
<file path=[Content_Types].xml><?xml version="1.0" encoding="utf-8"?>
<Types xmlns="http://schemas.openxmlformats.org/package/2006/content-types">
  <Default Extension="jpeg" ContentType="image/jpeg"/>
  <Default Extension="xlsx" ContentType="application/vnd.openxmlformats-officedocument.spreadsheetml.sheet"/>
  <Default Extension="wdp" ContentType="image/vnd.ms-photo"/>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7" r:id="rId3"/>
    <p:sldId id="259" r:id="rId5"/>
    <p:sldId id="260" r:id="rId6"/>
    <p:sldId id="261" r:id="rId7"/>
    <p:sldId id="265" r:id="rId8"/>
    <p:sldId id="270" r:id="rId9"/>
    <p:sldId id="267" r:id="rId10"/>
    <p:sldId id="275" r:id="rId11"/>
    <p:sldId id="274" r:id="rId12"/>
    <p:sldId id="272" r:id="rId13"/>
    <p:sldId id="284" r:id="rId14"/>
    <p:sldId id="273" r:id="rId15"/>
    <p:sldId id="262" r:id="rId16"/>
    <p:sldId id="276" r:id="rId17"/>
    <p:sldId id="277" r:id="rId18"/>
    <p:sldId id="269" r:id="rId19"/>
    <p:sldId id="279" r:id="rId20"/>
    <p:sldId id="278" r:id="rId21"/>
    <p:sldId id="280" r:id="rId22"/>
    <p:sldId id="271" r:id="rId23"/>
    <p:sldId id="263" r:id="rId24"/>
    <p:sldId id="283" r:id="rId25"/>
    <p:sldId id="281" r:id="rId26"/>
    <p:sldId id="268" r:id="rId27"/>
    <p:sldId id="266" r:id="rId28"/>
    <p:sldId id="282" r:id="rId29"/>
    <p:sldId id="287" r:id="rId30"/>
    <p:sldId id="285" r:id="rId31"/>
    <p:sldId id="286" r:id="rId32"/>
    <p:sldId id="264" r:id="rId33"/>
    <p:sldId id="288" r:id="rId34"/>
    <p:sldId id="289" r:id="rId35"/>
    <p:sldId id="290" r:id="rId36"/>
    <p:sldId id="291" r:id="rId37"/>
    <p:sldId id="292" r:id="rId38"/>
    <p:sldId id="293" r:id="rId39"/>
  </p:sldIdLst>
  <p:sldSz cx="9144000" cy="5715000" type="screen16x1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C31"/>
    <a:srgbClr val="00421E"/>
    <a:srgbClr val="00261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DCAF9ED-07DC-4A11-8D7F-57B35C25682E}" styleName="中度样式 1 - 强调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4660"/>
  </p:normalViewPr>
  <p:slideViewPr>
    <p:cSldViewPr>
      <p:cViewPr>
        <p:scale>
          <a:sx n="50" d="100"/>
          <a:sy n="50" d="100"/>
        </p:scale>
        <p:origin x="-1188" y="-618"/>
      </p:cViewPr>
      <p:guideLst>
        <p:guide orient="horz" pos="1800"/>
        <p:guide pos="2880"/>
      </p:guideLst>
    </p:cSldViewPr>
  </p:slideViewPr>
  <p:notesTextViewPr>
    <p:cViewPr>
      <p:scale>
        <a:sx n="100" d="100"/>
        <a:sy n="100" d="100"/>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2" Type="http://schemas.openxmlformats.org/officeDocument/2006/relationships/tableStyles" Target="tableStyles.xml"/><Relationship Id="rId41" Type="http://schemas.openxmlformats.org/officeDocument/2006/relationships/viewProps" Target="viewProps.xml"/><Relationship Id="rId40" Type="http://schemas.openxmlformats.org/officeDocument/2006/relationships/presProps" Target="presProps.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1" Type="http://schemas.openxmlformats.org/officeDocument/2006/relationships/package" Target="../embeddings/Workbook3.xlsx"/></Relationships>
</file>

<file path=ppt/charts/_rels/chart4.xml.rels><?xml version="1.0" encoding="UTF-8" standalone="yes"?>
<Relationships xmlns="http://schemas.openxmlformats.org/package/2006/relationships"><Relationship Id="rId1" Type="http://schemas.openxmlformats.org/officeDocument/2006/relationships/package" Target="../embeddings/Workbook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1"/>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0" vertOverflow="ellipsis" vert="horz" wrap="square" anchor="ctr" anchorCtr="1"/>
          <a:lstStyle/>
          <a:p>
            <a:pPr>
              <a:defRPr lang="zh-CN" sz="2160" b="1" i="0" u="none" strike="noStrike" kern="1200" spc="120" baseline="0">
                <a:solidFill>
                  <a:schemeClr val="tx1">
                    <a:lumMod val="85000"/>
                    <a:lumOff val="15000"/>
                  </a:schemeClr>
                </a:solidFill>
                <a:latin typeface="微软雅黑" panose="020B0503020204020204" pitchFamily="34" charset="-122"/>
                <a:ea typeface="微软雅黑" panose="020B0503020204020204" pitchFamily="34" charset="-122"/>
                <a:cs typeface="+mn-cs"/>
              </a:defRPr>
            </a:pPr>
            <a:r>
              <a:rPr lang="zh-CN" altLang="en-US" dirty="0" smtClean="0">
                <a:latin typeface="微软雅黑" panose="020B0503020204020204" pitchFamily="34" charset="-122"/>
                <a:ea typeface="微软雅黑" panose="020B0503020204020204" pitchFamily="34" charset="-122"/>
              </a:rPr>
              <a:t>此处添加文本标题</a:t>
            </a:r>
            <a:endParaRPr lang="zh-CN" altLang="en-US" dirty="0">
              <a:latin typeface="微软雅黑" panose="020B0503020204020204" pitchFamily="34" charset="-122"/>
              <a:ea typeface="微软雅黑" panose="020B0503020204020204" pitchFamily="34" charset="-122"/>
            </a:endParaRPr>
          </a:p>
        </c:rich>
      </c:tx>
      <c:layout/>
      <c:overlay val="0"/>
    </c:title>
    <c:autoTitleDeleted val="0"/>
    <c:plotArea>
      <c:layout/>
      <c:pieChart>
        <c:varyColors val="1"/>
        <c:ser>
          <c:idx val="0"/>
          <c:order val="0"/>
          <c:tx>
            <c:strRef>
              <c:f>Sheet1!$B$1</c:f>
              <c:strCache>
                <c:ptCount val="1"/>
                <c:pt idx="0">
                  <c:v>录音抽听占比</c:v>
                </c:pt>
              </c:strCache>
            </c:strRef>
          </c:tx>
          <c:explosion val="0"/>
          <c:dPt>
            <c:idx val="0"/>
            <c:bubble3D val="0"/>
            <c:spPr>
              <a:solidFill>
                <a:srgbClr val="006C31"/>
              </a:solidFill>
            </c:spPr>
          </c:dPt>
          <c:dPt>
            <c:idx val="1"/>
            <c:bubble3D val="0"/>
            <c:spPr>
              <a:solidFill>
                <a:srgbClr val="FFC000"/>
              </a:solidFill>
            </c:spPr>
          </c:dPt>
          <c:dLbls>
            <c:dLbl>
              <c:idx val="1"/>
              <c:layout>
                <c:manualLayout>
                  <c:x val="0.0586833910030674"/>
                  <c:y val="0.0927955868528239"/>
                </c:manualLayout>
              </c:layout>
              <c:dLblPos val="bestFit"/>
              <c:showLegendKey val="0"/>
              <c:showVal val="0"/>
              <c:showCatName val="0"/>
              <c:showSerName val="0"/>
              <c:showPercent val="1"/>
              <c:showBubbleSize val="0"/>
              <c:extLst>
                <c:ext xmlns:c15="http://schemas.microsoft.com/office/drawing/2012/chart" uri="{CE6537A1-D6FC-4f65-9D91-7224C49458BB}">
                  <c15:layout/>
                </c:ext>
              </c:extLst>
            </c:dLbl>
            <c:spPr>
              <a:noFill/>
              <a:ln>
                <a:noFill/>
              </a:ln>
              <a:effectLst/>
            </c:spPr>
            <c:txPr>
              <a:bodyPr rot="0" spcFirstLastPara="0" vertOverflow="ellipsis" vert="horz" wrap="square" lIns="38100" tIns="19050" rIns="38100" bIns="19050" anchor="ctr" anchorCtr="1"/>
              <a:lstStyle/>
              <a:p>
                <a:pPr>
                  <a:defRPr lang="zh-CN" sz="2000" b="0" i="0" u="none" strike="noStrike" kern="1200" baseline="0">
                    <a:solidFill>
                      <a:schemeClr val="bg1"/>
                    </a:solidFill>
                    <a:latin typeface="+mn-lt"/>
                    <a:ea typeface="+mn-ea"/>
                    <a:cs typeface="+mn-cs"/>
                  </a:defRPr>
                </a:pPr>
              </a:p>
            </c:txPr>
            <c:dLblPos val="bestFit"/>
            <c:showLegendKey val="0"/>
            <c:showVal val="0"/>
            <c:showCatName val="0"/>
            <c:showSerName val="0"/>
            <c:showPercent val="1"/>
            <c:showBubbleSize val="0"/>
            <c:showLeaderLines val="1"/>
            <c:extLst>
              <c:ext xmlns:c15="http://schemas.microsoft.com/office/drawing/2012/chart" uri="{CE6537A1-D6FC-4f65-9D91-7224C49458BB}">
                <c15:layout/>
                <c15:showLeaderLines val="1"/>
                <c15:leaderLines/>
              </c:ext>
            </c:extLst>
          </c:dLbls>
          <c:cat>
            <c:strRef>
              <c:f>Sheet1!$A$2:$A$3</c:f>
              <c:strCache>
                <c:ptCount val="2"/>
                <c:pt idx="0">
                  <c:v>添加文本</c:v>
                </c:pt>
                <c:pt idx="1">
                  <c:v>添加文本</c:v>
                </c:pt>
              </c:strCache>
            </c:strRef>
          </c:cat>
          <c:val>
            <c:numRef>
              <c:f>Sheet1!$B$2:$B$3</c:f>
              <c:numCache>
                <c:formatCode>General</c:formatCode>
                <c:ptCount val="2"/>
                <c:pt idx="0">
                  <c:v>180</c:v>
                </c:pt>
                <c:pt idx="1">
                  <c:v>13</c:v>
                </c:pt>
              </c:numCache>
            </c:numRef>
          </c:val>
        </c:ser>
        <c:dLbls>
          <c:showLegendKey val="0"/>
          <c:showVal val="0"/>
          <c:showCatName val="0"/>
          <c:showSerName val="0"/>
          <c:showPercent val="1"/>
          <c:showBubbleSize val="0"/>
          <c:showLeaderLines val="1"/>
        </c:dLbls>
        <c:firstSliceAng val="0"/>
      </c:pieChart>
      <c:spPr>
        <a:noFill/>
        <a:ln>
          <a:noFill/>
        </a:ln>
        <a:effectLst/>
      </c:spPr>
    </c:plotArea>
    <c:legend>
      <c:legendPos val="b"/>
      <c:layout>
        <c:manualLayout>
          <c:xMode val="edge"/>
          <c:yMode val="edge"/>
          <c:x val="0.18016128238984"/>
          <c:y val="0.89451500984252"/>
          <c:w val="0.639677246054956"/>
          <c:h val="0.0867349901574803"/>
        </c:manualLayout>
      </c:layout>
      <c:overlay val="0"/>
      <c:txPr>
        <a:bodyPr rot="0" spcFirstLastPara="0" vertOverflow="ellipsis" vert="horz" wrap="square" anchor="ctr" anchorCtr="1"/>
        <a:lstStyle/>
        <a:p>
          <a:pPr>
            <a:defRPr lang="zh-CN" sz="1800" b="0" i="0" u="none" strike="noStrike" kern="1200" baseline="0">
              <a:solidFill>
                <a:schemeClr val="tx1"/>
              </a:solidFill>
              <a:latin typeface="微软雅黑" panose="020B0503020204020204" pitchFamily="34" charset="-122"/>
              <a:ea typeface="微软雅黑" panose="020B0503020204020204" pitchFamily="34" charset="-122"/>
              <a:cs typeface="+mn-cs"/>
            </a:defRPr>
          </a:pPr>
        </a:p>
      </c:txPr>
    </c:legend>
    <c:plotVisOnly val="1"/>
    <c:dispBlanksAs val="zero"/>
    <c:showDLblsOverMax val="1"/>
  </c:chart>
  <c:txPr>
    <a:bodyPr/>
    <a:lstStyle/>
    <a:p>
      <a:pPr>
        <a:defRPr lang="zh-CN" sz="1800"/>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8575" cap="rnd" cmpd="sng" algn="ctr">
              <a:solidFill>
                <a:srgbClr val="FFC000"/>
              </a:solidFill>
              <a:prstDash val="solid"/>
              <a:round/>
            </a:ln>
            <a:effectLst/>
          </c:spPr>
          <c:marker>
            <c:symbol val="none"/>
          </c:marker>
          <c:dLbls>
            <c:delete val="1"/>
          </c:dLbls>
          <c:cat>
            <c:numRef>
              <c:f>Sheet1!$A$2:$A$11</c:f>
              <c:numCache>
                <c:formatCode>General</c:formatCode>
                <c:ptCount val="10"/>
                <c:pt idx="0">
                  <c:v>2009</c:v>
                </c:pt>
                <c:pt idx="1">
                  <c:v>2010</c:v>
                </c:pt>
                <c:pt idx="2">
                  <c:v>2011</c:v>
                </c:pt>
                <c:pt idx="3">
                  <c:v>2012</c:v>
                </c:pt>
                <c:pt idx="4">
                  <c:v>2013</c:v>
                </c:pt>
                <c:pt idx="5">
                  <c:v>2014</c:v>
                </c:pt>
                <c:pt idx="6">
                  <c:v>2015</c:v>
                </c:pt>
                <c:pt idx="7">
                  <c:v>2016</c:v>
                </c:pt>
                <c:pt idx="8">
                  <c:v>2017</c:v>
                </c:pt>
                <c:pt idx="9">
                  <c:v>2018</c:v>
                </c:pt>
              </c:numCache>
            </c:numRef>
          </c:cat>
          <c:val>
            <c:numRef>
              <c:f>Sheet1!$B$2:$B$11</c:f>
              <c:numCache>
                <c:formatCode>General</c:formatCode>
                <c:ptCount val="10"/>
                <c:pt idx="0">
                  <c:v>0.9</c:v>
                </c:pt>
                <c:pt idx="1">
                  <c:v>1</c:v>
                </c:pt>
                <c:pt idx="2">
                  <c:v>1.2</c:v>
                </c:pt>
                <c:pt idx="3">
                  <c:v>1.4</c:v>
                </c:pt>
                <c:pt idx="4">
                  <c:v>1.1</c:v>
                </c:pt>
                <c:pt idx="5">
                  <c:v>1.5</c:v>
                </c:pt>
                <c:pt idx="6">
                  <c:v>1.8</c:v>
                </c:pt>
                <c:pt idx="7">
                  <c:v>2.4</c:v>
                </c:pt>
                <c:pt idx="8">
                  <c:v>2</c:v>
                </c:pt>
                <c:pt idx="9">
                  <c:v>2.2</c:v>
                </c:pt>
              </c:numCache>
            </c:numRef>
          </c:val>
          <c:smooth val="0"/>
        </c:ser>
        <c:ser>
          <c:idx val="1"/>
          <c:order val="1"/>
          <c:tx>
            <c:strRef>
              <c:f>Sheet1!$C$1</c:f>
              <c:strCache>
                <c:ptCount val="1"/>
                <c:pt idx="0">
                  <c:v>系列 2</c:v>
                </c:pt>
              </c:strCache>
            </c:strRef>
          </c:tx>
          <c:spPr>
            <a:ln w="28575" cap="rnd" cmpd="sng" algn="ctr">
              <a:solidFill>
                <a:srgbClr val="006C31"/>
              </a:solidFill>
              <a:prstDash val="solid"/>
              <a:round/>
            </a:ln>
            <a:effectLst/>
          </c:spPr>
          <c:marker>
            <c:symbol val="none"/>
          </c:marker>
          <c:dLbls>
            <c:delete val="1"/>
          </c:dLbls>
          <c:cat>
            <c:numRef>
              <c:f>Sheet1!$A$2:$A$11</c:f>
              <c:numCache>
                <c:formatCode>General</c:formatCode>
                <c:ptCount val="10"/>
                <c:pt idx="0">
                  <c:v>2009</c:v>
                </c:pt>
                <c:pt idx="1">
                  <c:v>2010</c:v>
                </c:pt>
                <c:pt idx="2">
                  <c:v>2011</c:v>
                </c:pt>
                <c:pt idx="3">
                  <c:v>2012</c:v>
                </c:pt>
                <c:pt idx="4">
                  <c:v>2013</c:v>
                </c:pt>
                <c:pt idx="5">
                  <c:v>2014</c:v>
                </c:pt>
                <c:pt idx="6">
                  <c:v>2015</c:v>
                </c:pt>
                <c:pt idx="7">
                  <c:v>2016</c:v>
                </c:pt>
                <c:pt idx="8">
                  <c:v>2017</c:v>
                </c:pt>
                <c:pt idx="9">
                  <c:v>2018</c:v>
                </c:pt>
              </c:numCache>
            </c:numRef>
          </c:cat>
          <c:val>
            <c:numRef>
              <c:f>Sheet1!$C$2:$C$11</c:f>
              <c:numCache>
                <c:formatCode>General</c:formatCode>
                <c:ptCount val="10"/>
                <c:pt idx="0">
                  <c:v>1.1</c:v>
                </c:pt>
                <c:pt idx="1">
                  <c:v>1.2</c:v>
                </c:pt>
                <c:pt idx="2">
                  <c:v>1.5</c:v>
                </c:pt>
                <c:pt idx="3">
                  <c:v>1.9</c:v>
                </c:pt>
                <c:pt idx="4">
                  <c:v>1.5</c:v>
                </c:pt>
                <c:pt idx="5">
                  <c:v>2</c:v>
                </c:pt>
                <c:pt idx="6">
                  <c:v>2.3</c:v>
                </c:pt>
                <c:pt idx="7">
                  <c:v>2.7</c:v>
                </c:pt>
                <c:pt idx="8">
                  <c:v>2.2</c:v>
                </c:pt>
                <c:pt idx="9">
                  <c:v>2.5</c:v>
                </c:pt>
              </c:numCache>
            </c:numRef>
          </c:val>
          <c:smooth val="0"/>
        </c:ser>
        <c:dLbls>
          <c:showLegendKey val="0"/>
          <c:showVal val="0"/>
          <c:showCatName val="0"/>
          <c:showSerName val="0"/>
          <c:showPercent val="0"/>
          <c:showBubbleSize val="0"/>
        </c:dLbls>
        <c:marker val="0"/>
        <c:smooth val="0"/>
        <c:axId val="388265472"/>
        <c:axId val="388496768"/>
      </c:lineChart>
      <c:catAx>
        <c:axId val="3882654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prstDash val="solid"/>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388496768"/>
        <c:crosses val="autoZero"/>
        <c:auto val="1"/>
        <c:lblAlgn val="ctr"/>
        <c:lblOffset val="100"/>
        <c:noMultiLvlLbl val="0"/>
      </c:catAx>
      <c:valAx>
        <c:axId val="388496768"/>
        <c:scaling>
          <c:orientation val="minMax"/>
        </c:scaling>
        <c:delete val="0"/>
        <c:axPos val="l"/>
        <c:majorGridlines>
          <c:spPr>
            <a:ln w="9525" cap="flat" cmpd="sng" algn="ctr">
              <a:solidFill>
                <a:schemeClr val="tx1">
                  <a:lumMod val="15000"/>
                  <a:lumOff val="85000"/>
                </a:schemeClr>
              </a:solidFill>
              <a:prstDash val="solid"/>
              <a:round/>
            </a:ln>
            <a:effectLst/>
          </c:spPr>
        </c:majorGridlines>
        <c:numFmt formatCode="General" sourceLinked="1"/>
        <c:majorTickMark val="none"/>
        <c:minorTickMark val="none"/>
        <c:tickLblPos val="nextTo"/>
        <c:spPr>
          <a:noFill/>
          <a:ln w="9525" cap="flat" cmpd="sng" algn="ctr">
            <a:noFill/>
            <a:prstDash val="solid"/>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388265472"/>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5"/>
    </mc:Choice>
    <mc:Fallback>
      <c:style val="5"/>
    </mc:Fallback>
  </mc:AlternateContent>
  <c:chart>
    <c:title>
      <c:tx>
        <c:rich>
          <a:bodyPr rot="0" spcFirstLastPara="0" vertOverflow="ellipsis" vert="horz" wrap="square" anchor="ctr" anchorCtr="1"/>
          <a:lstStyle/>
          <a:p>
            <a:pPr>
              <a:defRPr lang="zh-CN" sz="1800" b="0"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r>
              <a:rPr lang="zh-CN" altLang="en-US" sz="1800" b="0" i="0" dirty="0" smtClean="0">
                <a:solidFill>
                  <a:schemeClr val="tx1">
                    <a:lumMod val="75000"/>
                    <a:lumOff val="25000"/>
                  </a:schemeClr>
                </a:solidFill>
                <a:latin typeface="微软雅黑" panose="020B0503020204020204" pitchFamily="34" charset="-122"/>
                <a:ea typeface="微软雅黑" panose="020B0503020204020204" pitchFamily="34" charset="-122"/>
              </a:rPr>
              <a:t>添加文本信息</a:t>
            </a:r>
            <a:endParaRPr lang="zh-CN" altLang="en-US" sz="1800" b="0" i="0" dirty="0">
              <a:solidFill>
                <a:schemeClr val="tx1">
                  <a:lumMod val="75000"/>
                  <a:lumOff val="25000"/>
                </a:schemeClr>
              </a:solidFill>
              <a:latin typeface="微软雅黑" panose="020B0503020204020204" pitchFamily="34" charset="-122"/>
              <a:ea typeface="微软雅黑" panose="020B0503020204020204" pitchFamily="34" charset="-122"/>
            </a:endParaRPr>
          </a:p>
        </c:rich>
      </c:tx>
      <c:layout/>
      <c:overlay val="0"/>
    </c:title>
    <c:autoTitleDeleted val="0"/>
    <c:plotArea>
      <c:layout/>
      <c:barChart>
        <c:barDir val="col"/>
        <c:grouping val="clustered"/>
        <c:varyColors val="0"/>
        <c:ser>
          <c:idx val="0"/>
          <c:order val="0"/>
          <c:tx>
            <c:strRef>
              <c:f>Sheet1!$B$1</c:f>
              <c:strCache>
                <c:ptCount val="1"/>
                <c:pt idx="0">
                  <c:v>系列 1</c:v>
                </c:pt>
              </c:strCache>
            </c:strRef>
          </c:tx>
          <c:spPr>
            <a:solidFill>
              <a:srgbClr val="006C31"/>
            </a:solidFill>
          </c:spPr>
          <c:invertIfNegative val="0"/>
          <c:dLbls>
            <c:delete val="1"/>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dLbls>
          <c:showLegendKey val="0"/>
          <c:showVal val="0"/>
          <c:showCatName val="0"/>
          <c:showSerName val="0"/>
          <c:showPercent val="0"/>
          <c:showBubbleSize val="0"/>
        </c:dLbls>
        <c:gapWidth val="150"/>
        <c:axId val="363643648"/>
        <c:axId val="363645568"/>
      </c:barChart>
      <c:catAx>
        <c:axId val="363643648"/>
        <c:scaling>
          <c:orientation val="minMax"/>
        </c:scaling>
        <c:delete val="0"/>
        <c:axPos val="b"/>
        <c:majorTickMark val="out"/>
        <c:minorTickMark val="none"/>
        <c:tickLblPos val="nextTo"/>
        <c:txPr>
          <a:bodyPr rot="-60000000" spcFirstLastPara="0" vertOverflow="ellipsis" vert="horz" wrap="square" anchor="ctr" anchorCtr="1"/>
          <a:lstStyle/>
          <a:p>
            <a:pPr>
              <a:defRPr lang="zh-CN" sz="1400" b="0" i="0" u="none" strike="noStrike" kern="1200" baseline="0">
                <a:solidFill>
                  <a:schemeClr val="tx1"/>
                </a:solidFill>
                <a:latin typeface="微软雅黑" panose="020B0503020204020204" pitchFamily="34" charset="-122"/>
                <a:ea typeface="微软雅黑" panose="020B0503020204020204" pitchFamily="34" charset="-122"/>
                <a:cs typeface="+mn-cs"/>
              </a:defRPr>
            </a:pPr>
          </a:p>
        </c:txPr>
        <c:crossAx val="363645568"/>
        <c:crosses val="autoZero"/>
        <c:auto val="1"/>
        <c:lblAlgn val="ctr"/>
        <c:lblOffset val="100"/>
        <c:noMultiLvlLbl val="0"/>
      </c:catAx>
      <c:valAx>
        <c:axId val="363645568"/>
        <c:scaling>
          <c:orientation val="minMax"/>
        </c:scaling>
        <c:delete val="0"/>
        <c:axPos val="l"/>
        <c:majorGridlines/>
        <c:numFmt formatCode="General" sourceLinked="1"/>
        <c:majorTickMark val="out"/>
        <c:minorTickMark val="none"/>
        <c:tickLblPos val="nextTo"/>
        <c:txPr>
          <a:bodyPr rot="-60000000" spcFirstLastPara="0" vertOverflow="ellipsis" vert="horz" wrap="square" anchor="ctr" anchorCtr="1"/>
          <a:lstStyle/>
          <a:p>
            <a:pPr>
              <a:defRPr lang="zh-CN" sz="1800" b="0" i="0" u="none" strike="noStrike" kern="1200" baseline="0">
                <a:solidFill>
                  <a:schemeClr val="tx1"/>
                </a:solidFill>
                <a:latin typeface="+mn-lt"/>
                <a:ea typeface="+mn-ea"/>
                <a:cs typeface="+mn-cs"/>
              </a:defRPr>
            </a:pPr>
          </a:p>
        </c:txPr>
        <c:crossAx val="363643648"/>
        <c:crosses val="autoZero"/>
        <c:crossBetween val="between"/>
      </c:valAx>
    </c:plotArea>
    <c:plotVisOnly val="1"/>
    <c:dispBlanksAs val="gap"/>
    <c:showDLblsOverMax val="0"/>
  </c:chart>
  <c:txPr>
    <a:bodyPr/>
    <a:lstStyle/>
    <a:p>
      <a:pPr>
        <a:defRPr lang="zh-CN" sz="1800"/>
      </a:pP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5"/>
    </mc:Choice>
    <mc:Fallback>
      <c:style val="5"/>
    </mc:Fallback>
  </mc:AlternateContent>
  <c:chart>
    <c:title>
      <c:tx>
        <c:rich>
          <a:bodyPr rot="0" spcFirstLastPara="0" vertOverflow="ellipsis" vert="horz" wrap="square" anchor="ctr" anchorCtr="1"/>
          <a:lstStyle/>
          <a:p>
            <a:pPr>
              <a:defRPr lang="zh-CN" sz="1800" b="0"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r>
              <a:rPr lang="zh-CN" altLang="en-US" sz="1800" b="0" i="0" dirty="0" smtClean="0">
                <a:solidFill>
                  <a:schemeClr val="tx1">
                    <a:lumMod val="75000"/>
                    <a:lumOff val="25000"/>
                  </a:schemeClr>
                </a:solidFill>
                <a:latin typeface="微软雅黑" panose="020B0503020204020204" pitchFamily="34" charset="-122"/>
                <a:ea typeface="微软雅黑" panose="020B0503020204020204" pitchFamily="34" charset="-122"/>
              </a:rPr>
              <a:t>添加文本信息</a:t>
            </a:r>
            <a:endParaRPr lang="zh-CN" altLang="en-US" sz="1800" b="0" i="0" dirty="0">
              <a:solidFill>
                <a:schemeClr val="tx1">
                  <a:lumMod val="75000"/>
                  <a:lumOff val="25000"/>
                </a:schemeClr>
              </a:solidFill>
              <a:latin typeface="微软雅黑" panose="020B0503020204020204" pitchFamily="34" charset="-122"/>
              <a:ea typeface="微软雅黑" panose="020B0503020204020204" pitchFamily="34" charset="-122"/>
            </a:endParaRPr>
          </a:p>
        </c:rich>
      </c:tx>
      <c:layout>
        <c:manualLayout>
          <c:xMode val="edge"/>
          <c:yMode val="edge"/>
          <c:x val="0.278027465667915"/>
          <c:y val="0.0277031976834019"/>
        </c:manualLayout>
      </c:layout>
      <c:overlay val="0"/>
    </c:title>
    <c:autoTitleDeleted val="0"/>
    <c:plotArea>
      <c:layout/>
      <c:barChart>
        <c:barDir val="col"/>
        <c:grouping val="clustered"/>
        <c:varyColors val="0"/>
        <c:ser>
          <c:idx val="0"/>
          <c:order val="0"/>
          <c:tx>
            <c:strRef>
              <c:f>Sheet1!$B$1</c:f>
              <c:strCache>
                <c:ptCount val="1"/>
                <c:pt idx="0">
                  <c:v>系列 1</c:v>
                </c:pt>
              </c:strCache>
            </c:strRef>
          </c:tx>
          <c:spPr>
            <a:solidFill>
              <a:srgbClr val="FFC000"/>
            </a:solidFill>
          </c:spPr>
          <c:invertIfNegative val="0"/>
          <c:dLbls>
            <c:delete val="1"/>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dLbls>
          <c:showLegendKey val="0"/>
          <c:showVal val="0"/>
          <c:showCatName val="0"/>
          <c:showSerName val="0"/>
          <c:showPercent val="0"/>
          <c:showBubbleSize val="0"/>
        </c:dLbls>
        <c:gapWidth val="150"/>
        <c:axId val="392647424"/>
        <c:axId val="400105856"/>
      </c:barChart>
      <c:catAx>
        <c:axId val="392647424"/>
        <c:scaling>
          <c:orientation val="minMax"/>
        </c:scaling>
        <c:delete val="0"/>
        <c:axPos val="b"/>
        <c:majorTickMark val="out"/>
        <c:minorTickMark val="none"/>
        <c:tickLblPos val="nextTo"/>
        <c:txPr>
          <a:bodyPr rot="-60000000" spcFirstLastPara="0" vertOverflow="ellipsis" vert="horz" wrap="square" anchor="ctr" anchorCtr="1"/>
          <a:lstStyle/>
          <a:p>
            <a:pPr>
              <a:defRPr lang="zh-CN" sz="1400" b="0" i="0" u="none" strike="noStrike" kern="1200" baseline="0">
                <a:solidFill>
                  <a:schemeClr val="tx1"/>
                </a:solidFill>
                <a:latin typeface="微软雅黑" panose="020B0503020204020204" pitchFamily="34" charset="-122"/>
                <a:ea typeface="微软雅黑" panose="020B0503020204020204" pitchFamily="34" charset="-122"/>
                <a:cs typeface="+mn-cs"/>
              </a:defRPr>
            </a:pPr>
          </a:p>
        </c:txPr>
        <c:crossAx val="400105856"/>
        <c:crosses val="autoZero"/>
        <c:auto val="1"/>
        <c:lblAlgn val="ctr"/>
        <c:lblOffset val="100"/>
        <c:noMultiLvlLbl val="0"/>
      </c:catAx>
      <c:valAx>
        <c:axId val="400105856"/>
        <c:scaling>
          <c:orientation val="minMax"/>
        </c:scaling>
        <c:delete val="0"/>
        <c:axPos val="l"/>
        <c:majorGridlines/>
        <c:numFmt formatCode="General" sourceLinked="1"/>
        <c:majorTickMark val="out"/>
        <c:minorTickMark val="none"/>
        <c:tickLblPos val="nextTo"/>
        <c:txPr>
          <a:bodyPr rot="-60000000" spcFirstLastPara="0" vertOverflow="ellipsis" vert="horz" wrap="square" anchor="ctr" anchorCtr="1"/>
          <a:lstStyle/>
          <a:p>
            <a:pPr>
              <a:defRPr lang="zh-CN" sz="1800" b="0" i="0" u="none" strike="noStrike" kern="1200" baseline="0">
                <a:solidFill>
                  <a:schemeClr val="tx1"/>
                </a:solidFill>
                <a:latin typeface="+mn-lt"/>
                <a:ea typeface="+mn-ea"/>
                <a:cs typeface="+mn-cs"/>
              </a:defRPr>
            </a:pPr>
          </a:p>
        </c:txPr>
        <c:crossAx val="392647424"/>
        <c:crosses val="autoZero"/>
        <c:crossBetween val="between"/>
      </c:valAx>
    </c:plotArea>
    <c:plotVisOnly val="1"/>
    <c:dispBlanksAs val="gap"/>
    <c:showDLblsOverMax val="0"/>
  </c:chart>
  <c:txPr>
    <a:bodyPr/>
    <a:lstStyle/>
    <a:p>
      <a:pPr>
        <a:defRPr lang="zh-CN" sz="1800"/>
      </a:pPr>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0578671-D98D-42B3-B8F7-FC6267B1BF2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14513A9-28C2-4FEA-BD7A-FBFC988B072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4513A9-28C2-4FEA-BD7A-FBFC988B072B}"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775355"/>
            <a:ext cx="7772400" cy="1225021"/>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238500"/>
            <a:ext cx="6400800" cy="14605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28865"/>
            <a:ext cx="2057400" cy="487627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28865"/>
            <a:ext cx="6019800" cy="4876271"/>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672417"/>
            <a:ext cx="7772400" cy="1135063"/>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422261"/>
            <a:ext cx="7772400" cy="1250156"/>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333500"/>
            <a:ext cx="4038600" cy="377163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333500"/>
            <a:ext cx="4038600" cy="377163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79261"/>
            <a:ext cx="4040188"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1812396"/>
            <a:ext cx="4040188"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6" y="1279261"/>
            <a:ext cx="4041775"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6" y="1812396"/>
            <a:ext cx="4041775"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7" name="矩形 6"/>
          <p:cNvSpPr/>
          <p:nvPr userDrawn="1"/>
        </p:nvSpPr>
        <p:spPr>
          <a:xfrm>
            <a:off x="0" y="0"/>
            <a:ext cx="9144000" cy="5715000"/>
          </a:xfrm>
          <a:prstGeom prst="rect">
            <a:avLst/>
          </a:prstGeom>
          <a:pattFill prst="lgGrid">
            <a:fgClr>
              <a:schemeClr val="accent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0" y="0"/>
            <a:ext cx="9144000" cy="5715000"/>
          </a:xfrm>
          <a:prstGeom prst="rect">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27542"/>
            <a:ext cx="3008313" cy="968375"/>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27542"/>
            <a:ext cx="5111750" cy="487759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1" y="1195917"/>
            <a:ext cx="3008313" cy="39092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000500"/>
            <a:ext cx="5486400" cy="472282"/>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510646"/>
            <a:ext cx="5486400" cy="3429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472782"/>
            <a:ext cx="5486400" cy="6707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28865"/>
            <a:ext cx="8229600" cy="9525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333500"/>
            <a:ext cx="8229600" cy="3771636"/>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5296959"/>
            <a:ext cx="2133600" cy="304271"/>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3"/>
          </p:nvPr>
        </p:nvSpPr>
        <p:spPr>
          <a:xfrm>
            <a:off x="3124200" y="5296959"/>
            <a:ext cx="2895600" cy="304271"/>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5296959"/>
            <a:ext cx="2133600" cy="304271"/>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7.xml"/><Relationship Id="rId7" Type="http://schemas.openxmlformats.org/officeDocument/2006/relationships/image" Target="../media/image4.png"/><Relationship Id="rId6" Type="http://schemas.microsoft.com/office/2007/relationships/media" Target="../media/media1.mp3"/><Relationship Id="rId5" Type="http://schemas.openxmlformats.org/officeDocument/2006/relationships/audio" Target="../media/media1.mp3"/><Relationship Id="rId4" Type="http://schemas.openxmlformats.org/officeDocument/2006/relationships/image" Target="../media/image3.png"/><Relationship Id="rId3" Type="http://schemas.openxmlformats.org/officeDocument/2006/relationships/image" Target="../media/image2.png"/><Relationship Id="rId2" Type="http://schemas.microsoft.com/office/2007/relationships/hdphoto" Target="../media/hdphoto1.wdp"/><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7.xml"/><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image" Target="../media/image11.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chart" Target="../charts/char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6" Type="http://schemas.openxmlformats.org/officeDocument/2006/relationships/notesSlide" Target="../notesSlides/notesSlide15.xml"/><Relationship Id="rId5" Type="http://schemas.openxmlformats.org/officeDocument/2006/relationships/slideLayout" Target="../slideLayouts/slideLayout7.xml"/><Relationship Id="rId4" Type="http://schemas.openxmlformats.org/officeDocument/2006/relationships/image" Target="../media/image17.jpeg"/><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image" Target="../media/image14.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chart" Target="../charts/char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7.xml"/><Relationship Id="rId2" Type="http://schemas.openxmlformats.org/officeDocument/2006/relationships/image" Target="../media/image6.jpeg"/><Relationship Id="rId1" Type="http://schemas.openxmlformats.org/officeDocument/2006/relationships/image" Target="../media/image5.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6" Type="http://schemas.openxmlformats.org/officeDocument/2006/relationships/notesSlide" Target="../notesSlides/notesSlide24.xml"/><Relationship Id="rId5" Type="http://schemas.openxmlformats.org/officeDocument/2006/relationships/slideLayout" Target="../slideLayouts/slideLayout7.xml"/><Relationship Id="rId4" Type="http://schemas.openxmlformats.org/officeDocument/2006/relationships/image" Target="../media/image21.jpeg"/><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image" Target="../media/image18.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7.xml"/><Relationship Id="rId2" Type="http://schemas.openxmlformats.org/officeDocument/2006/relationships/chart" Target="../charts/chart4.xml"/><Relationship Id="rId1" Type="http://schemas.openxmlformats.org/officeDocument/2006/relationships/chart" Target="../charts/char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7.xml"/><Relationship Id="rId4" Type="http://schemas.openxmlformats.org/officeDocument/2006/relationships/image" Target="../media/image10.jpeg"/><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image" Target="../media/image7.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BEBA8EAE-BF5A-486C-A8C5-ECC9F3942E4B}">
                <a14:imgProps xmlns:a14="http://schemas.microsoft.com/office/drawing/2010/main">
                  <a14:imgLayer r:embed="rId2">
                    <a14:imgEffect>
                      <a14:colorTemperature colorTemp="5300"/>
                    </a14:imgEffect>
                  </a14:imgLayer>
                </a14:imgProps>
              </a:ext>
              <a:ext uri="{28A0092B-C50C-407E-A947-70E740481C1C}">
                <a14:useLocalDpi xmlns:a14="http://schemas.microsoft.com/office/drawing/2010/main" val="0"/>
              </a:ext>
            </a:extLst>
          </a:blip>
          <a:stretch>
            <a:fillRect/>
          </a:stretch>
        </p:blipFill>
        <p:spPr>
          <a:xfrm>
            <a:off x="0" y="0"/>
            <a:ext cx="9144000" cy="5715457"/>
          </a:xfrm>
          <a:prstGeom prst="rect">
            <a:avLst/>
          </a:prstGeom>
        </p:spPr>
      </p:pic>
      <p:sp>
        <p:nvSpPr>
          <p:cNvPr id="11" name="矩形 10"/>
          <p:cNvSpPr/>
          <p:nvPr/>
        </p:nvSpPr>
        <p:spPr>
          <a:xfrm>
            <a:off x="0" y="3721588"/>
            <a:ext cx="9144000" cy="19934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1193800" y="218589"/>
            <a:ext cx="6756400" cy="4223087"/>
            <a:chOff x="1193800" y="218589"/>
            <a:chExt cx="6756400" cy="4223087"/>
          </a:xfrm>
        </p:grpSpPr>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93800" y="218590"/>
              <a:ext cx="6756400" cy="4223086"/>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93800" y="218589"/>
              <a:ext cx="6756400" cy="4223086"/>
            </a:xfrm>
            <a:prstGeom prst="rect">
              <a:avLst/>
            </a:prstGeom>
          </p:spPr>
        </p:pic>
      </p:grpSp>
      <p:sp>
        <p:nvSpPr>
          <p:cNvPr id="12" name="矩形 11"/>
          <p:cNvSpPr/>
          <p:nvPr/>
        </p:nvSpPr>
        <p:spPr>
          <a:xfrm>
            <a:off x="899592" y="3949814"/>
            <a:ext cx="7344816" cy="707886"/>
          </a:xfrm>
          <a:prstGeom prst="rect">
            <a:avLst/>
          </a:prstGeom>
        </p:spPr>
        <p:txBody>
          <a:bodyPr wrap="square">
            <a:spAutoFit/>
          </a:bodyPr>
          <a:lstStyle/>
          <a:p>
            <a:pPr algn="ctr"/>
            <a:r>
              <a:rPr lang="zh-CN" altLang="en-US" sz="4000" b="1" dirty="0" smtClean="0">
                <a:solidFill>
                  <a:srgbClr val="006C31"/>
                </a:solidFill>
                <a:latin typeface="Adobe Gothic Std B" panose="020B0800000000000000" pitchFamily="34" charset="-128"/>
                <a:ea typeface="微软雅黑" panose="020B0503020204020204" pitchFamily="34" charset="-122"/>
              </a:rPr>
              <a:t>物流运输总结汇报</a:t>
            </a:r>
            <a:r>
              <a:rPr lang="en-US" altLang="zh-CN" sz="4000" b="1" dirty="0" smtClean="0">
                <a:solidFill>
                  <a:srgbClr val="006C31"/>
                </a:solidFill>
                <a:latin typeface="Adobe Gothic Std B" panose="020B0800000000000000" pitchFamily="34" charset="-128"/>
                <a:ea typeface="微软雅黑" panose="020B0503020204020204" pitchFamily="34" charset="-122"/>
              </a:rPr>
              <a:t>PPT</a:t>
            </a:r>
            <a:r>
              <a:rPr lang="zh-CN" altLang="en-US" sz="4000" b="1" dirty="0" smtClean="0">
                <a:solidFill>
                  <a:srgbClr val="006C31"/>
                </a:solidFill>
                <a:latin typeface="Adobe Gothic Std B" panose="020B0800000000000000" pitchFamily="34" charset="-128"/>
                <a:ea typeface="微软雅黑" panose="020B0503020204020204" pitchFamily="34" charset="-122"/>
              </a:rPr>
              <a:t>模板</a:t>
            </a:r>
            <a:endParaRPr lang="zh-CN" altLang="en-US" sz="4000" b="1" dirty="0">
              <a:solidFill>
                <a:srgbClr val="006C31"/>
              </a:solidFill>
              <a:latin typeface="Adobe Gothic Std B" panose="020B0800000000000000" pitchFamily="34" charset="-128"/>
              <a:ea typeface="微软雅黑" panose="020B0503020204020204" pitchFamily="34" charset="-122"/>
            </a:endParaRPr>
          </a:p>
        </p:txBody>
      </p:sp>
      <p:grpSp>
        <p:nvGrpSpPr>
          <p:cNvPr id="13" name="组合 12"/>
          <p:cNvGrpSpPr/>
          <p:nvPr/>
        </p:nvGrpSpPr>
        <p:grpSpPr>
          <a:xfrm>
            <a:off x="2717840" y="4871204"/>
            <a:ext cx="3708320" cy="362560"/>
            <a:chOff x="4788208" y="3001516"/>
            <a:chExt cx="3708320" cy="362560"/>
          </a:xfrm>
          <a:solidFill>
            <a:srgbClr val="006D46"/>
          </a:solidFill>
        </p:grpSpPr>
        <p:sp>
          <p:nvSpPr>
            <p:cNvPr id="14" name="TextBox 13"/>
            <p:cNvSpPr txBox="1"/>
            <p:nvPr/>
          </p:nvSpPr>
          <p:spPr>
            <a:xfrm>
              <a:off x="6516400" y="3001516"/>
              <a:ext cx="1980128" cy="362560"/>
            </a:xfrm>
            <a:prstGeom prst="roundRect">
              <a:avLst/>
            </a:prstGeom>
            <a:solidFill>
              <a:srgbClr val="006C31"/>
            </a:solidFill>
          </p:spPr>
          <p:txBody>
            <a:bodyPr wrap="square" lIns="115214" tIns="57607" rIns="115214" bIns="57607" rtlCol="0">
              <a:no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部门</a:t>
              </a:r>
              <a:r>
                <a:rPr lang="zh-CN" altLang="en-US" sz="1600" b="1" dirty="0" smtClean="0">
                  <a:solidFill>
                    <a:schemeClr val="bg1"/>
                  </a:solidFill>
                  <a:latin typeface="微软雅黑" panose="020B0503020204020204" pitchFamily="34" charset="-122"/>
                  <a:ea typeface="微软雅黑" panose="020B0503020204020204" pitchFamily="34" charset="-122"/>
                </a:rPr>
                <a:t>：</a:t>
              </a:r>
              <a:r>
                <a:rPr lang="zh-CN" altLang="en-US" sz="1600" b="1" dirty="0">
                  <a:solidFill>
                    <a:schemeClr val="bg1"/>
                  </a:solidFill>
                  <a:latin typeface="微软雅黑" panose="020B0503020204020204" pitchFamily="34" charset="-122"/>
                  <a:ea typeface="微软雅黑" panose="020B0503020204020204" pitchFamily="34" charset="-122"/>
                </a:rPr>
                <a:t>人力资源</a:t>
              </a:r>
              <a:r>
                <a:rPr lang="zh-CN" altLang="en-US" sz="1600" b="1" dirty="0" smtClean="0">
                  <a:solidFill>
                    <a:schemeClr val="bg1"/>
                  </a:solidFill>
                  <a:latin typeface="微软雅黑" panose="020B0503020204020204" pitchFamily="34" charset="-122"/>
                  <a:ea typeface="微软雅黑" panose="020B0503020204020204" pitchFamily="34" charset="-122"/>
                </a:rPr>
                <a:t>部</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4788208" y="3001516"/>
              <a:ext cx="1656000" cy="362560"/>
            </a:xfrm>
            <a:prstGeom prst="roundRect">
              <a:avLst/>
            </a:prstGeom>
            <a:solidFill>
              <a:srgbClr val="006C31"/>
            </a:solidFill>
          </p:spPr>
          <p:txBody>
            <a:bodyPr wrap="square" lIns="115214" tIns="57607" rIns="115214" bIns="57607" rtlCol="0">
              <a:no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汇报人</a:t>
              </a:r>
              <a:r>
                <a:rPr lang="zh-CN" altLang="en-US" sz="1600" b="1" dirty="0" smtClean="0">
                  <a:solidFill>
                    <a:schemeClr val="bg1"/>
                  </a:solidFill>
                  <a:latin typeface="微软雅黑" panose="020B0503020204020204" pitchFamily="34" charset="-122"/>
                  <a:ea typeface="微软雅黑" panose="020B0503020204020204" pitchFamily="34" charset="-122"/>
                </a:rPr>
                <a:t>：张伟</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sp>
        <p:nvSpPr>
          <p:cNvPr id="16" name="矩形 15"/>
          <p:cNvSpPr/>
          <p:nvPr/>
        </p:nvSpPr>
        <p:spPr>
          <a:xfrm>
            <a:off x="0" y="3721604"/>
            <a:ext cx="9144000" cy="72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Yanni - A Walk In The Rain - 雅尼.mp3">
            <a:hlinkClick r:id="" action="ppaction://media"/>
          </p:cNvPr>
          <p:cNvPicPr>
            <a:picLocks noChangeAspect="1"/>
          </p:cNvPicPr>
          <p:nvPr>
            <a:audioFile r:link="rId5"/>
            <p:extLst>
              <p:ext uri="{DAA4B4D4-6D71-4841-9C94-3DE7FCFB9230}">
                <p14:media xmlns:p14="http://schemas.microsoft.com/office/powerpoint/2010/main" r:embed="rId6"/>
              </p:ext>
            </p:extLst>
          </p:nvPr>
        </p:nvPicPr>
        <p:blipFill>
          <a:blip r:embed="rId7"/>
          <a:stretch>
            <a:fillRect/>
          </a:stretch>
        </p:blipFill>
        <p:spPr>
          <a:xfrm>
            <a:off x="-609600" y="5069376"/>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
                                        </p:tgtEl>
                                      </p:cBhvr>
                                    </p:cmd>
                                  </p:childTnLst>
                                </p:cTn>
                              </p:par>
                              <p:par>
                                <p:cTn id="7" presetID="22" presetClass="entr" presetSubtype="2"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animEffect transition="in" filter="wipe(right)">
                                      <p:cBhvr>
                                        <p:cTn id="9" dur="750"/>
                                        <p:tgtEl>
                                          <p:spTgt spid="16"/>
                                        </p:tgtEl>
                                      </p:cBhvr>
                                    </p:animEffect>
                                  </p:childTnLst>
                                </p:cTn>
                              </p:par>
                              <p:par>
                                <p:cTn id="10" presetID="22" presetClass="entr" presetSubtype="8"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750"/>
                                        <p:tgtEl>
                                          <p:spTgt spid="11"/>
                                        </p:tgtEl>
                                      </p:cBhvr>
                                    </p:animEffect>
                                  </p:childTnLst>
                                </p:cTn>
                              </p:par>
                            </p:childTnLst>
                          </p:cTn>
                        </p:par>
                        <p:par>
                          <p:cTn id="13" fill="hold">
                            <p:stCondLst>
                              <p:cond delay="0"/>
                            </p:stCondLst>
                            <p:childTnLst>
                              <p:par>
                                <p:cTn id="14" presetID="53" presetClass="entr" presetSubtype="16"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fltVal val="0"/>
                                          </p:val>
                                        </p:tav>
                                        <p:tav tm="100000">
                                          <p:val>
                                            <p:strVal val="#ppt_w"/>
                                          </p:val>
                                        </p:tav>
                                      </p:tavLst>
                                    </p:anim>
                                    <p:anim calcmode="lin" valueType="num">
                                      <p:cBhvr>
                                        <p:cTn id="17" dur="500" fill="hold"/>
                                        <p:tgtEl>
                                          <p:spTgt spid="4"/>
                                        </p:tgtEl>
                                        <p:attrNameLst>
                                          <p:attrName>ppt_h</p:attrName>
                                        </p:attrNameLst>
                                      </p:cBhvr>
                                      <p:tavLst>
                                        <p:tav tm="0">
                                          <p:val>
                                            <p:fltVal val="0"/>
                                          </p:val>
                                        </p:tav>
                                        <p:tav tm="100000">
                                          <p:val>
                                            <p:strVal val="#ppt_h"/>
                                          </p:val>
                                        </p:tav>
                                      </p:tavLst>
                                    </p:anim>
                                    <p:animEffect transition="in" filter="fade">
                                      <p:cBhvr>
                                        <p:cTn id="18" dur="500"/>
                                        <p:tgtEl>
                                          <p:spTgt spid="4"/>
                                        </p:tgtEl>
                                      </p:cBhvr>
                                    </p:animEffect>
                                  </p:childTnLst>
                                </p:cTn>
                              </p:par>
                            </p:childTnLst>
                          </p:cTn>
                        </p:par>
                        <p:par>
                          <p:cTn id="19" fill="hold">
                            <p:stCondLst>
                              <p:cond delay="5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12"/>
                                        </p:tgtEl>
                                        <p:attrNameLst>
                                          <p:attrName>ppt_y</p:attrName>
                                        </p:attrNameLst>
                                      </p:cBhvr>
                                      <p:tavLst>
                                        <p:tav tm="0">
                                          <p:val>
                                            <p:strVal val="#ppt_y"/>
                                          </p:val>
                                        </p:tav>
                                        <p:tav tm="100000">
                                          <p:val>
                                            <p:strVal val="#ppt_y"/>
                                          </p:val>
                                        </p:tav>
                                      </p:tavLst>
                                    </p:anim>
                                    <p:anim calcmode="lin" valueType="num">
                                      <p:cBhvr>
                                        <p:cTn id="24"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12"/>
                                        </p:tgtEl>
                                      </p:cBhvr>
                                    </p:animEffect>
                                  </p:childTnLst>
                                </p:cTn>
                              </p:par>
                            </p:childTnLst>
                          </p:cTn>
                        </p:par>
                        <p:par>
                          <p:cTn id="27" fill="hold">
                            <p:stCondLst>
                              <p:cond delay="1600"/>
                            </p:stCondLst>
                            <p:childTnLst>
                              <p:par>
                                <p:cTn id="28" presetID="16" presetClass="entr" presetSubtype="37" fill="hold"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barn(outVertical)">
                                      <p:cBhvr>
                                        <p:cTn id="30"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60">
                <p:cTn id="31" repeatCount="indefinite" fill="hold" display="0">
                  <p:stCondLst>
                    <p:cond delay="indefinite"/>
                  </p:stCondLst>
                  <p:endCondLst>
                    <p:cond evt="onStopAudio" delay="0">
                      <p:tgtEl>
                        <p:sldTgt/>
                      </p:tgtEl>
                    </p:cond>
                  </p:endCondLst>
                </p:cTn>
                <p:tgtEl>
                  <p:spTgt spid="3"/>
                </p:tgtEl>
              </p:cMediaNode>
            </p:audio>
          </p:childTnLst>
        </p:cTn>
      </p:par>
    </p:tnLst>
    <p:bldLst>
      <p:bldP spid="11" grpId="0" animBg="1"/>
      <p:bldP spid="12" grpId="0"/>
      <p:bldP spid="16"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0" y="274202"/>
            <a:ext cx="2411760" cy="360040"/>
          </a:xfrm>
          <a:prstGeom prst="homePlat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14"/>
          <p:cNvSpPr txBox="1">
            <a:spLocks noChangeArrowheads="1"/>
          </p:cNvSpPr>
          <p:nvPr/>
        </p:nvSpPr>
        <p:spPr bwMode="auto">
          <a:xfrm>
            <a:off x="107504" y="286698"/>
            <a:ext cx="2016224" cy="338554"/>
          </a:xfrm>
          <a:prstGeom prst="rect">
            <a:avLst/>
          </a:prstGeom>
          <a:noFill/>
          <a:ln w="9525">
            <a:noFill/>
            <a:miter lim="800000"/>
          </a:ln>
        </p:spPr>
        <p:txBody>
          <a:bodyPr wrap="square">
            <a:spAutoFit/>
          </a:bodyPr>
          <a:lstStyle/>
          <a:p>
            <a:pPr lvl="0" algn="ctr">
              <a:defRPr/>
            </a:pPr>
            <a:r>
              <a:rPr lang="zh-CN" altLang="en-US" sz="1600" b="1" kern="0" dirty="0" smtClean="0">
                <a:solidFill>
                  <a:schemeClr val="bg1"/>
                </a:solidFill>
                <a:latin typeface="微软雅黑" panose="020B0503020204020204" pitchFamily="34" charset="-122"/>
                <a:ea typeface="微软雅黑" panose="020B0503020204020204" pitchFamily="34" charset="-122"/>
              </a:rPr>
              <a:t>单击此处添加标题</a:t>
            </a:r>
            <a:endParaRPr lang="zh-CN" altLang="en-US" sz="1600" b="1" kern="0" dirty="0" smtClean="0">
              <a:solidFill>
                <a:schemeClr val="bg1"/>
              </a:solidFill>
              <a:latin typeface="微软雅黑" panose="020B0503020204020204" pitchFamily="34" charset="-122"/>
              <a:ea typeface="微软雅黑" panose="020B0503020204020204" pitchFamily="34" charset="-122"/>
            </a:endParaRPr>
          </a:p>
        </p:txBody>
      </p:sp>
      <p:sp>
        <p:nvSpPr>
          <p:cNvPr id="4" name="等腰三角形 3"/>
          <p:cNvSpPr/>
          <p:nvPr/>
        </p:nvSpPr>
        <p:spPr>
          <a:xfrm>
            <a:off x="3743908" y="1069715"/>
            <a:ext cx="1656184" cy="1427745"/>
          </a:xfrm>
          <a:prstGeom prst="triangl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252000" rtlCol="0" anchor="ctr"/>
          <a:lstStyle/>
          <a:p>
            <a:pPr lvl="0" algn="ctr"/>
            <a:r>
              <a:rPr lang="zh-CN" altLang="en-US" sz="1400" b="1" dirty="0">
                <a:solidFill>
                  <a:schemeClr val="bg1"/>
                </a:solidFill>
                <a:latin typeface="微软雅黑" panose="020B0503020204020204" pitchFamily="34" charset="-122"/>
                <a:ea typeface="微软雅黑" panose="020B0503020204020204" pitchFamily="34" charset="-122"/>
              </a:rPr>
              <a:t>添加文本信息</a:t>
            </a:r>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6" name="等腰三角形 5"/>
          <p:cNvSpPr/>
          <p:nvPr/>
        </p:nvSpPr>
        <p:spPr>
          <a:xfrm>
            <a:off x="2915816" y="2497460"/>
            <a:ext cx="1656184" cy="1427745"/>
          </a:xfrm>
          <a:prstGeom prst="triangl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252000" rtlCol="0" anchor="ctr"/>
          <a:lstStyle/>
          <a:p>
            <a:pPr lvl="0" algn="ctr"/>
            <a:r>
              <a:rPr lang="zh-CN" altLang="en-US" sz="1400" b="1" dirty="0">
                <a:solidFill>
                  <a:schemeClr val="bg1"/>
                </a:solidFill>
                <a:latin typeface="微软雅黑" panose="020B0503020204020204" pitchFamily="34" charset="-122"/>
                <a:ea typeface="微软雅黑" panose="020B0503020204020204" pitchFamily="34" charset="-122"/>
              </a:rPr>
              <a:t>添加文本信息</a:t>
            </a:r>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7" name="等腰三角形 6"/>
          <p:cNvSpPr/>
          <p:nvPr/>
        </p:nvSpPr>
        <p:spPr>
          <a:xfrm>
            <a:off x="4572000" y="2497361"/>
            <a:ext cx="1656184" cy="1427745"/>
          </a:xfrm>
          <a:prstGeom prst="triangl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252000" rtlCol="0" anchor="ctr"/>
          <a:lstStyle/>
          <a:p>
            <a:pPr lvl="0" algn="ctr"/>
            <a:r>
              <a:rPr lang="zh-CN" altLang="en-US" sz="1400" b="1" dirty="0">
                <a:solidFill>
                  <a:schemeClr val="bg1"/>
                </a:solidFill>
                <a:latin typeface="微软雅黑" panose="020B0503020204020204" pitchFamily="34" charset="-122"/>
                <a:ea typeface="微软雅黑" panose="020B0503020204020204" pitchFamily="34" charset="-122"/>
              </a:rPr>
              <a:t>添加文本信息</a:t>
            </a:r>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8" name="等腰三角形 7"/>
          <p:cNvSpPr/>
          <p:nvPr/>
        </p:nvSpPr>
        <p:spPr>
          <a:xfrm flipV="1">
            <a:off x="3743908" y="2497460"/>
            <a:ext cx="1656184" cy="1427745"/>
          </a:xfrm>
          <a:prstGeom prst="triangle">
            <a:avLst/>
          </a:prstGeom>
          <a:solidFill>
            <a:schemeClr val="tx1">
              <a:lumMod val="75000"/>
              <a:lumOff val="2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右大括号 8"/>
          <p:cNvSpPr/>
          <p:nvPr/>
        </p:nvSpPr>
        <p:spPr>
          <a:xfrm rot="-1800000">
            <a:off x="5439200" y="711753"/>
            <a:ext cx="360040" cy="3277237"/>
          </a:xfrm>
          <a:prstGeom prst="rightBrace">
            <a:avLst>
              <a:gd name="adj1" fmla="val 32699"/>
              <a:gd name="adj2" fmla="val 49506"/>
            </a:avLst>
          </a:prstGeom>
          <a:ln>
            <a:solidFill>
              <a:srgbClr val="006D4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右大括号 9"/>
          <p:cNvSpPr/>
          <p:nvPr/>
        </p:nvSpPr>
        <p:spPr>
          <a:xfrm rot="1800000" flipH="1">
            <a:off x="3344760" y="711753"/>
            <a:ext cx="360040" cy="3277237"/>
          </a:xfrm>
          <a:prstGeom prst="rightBrace">
            <a:avLst>
              <a:gd name="adj1" fmla="val 32699"/>
              <a:gd name="adj2" fmla="val 49506"/>
            </a:avLst>
          </a:prstGeom>
          <a:ln>
            <a:solidFill>
              <a:srgbClr val="006D4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右大括号 10"/>
          <p:cNvSpPr/>
          <p:nvPr/>
        </p:nvSpPr>
        <p:spPr>
          <a:xfrm rot="-5400000" flipH="1">
            <a:off x="4409546" y="2553758"/>
            <a:ext cx="360040" cy="3277237"/>
          </a:xfrm>
          <a:prstGeom prst="rightBrace">
            <a:avLst>
              <a:gd name="adj1" fmla="val 32699"/>
              <a:gd name="adj2" fmla="val 49506"/>
            </a:avLst>
          </a:prstGeom>
          <a:ln>
            <a:solidFill>
              <a:srgbClr val="006D4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文本框 7"/>
          <p:cNvSpPr txBox="1">
            <a:spLocks noChangeArrowheads="1"/>
          </p:cNvSpPr>
          <p:nvPr/>
        </p:nvSpPr>
        <p:spPr bwMode="auto">
          <a:xfrm>
            <a:off x="548392" y="1478820"/>
            <a:ext cx="2727464" cy="1090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r>
              <a:rPr lang="zh-CN" altLang="en-US" sz="1400" b="1" dirty="0" smtClean="0">
                <a:solidFill>
                  <a:schemeClr val="tx1">
                    <a:lumMod val="85000"/>
                    <a:lumOff val="15000"/>
                  </a:schemeClr>
                </a:solidFill>
                <a:latin typeface="微软雅黑" panose="020B0503020204020204" pitchFamily="34" charset="-122"/>
              </a:rPr>
              <a:t>添加文本信息</a:t>
            </a:r>
            <a:endParaRPr lang="en-US" altLang="zh-CN" sz="1400" b="1" dirty="0" smtClean="0">
              <a:solidFill>
                <a:schemeClr val="tx1">
                  <a:lumMod val="85000"/>
                  <a:lumOff val="15000"/>
                </a:schemeClr>
              </a:solidFill>
              <a:latin typeface="微软雅黑" panose="020B0503020204020204" pitchFamily="34" charset="-122"/>
            </a:endParaRPr>
          </a:p>
          <a:p>
            <a:pPr algn="ctr">
              <a:lnSpc>
                <a:spcPct val="150000"/>
              </a:lnSpc>
              <a:spcBef>
                <a:spcPts val="300"/>
              </a:spcBef>
            </a:pPr>
            <a:r>
              <a:rPr lang="zh-CN" altLang="en-US" sz="1100" dirty="0" smtClean="0">
                <a:solidFill>
                  <a:schemeClr val="tx1">
                    <a:lumMod val="85000"/>
                    <a:lumOff val="15000"/>
                  </a:schemeClr>
                </a:solidFill>
                <a:latin typeface="微软雅黑" panose="020B0503020204020204" pitchFamily="34" charset="-122"/>
              </a:rPr>
              <a:t>此处添加说明文字添加说明文字添加说明文字此处添加说明文字此处添加说明文字此处添加说明文字此处添加说明文字</a:t>
            </a:r>
            <a:endParaRPr lang="zh-CN" altLang="en-US" sz="1100" dirty="0">
              <a:solidFill>
                <a:schemeClr val="tx1">
                  <a:lumMod val="85000"/>
                  <a:lumOff val="15000"/>
                </a:schemeClr>
              </a:solidFill>
              <a:latin typeface="微软雅黑" panose="020B0503020204020204" pitchFamily="34" charset="-122"/>
            </a:endParaRPr>
          </a:p>
        </p:txBody>
      </p:sp>
      <p:sp>
        <p:nvSpPr>
          <p:cNvPr id="13" name="文本框 7"/>
          <p:cNvSpPr txBox="1">
            <a:spLocks noChangeArrowheads="1"/>
          </p:cNvSpPr>
          <p:nvPr/>
        </p:nvSpPr>
        <p:spPr bwMode="auto">
          <a:xfrm>
            <a:off x="6084168" y="1478820"/>
            <a:ext cx="2727464" cy="1090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r>
              <a:rPr lang="zh-CN" altLang="en-US" sz="1400" b="1" dirty="0" smtClean="0">
                <a:solidFill>
                  <a:schemeClr val="tx1">
                    <a:lumMod val="85000"/>
                    <a:lumOff val="15000"/>
                  </a:schemeClr>
                </a:solidFill>
                <a:latin typeface="微软雅黑" panose="020B0503020204020204" pitchFamily="34" charset="-122"/>
              </a:rPr>
              <a:t>添加文本信息</a:t>
            </a:r>
            <a:endParaRPr lang="en-US" altLang="zh-CN" sz="1400" b="1" dirty="0" smtClean="0">
              <a:solidFill>
                <a:schemeClr val="tx1">
                  <a:lumMod val="85000"/>
                  <a:lumOff val="15000"/>
                </a:schemeClr>
              </a:solidFill>
              <a:latin typeface="微软雅黑" panose="020B0503020204020204" pitchFamily="34" charset="-122"/>
            </a:endParaRPr>
          </a:p>
          <a:p>
            <a:pPr algn="ctr">
              <a:lnSpc>
                <a:spcPct val="150000"/>
              </a:lnSpc>
              <a:spcBef>
                <a:spcPts val="300"/>
              </a:spcBef>
            </a:pPr>
            <a:r>
              <a:rPr lang="zh-CN" altLang="en-US" sz="1100" dirty="0" smtClean="0">
                <a:solidFill>
                  <a:schemeClr val="tx1">
                    <a:lumMod val="85000"/>
                    <a:lumOff val="15000"/>
                  </a:schemeClr>
                </a:solidFill>
                <a:latin typeface="微软雅黑" panose="020B0503020204020204" pitchFamily="34" charset="-122"/>
              </a:rPr>
              <a:t>此处添加说明文字添加说明文字添加说明文字此处添加说明文字此处添加说明文字此处添加说明文字此处添加说明文字</a:t>
            </a:r>
            <a:endParaRPr lang="zh-CN" altLang="en-US" sz="1100" dirty="0">
              <a:solidFill>
                <a:schemeClr val="tx1">
                  <a:lumMod val="85000"/>
                  <a:lumOff val="15000"/>
                </a:schemeClr>
              </a:solidFill>
              <a:latin typeface="微软雅黑" panose="020B0503020204020204" pitchFamily="34" charset="-122"/>
            </a:endParaRPr>
          </a:p>
        </p:txBody>
      </p:sp>
      <p:sp>
        <p:nvSpPr>
          <p:cNvPr id="14" name="文本框 7"/>
          <p:cNvSpPr txBox="1">
            <a:spLocks noChangeArrowheads="1"/>
          </p:cNvSpPr>
          <p:nvPr/>
        </p:nvSpPr>
        <p:spPr bwMode="auto">
          <a:xfrm>
            <a:off x="2589520" y="4405671"/>
            <a:ext cx="3926696" cy="9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r>
              <a:rPr lang="zh-CN" altLang="en-US" sz="1400" b="1" dirty="0" smtClean="0">
                <a:solidFill>
                  <a:schemeClr val="tx1">
                    <a:lumMod val="85000"/>
                    <a:lumOff val="15000"/>
                  </a:schemeClr>
                </a:solidFill>
                <a:latin typeface="微软雅黑" panose="020B0503020204020204" pitchFamily="34" charset="-122"/>
              </a:rPr>
              <a:t>添加文本信息</a:t>
            </a:r>
            <a:endParaRPr lang="en-US" altLang="zh-CN" sz="1400" b="1" dirty="0" smtClean="0">
              <a:solidFill>
                <a:schemeClr val="tx1">
                  <a:lumMod val="85000"/>
                  <a:lumOff val="15000"/>
                </a:schemeClr>
              </a:solidFill>
              <a:latin typeface="微软雅黑" panose="020B0503020204020204" pitchFamily="34" charset="-122"/>
            </a:endParaRPr>
          </a:p>
          <a:p>
            <a:pPr algn="ctr">
              <a:lnSpc>
                <a:spcPct val="150000"/>
              </a:lnSpc>
              <a:spcBef>
                <a:spcPts val="300"/>
              </a:spcBef>
            </a:pPr>
            <a:r>
              <a:rPr lang="zh-CN" altLang="en-US" sz="1100" dirty="0" smtClean="0">
                <a:solidFill>
                  <a:schemeClr val="tx1">
                    <a:lumMod val="85000"/>
                    <a:lumOff val="15000"/>
                  </a:schemeClr>
                </a:solidFill>
                <a:latin typeface="微软雅黑" panose="020B0503020204020204" pitchFamily="34" charset="-122"/>
              </a:rPr>
              <a:t>此处添加说明文字添加说明文字添加说明文字此处添加说明文字此处添加说明文字此处添加说明文字此处添加说明文字</a:t>
            </a:r>
            <a:endParaRPr lang="zh-CN" altLang="en-US" sz="1100" dirty="0">
              <a:solidFill>
                <a:schemeClr val="tx1">
                  <a:lumMod val="85000"/>
                  <a:lumOff val="15000"/>
                </a:schemeClr>
              </a:solidFill>
              <a:latin typeface="微软雅黑" panose="020B0503020204020204" pitchFamily="34" charset="-122"/>
            </a:endParaRPr>
          </a:p>
        </p:txBody>
      </p:sp>
      <p:sp>
        <p:nvSpPr>
          <p:cNvPr id="15" name="文本框 7"/>
          <p:cNvSpPr txBox="1">
            <a:spLocks noChangeArrowheads="1"/>
          </p:cNvSpPr>
          <p:nvPr/>
        </p:nvSpPr>
        <p:spPr bwMode="auto">
          <a:xfrm>
            <a:off x="4031067" y="2767392"/>
            <a:ext cx="1116998" cy="432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r>
              <a:rPr lang="zh-CN" altLang="en-US" sz="1600" b="1" dirty="0" smtClean="0">
                <a:solidFill>
                  <a:schemeClr val="bg1"/>
                </a:solidFill>
                <a:latin typeface="微软雅黑" panose="020B0503020204020204" pitchFamily="34" charset="-122"/>
              </a:rPr>
              <a:t>添加标题</a:t>
            </a:r>
            <a:endParaRPr lang="en-US" altLang="zh-CN" sz="1600" b="1" dirty="0" smtClean="0">
              <a:solidFill>
                <a:schemeClr val="bg1"/>
              </a:solidFill>
              <a:latin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3" presetClass="entr" presetSubtype="32"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ppt_w</p:attrName>
                                        </p:attrNameLst>
                                      </p:cBhvr>
                                      <p:tavLst>
                                        <p:tav tm="0">
                                          <p:val>
                                            <p:strVal val="4*#ppt_w"/>
                                          </p:val>
                                        </p:tav>
                                        <p:tav tm="100000">
                                          <p:val>
                                            <p:strVal val="#ppt_w"/>
                                          </p:val>
                                        </p:tav>
                                      </p:tavLst>
                                    </p:anim>
                                    <p:anim calcmode="lin" valueType="num">
                                      <p:cBhvr>
                                        <p:cTn id="16" dur="500" fill="hold"/>
                                        <p:tgtEl>
                                          <p:spTgt spid="8"/>
                                        </p:tgtEl>
                                        <p:attrNameLst>
                                          <p:attrName>ppt_h</p:attrName>
                                        </p:attrNameLst>
                                      </p:cBhvr>
                                      <p:tavLst>
                                        <p:tav tm="0">
                                          <p:val>
                                            <p:strVal val="4*#ppt_h"/>
                                          </p:val>
                                        </p:tav>
                                        <p:tav tm="100000">
                                          <p:val>
                                            <p:strVal val="#ppt_h"/>
                                          </p:val>
                                        </p:tav>
                                      </p:tavLst>
                                    </p:anim>
                                  </p:childTnLst>
                                </p:cTn>
                              </p:par>
                            </p:childTnLst>
                          </p:cTn>
                        </p:par>
                        <p:par>
                          <p:cTn id="17" fill="hold">
                            <p:stCondLst>
                              <p:cond delay="1500"/>
                            </p:stCondLst>
                            <p:childTnLst>
                              <p:par>
                                <p:cTn id="18" presetID="16" presetClass="entr" presetSubtype="37" fill="hold" grpId="0"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barn(outVertical)">
                                      <p:cBhvr>
                                        <p:cTn id="20" dur="500"/>
                                        <p:tgtEl>
                                          <p:spTgt spid="15"/>
                                        </p:tgtEl>
                                      </p:cBhvr>
                                    </p:animEffect>
                                  </p:childTnLst>
                                </p:cTn>
                              </p:par>
                            </p:childTnLst>
                          </p:cTn>
                        </p:par>
                        <p:par>
                          <p:cTn id="21" fill="hold">
                            <p:stCondLst>
                              <p:cond delay="2000"/>
                            </p:stCondLst>
                            <p:childTnLst>
                              <p:par>
                                <p:cTn id="22" presetID="2" presetClass="entr" presetSubtype="1"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fill="hold"/>
                                        <p:tgtEl>
                                          <p:spTgt spid="4"/>
                                        </p:tgtEl>
                                        <p:attrNameLst>
                                          <p:attrName>ppt_x</p:attrName>
                                        </p:attrNameLst>
                                      </p:cBhvr>
                                      <p:tavLst>
                                        <p:tav tm="0">
                                          <p:val>
                                            <p:strVal val="#ppt_x"/>
                                          </p:val>
                                        </p:tav>
                                        <p:tav tm="100000">
                                          <p:val>
                                            <p:strVal val="#ppt_x"/>
                                          </p:val>
                                        </p:tav>
                                      </p:tavLst>
                                    </p:anim>
                                    <p:anim calcmode="lin" valueType="num">
                                      <p:cBhvr additive="base">
                                        <p:cTn id="25" dur="500" fill="hold"/>
                                        <p:tgtEl>
                                          <p:spTgt spid="4"/>
                                        </p:tgtEl>
                                        <p:attrNameLst>
                                          <p:attrName>ppt_y</p:attrName>
                                        </p:attrNameLst>
                                      </p:cBhvr>
                                      <p:tavLst>
                                        <p:tav tm="0">
                                          <p:val>
                                            <p:strVal val="0-#ppt_h/2"/>
                                          </p:val>
                                        </p:tav>
                                        <p:tav tm="100000">
                                          <p:val>
                                            <p:strVal val="#ppt_y"/>
                                          </p:val>
                                        </p:tav>
                                      </p:tavLst>
                                    </p:anim>
                                  </p:childTnLst>
                                </p:cTn>
                              </p:par>
                              <p:par>
                                <p:cTn id="26" presetID="2" presetClass="entr" presetSubtype="6"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500" fill="hold"/>
                                        <p:tgtEl>
                                          <p:spTgt spid="7"/>
                                        </p:tgtEl>
                                        <p:attrNameLst>
                                          <p:attrName>ppt_x</p:attrName>
                                        </p:attrNameLst>
                                      </p:cBhvr>
                                      <p:tavLst>
                                        <p:tav tm="0">
                                          <p:val>
                                            <p:strVal val="1+#ppt_w/2"/>
                                          </p:val>
                                        </p:tav>
                                        <p:tav tm="100000">
                                          <p:val>
                                            <p:strVal val="#ppt_x"/>
                                          </p:val>
                                        </p:tav>
                                      </p:tavLst>
                                    </p:anim>
                                    <p:anim calcmode="lin" valueType="num">
                                      <p:cBhvr additive="base">
                                        <p:cTn id="29" dur="500" fill="hold"/>
                                        <p:tgtEl>
                                          <p:spTgt spid="7"/>
                                        </p:tgtEl>
                                        <p:attrNameLst>
                                          <p:attrName>ppt_y</p:attrName>
                                        </p:attrNameLst>
                                      </p:cBhvr>
                                      <p:tavLst>
                                        <p:tav tm="0">
                                          <p:val>
                                            <p:strVal val="1+#ppt_h/2"/>
                                          </p:val>
                                        </p:tav>
                                        <p:tav tm="100000">
                                          <p:val>
                                            <p:strVal val="#ppt_y"/>
                                          </p:val>
                                        </p:tav>
                                      </p:tavLst>
                                    </p:anim>
                                  </p:childTnLst>
                                </p:cTn>
                              </p:par>
                              <p:par>
                                <p:cTn id="30" presetID="2" presetClass="entr" presetSubtype="12" fill="hold" grpId="0" nodeType="with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500" fill="hold"/>
                                        <p:tgtEl>
                                          <p:spTgt spid="6"/>
                                        </p:tgtEl>
                                        <p:attrNameLst>
                                          <p:attrName>ppt_x</p:attrName>
                                        </p:attrNameLst>
                                      </p:cBhvr>
                                      <p:tavLst>
                                        <p:tav tm="0">
                                          <p:val>
                                            <p:strVal val="0-#ppt_w/2"/>
                                          </p:val>
                                        </p:tav>
                                        <p:tav tm="100000">
                                          <p:val>
                                            <p:strVal val="#ppt_x"/>
                                          </p:val>
                                        </p:tav>
                                      </p:tavLst>
                                    </p:anim>
                                    <p:anim calcmode="lin" valueType="num">
                                      <p:cBhvr additive="base">
                                        <p:cTn id="33" dur="500" fill="hold"/>
                                        <p:tgtEl>
                                          <p:spTgt spid="6"/>
                                        </p:tgtEl>
                                        <p:attrNameLst>
                                          <p:attrName>ppt_y</p:attrName>
                                        </p:attrNameLst>
                                      </p:cBhvr>
                                      <p:tavLst>
                                        <p:tav tm="0">
                                          <p:val>
                                            <p:strVal val="1+#ppt_h/2"/>
                                          </p:val>
                                        </p:tav>
                                        <p:tav tm="100000">
                                          <p:val>
                                            <p:strVal val="#ppt_y"/>
                                          </p:val>
                                        </p:tav>
                                      </p:tavLst>
                                    </p:anim>
                                  </p:childTnLst>
                                </p:cTn>
                              </p:par>
                            </p:childTnLst>
                          </p:cTn>
                        </p:par>
                        <p:par>
                          <p:cTn id="34" fill="hold">
                            <p:stCondLst>
                              <p:cond delay="2500"/>
                            </p:stCondLst>
                            <p:childTnLst>
                              <p:par>
                                <p:cTn id="35" presetID="16" presetClass="entr" presetSubtype="37"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arn(outVertical)">
                                      <p:cBhvr>
                                        <p:cTn id="37" dur="500"/>
                                        <p:tgtEl>
                                          <p:spTgt spid="10"/>
                                        </p:tgtEl>
                                      </p:cBhvr>
                                    </p:animEffect>
                                  </p:childTnLst>
                                </p:cTn>
                              </p:par>
                            </p:childTnLst>
                          </p:cTn>
                        </p:par>
                        <p:par>
                          <p:cTn id="38" fill="hold">
                            <p:stCondLst>
                              <p:cond delay="3000"/>
                            </p:stCondLst>
                            <p:childTnLst>
                              <p:par>
                                <p:cTn id="39" presetID="22" presetClass="entr" presetSubtype="2"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wipe(right)">
                                      <p:cBhvr>
                                        <p:cTn id="41" dur="500"/>
                                        <p:tgtEl>
                                          <p:spTgt spid="12"/>
                                        </p:tgtEl>
                                      </p:cBhvr>
                                    </p:animEffect>
                                  </p:childTnLst>
                                </p:cTn>
                              </p:par>
                            </p:childTnLst>
                          </p:cTn>
                        </p:par>
                        <p:par>
                          <p:cTn id="42" fill="hold">
                            <p:stCondLst>
                              <p:cond delay="3500"/>
                            </p:stCondLst>
                            <p:childTnLst>
                              <p:par>
                                <p:cTn id="43" presetID="16" presetClass="entr" presetSubtype="37"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barn(outVertical)">
                                      <p:cBhvr>
                                        <p:cTn id="45" dur="500"/>
                                        <p:tgtEl>
                                          <p:spTgt spid="9"/>
                                        </p:tgtEl>
                                      </p:cBhvr>
                                    </p:animEffect>
                                  </p:childTnLst>
                                </p:cTn>
                              </p:par>
                            </p:childTnLst>
                          </p:cTn>
                        </p:par>
                        <p:par>
                          <p:cTn id="46" fill="hold">
                            <p:stCondLst>
                              <p:cond delay="4000"/>
                            </p:stCondLst>
                            <p:childTnLst>
                              <p:par>
                                <p:cTn id="47" presetID="22" presetClass="entr" presetSubtype="8"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wipe(left)">
                                      <p:cBhvr>
                                        <p:cTn id="49" dur="500"/>
                                        <p:tgtEl>
                                          <p:spTgt spid="13"/>
                                        </p:tgtEl>
                                      </p:cBhvr>
                                    </p:animEffect>
                                  </p:childTnLst>
                                </p:cTn>
                              </p:par>
                            </p:childTnLst>
                          </p:cTn>
                        </p:par>
                        <p:par>
                          <p:cTn id="50" fill="hold">
                            <p:stCondLst>
                              <p:cond delay="4500"/>
                            </p:stCondLst>
                            <p:childTnLst>
                              <p:par>
                                <p:cTn id="51" presetID="16" presetClass="entr" presetSubtype="37" fill="hold" grpId="0" nodeType="after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barn(outVertical)">
                                      <p:cBhvr>
                                        <p:cTn id="53" dur="500"/>
                                        <p:tgtEl>
                                          <p:spTgt spid="11"/>
                                        </p:tgtEl>
                                      </p:cBhvr>
                                    </p:animEffect>
                                  </p:childTnLst>
                                </p:cTn>
                              </p:par>
                            </p:childTnLst>
                          </p:cTn>
                        </p:par>
                        <p:par>
                          <p:cTn id="54" fill="hold">
                            <p:stCondLst>
                              <p:cond delay="5000"/>
                            </p:stCondLst>
                            <p:childTnLst>
                              <p:par>
                                <p:cTn id="55" presetID="22" presetClass="entr" presetSubtype="1" fill="hold" grpId="0" nodeType="after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wipe(up)">
                                      <p:cBhvr>
                                        <p:cTn id="5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P spid="4" grpId="0" animBg="1"/>
      <p:bldP spid="6" grpId="0" animBg="1"/>
      <p:bldP spid="7" grpId="0" animBg="1"/>
      <p:bldP spid="8" grpId="0" animBg="1"/>
      <p:bldP spid="9" grpId="0" animBg="1"/>
      <p:bldP spid="10" grpId="0" animBg="1"/>
      <p:bldP spid="11" grpId="0" animBg="1"/>
      <p:bldP spid="12" grpId="0"/>
      <p:bldP spid="13" grpId="0"/>
      <p:bldP spid="14" grpId="0"/>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0" y="274202"/>
            <a:ext cx="2411760" cy="360040"/>
          </a:xfrm>
          <a:prstGeom prst="homePlat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14"/>
          <p:cNvSpPr txBox="1">
            <a:spLocks noChangeArrowheads="1"/>
          </p:cNvSpPr>
          <p:nvPr/>
        </p:nvSpPr>
        <p:spPr bwMode="auto">
          <a:xfrm>
            <a:off x="107504" y="286698"/>
            <a:ext cx="2016224" cy="338554"/>
          </a:xfrm>
          <a:prstGeom prst="rect">
            <a:avLst/>
          </a:prstGeom>
          <a:noFill/>
          <a:ln w="9525">
            <a:noFill/>
            <a:miter lim="800000"/>
          </a:ln>
        </p:spPr>
        <p:txBody>
          <a:bodyPr wrap="square">
            <a:spAutoFit/>
          </a:bodyPr>
          <a:lstStyle/>
          <a:p>
            <a:pPr lvl="0" algn="ctr">
              <a:defRPr/>
            </a:pPr>
            <a:r>
              <a:rPr lang="zh-CN" altLang="en-US" sz="1600" b="1" kern="0" dirty="0" smtClean="0">
                <a:solidFill>
                  <a:schemeClr val="bg1"/>
                </a:solidFill>
                <a:latin typeface="微软雅黑" panose="020B0503020204020204" pitchFamily="34" charset="-122"/>
                <a:ea typeface="微软雅黑" panose="020B0503020204020204" pitchFamily="34" charset="-122"/>
              </a:rPr>
              <a:t>单击此处添加标题</a:t>
            </a:r>
            <a:endParaRPr lang="zh-CN" altLang="en-US" sz="1600" b="1" kern="0" dirty="0" smtClean="0">
              <a:solidFill>
                <a:schemeClr val="bg1"/>
              </a:solidFill>
              <a:latin typeface="微软雅黑" panose="020B0503020204020204" pitchFamily="34" charset="-122"/>
              <a:ea typeface="微软雅黑" panose="020B0503020204020204" pitchFamily="34" charset="-122"/>
            </a:endParaRPr>
          </a:p>
        </p:txBody>
      </p:sp>
      <p:sp>
        <p:nvSpPr>
          <p:cNvPr id="4" name="椭圆 24"/>
          <p:cNvSpPr>
            <a:spLocks noChangeArrowheads="1"/>
          </p:cNvSpPr>
          <p:nvPr/>
        </p:nvSpPr>
        <p:spPr bwMode="auto">
          <a:xfrm>
            <a:off x="2949048" y="1193750"/>
            <a:ext cx="3336099" cy="3336098"/>
          </a:xfrm>
          <a:prstGeom prst="ellipse">
            <a:avLst/>
          </a:prstGeom>
          <a:solidFill>
            <a:srgbClr val="006C31"/>
          </a:solidFill>
          <a:ln>
            <a:noFill/>
          </a:ln>
        </p:spPr>
        <p:txBody>
          <a:bodyPr anchor="ctr"/>
          <a:lstStyle/>
          <a:p>
            <a:pPr algn="ctr" eaLnBrk="1" hangingPunct="1">
              <a:buFont typeface="Arial" panose="020B0604020202020204" pitchFamily="34" charset="0"/>
              <a:buNone/>
            </a:pPr>
            <a:endParaRPr lang="zh-CN" altLang="zh-CN">
              <a:solidFill>
                <a:srgbClr val="FFFFFF"/>
              </a:solidFill>
              <a:latin typeface="微软雅黑" panose="020B0503020204020204" pitchFamily="34" charset="-122"/>
              <a:ea typeface="微软雅黑" panose="020B0503020204020204" pitchFamily="34" charset="-122"/>
            </a:endParaRPr>
          </a:p>
        </p:txBody>
      </p:sp>
      <p:sp>
        <p:nvSpPr>
          <p:cNvPr id="6" name="椭圆 16"/>
          <p:cNvSpPr>
            <a:spLocks noChangeArrowheads="1"/>
          </p:cNvSpPr>
          <p:nvPr/>
        </p:nvSpPr>
        <p:spPr bwMode="auto">
          <a:xfrm>
            <a:off x="3598923" y="2867003"/>
            <a:ext cx="1497487" cy="1497486"/>
          </a:xfrm>
          <a:prstGeom prst="ellipse">
            <a:avLst/>
          </a:prstGeom>
          <a:blipFill dpi="0" rotWithShape="1">
            <a:blip r:embed="rId1" cstate="print">
              <a:extLst>
                <a:ext uri="{28A0092B-C50C-407E-A947-70E740481C1C}">
                  <a14:useLocalDpi xmlns:a14="http://schemas.microsoft.com/office/drawing/2010/main" val="0"/>
                </a:ext>
              </a:extLst>
            </a:blip>
            <a:srcRect/>
            <a:stretch>
              <a:fillRect/>
            </a:stretch>
          </a:blipFill>
          <a:ln w="28575">
            <a:solidFill>
              <a:schemeClr val="bg1"/>
            </a:solidFill>
            <a:round/>
          </a:ln>
        </p:spPr>
        <p:txBody>
          <a:bodyPr/>
          <a:lstStyle/>
          <a:p>
            <a:pPr eaLnBrk="1" hangingPunct="1">
              <a:buFont typeface="Arial" panose="020B0604020202020204" pitchFamily="34" charset="0"/>
              <a:buNone/>
            </a:pPr>
            <a:endParaRPr lang="zh-CN" altLang="zh-CN">
              <a:latin typeface="微软雅黑" panose="020B0503020204020204" pitchFamily="34" charset="-122"/>
              <a:ea typeface="微软雅黑" panose="020B0503020204020204" pitchFamily="34" charset="-122"/>
            </a:endParaRPr>
          </a:p>
        </p:txBody>
      </p:sp>
      <p:grpSp>
        <p:nvGrpSpPr>
          <p:cNvPr id="7" name="组合 6"/>
          <p:cNvGrpSpPr/>
          <p:nvPr/>
        </p:nvGrpSpPr>
        <p:grpSpPr>
          <a:xfrm>
            <a:off x="6372472" y="2894885"/>
            <a:ext cx="2448000" cy="1987253"/>
            <a:chOff x="6372472" y="3246511"/>
            <a:chExt cx="2448000" cy="1987253"/>
          </a:xfrm>
        </p:grpSpPr>
        <p:sp>
          <p:nvSpPr>
            <p:cNvPr id="8" name="TextBox 15"/>
            <p:cNvSpPr txBox="1">
              <a:spLocks noChangeArrowheads="1"/>
            </p:cNvSpPr>
            <p:nvPr/>
          </p:nvSpPr>
          <p:spPr bwMode="auto">
            <a:xfrm>
              <a:off x="6475910" y="3246511"/>
              <a:ext cx="2241124" cy="410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buFont typeface="Arial" panose="020B0604020202020204" pitchFamily="34" charset="0"/>
                <a:buNone/>
              </a:pPr>
              <a:r>
                <a:rPr lang="zh-CN" sz="2400" dirty="0">
                  <a:solidFill>
                    <a:schemeClr val="tx1">
                      <a:lumMod val="75000"/>
                      <a:lumOff val="25000"/>
                    </a:schemeClr>
                  </a:solidFill>
                  <a:latin typeface="微软雅黑" panose="020B0503020204020204" pitchFamily="34" charset="-122"/>
                </a:rPr>
                <a:t>模板使用技巧</a:t>
              </a:r>
              <a:endParaRPr lang="zh-CN" sz="2400" dirty="0">
                <a:solidFill>
                  <a:schemeClr val="tx1">
                    <a:lumMod val="75000"/>
                    <a:lumOff val="25000"/>
                  </a:schemeClr>
                </a:solidFill>
                <a:latin typeface="微软雅黑" panose="020B0503020204020204" pitchFamily="34" charset="-122"/>
              </a:endParaRPr>
            </a:p>
          </p:txBody>
        </p:sp>
        <p:sp>
          <p:nvSpPr>
            <p:cNvPr id="9" name="矩形 17"/>
            <p:cNvSpPr>
              <a:spLocks noChangeArrowheads="1"/>
            </p:cNvSpPr>
            <p:nvPr/>
          </p:nvSpPr>
          <p:spPr bwMode="auto">
            <a:xfrm>
              <a:off x="6372472" y="3906263"/>
              <a:ext cx="2448000" cy="1327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lnSpc>
                  <a:spcPct val="150000"/>
                </a:lnSpc>
              </a:pPr>
              <a:r>
                <a:rPr lang="zh-CN" altLang="en-US" sz="1400" spc="100" dirty="0">
                  <a:solidFill>
                    <a:schemeClr val="tx1">
                      <a:lumMod val="85000"/>
                      <a:lumOff val="15000"/>
                    </a:schemeClr>
                  </a:solidFill>
                  <a:latin typeface="微软雅黑" panose="020B0503020204020204" pitchFamily="34" charset="-122"/>
                  <a:ea typeface="微软雅黑" panose="020B0503020204020204" pitchFamily="34" charset="-122"/>
                </a:rPr>
                <a:t>请输入文本内容请输入文本内容请输入文本内容请输入文本</a:t>
              </a:r>
              <a:r>
                <a:rPr lang="zh-CN" altLang="en-US" sz="1400" spc="100" dirty="0" smtClean="0">
                  <a:solidFill>
                    <a:schemeClr val="tx1">
                      <a:lumMod val="85000"/>
                      <a:lumOff val="15000"/>
                    </a:schemeClr>
                  </a:solidFill>
                  <a:latin typeface="微软雅黑" panose="020B0503020204020204" pitchFamily="34" charset="-122"/>
                  <a:ea typeface="微软雅黑" panose="020B0503020204020204" pitchFamily="34" charset="-122"/>
                </a:rPr>
                <a:t>内容</a:t>
              </a:r>
              <a:r>
                <a:rPr lang="zh-CN" altLang="en-US" sz="1400" spc="100" dirty="0">
                  <a:solidFill>
                    <a:schemeClr val="tx1">
                      <a:lumMod val="85000"/>
                      <a:lumOff val="15000"/>
                    </a:schemeClr>
                  </a:solidFill>
                  <a:latin typeface="微软雅黑" panose="020B0503020204020204" pitchFamily="34" charset="-122"/>
                  <a:ea typeface="微软雅黑" panose="020B0503020204020204" pitchFamily="34" charset="-122"/>
                </a:rPr>
                <a:t>请输入文本</a:t>
              </a:r>
              <a:r>
                <a:rPr lang="zh-CN" altLang="en-US" sz="1400" spc="100" dirty="0" smtClean="0">
                  <a:solidFill>
                    <a:schemeClr val="tx1">
                      <a:lumMod val="85000"/>
                      <a:lumOff val="15000"/>
                    </a:schemeClr>
                  </a:solidFill>
                  <a:latin typeface="微软雅黑" panose="020B0503020204020204" pitchFamily="34" charset="-122"/>
                  <a:ea typeface="微软雅黑" panose="020B0503020204020204" pitchFamily="34" charset="-122"/>
                </a:rPr>
                <a:t>内容</a:t>
              </a:r>
              <a:endParaRPr lang="zh-CN" altLang="en-US" sz="1400" spc="1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10" name="椭圆 1"/>
          <p:cNvSpPr>
            <a:spLocks noChangeArrowheads="1"/>
          </p:cNvSpPr>
          <p:nvPr/>
        </p:nvSpPr>
        <p:spPr bwMode="auto">
          <a:xfrm>
            <a:off x="1761467" y="1272383"/>
            <a:ext cx="2375164" cy="2375163"/>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w="28575">
            <a:solidFill>
              <a:schemeClr val="bg1"/>
            </a:solidFill>
            <a:round/>
          </a:ln>
        </p:spPr>
        <p:txBody>
          <a:bodyPr/>
          <a:lstStyle/>
          <a:p>
            <a:pPr eaLnBrk="1" hangingPunct="1">
              <a:buFont typeface="Arial" panose="020B0604020202020204" pitchFamily="34" charset="0"/>
              <a:buNone/>
            </a:pPr>
            <a:endParaRPr lang="zh-CN" altLang="zh-CN">
              <a:latin typeface="微软雅黑" panose="020B0503020204020204" pitchFamily="34" charset="-122"/>
              <a:ea typeface="微软雅黑" panose="020B0503020204020204" pitchFamily="34" charset="-122"/>
            </a:endParaRPr>
          </a:p>
        </p:txBody>
      </p:sp>
      <p:sp>
        <p:nvSpPr>
          <p:cNvPr id="11" name="椭圆 15"/>
          <p:cNvSpPr>
            <a:spLocks noChangeArrowheads="1"/>
          </p:cNvSpPr>
          <p:nvPr/>
        </p:nvSpPr>
        <p:spPr bwMode="auto">
          <a:xfrm>
            <a:off x="4707872" y="1057300"/>
            <a:ext cx="1894118" cy="1894117"/>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w="28575">
            <a:solidFill>
              <a:schemeClr val="bg1"/>
            </a:solidFill>
            <a:round/>
          </a:ln>
        </p:spPr>
        <p:txBody>
          <a:bodyPr/>
          <a:lstStyle/>
          <a:p>
            <a:pPr eaLnBrk="1" hangingPunct="1">
              <a:buFont typeface="Arial" panose="020B0604020202020204" pitchFamily="34" charset="0"/>
              <a:buNone/>
            </a:pPr>
            <a:endParaRPr lang="zh-CN" altLang="zh-CN">
              <a:latin typeface="微软雅黑" panose="020B0503020204020204" pitchFamily="34" charset="-122"/>
              <a:ea typeface="微软雅黑" panose="020B0503020204020204" pitchFamily="34" charset="-122"/>
            </a:endParaRPr>
          </a:p>
        </p:txBody>
      </p:sp>
      <p:grpSp>
        <p:nvGrpSpPr>
          <p:cNvPr id="12" name="组合 11"/>
          <p:cNvGrpSpPr/>
          <p:nvPr/>
        </p:nvGrpSpPr>
        <p:grpSpPr>
          <a:xfrm>
            <a:off x="611560" y="3585994"/>
            <a:ext cx="2112232" cy="1358884"/>
            <a:chOff x="611560" y="2708920"/>
            <a:chExt cx="1944000" cy="1725569"/>
          </a:xfrm>
        </p:grpSpPr>
        <p:sp>
          <p:nvSpPr>
            <p:cNvPr id="13" name="TextBox 12"/>
            <p:cNvSpPr txBox="1"/>
            <p:nvPr/>
          </p:nvSpPr>
          <p:spPr>
            <a:xfrm>
              <a:off x="935488" y="2708920"/>
              <a:ext cx="1296143" cy="582741"/>
            </a:xfrm>
            <a:prstGeom prst="rect">
              <a:avLst/>
            </a:prstGeom>
            <a:noFill/>
          </p:spPr>
          <p:txBody>
            <a:bodyPr wrap="square" rtlCol="0">
              <a:spAutoFit/>
            </a:bodyPr>
            <a:lstStyle/>
            <a:p>
              <a:pPr algn="ctr">
                <a:lnSpc>
                  <a:spcPct val="150000"/>
                </a:lnSpc>
              </a:pPr>
              <a:r>
                <a:rPr lang="zh-CN" altLang="en-US" b="1" spc="100" dirty="0" smtClean="0">
                  <a:solidFill>
                    <a:schemeClr val="tx1">
                      <a:lumMod val="75000"/>
                      <a:lumOff val="25000"/>
                    </a:schemeClr>
                  </a:solidFill>
                  <a:latin typeface="微软雅黑" panose="020B0503020204020204" pitchFamily="34" charset="-122"/>
                  <a:ea typeface="微软雅黑" panose="020B0503020204020204" pitchFamily="34" charset="-122"/>
                </a:rPr>
                <a:t>添加</a:t>
              </a:r>
              <a:r>
                <a:rPr lang="zh-CN" altLang="en-US" b="1" spc="100" dirty="0">
                  <a:solidFill>
                    <a:schemeClr val="tx1">
                      <a:lumMod val="75000"/>
                      <a:lumOff val="25000"/>
                    </a:schemeClr>
                  </a:solidFill>
                  <a:latin typeface="微软雅黑" panose="020B0503020204020204" pitchFamily="34" charset="-122"/>
                  <a:ea typeface="微软雅黑" panose="020B0503020204020204" pitchFamily="34" charset="-122"/>
                </a:rPr>
                <a:t>文本</a:t>
              </a:r>
              <a:endParaRPr lang="zh-CN" altLang="en-US" b="1" spc="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矩形 13"/>
            <p:cNvSpPr/>
            <p:nvPr/>
          </p:nvSpPr>
          <p:spPr>
            <a:xfrm>
              <a:off x="611560" y="3174070"/>
              <a:ext cx="1944000" cy="1260419"/>
            </a:xfrm>
            <a:prstGeom prst="rect">
              <a:avLst/>
            </a:prstGeom>
          </p:spPr>
          <p:txBody>
            <a:bodyPr wrap="square">
              <a:spAutoFit/>
            </a:bodyPr>
            <a:lstStyle/>
            <a:p>
              <a:pPr algn="ctr">
                <a:lnSpc>
                  <a:spcPct val="150000"/>
                </a:lnSpc>
              </a:pPr>
              <a:r>
                <a:rPr lang="zh-CN" altLang="en-US" sz="1300" spc="100" dirty="0" smtClean="0">
                  <a:solidFill>
                    <a:schemeClr val="tx1">
                      <a:lumMod val="85000"/>
                      <a:lumOff val="15000"/>
                    </a:schemeClr>
                  </a:solidFill>
                  <a:latin typeface="微软雅黑" panose="020B0503020204020204" pitchFamily="34" charset="-122"/>
                  <a:ea typeface="微软雅黑" panose="020B0503020204020204" pitchFamily="34" charset="-122"/>
                </a:rPr>
                <a:t>请输入文本内容请输入文本内容请输入文本</a:t>
              </a:r>
              <a:r>
                <a:rPr lang="zh-CN" altLang="en-US" sz="1300" spc="100" dirty="0">
                  <a:solidFill>
                    <a:schemeClr val="tx1">
                      <a:lumMod val="85000"/>
                      <a:lumOff val="15000"/>
                    </a:schemeClr>
                  </a:solidFill>
                  <a:latin typeface="微软雅黑" panose="020B0503020204020204" pitchFamily="34" charset="-122"/>
                  <a:ea typeface="微软雅黑" panose="020B0503020204020204" pitchFamily="34" charset="-122"/>
                </a:rPr>
                <a:t>内容请输入文本</a:t>
              </a:r>
              <a:r>
                <a:rPr lang="zh-CN" altLang="en-US" sz="1300" spc="100" dirty="0" smtClean="0">
                  <a:solidFill>
                    <a:schemeClr val="tx1">
                      <a:lumMod val="85000"/>
                      <a:lumOff val="15000"/>
                    </a:schemeClr>
                  </a:solidFill>
                  <a:latin typeface="微软雅黑" panose="020B0503020204020204" pitchFamily="34" charset="-122"/>
                  <a:ea typeface="微软雅黑" panose="020B0503020204020204" pitchFamily="34" charset="-122"/>
                </a:rPr>
                <a:t>内容</a:t>
              </a:r>
              <a:endParaRPr lang="zh-CN" altLang="en-US" sz="1300" spc="1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1" presetClass="entr" presetSubtype="1"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heel(1)">
                                      <p:cBhvr>
                                        <p:cTn id="15" dur="750"/>
                                        <p:tgtEl>
                                          <p:spTgt spid="4"/>
                                        </p:tgtEl>
                                      </p:cBhvr>
                                    </p:animEffect>
                                  </p:childTnLst>
                                </p:cTn>
                              </p:par>
                            </p:childTnLst>
                          </p:cTn>
                        </p:par>
                        <p:par>
                          <p:cTn id="16" fill="hold">
                            <p:stCondLst>
                              <p:cond delay="2000"/>
                            </p:stCondLst>
                            <p:childTnLst>
                              <p:par>
                                <p:cTn id="17" presetID="21" presetClass="entr" presetSubtype="1"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heel(1)">
                                      <p:cBhvr>
                                        <p:cTn id="19" dur="750"/>
                                        <p:tgtEl>
                                          <p:spTgt spid="10"/>
                                        </p:tgtEl>
                                      </p:cBhvr>
                                    </p:animEffect>
                                  </p:childTnLst>
                                </p:cTn>
                              </p:par>
                              <p:par>
                                <p:cTn id="20" presetID="21" presetClass="entr" presetSubtype="1" fill="hold" grpId="0" nodeType="withEffect">
                                  <p:stCondLst>
                                    <p:cond delay="400"/>
                                  </p:stCondLst>
                                  <p:childTnLst>
                                    <p:set>
                                      <p:cBhvr>
                                        <p:cTn id="21" dur="1" fill="hold">
                                          <p:stCondLst>
                                            <p:cond delay="0"/>
                                          </p:stCondLst>
                                        </p:cTn>
                                        <p:tgtEl>
                                          <p:spTgt spid="6"/>
                                        </p:tgtEl>
                                        <p:attrNameLst>
                                          <p:attrName>style.visibility</p:attrName>
                                        </p:attrNameLst>
                                      </p:cBhvr>
                                      <p:to>
                                        <p:strVal val="visible"/>
                                      </p:to>
                                    </p:set>
                                    <p:animEffect transition="in" filter="wheel(1)">
                                      <p:cBhvr>
                                        <p:cTn id="22" dur="750"/>
                                        <p:tgtEl>
                                          <p:spTgt spid="6"/>
                                        </p:tgtEl>
                                      </p:cBhvr>
                                    </p:animEffect>
                                  </p:childTnLst>
                                </p:cTn>
                              </p:par>
                              <p:par>
                                <p:cTn id="23" presetID="21" presetClass="entr" presetSubtype="1" fill="hold" grpId="0" nodeType="withEffect">
                                  <p:stCondLst>
                                    <p:cond delay="800"/>
                                  </p:stCondLst>
                                  <p:childTnLst>
                                    <p:set>
                                      <p:cBhvr>
                                        <p:cTn id="24" dur="1" fill="hold">
                                          <p:stCondLst>
                                            <p:cond delay="0"/>
                                          </p:stCondLst>
                                        </p:cTn>
                                        <p:tgtEl>
                                          <p:spTgt spid="11"/>
                                        </p:tgtEl>
                                        <p:attrNameLst>
                                          <p:attrName>style.visibility</p:attrName>
                                        </p:attrNameLst>
                                      </p:cBhvr>
                                      <p:to>
                                        <p:strVal val="visible"/>
                                      </p:to>
                                    </p:set>
                                    <p:animEffect transition="in" filter="wheel(1)">
                                      <p:cBhvr>
                                        <p:cTn id="25" dur="750"/>
                                        <p:tgtEl>
                                          <p:spTgt spid="11"/>
                                        </p:tgtEl>
                                      </p:cBhvr>
                                    </p:animEffect>
                                  </p:childTnLst>
                                </p:cTn>
                              </p:par>
                            </p:childTnLst>
                          </p:cTn>
                        </p:par>
                        <p:par>
                          <p:cTn id="26" fill="hold">
                            <p:stCondLst>
                              <p:cond delay="3000"/>
                            </p:stCondLst>
                            <p:childTnLst>
                              <p:par>
                                <p:cTn id="27" presetID="22" presetClass="entr" presetSubtype="1" fill="hold"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up)">
                                      <p:cBhvr>
                                        <p:cTn id="29" dur="500"/>
                                        <p:tgtEl>
                                          <p:spTgt spid="12"/>
                                        </p:tgtEl>
                                      </p:cBhvr>
                                    </p:animEffect>
                                  </p:childTnLst>
                                </p:cTn>
                              </p:par>
                            </p:childTnLst>
                          </p:cTn>
                        </p:par>
                        <p:par>
                          <p:cTn id="30" fill="hold">
                            <p:stCondLst>
                              <p:cond delay="3500"/>
                            </p:stCondLst>
                            <p:childTnLst>
                              <p:par>
                                <p:cTn id="31" presetID="22" presetClass="entr" presetSubtype="1" fill="hold"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up)">
                                      <p:cBhvr>
                                        <p:cTn id="3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P spid="4" grpId="0" animBg="1"/>
      <p:bldP spid="6" grpId="0" animBg="1"/>
      <p:bldP spid="10" grpId="0" animBg="1"/>
      <p:bldP spid="1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0" y="274202"/>
            <a:ext cx="2411760" cy="360040"/>
          </a:xfrm>
          <a:prstGeom prst="homePlat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14"/>
          <p:cNvSpPr txBox="1">
            <a:spLocks noChangeArrowheads="1"/>
          </p:cNvSpPr>
          <p:nvPr/>
        </p:nvSpPr>
        <p:spPr bwMode="auto">
          <a:xfrm>
            <a:off x="107504" y="286698"/>
            <a:ext cx="2016224" cy="338554"/>
          </a:xfrm>
          <a:prstGeom prst="rect">
            <a:avLst/>
          </a:prstGeom>
          <a:noFill/>
          <a:ln w="9525">
            <a:noFill/>
            <a:miter lim="800000"/>
          </a:ln>
        </p:spPr>
        <p:txBody>
          <a:bodyPr wrap="square">
            <a:spAutoFit/>
          </a:bodyPr>
          <a:lstStyle/>
          <a:p>
            <a:pPr lvl="0" algn="ctr">
              <a:defRPr/>
            </a:pPr>
            <a:r>
              <a:rPr lang="zh-CN" altLang="en-US" sz="1600" b="1" kern="0" dirty="0" smtClean="0">
                <a:solidFill>
                  <a:schemeClr val="bg1"/>
                </a:solidFill>
                <a:latin typeface="微软雅黑" panose="020B0503020204020204" pitchFamily="34" charset="-122"/>
                <a:ea typeface="微软雅黑" panose="020B0503020204020204" pitchFamily="34" charset="-122"/>
              </a:rPr>
              <a:t>单击此处添加标题</a:t>
            </a:r>
            <a:endParaRPr lang="zh-CN" altLang="en-US" sz="1600" b="1" kern="0" dirty="0" smtClean="0">
              <a:solidFill>
                <a:schemeClr val="bg1"/>
              </a:solidFill>
              <a:latin typeface="微软雅黑" panose="020B0503020204020204" pitchFamily="34" charset="-122"/>
              <a:ea typeface="微软雅黑" panose="020B0503020204020204" pitchFamily="34" charset="-122"/>
            </a:endParaRPr>
          </a:p>
        </p:txBody>
      </p:sp>
      <p:graphicFrame>
        <p:nvGraphicFramePr>
          <p:cNvPr id="4" name="图表 3"/>
          <p:cNvGraphicFramePr/>
          <p:nvPr/>
        </p:nvGraphicFramePr>
        <p:xfrm>
          <a:off x="179994" y="1311225"/>
          <a:ext cx="4404679" cy="3385883"/>
        </p:xfrm>
        <a:graphic>
          <a:graphicData uri="http://schemas.openxmlformats.org/drawingml/2006/chart">
            <c:chart xmlns:c="http://schemas.openxmlformats.org/drawingml/2006/chart" xmlns:r="http://schemas.openxmlformats.org/officeDocument/2006/relationships" r:id="rId1"/>
          </a:graphicData>
        </a:graphic>
      </p:graphicFrame>
      <p:sp>
        <p:nvSpPr>
          <p:cNvPr id="6" name="TextBox 5"/>
          <p:cNvSpPr txBox="1"/>
          <p:nvPr/>
        </p:nvSpPr>
        <p:spPr bwMode="auto">
          <a:xfrm>
            <a:off x="4572000" y="1129308"/>
            <a:ext cx="4055843" cy="3767484"/>
          </a:xfrm>
          <a:prstGeom prst="rect">
            <a:avLst/>
          </a:prstGeom>
          <a:noFill/>
          <a:ln w="9525">
            <a:noFill/>
            <a:miter lim="800000"/>
          </a:ln>
          <a:effectLst>
            <a:glow rad="101600">
              <a:schemeClr val="accent4">
                <a:satMod val="175000"/>
                <a:alpha val="40000"/>
              </a:schemeClr>
            </a:glow>
          </a:effectLst>
        </p:spPr>
        <p:txBody>
          <a:bodyPr wrap="square" lIns="76179" tIns="38089" rIns="76179" bIns="38089" rtlCol="0">
            <a:spAutoFit/>
          </a:bodyPr>
          <a:lstStyle/>
          <a:p>
            <a:pPr>
              <a:lnSpc>
                <a:spcPct val="150000"/>
              </a:lnSpc>
              <a:buClr>
                <a:srgbClr val="FF0000"/>
              </a:buClr>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物流是指为了满足客户的需求，以最低的成本，通过运输、保管、配送等方式，实现原材料、半成品、成品或相关信息进行由商品的产地到商品的消费地的计划、实施和管理的全过程。物流是一个控制原材料、制成品、产成品和信息的系统，从供应开始经各种中间环节的转让及拥有而到达最终消费者手中的实物运动，以此实现组织的明确目标。</a:t>
            </a: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down)">
                                      <p:cBhvr>
                                        <p:cTn id="15" dur="500"/>
                                        <p:tgtEl>
                                          <p:spTgt spid="4"/>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up)">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Graphic spid="4" grpId="0">
        <p:bldAsOne/>
      </p:bldGraphic>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0"/>
            <a:ext cx="9144000" cy="5715000"/>
          </a:xfrm>
          <a:prstGeom prst="rect">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1" rIns="91424" bIns="45711" rtlCol="0" anchor="ctr"/>
          <a:lstStyle/>
          <a:p>
            <a:pPr algn="ctr"/>
            <a:endParaRPr lang="zh-CN" altLang="en-US"/>
          </a:p>
        </p:txBody>
      </p:sp>
      <p:sp>
        <p:nvSpPr>
          <p:cNvPr id="2" name="圆角矩形 1"/>
          <p:cNvSpPr/>
          <p:nvPr/>
        </p:nvSpPr>
        <p:spPr>
          <a:xfrm>
            <a:off x="2041144" y="1705372"/>
            <a:ext cx="5112568" cy="2808312"/>
          </a:xfrm>
          <a:prstGeom prst="roundRect">
            <a:avLst>
              <a:gd name="adj" fmla="val 4780"/>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直角三角形 2"/>
          <p:cNvSpPr/>
          <p:nvPr/>
        </p:nvSpPr>
        <p:spPr>
          <a:xfrm flipH="1">
            <a:off x="6649656" y="3865612"/>
            <a:ext cx="504056" cy="648072"/>
          </a:xfrm>
          <a:prstGeom prst="rtTriangle">
            <a:avLst/>
          </a:prstGeom>
          <a:solidFill>
            <a:srgbClr val="0042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6865680" y="4270524"/>
            <a:ext cx="216000" cy="216000"/>
            <a:chOff x="360000" y="2682000"/>
            <a:chExt cx="288032" cy="288032"/>
          </a:xfrm>
        </p:grpSpPr>
        <p:sp>
          <p:nvSpPr>
            <p:cNvPr id="5" name="椭圆 4"/>
            <p:cNvSpPr/>
            <p:nvPr/>
          </p:nvSpPr>
          <p:spPr>
            <a:xfrm>
              <a:off x="360000" y="2682000"/>
              <a:ext cx="288032" cy="28803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右箭头 5"/>
            <p:cNvSpPr/>
            <p:nvPr/>
          </p:nvSpPr>
          <p:spPr>
            <a:xfrm>
              <a:off x="431560" y="2780936"/>
              <a:ext cx="180000" cy="72000"/>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任意多边形 6"/>
          <p:cNvSpPr/>
          <p:nvPr/>
        </p:nvSpPr>
        <p:spPr>
          <a:xfrm flipH="1">
            <a:off x="2041143" y="1552211"/>
            <a:ext cx="1830723" cy="152543"/>
          </a:xfrm>
          <a:custGeom>
            <a:avLst/>
            <a:gdLst>
              <a:gd name="connsiteX0" fmla="*/ 0 w 1512168"/>
              <a:gd name="connsiteY0" fmla="*/ 216000 h 216000"/>
              <a:gd name="connsiteX1" fmla="*/ 54000 w 1512168"/>
              <a:gd name="connsiteY1" fmla="*/ 0 h 216000"/>
              <a:gd name="connsiteX2" fmla="*/ 1512168 w 1512168"/>
              <a:gd name="connsiteY2" fmla="*/ 0 h 216000"/>
              <a:gd name="connsiteX3" fmla="*/ 1458168 w 1512168"/>
              <a:gd name="connsiteY3" fmla="*/ 216000 h 216000"/>
              <a:gd name="connsiteX4" fmla="*/ 0 w 1512168"/>
              <a:gd name="connsiteY4" fmla="*/ 216000 h 216000"/>
              <a:gd name="connsiteX0-1" fmla="*/ 0 w 1512168"/>
              <a:gd name="connsiteY0-2" fmla="*/ 216000 h 216024"/>
              <a:gd name="connsiteX1-3" fmla="*/ 54000 w 1512168"/>
              <a:gd name="connsiteY1-4" fmla="*/ 0 h 216024"/>
              <a:gd name="connsiteX2-5" fmla="*/ 1512168 w 1512168"/>
              <a:gd name="connsiteY2-6" fmla="*/ 0 h 216024"/>
              <a:gd name="connsiteX3-7" fmla="*/ 1368152 w 1512168"/>
              <a:gd name="connsiteY3-8" fmla="*/ 216024 h 216024"/>
              <a:gd name="connsiteX4-9" fmla="*/ 0 w 1512168"/>
              <a:gd name="connsiteY4-10" fmla="*/ 216000 h 216024"/>
              <a:gd name="connsiteX0-11" fmla="*/ 0 w 1512168"/>
              <a:gd name="connsiteY0-12" fmla="*/ 216000 h 216024"/>
              <a:gd name="connsiteX1-13" fmla="*/ 144016 w 1512168"/>
              <a:gd name="connsiteY1-14" fmla="*/ 0 h 216024"/>
              <a:gd name="connsiteX2-15" fmla="*/ 1512168 w 1512168"/>
              <a:gd name="connsiteY2-16" fmla="*/ 0 h 216024"/>
              <a:gd name="connsiteX3-17" fmla="*/ 1368152 w 1512168"/>
              <a:gd name="connsiteY3-18" fmla="*/ 216024 h 216024"/>
              <a:gd name="connsiteX4-19" fmla="*/ 0 w 1512168"/>
              <a:gd name="connsiteY4-20" fmla="*/ 216000 h 21602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12168" h="216024">
                <a:moveTo>
                  <a:pt x="0" y="216000"/>
                </a:moveTo>
                <a:lnTo>
                  <a:pt x="144016" y="0"/>
                </a:lnTo>
                <a:lnTo>
                  <a:pt x="1512168" y="0"/>
                </a:lnTo>
                <a:lnTo>
                  <a:pt x="1368152" y="216024"/>
                </a:lnTo>
                <a:lnTo>
                  <a:pt x="0" y="216000"/>
                </a:lnTo>
                <a:close/>
              </a:path>
            </a:pathLst>
          </a:custGeom>
          <a:solidFill>
            <a:srgbClr val="0026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流程图: 手动输入 7"/>
          <p:cNvSpPr/>
          <p:nvPr/>
        </p:nvSpPr>
        <p:spPr>
          <a:xfrm rot="5400000" flipH="1">
            <a:off x="2362623" y="1230732"/>
            <a:ext cx="1013226" cy="1656184"/>
          </a:xfrm>
          <a:prstGeom prst="flowChartManualInput">
            <a:avLst/>
          </a:prstGeom>
          <a:solidFill>
            <a:srgbClr val="0042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041144" y="1765523"/>
            <a:ext cx="1584175" cy="461665"/>
          </a:xfrm>
          <a:prstGeom prst="rect">
            <a:avLst/>
          </a:prstGeom>
          <a:noFill/>
        </p:spPr>
        <p:txBody>
          <a:bodyPr wrap="square" rtlCol="0">
            <a:spAutoFit/>
          </a:bodyPr>
          <a:lstStyle/>
          <a:p>
            <a:r>
              <a:rPr lang="zh-CN" altLang="en-US" sz="2400" b="1" dirty="0" smtClean="0">
                <a:solidFill>
                  <a:schemeClr val="bg1"/>
                </a:solidFill>
                <a:latin typeface="微软雅黑" panose="020B0503020204020204" pitchFamily="34" charset="-122"/>
                <a:ea typeface="微软雅黑" panose="020B0503020204020204" pitchFamily="34" charset="-122"/>
              </a:rPr>
              <a:t>第二部分</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0" name="TextBox 146"/>
          <p:cNvSpPr txBox="1">
            <a:spLocks noChangeArrowheads="1"/>
          </p:cNvSpPr>
          <p:nvPr/>
        </p:nvSpPr>
        <p:spPr bwMode="auto">
          <a:xfrm>
            <a:off x="2833232" y="2947268"/>
            <a:ext cx="2072611" cy="324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404" tIns="38702" rIns="77404" bIns="3870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600" kern="0" dirty="0" smtClean="0">
                <a:latin typeface="微软雅黑" panose="020B0503020204020204" pitchFamily="34" charset="-122"/>
                <a:ea typeface="微软雅黑" panose="020B0503020204020204" pitchFamily="34" charset="-122"/>
              </a:rPr>
              <a:t>单击添加标题</a:t>
            </a:r>
            <a:r>
              <a:rPr lang="en-US" altLang="zh-CN" sz="1600" kern="0" dirty="0" smtClean="0">
                <a:latin typeface="微软雅黑" panose="020B0503020204020204" pitchFamily="34" charset="-122"/>
                <a:ea typeface="微软雅黑" panose="020B0503020204020204" pitchFamily="34" charset="-122"/>
              </a:rPr>
              <a:t>……</a:t>
            </a:r>
            <a:endParaRPr lang="en-US" sz="1600" kern="0" dirty="0" smtClean="0">
              <a:latin typeface="微软雅黑" panose="020B0503020204020204" pitchFamily="34" charset="-122"/>
              <a:ea typeface="微软雅黑" panose="020B0503020204020204" pitchFamily="34" charset="-122"/>
            </a:endParaRPr>
          </a:p>
        </p:txBody>
      </p:sp>
      <p:sp>
        <p:nvSpPr>
          <p:cNvPr id="11" name="TextBox 146"/>
          <p:cNvSpPr txBox="1">
            <a:spLocks noChangeArrowheads="1"/>
          </p:cNvSpPr>
          <p:nvPr/>
        </p:nvSpPr>
        <p:spPr bwMode="auto">
          <a:xfrm>
            <a:off x="4722966" y="2947268"/>
            <a:ext cx="2133570" cy="324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404" tIns="38702" rIns="77404" bIns="3870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600" kern="0" dirty="0" smtClean="0">
                <a:latin typeface="微软雅黑" panose="020B0503020204020204" pitchFamily="34" charset="-122"/>
                <a:ea typeface="微软雅黑" panose="020B0503020204020204" pitchFamily="34" charset="-122"/>
              </a:rPr>
              <a:t>单击添加标题</a:t>
            </a:r>
            <a:r>
              <a:rPr lang="en-US" altLang="zh-CN" sz="1600" kern="0" dirty="0" smtClean="0">
                <a:latin typeface="微软雅黑" panose="020B0503020204020204" pitchFamily="34" charset="-122"/>
                <a:ea typeface="微软雅黑" panose="020B0503020204020204" pitchFamily="34" charset="-122"/>
              </a:rPr>
              <a:t>……</a:t>
            </a:r>
            <a:endParaRPr lang="en-US" sz="1600" kern="0" dirty="0" smtClean="0">
              <a:latin typeface="微软雅黑" panose="020B0503020204020204" pitchFamily="34" charset="-122"/>
              <a:ea typeface="微软雅黑" panose="020B0503020204020204" pitchFamily="34" charset="-122"/>
            </a:endParaRPr>
          </a:p>
        </p:txBody>
      </p:sp>
      <p:sp>
        <p:nvSpPr>
          <p:cNvPr id="12" name="TextBox 146"/>
          <p:cNvSpPr txBox="1">
            <a:spLocks noChangeArrowheads="1"/>
          </p:cNvSpPr>
          <p:nvPr/>
        </p:nvSpPr>
        <p:spPr bwMode="auto">
          <a:xfrm>
            <a:off x="2833232" y="3414047"/>
            <a:ext cx="2072611" cy="324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404" tIns="38702" rIns="77404" bIns="3870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600" kern="0" dirty="0" smtClean="0">
                <a:latin typeface="微软雅黑" panose="020B0503020204020204" pitchFamily="34" charset="-122"/>
                <a:ea typeface="微软雅黑" panose="020B0503020204020204" pitchFamily="34" charset="-122"/>
              </a:rPr>
              <a:t>单击添加标题</a:t>
            </a:r>
            <a:r>
              <a:rPr lang="en-US" altLang="zh-CN" sz="1600" kern="0" dirty="0" smtClean="0">
                <a:latin typeface="微软雅黑" panose="020B0503020204020204" pitchFamily="34" charset="-122"/>
                <a:ea typeface="微软雅黑" panose="020B0503020204020204" pitchFamily="34" charset="-122"/>
              </a:rPr>
              <a:t>……</a:t>
            </a:r>
            <a:endParaRPr lang="en-US" sz="1600" kern="0" dirty="0" smtClean="0">
              <a:latin typeface="微软雅黑" panose="020B0503020204020204" pitchFamily="34" charset="-122"/>
              <a:ea typeface="微软雅黑" panose="020B0503020204020204" pitchFamily="34" charset="-122"/>
            </a:endParaRPr>
          </a:p>
        </p:txBody>
      </p:sp>
      <p:sp>
        <p:nvSpPr>
          <p:cNvPr id="13" name="TextBox 146"/>
          <p:cNvSpPr txBox="1">
            <a:spLocks noChangeArrowheads="1"/>
          </p:cNvSpPr>
          <p:nvPr/>
        </p:nvSpPr>
        <p:spPr bwMode="auto">
          <a:xfrm>
            <a:off x="4713395" y="3437073"/>
            <a:ext cx="2072611" cy="324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404" tIns="38702" rIns="77404" bIns="3870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600" kern="0" dirty="0" smtClean="0">
                <a:latin typeface="微软雅黑" panose="020B0503020204020204" pitchFamily="34" charset="-122"/>
                <a:ea typeface="微软雅黑" panose="020B0503020204020204" pitchFamily="34" charset="-122"/>
              </a:rPr>
              <a:t>单击添加标题</a:t>
            </a:r>
            <a:r>
              <a:rPr lang="en-US" altLang="zh-CN" sz="1600" kern="0" dirty="0" smtClean="0">
                <a:latin typeface="微软雅黑" panose="020B0503020204020204" pitchFamily="34" charset="-122"/>
                <a:ea typeface="微软雅黑" panose="020B0503020204020204" pitchFamily="34" charset="-122"/>
              </a:rPr>
              <a:t>……</a:t>
            </a:r>
            <a:endParaRPr lang="en-US" sz="1600" kern="0" dirty="0" smtClean="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par>
                          <p:cTn id="14" fill="hold">
                            <p:stCondLst>
                              <p:cond delay="1500"/>
                            </p:stCondLst>
                            <p:childTnLst>
                              <p:par>
                                <p:cTn id="15" presetID="2" presetClass="entr" presetSubtype="8"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0-#ppt_w/2"/>
                                          </p:val>
                                        </p:tav>
                                        <p:tav tm="100000">
                                          <p:val>
                                            <p:strVal val="#ppt_x"/>
                                          </p:val>
                                        </p:tav>
                                      </p:tavLst>
                                    </p:anim>
                                    <p:anim calcmode="lin" valueType="num">
                                      <p:cBhvr additive="base">
                                        <p:cTn id="18" dur="500" fill="hold"/>
                                        <p:tgtEl>
                                          <p:spTgt spid="4"/>
                                        </p:tgtEl>
                                        <p:attrNameLst>
                                          <p:attrName>ppt_y</p:attrName>
                                        </p:attrNameLst>
                                      </p:cBhvr>
                                      <p:tavLst>
                                        <p:tav tm="0">
                                          <p:val>
                                            <p:strVal val="#ppt_y"/>
                                          </p:val>
                                        </p:tav>
                                        <p:tav tm="100000">
                                          <p:val>
                                            <p:strVal val="#ppt_y"/>
                                          </p:val>
                                        </p:tav>
                                      </p:tavLst>
                                    </p:anim>
                                  </p:childTnLst>
                                </p:cTn>
                              </p:par>
                            </p:childTnLst>
                          </p:cTn>
                        </p:par>
                        <p:par>
                          <p:cTn id="19" fill="hold">
                            <p:stCondLst>
                              <p:cond delay="2000"/>
                            </p:stCondLst>
                            <p:childTnLst>
                              <p:par>
                                <p:cTn id="20" presetID="22" presetClass="entr" presetSubtype="4"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par>
                          <p:cTn id="23" fill="hold">
                            <p:stCondLst>
                              <p:cond delay="2500"/>
                            </p:stCondLst>
                            <p:childTnLst>
                              <p:par>
                                <p:cTn id="24" presetID="22" presetClass="entr" presetSubtype="1"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up)">
                                      <p:cBhvr>
                                        <p:cTn id="26" dur="500"/>
                                        <p:tgtEl>
                                          <p:spTgt spid="8"/>
                                        </p:tgtEl>
                                      </p:cBhvr>
                                    </p:animEffect>
                                  </p:childTnLst>
                                </p:cTn>
                              </p:par>
                            </p:childTnLst>
                          </p:cTn>
                        </p:par>
                        <p:par>
                          <p:cTn id="27" fill="hold">
                            <p:stCondLst>
                              <p:cond delay="3000"/>
                            </p:stCondLst>
                            <p:childTnLst>
                              <p:par>
                                <p:cTn id="28" presetID="31" presetClass="entr" presetSubtype="0" fill="hold" grpId="0" nodeType="afterEffect">
                                  <p:stCondLst>
                                    <p:cond delay="0"/>
                                  </p:stCondLst>
                                  <p:iterate type="lt">
                                    <p:tmPct val="5000"/>
                                  </p:iterate>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ppt_w</p:attrName>
                                        </p:attrNameLst>
                                      </p:cBhvr>
                                      <p:tavLst>
                                        <p:tav tm="0">
                                          <p:val>
                                            <p:fltVal val="0"/>
                                          </p:val>
                                        </p:tav>
                                        <p:tav tm="100000">
                                          <p:val>
                                            <p:strVal val="#ppt_w"/>
                                          </p:val>
                                        </p:tav>
                                      </p:tavLst>
                                    </p:anim>
                                    <p:anim calcmode="lin" valueType="num">
                                      <p:cBhvr>
                                        <p:cTn id="31" dur="500" fill="hold"/>
                                        <p:tgtEl>
                                          <p:spTgt spid="9"/>
                                        </p:tgtEl>
                                        <p:attrNameLst>
                                          <p:attrName>ppt_h</p:attrName>
                                        </p:attrNameLst>
                                      </p:cBhvr>
                                      <p:tavLst>
                                        <p:tav tm="0">
                                          <p:val>
                                            <p:fltVal val="0"/>
                                          </p:val>
                                        </p:tav>
                                        <p:tav tm="100000">
                                          <p:val>
                                            <p:strVal val="#ppt_h"/>
                                          </p:val>
                                        </p:tav>
                                      </p:tavLst>
                                    </p:anim>
                                    <p:anim calcmode="lin" valueType="num">
                                      <p:cBhvr>
                                        <p:cTn id="32" dur="500" fill="hold"/>
                                        <p:tgtEl>
                                          <p:spTgt spid="9"/>
                                        </p:tgtEl>
                                        <p:attrNameLst>
                                          <p:attrName>style.rotation</p:attrName>
                                        </p:attrNameLst>
                                      </p:cBhvr>
                                      <p:tavLst>
                                        <p:tav tm="0">
                                          <p:val>
                                            <p:fltVal val="90"/>
                                          </p:val>
                                        </p:tav>
                                        <p:tav tm="100000">
                                          <p:val>
                                            <p:fltVal val="0"/>
                                          </p:val>
                                        </p:tav>
                                      </p:tavLst>
                                    </p:anim>
                                    <p:animEffect transition="in" filter="fade">
                                      <p:cBhvr>
                                        <p:cTn id="33" dur="500"/>
                                        <p:tgtEl>
                                          <p:spTgt spid="9"/>
                                        </p:tgtEl>
                                      </p:cBhvr>
                                    </p:animEffect>
                                  </p:childTnLst>
                                </p:cTn>
                              </p:par>
                            </p:childTnLst>
                          </p:cTn>
                        </p:par>
                        <p:par>
                          <p:cTn id="34" fill="hold">
                            <p:stCondLst>
                              <p:cond delay="3575"/>
                            </p:stCondLst>
                            <p:childTnLst>
                              <p:par>
                                <p:cTn id="35" presetID="22" presetClass="entr" presetSubtype="8"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left)">
                                      <p:cBhvr>
                                        <p:cTn id="37" dur="500"/>
                                        <p:tgtEl>
                                          <p:spTgt spid="10"/>
                                        </p:tgtEl>
                                      </p:cBhvr>
                                    </p:animEffect>
                                  </p:childTnLst>
                                </p:cTn>
                              </p:par>
                            </p:childTnLst>
                          </p:cTn>
                        </p:par>
                        <p:par>
                          <p:cTn id="38" fill="hold">
                            <p:stCondLst>
                              <p:cond delay="4075"/>
                            </p:stCondLst>
                            <p:childTnLst>
                              <p:par>
                                <p:cTn id="39" presetID="22" presetClass="entr" presetSubtype="8"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wipe(left)">
                                      <p:cBhvr>
                                        <p:cTn id="41" dur="500"/>
                                        <p:tgtEl>
                                          <p:spTgt spid="11"/>
                                        </p:tgtEl>
                                      </p:cBhvr>
                                    </p:animEffect>
                                  </p:childTnLst>
                                </p:cTn>
                              </p:par>
                            </p:childTnLst>
                          </p:cTn>
                        </p:par>
                        <p:par>
                          <p:cTn id="42" fill="hold">
                            <p:stCondLst>
                              <p:cond delay="4575"/>
                            </p:stCondLst>
                            <p:childTnLst>
                              <p:par>
                                <p:cTn id="43" presetID="22" presetClass="entr" presetSubtype="8"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left)">
                                      <p:cBhvr>
                                        <p:cTn id="45" dur="500"/>
                                        <p:tgtEl>
                                          <p:spTgt spid="12"/>
                                        </p:tgtEl>
                                      </p:cBhvr>
                                    </p:animEffect>
                                  </p:childTnLst>
                                </p:cTn>
                              </p:par>
                            </p:childTnLst>
                          </p:cTn>
                        </p:par>
                        <p:par>
                          <p:cTn id="46" fill="hold">
                            <p:stCondLst>
                              <p:cond delay="5075"/>
                            </p:stCondLst>
                            <p:childTnLst>
                              <p:par>
                                <p:cTn id="47" presetID="22" presetClass="entr" presetSubtype="8"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wipe(left)">
                                      <p:cBhvr>
                                        <p:cTn id="4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7" grpId="0" animBg="1"/>
      <p:bldP spid="8" grpId="0" animBg="1"/>
      <p:bldP spid="9" grpId="0"/>
      <p:bldP spid="10" grpId="0"/>
      <p:bldP spid="11" grpId="0"/>
      <p:bldP spid="12" grpId="0"/>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0" y="274202"/>
            <a:ext cx="2411760" cy="360040"/>
          </a:xfrm>
          <a:prstGeom prst="homePlat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14"/>
          <p:cNvSpPr txBox="1">
            <a:spLocks noChangeArrowheads="1"/>
          </p:cNvSpPr>
          <p:nvPr/>
        </p:nvSpPr>
        <p:spPr bwMode="auto">
          <a:xfrm>
            <a:off x="107504" y="286698"/>
            <a:ext cx="2016224" cy="338554"/>
          </a:xfrm>
          <a:prstGeom prst="rect">
            <a:avLst/>
          </a:prstGeom>
          <a:noFill/>
          <a:ln w="9525">
            <a:noFill/>
            <a:miter lim="800000"/>
          </a:ln>
        </p:spPr>
        <p:txBody>
          <a:bodyPr wrap="square">
            <a:spAutoFit/>
          </a:bodyPr>
          <a:lstStyle/>
          <a:p>
            <a:pPr lvl="0" algn="ctr">
              <a:defRPr/>
            </a:pPr>
            <a:r>
              <a:rPr lang="zh-CN" altLang="en-US" sz="1600" b="1" kern="0" dirty="0" smtClean="0">
                <a:solidFill>
                  <a:schemeClr val="bg1"/>
                </a:solidFill>
                <a:latin typeface="微软雅黑" panose="020B0503020204020204" pitchFamily="34" charset="-122"/>
                <a:ea typeface="微软雅黑" panose="020B0503020204020204" pitchFamily="34" charset="-122"/>
              </a:rPr>
              <a:t>单击此处添加标题</a:t>
            </a:r>
            <a:endParaRPr lang="zh-CN" altLang="en-US" sz="1600" b="1" kern="0" dirty="0" smtClean="0">
              <a:solidFill>
                <a:schemeClr val="bg1"/>
              </a:solidFill>
              <a:latin typeface="微软雅黑" panose="020B0503020204020204" pitchFamily="34" charset="-122"/>
              <a:ea typeface="微软雅黑" panose="020B0503020204020204" pitchFamily="34" charset="-122"/>
            </a:endParaRPr>
          </a:p>
        </p:txBody>
      </p:sp>
      <p:sp>
        <p:nvSpPr>
          <p:cNvPr id="18" name="六边形 17"/>
          <p:cNvSpPr/>
          <p:nvPr/>
        </p:nvSpPr>
        <p:spPr>
          <a:xfrm rot="16200000">
            <a:off x="1024113" y="1748243"/>
            <a:ext cx="669472" cy="577130"/>
          </a:xfrm>
          <a:prstGeom prst="hexagon">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en-US" altLang="zh-CN" b="1" dirty="0" smtClean="0"/>
              <a:t>01</a:t>
            </a:r>
            <a:endParaRPr lang="zh-CN" altLang="en-US" b="1" dirty="0"/>
          </a:p>
        </p:txBody>
      </p:sp>
      <p:sp>
        <p:nvSpPr>
          <p:cNvPr id="19" name="文本框 7"/>
          <p:cNvSpPr txBox="1">
            <a:spLocks noChangeArrowheads="1"/>
          </p:cNvSpPr>
          <p:nvPr/>
        </p:nvSpPr>
        <p:spPr bwMode="auto">
          <a:xfrm>
            <a:off x="1786966" y="1417340"/>
            <a:ext cx="2664000" cy="1310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lnSpc>
                <a:spcPct val="150000"/>
              </a:lnSpc>
            </a:pPr>
            <a:r>
              <a:rPr lang="zh-CN" altLang="en-US" sz="1400" b="1" dirty="0" smtClean="0">
                <a:solidFill>
                  <a:schemeClr val="tx1">
                    <a:lumMod val="75000"/>
                    <a:lumOff val="25000"/>
                  </a:schemeClr>
                </a:solidFill>
                <a:latin typeface="微软雅黑" panose="020B0503020204020204" pitchFamily="34" charset="-122"/>
              </a:rPr>
              <a:t>添加文本信息</a:t>
            </a:r>
            <a:endParaRPr lang="en-US" altLang="zh-CN" sz="1400" b="1" dirty="0" smtClean="0">
              <a:solidFill>
                <a:schemeClr val="tx1">
                  <a:lumMod val="75000"/>
                  <a:lumOff val="25000"/>
                </a:schemeClr>
              </a:solidFill>
              <a:latin typeface="微软雅黑" panose="020B0503020204020204" pitchFamily="34" charset="-122"/>
            </a:endParaRPr>
          </a:p>
          <a:p>
            <a:pPr>
              <a:lnSpc>
                <a:spcPct val="150000"/>
              </a:lnSpc>
              <a:spcBef>
                <a:spcPts val="300"/>
              </a:spcBef>
            </a:pPr>
            <a:r>
              <a:rPr lang="zh-CN" altLang="en-US" sz="1200" dirty="0">
                <a:solidFill>
                  <a:schemeClr val="tx1">
                    <a:lumMod val="75000"/>
                    <a:lumOff val="25000"/>
                  </a:schemeClr>
                </a:solidFill>
                <a:latin typeface="微软雅黑" panose="020B0503020204020204" pitchFamily="34" charset="-122"/>
              </a:rPr>
              <a:t>单击此处添加说明文字单击此处添加说明</a:t>
            </a:r>
            <a:r>
              <a:rPr lang="zh-CN" altLang="en-US" sz="1200" dirty="0" smtClean="0">
                <a:solidFill>
                  <a:schemeClr val="tx1">
                    <a:lumMod val="75000"/>
                    <a:lumOff val="25000"/>
                  </a:schemeClr>
                </a:solidFill>
                <a:latin typeface="微软雅黑" panose="020B0503020204020204" pitchFamily="34" charset="-122"/>
              </a:rPr>
              <a:t>文字单击</a:t>
            </a:r>
            <a:r>
              <a:rPr lang="zh-CN" altLang="en-US" sz="1200" dirty="0">
                <a:solidFill>
                  <a:schemeClr val="tx1">
                    <a:lumMod val="75000"/>
                    <a:lumOff val="25000"/>
                  </a:schemeClr>
                </a:solidFill>
                <a:latin typeface="微软雅黑" panose="020B0503020204020204" pitchFamily="34" charset="-122"/>
              </a:rPr>
              <a:t>此处添加说明</a:t>
            </a:r>
            <a:r>
              <a:rPr lang="zh-CN" altLang="en-US" sz="1200" dirty="0" smtClean="0">
                <a:solidFill>
                  <a:schemeClr val="tx1">
                    <a:lumMod val="75000"/>
                    <a:lumOff val="25000"/>
                  </a:schemeClr>
                </a:solidFill>
                <a:latin typeface="微软雅黑" panose="020B0503020204020204" pitchFamily="34" charset="-122"/>
              </a:rPr>
              <a:t>文字</a:t>
            </a:r>
            <a:r>
              <a:rPr lang="zh-CN" altLang="en-US" sz="1200" dirty="0">
                <a:solidFill>
                  <a:schemeClr val="tx1">
                    <a:lumMod val="75000"/>
                    <a:lumOff val="25000"/>
                  </a:schemeClr>
                </a:solidFill>
                <a:latin typeface="微软雅黑" panose="020B0503020204020204" pitchFamily="34" charset="-122"/>
              </a:rPr>
              <a:t>单击此处添加说明文字单击</a:t>
            </a:r>
            <a:r>
              <a:rPr lang="zh-CN" altLang="en-US" sz="1200" dirty="0" smtClean="0">
                <a:solidFill>
                  <a:schemeClr val="tx1">
                    <a:lumMod val="75000"/>
                    <a:lumOff val="25000"/>
                  </a:schemeClr>
                </a:solidFill>
                <a:latin typeface="微软雅黑" panose="020B0503020204020204" pitchFamily="34" charset="-122"/>
              </a:rPr>
              <a:t>此处</a:t>
            </a:r>
            <a:endParaRPr lang="zh-CN" altLang="en-US" sz="1200" dirty="0">
              <a:solidFill>
                <a:schemeClr val="tx1">
                  <a:lumMod val="75000"/>
                  <a:lumOff val="25000"/>
                </a:schemeClr>
              </a:solidFill>
              <a:latin typeface="微软雅黑" panose="020B0503020204020204" pitchFamily="34" charset="-122"/>
            </a:endParaRPr>
          </a:p>
        </p:txBody>
      </p:sp>
      <p:sp>
        <p:nvSpPr>
          <p:cNvPr id="20" name="六边形 19"/>
          <p:cNvSpPr/>
          <p:nvPr/>
        </p:nvSpPr>
        <p:spPr>
          <a:xfrm rot="16200000">
            <a:off x="997437" y="3605652"/>
            <a:ext cx="669472" cy="577130"/>
          </a:xfrm>
          <a:prstGeom prst="hexagon">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en-US" altLang="zh-CN" b="1" dirty="0" smtClean="0"/>
              <a:t>03</a:t>
            </a:r>
            <a:endParaRPr lang="zh-CN" altLang="en-US" b="1" dirty="0"/>
          </a:p>
        </p:txBody>
      </p:sp>
      <p:sp>
        <p:nvSpPr>
          <p:cNvPr id="21" name="文本框 7"/>
          <p:cNvSpPr txBox="1">
            <a:spLocks noChangeArrowheads="1"/>
          </p:cNvSpPr>
          <p:nvPr/>
        </p:nvSpPr>
        <p:spPr bwMode="auto">
          <a:xfrm>
            <a:off x="1760291" y="3274750"/>
            <a:ext cx="2664000" cy="1310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lnSpc>
                <a:spcPct val="150000"/>
              </a:lnSpc>
            </a:pPr>
            <a:r>
              <a:rPr lang="zh-CN" altLang="en-US" sz="1400" b="1" dirty="0" smtClean="0">
                <a:solidFill>
                  <a:schemeClr val="tx1">
                    <a:lumMod val="75000"/>
                    <a:lumOff val="25000"/>
                  </a:schemeClr>
                </a:solidFill>
                <a:latin typeface="微软雅黑" panose="020B0503020204020204" pitchFamily="34" charset="-122"/>
              </a:rPr>
              <a:t>添加文本信息</a:t>
            </a:r>
            <a:endParaRPr lang="en-US" altLang="zh-CN" sz="1400" b="1" dirty="0" smtClean="0">
              <a:solidFill>
                <a:schemeClr val="tx1">
                  <a:lumMod val="75000"/>
                  <a:lumOff val="25000"/>
                </a:schemeClr>
              </a:solidFill>
              <a:latin typeface="微软雅黑" panose="020B0503020204020204" pitchFamily="34" charset="-122"/>
            </a:endParaRPr>
          </a:p>
          <a:p>
            <a:pPr>
              <a:lnSpc>
                <a:spcPct val="150000"/>
              </a:lnSpc>
              <a:spcBef>
                <a:spcPts val="300"/>
              </a:spcBef>
            </a:pPr>
            <a:r>
              <a:rPr lang="zh-CN" altLang="en-US" sz="1200" dirty="0">
                <a:solidFill>
                  <a:schemeClr val="tx1">
                    <a:lumMod val="75000"/>
                    <a:lumOff val="25000"/>
                  </a:schemeClr>
                </a:solidFill>
                <a:latin typeface="微软雅黑" panose="020B0503020204020204" pitchFamily="34" charset="-122"/>
              </a:rPr>
              <a:t>单击此处添加说明文字单击此处添加说明文字单击此处添加说明文字单击此处添加说明文字单击此处</a:t>
            </a:r>
            <a:endParaRPr lang="zh-CN" altLang="en-US" sz="1200" dirty="0">
              <a:solidFill>
                <a:schemeClr val="tx1">
                  <a:lumMod val="75000"/>
                  <a:lumOff val="25000"/>
                </a:schemeClr>
              </a:solidFill>
              <a:latin typeface="微软雅黑" panose="020B0503020204020204" pitchFamily="34" charset="-122"/>
            </a:endParaRPr>
          </a:p>
        </p:txBody>
      </p:sp>
      <p:sp>
        <p:nvSpPr>
          <p:cNvPr id="22" name="六边形 21"/>
          <p:cNvSpPr/>
          <p:nvPr/>
        </p:nvSpPr>
        <p:spPr>
          <a:xfrm rot="16200000">
            <a:off x="4789154" y="1748242"/>
            <a:ext cx="669472" cy="577130"/>
          </a:xfrm>
          <a:prstGeom prst="hexagon">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en-US" altLang="zh-CN" b="1" dirty="0" smtClean="0"/>
              <a:t>02</a:t>
            </a:r>
            <a:endParaRPr lang="zh-CN" altLang="en-US" b="1" dirty="0"/>
          </a:p>
        </p:txBody>
      </p:sp>
      <p:sp>
        <p:nvSpPr>
          <p:cNvPr id="23" name="文本框 7"/>
          <p:cNvSpPr txBox="1">
            <a:spLocks noChangeArrowheads="1"/>
          </p:cNvSpPr>
          <p:nvPr/>
        </p:nvSpPr>
        <p:spPr bwMode="auto">
          <a:xfrm>
            <a:off x="5552008" y="1417340"/>
            <a:ext cx="2664000" cy="1310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lnSpc>
                <a:spcPct val="150000"/>
              </a:lnSpc>
            </a:pPr>
            <a:r>
              <a:rPr lang="zh-CN" altLang="en-US" sz="1400" b="1" dirty="0" smtClean="0">
                <a:solidFill>
                  <a:schemeClr val="tx1">
                    <a:lumMod val="75000"/>
                    <a:lumOff val="25000"/>
                  </a:schemeClr>
                </a:solidFill>
                <a:latin typeface="微软雅黑" panose="020B0503020204020204" pitchFamily="34" charset="-122"/>
              </a:rPr>
              <a:t>添加文本信息</a:t>
            </a:r>
            <a:endParaRPr lang="en-US" altLang="zh-CN" sz="1400" b="1" dirty="0" smtClean="0">
              <a:solidFill>
                <a:schemeClr val="tx1">
                  <a:lumMod val="75000"/>
                  <a:lumOff val="25000"/>
                </a:schemeClr>
              </a:solidFill>
              <a:latin typeface="微软雅黑" panose="020B0503020204020204" pitchFamily="34" charset="-122"/>
            </a:endParaRPr>
          </a:p>
          <a:p>
            <a:pPr>
              <a:lnSpc>
                <a:spcPct val="150000"/>
              </a:lnSpc>
              <a:spcBef>
                <a:spcPts val="300"/>
              </a:spcBef>
            </a:pPr>
            <a:r>
              <a:rPr lang="zh-CN" altLang="en-US" sz="1200" dirty="0">
                <a:solidFill>
                  <a:schemeClr val="tx1">
                    <a:lumMod val="75000"/>
                    <a:lumOff val="25000"/>
                  </a:schemeClr>
                </a:solidFill>
                <a:latin typeface="微软雅黑" panose="020B0503020204020204" pitchFamily="34" charset="-122"/>
              </a:rPr>
              <a:t>单击此处添加说明文字单击此处添加说明文字单击此处添加说明文字单击此处添加说明文字单击此处</a:t>
            </a:r>
            <a:endParaRPr lang="zh-CN" altLang="en-US" sz="1200" dirty="0">
              <a:solidFill>
                <a:schemeClr val="tx1">
                  <a:lumMod val="75000"/>
                  <a:lumOff val="25000"/>
                </a:schemeClr>
              </a:solidFill>
              <a:latin typeface="微软雅黑" panose="020B0503020204020204" pitchFamily="34" charset="-122"/>
            </a:endParaRPr>
          </a:p>
        </p:txBody>
      </p:sp>
      <p:sp>
        <p:nvSpPr>
          <p:cNvPr id="24" name="六边形 23"/>
          <p:cNvSpPr/>
          <p:nvPr/>
        </p:nvSpPr>
        <p:spPr>
          <a:xfrm rot="16200000">
            <a:off x="4774583" y="3605652"/>
            <a:ext cx="669472" cy="577130"/>
          </a:xfrm>
          <a:prstGeom prst="hexagon">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en-US" altLang="zh-CN" b="1" dirty="0" smtClean="0"/>
              <a:t>04</a:t>
            </a:r>
            <a:endParaRPr lang="zh-CN" altLang="en-US" b="1" dirty="0"/>
          </a:p>
        </p:txBody>
      </p:sp>
      <p:sp>
        <p:nvSpPr>
          <p:cNvPr id="25" name="文本框 7"/>
          <p:cNvSpPr txBox="1">
            <a:spLocks noChangeArrowheads="1"/>
          </p:cNvSpPr>
          <p:nvPr/>
        </p:nvSpPr>
        <p:spPr bwMode="auto">
          <a:xfrm>
            <a:off x="5537437" y="3274750"/>
            <a:ext cx="2664000" cy="1310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lnSpc>
                <a:spcPct val="150000"/>
              </a:lnSpc>
            </a:pPr>
            <a:r>
              <a:rPr lang="zh-CN" altLang="en-US" sz="1400" b="1" dirty="0" smtClean="0">
                <a:solidFill>
                  <a:schemeClr val="tx1">
                    <a:lumMod val="75000"/>
                    <a:lumOff val="25000"/>
                  </a:schemeClr>
                </a:solidFill>
                <a:latin typeface="微软雅黑" panose="020B0503020204020204" pitchFamily="34" charset="-122"/>
              </a:rPr>
              <a:t>添加文本信息</a:t>
            </a:r>
            <a:endParaRPr lang="en-US" altLang="zh-CN" sz="1400" b="1" dirty="0" smtClean="0">
              <a:solidFill>
                <a:schemeClr val="tx1">
                  <a:lumMod val="75000"/>
                  <a:lumOff val="25000"/>
                </a:schemeClr>
              </a:solidFill>
              <a:latin typeface="微软雅黑" panose="020B0503020204020204" pitchFamily="34" charset="-122"/>
            </a:endParaRPr>
          </a:p>
          <a:p>
            <a:pPr>
              <a:lnSpc>
                <a:spcPct val="150000"/>
              </a:lnSpc>
              <a:spcBef>
                <a:spcPts val="300"/>
              </a:spcBef>
            </a:pPr>
            <a:r>
              <a:rPr lang="zh-CN" altLang="en-US" sz="1200" dirty="0">
                <a:solidFill>
                  <a:schemeClr val="tx1">
                    <a:lumMod val="75000"/>
                    <a:lumOff val="25000"/>
                  </a:schemeClr>
                </a:solidFill>
                <a:latin typeface="微软雅黑" panose="020B0503020204020204" pitchFamily="34" charset="-122"/>
              </a:rPr>
              <a:t>单击此处添加说明文字单击此处添加说明文字单击此处添加说明文字单击此处添加说明文字单击此处</a:t>
            </a:r>
            <a:endParaRPr lang="zh-CN" altLang="en-US" sz="1200" dirty="0">
              <a:solidFill>
                <a:schemeClr val="tx1">
                  <a:lumMod val="75000"/>
                  <a:lumOff val="25000"/>
                </a:schemeClr>
              </a:solidFill>
              <a:latin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p:cTn id="15" dur="500" fill="hold"/>
                                        <p:tgtEl>
                                          <p:spTgt spid="18"/>
                                        </p:tgtEl>
                                        <p:attrNameLst>
                                          <p:attrName>ppt_w</p:attrName>
                                        </p:attrNameLst>
                                      </p:cBhvr>
                                      <p:tavLst>
                                        <p:tav tm="0">
                                          <p:val>
                                            <p:fltVal val="0"/>
                                          </p:val>
                                        </p:tav>
                                        <p:tav tm="100000">
                                          <p:val>
                                            <p:strVal val="#ppt_w"/>
                                          </p:val>
                                        </p:tav>
                                      </p:tavLst>
                                    </p:anim>
                                    <p:anim calcmode="lin" valueType="num">
                                      <p:cBhvr>
                                        <p:cTn id="16" dur="500" fill="hold"/>
                                        <p:tgtEl>
                                          <p:spTgt spid="18"/>
                                        </p:tgtEl>
                                        <p:attrNameLst>
                                          <p:attrName>ppt_h</p:attrName>
                                        </p:attrNameLst>
                                      </p:cBhvr>
                                      <p:tavLst>
                                        <p:tav tm="0">
                                          <p:val>
                                            <p:fltVal val="0"/>
                                          </p:val>
                                        </p:tav>
                                        <p:tav tm="100000">
                                          <p:val>
                                            <p:strVal val="#ppt_h"/>
                                          </p:val>
                                        </p:tav>
                                      </p:tavLst>
                                    </p:anim>
                                    <p:animEffect transition="in" filter="fade">
                                      <p:cBhvr>
                                        <p:cTn id="17" dur="500"/>
                                        <p:tgtEl>
                                          <p:spTgt spid="18"/>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p:cTn id="25" dur="500" fill="hold"/>
                                        <p:tgtEl>
                                          <p:spTgt spid="22"/>
                                        </p:tgtEl>
                                        <p:attrNameLst>
                                          <p:attrName>ppt_w</p:attrName>
                                        </p:attrNameLst>
                                      </p:cBhvr>
                                      <p:tavLst>
                                        <p:tav tm="0">
                                          <p:val>
                                            <p:fltVal val="0"/>
                                          </p:val>
                                        </p:tav>
                                        <p:tav tm="100000">
                                          <p:val>
                                            <p:strVal val="#ppt_w"/>
                                          </p:val>
                                        </p:tav>
                                      </p:tavLst>
                                    </p:anim>
                                    <p:anim calcmode="lin" valueType="num">
                                      <p:cBhvr>
                                        <p:cTn id="26" dur="500" fill="hold"/>
                                        <p:tgtEl>
                                          <p:spTgt spid="22"/>
                                        </p:tgtEl>
                                        <p:attrNameLst>
                                          <p:attrName>ppt_h</p:attrName>
                                        </p:attrNameLst>
                                      </p:cBhvr>
                                      <p:tavLst>
                                        <p:tav tm="0">
                                          <p:val>
                                            <p:fltVal val="0"/>
                                          </p:val>
                                        </p:tav>
                                        <p:tav tm="100000">
                                          <p:val>
                                            <p:strVal val="#ppt_h"/>
                                          </p:val>
                                        </p:tav>
                                      </p:tavLst>
                                    </p:anim>
                                    <p:animEffect transition="in" filter="fade">
                                      <p:cBhvr>
                                        <p:cTn id="27" dur="500"/>
                                        <p:tgtEl>
                                          <p:spTgt spid="22"/>
                                        </p:tgtEl>
                                      </p:cBhvr>
                                    </p:animEffect>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childTnLst>
                          </p:cTn>
                        </p:par>
                        <p:par>
                          <p:cTn id="32" fill="hold">
                            <p:stCondLst>
                              <p:cond delay="3000"/>
                            </p:stCondLst>
                            <p:childTnLst>
                              <p:par>
                                <p:cTn id="33" presetID="53" presetClass="entr" presetSubtype="16" fill="hold" grpId="0" nodeType="after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p:cTn id="35" dur="500" fill="hold"/>
                                        <p:tgtEl>
                                          <p:spTgt spid="20"/>
                                        </p:tgtEl>
                                        <p:attrNameLst>
                                          <p:attrName>ppt_w</p:attrName>
                                        </p:attrNameLst>
                                      </p:cBhvr>
                                      <p:tavLst>
                                        <p:tav tm="0">
                                          <p:val>
                                            <p:fltVal val="0"/>
                                          </p:val>
                                        </p:tav>
                                        <p:tav tm="100000">
                                          <p:val>
                                            <p:strVal val="#ppt_w"/>
                                          </p:val>
                                        </p:tav>
                                      </p:tavLst>
                                    </p:anim>
                                    <p:anim calcmode="lin" valueType="num">
                                      <p:cBhvr>
                                        <p:cTn id="36" dur="500" fill="hold"/>
                                        <p:tgtEl>
                                          <p:spTgt spid="20"/>
                                        </p:tgtEl>
                                        <p:attrNameLst>
                                          <p:attrName>ppt_h</p:attrName>
                                        </p:attrNameLst>
                                      </p:cBhvr>
                                      <p:tavLst>
                                        <p:tav tm="0">
                                          <p:val>
                                            <p:fltVal val="0"/>
                                          </p:val>
                                        </p:tav>
                                        <p:tav tm="100000">
                                          <p:val>
                                            <p:strVal val="#ppt_h"/>
                                          </p:val>
                                        </p:tav>
                                      </p:tavLst>
                                    </p:anim>
                                    <p:animEffect transition="in" filter="fade">
                                      <p:cBhvr>
                                        <p:cTn id="37" dur="500"/>
                                        <p:tgtEl>
                                          <p:spTgt spid="20"/>
                                        </p:tgtEl>
                                      </p:cBhvr>
                                    </p:animEffec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wipe(left)">
                                      <p:cBhvr>
                                        <p:cTn id="41" dur="500"/>
                                        <p:tgtEl>
                                          <p:spTgt spid="21"/>
                                        </p:tgtEl>
                                      </p:cBhvr>
                                    </p:animEffect>
                                  </p:childTnLst>
                                </p:cTn>
                              </p:par>
                            </p:childTnLst>
                          </p:cTn>
                        </p:par>
                        <p:par>
                          <p:cTn id="42" fill="hold">
                            <p:stCondLst>
                              <p:cond delay="4000"/>
                            </p:stCondLst>
                            <p:childTnLst>
                              <p:par>
                                <p:cTn id="43" presetID="53" presetClass="entr" presetSubtype="16" fill="hold" grpId="0" nodeType="afterEffect">
                                  <p:stCondLst>
                                    <p:cond delay="0"/>
                                  </p:stCondLst>
                                  <p:childTnLst>
                                    <p:set>
                                      <p:cBhvr>
                                        <p:cTn id="44" dur="1" fill="hold">
                                          <p:stCondLst>
                                            <p:cond delay="0"/>
                                          </p:stCondLst>
                                        </p:cTn>
                                        <p:tgtEl>
                                          <p:spTgt spid="24"/>
                                        </p:tgtEl>
                                        <p:attrNameLst>
                                          <p:attrName>style.visibility</p:attrName>
                                        </p:attrNameLst>
                                      </p:cBhvr>
                                      <p:to>
                                        <p:strVal val="visible"/>
                                      </p:to>
                                    </p:set>
                                    <p:anim calcmode="lin" valueType="num">
                                      <p:cBhvr>
                                        <p:cTn id="45" dur="500" fill="hold"/>
                                        <p:tgtEl>
                                          <p:spTgt spid="24"/>
                                        </p:tgtEl>
                                        <p:attrNameLst>
                                          <p:attrName>ppt_w</p:attrName>
                                        </p:attrNameLst>
                                      </p:cBhvr>
                                      <p:tavLst>
                                        <p:tav tm="0">
                                          <p:val>
                                            <p:fltVal val="0"/>
                                          </p:val>
                                        </p:tav>
                                        <p:tav tm="100000">
                                          <p:val>
                                            <p:strVal val="#ppt_w"/>
                                          </p:val>
                                        </p:tav>
                                      </p:tavLst>
                                    </p:anim>
                                    <p:anim calcmode="lin" valueType="num">
                                      <p:cBhvr>
                                        <p:cTn id="46" dur="500" fill="hold"/>
                                        <p:tgtEl>
                                          <p:spTgt spid="24"/>
                                        </p:tgtEl>
                                        <p:attrNameLst>
                                          <p:attrName>ppt_h</p:attrName>
                                        </p:attrNameLst>
                                      </p:cBhvr>
                                      <p:tavLst>
                                        <p:tav tm="0">
                                          <p:val>
                                            <p:fltVal val="0"/>
                                          </p:val>
                                        </p:tav>
                                        <p:tav tm="100000">
                                          <p:val>
                                            <p:strVal val="#ppt_h"/>
                                          </p:val>
                                        </p:tav>
                                      </p:tavLst>
                                    </p:anim>
                                    <p:animEffect transition="in" filter="fade">
                                      <p:cBhvr>
                                        <p:cTn id="47" dur="500"/>
                                        <p:tgtEl>
                                          <p:spTgt spid="24"/>
                                        </p:tgtEl>
                                      </p:cBhvr>
                                    </p:animEffect>
                                  </p:childTnLst>
                                </p:cTn>
                              </p:par>
                            </p:childTnLst>
                          </p:cTn>
                        </p:par>
                        <p:par>
                          <p:cTn id="48" fill="hold">
                            <p:stCondLst>
                              <p:cond delay="4500"/>
                            </p:stCondLst>
                            <p:childTnLst>
                              <p:par>
                                <p:cTn id="49" presetID="22" presetClass="entr" presetSubtype="8" fill="hold" grpId="0" nodeType="after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wipe(left)">
                                      <p:cBhvr>
                                        <p:cTn id="5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P spid="18" grpId="0" animBg="1"/>
      <p:bldP spid="19" grpId="0"/>
      <p:bldP spid="20" grpId="0" animBg="1"/>
      <p:bldP spid="21" grpId="0"/>
      <p:bldP spid="22" grpId="0" animBg="1"/>
      <p:bldP spid="23" grpId="0"/>
      <p:bldP spid="24" grpId="0" animBg="1"/>
      <p:bldP spid="2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0" y="274202"/>
            <a:ext cx="2411760" cy="360040"/>
          </a:xfrm>
          <a:prstGeom prst="homePlat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14"/>
          <p:cNvSpPr txBox="1">
            <a:spLocks noChangeArrowheads="1"/>
          </p:cNvSpPr>
          <p:nvPr/>
        </p:nvSpPr>
        <p:spPr bwMode="auto">
          <a:xfrm>
            <a:off x="107504" y="286698"/>
            <a:ext cx="2016224" cy="338554"/>
          </a:xfrm>
          <a:prstGeom prst="rect">
            <a:avLst/>
          </a:prstGeom>
          <a:noFill/>
          <a:ln w="9525">
            <a:noFill/>
            <a:miter lim="800000"/>
          </a:ln>
        </p:spPr>
        <p:txBody>
          <a:bodyPr wrap="square">
            <a:spAutoFit/>
          </a:bodyPr>
          <a:lstStyle/>
          <a:p>
            <a:pPr lvl="0" algn="ctr">
              <a:defRPr/>
            </a:pPr>
            <a:r>
              <a:rPr lang="zh-CN" altLang="en-US" sz="1600" b="1" kern="0" dirty="0" smtClean="0">
                <a:solidFill>
                  <a:schemeClr val="bg1"/>
                </a:solidFill>
                <a:latin typeface="微软雅黑" panose="020B0503020204020204" pitchFamily="34" charset="-122"/>
                <a:ea typeface="微软雅黑" panose="020B0503020204020204" pitchFamily="34" charset="-122"/>
              </a:rPr>
              <a:t>单击此处添加标题</a:t>
            </a:r>
            <a:endParaRPr lang="zh-CN" altLang="en-US" sz="1600" b="1" kern="0" dirty="0" smtClean="0">
              <a:solidFill>
                <a:schemeClr val="bg1"/>
              </a:solidFill>
              <a:latin typeface="微软雅黑" panose="020B0503020204020204" pitchFamily="34" charset="-122"/>
              <a:ea typeface="微软雅黑" panose="020B0503020204020204" pitchFamily="34" charset="-122"/>
            </a:endParaRPr>
          </a:p>
        </p:txBody>
      </p:sp>
      <p:sp>
        <p:nvSpPr>
          <p:cNvPr id="4" name="矩形 2"/>
          <p:cNvSpPr>
            <a:spLocks noChangeArrowheads="1"/>
          </p:cNvSpPr>
          <p:nvPr/>
        </p:nvSpPr>
        <p:spPr bwMode="auto">
          <a:xfrm>
            <a:off x="2674942" y="1417343"/>
            <a:ext cx="1829756" cy="1667045"/>
          </a:xfrm>
          <a:prstGeom prst="rect">
            <a:avLst/>
          </a:prstGeom>
          <a:solidFill>
            <a:srgbClr val="006C31"/>
          </a:solidFill>
          <a:ln>
            <a:noFill/>
          </a:ln>
        </p:spPr>
        <p:txBody>
          <a:bodyPr lIns="68580" tIns="34290" rIns="68580" bIns="34290"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a:lnSpc>
                <a:spcPct val="150000"/>
              </a:lnSpc>
              <a:spcBef>
                <a:spcPct val="0"/>
              </a:spcBef>
              <a:buNone/>
            </a:pPr>
            <a:r>
              <a:rPr lang="zh-CN" altLang="en-US" sz="1200" dirty="0">
                <a:solidFill>
                  <a:schemeClr val="bg1"/>
                </a:solidFill>
                <a:latin typeface="微软雅黑" panose="020B0503020204020204" pitchFamily="34" charset="-122"/>
                <a:cs typeface="+mn-ea"/>
                <a:sym typeface="+mn-lt"/>
              </a:rPr>
              <a:t>请在此输入你的文本请在此输入你的文本请在此输入你的文本</a:t>
            </a:r>
            <a:endParaRPr lang="zh-CN" altLang="en-US" sz="1200" dirty="0">
              <a:solidFill>
                <a:srgbClr val="FFFFFF"/>
              </a:solidFill>
              <a:latin typeface="微软雅黑" panose="020B0503020204020204" pitchFamily="34" charset="-122"/>
              <a:cs typeface="+mn-ea"/>
              <a:sym typeface="+mn-lt"/>
            </a:endParaRPr>
          </a:p>
        </p:txBody>
      </p:sp>
      <p:sp>
        <p:nvSpPr>
          <p:cNvPr id="6" name="矩形 4"/>
          <p:cNvSpPr>
            <a:spLocks noChangeArrowheads="1"/>
          </p:cNvSpPr>
          <p:nvPr/>
        </p:nvSpPr>
        <p:spPr bwMode="auto">
          <a:xfrm>
            <a:off x="755577" y="3177767"/>
            <a:ext cx="1829756" cy="1668576"/>
          </a:xfrm>
          <a:prstGeom prst="rect">
            <a:avLst/>
          </a:prstGeom>
          <a:solidFill>
            <a:srgbClr val="006C31"/>
          </a:solidFill>
          <a:ln>
            <a:noFill/>
          </a:ln>
        </p:spPr>
        <p:txBody>
          <a:bodyPr lIns="68580" tIns="34290" rIns="68580" bIns="34290"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a:lnSpc>
                <a:spcPct val="150000"/>
              </a:lnSpc>
              <a:spcBef>
                <a:spcPct val="0"/>
              </a:spcBef>
              <a:buNone/>
            </a:pPr>
            <a:r>
              <a:rPr lang="zh-CN" altLang="en-US" sz="1200" dirty="0">
                <a:solidFill>
                  <a:schemeClr val="bg1"/>
                </a:solidFill>
                <a:latin typeface="微软雅黑" panose="020B0503020204020204" pitchFamily="34" charset="-122"/>
                <a:cs typeface="+mn-ea"/>
                <a:sym typeface="+mn-lt"/>
              </a:rPr>
              <a:t>请在此输入你的文本请在此输入你的文本请在此输入你的文本</a:t>
            </a:r>
            <a:endParaRPr lang="zh-CN" altLang="en-US" sz="1200" dirty="0">
              <a:solidFill>
                <a:srgbClr val="FFFFFF"/>
              </a:solidFill>
              <a:latin typeface="微软雅黑" panose="020B0503020204020204" pitchFamily="34" charset="-122"/>
              <a:cs typeface="+mn-ea"/>
              <a:sym typeface="+mn-lt"/>
            </a:endParaRPr>
          </a:p>
        </p:txBody>
      </p:sp>
      <p:sp>
        <p:nvSpPr>
          <p:cNvPr id="7" name="矩形 2"/>
          <p:cNvSpPr>
            <a:spLocks noChangeArrowheads="1"/>
          </p:cNvSpPr>
          <p:nvPr/>
        </p:nvSpPr>
        <p:spPr bwMode="auto">
          <a:xfrm>
            <a:off x="6513674" y="1417343"/>
            <a:ext cx="1829756" cy="1667045"/>
          </a:xfrm>
          <a:prstGeom prst="rect">
            <a:avLst/>
          </a:prstGeom>
          <a:solidFill>
            <a:srgbClr val="006C31"/>
          </a:solidFill>
          <a:ln>
            <a:noFill/>
          </a:ln>
        </p:spPr>
        <p:txBody>
          <a:bodyPr lIns="68580" tIns="34290" rIns="68580" bIns="34290"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a:lnSpc>
                <a:spcPct val="150000"/>
              </a:lnSpc>
              <a:spcBef>
                <a:spcPct val="0"/>
              </a:spcBef>
              <a:buNone/>
            </a:pPr>
            <a:r>
              <a:rPr lang="zh-CN" altLang="en-US" sz="1200" dirty="0">
                <a:solidFill>
                  <a:schemeClr val="bg1"/>
                </a:solidFill>
                <a:latin typeface="微软雅黑" panose="020B0503020204020204" pitchFamily="34" charset="-122"/>
                <a:cs typeface="+mn-ea"/>
                <a:sym typeface="+mn-lt"/>
              </a:rPr>
              <a:t>请在此输入你的文本请在此输入你的文本请在此输入你的文本</a:t>
            </a:r>
            <a:endParaRPr lang="zh-CN" altLang="en-US" sz="1200" dirty="0">
              <a:solidFill>
                <a:srgbClr val="FFFFFF"/>
              </a:solidFill>
              <a:latin typeface="微软雅黑" panose="020B0503020204020204" pitchFamily="34" charset="-122"/>
              <a:cs typeface="+mn-ea"/>
              <a:sym typeface="+mn-lt"/>
            </a:endParaRPr>
          </a:p>
        </p:txBody>
      </p:sp>
      <p:sp>
        <p:nvSpPr>
          <p:cNvPr id="8" name="矩形 7"/>
          <p:cNvSpPr>
            <a:spLocks noChangeArrowheads="1"/>
          </p:cNvSpPr>
          <p:nvPr/>
        </p:nvSpPr>
        <p:spPr bwMode="auto">
          <a:xfrm>
            <a:off x="4594309" y="3177767"/>
            <a:ext cx="1829756" cy="1668576"/>
          </a:xfrm>
          <a:prstGeom prst="rect">
            <a:avLst/>
          </a:prstGeom>
          <a:solidFill>
            <a:srgbClr val="006C31"/>
          </a:solidFill>
          <a:ln>
            <a:noFill/>
          </a:ln>
        </p:spPr>
        <p:txBody>
          <a:bodyPr lIns="68580" tIns="34290" rIns="68580" bIns="34290"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a:lnSpc>
                <a:spcPct val="150000"/>
              </a:lnSpc>
              <a:spcBef>
                <a:spcPct val="0"/>
              </a:spcBef>
              <a:buNone/>
            </a:pPr>
            <a:r>
              <a:rPr lang="zh-CN" altLang="en-US" sz="1200" dirty="0">
                <a:solidFill>
                  <a:schemeClr val="bg1"/>
                </a:solidFill>
                <a:latin typeface="微软雅黑" panose="020B0503020204020204" pitchFamily="34" charset="-122"/>
                <a:cs typeface="+mn-ea"/>
                <a:sym typeface="+mn-lt"/>
              </a:rPr>
              <a:t>请在此输入你的文本请在此输入你的文本请在此输入你的文本</a:t>
            </a:r>
            <a:endParaRPr lang="zh-CN" altLang="en-US" sz="1200" dirty="0">
              <a:solidFill>
                <a:srgbClr val="FFFFFF"/>
              </a:solidFill>
              <a:latin typeface="微软雅黑" panose="020B0503020204020204" pitchFamily="34" charset="-122"/>
              <a:cs typeface="+mn-ea"/>
              <a:sym typeface="+mn-lt"/>
            </a:endParaRPr>
          </a:p>
        </p:txBody>
      </p:sp>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55576" y="1417343"/>
            <a:ext cx="1828311" cy="1667044"/>
          </a:xfrm>
          <a:custGeom>
            <a:avLst/>
            <a:gdLst>
              <a:gd name="connsiteX0" fmla="*/ 0 w 2437748"/>
              <a:gd name="connsiteY0" fmla="*/ 0 h 2222727"/>
              <a:gd name="connsiteX1" fmla="*/ 2437748 w 2437748"/>
              <a:gd name="connsiteY1" fmla="*/ 0 h 2222727"/>
              <a:gd name="connsiteX2" fmla="*/ 2437748 w 2437748"/>
              <a:gd name="connsiteY2" fmla="*/ 2222727 h 2222727"/>
              <a:gd name="connsiteX3" fmla="*/ 0 w 2437748"/>
              <a:gd name="connsiteY3" fmla="*/ 2222727 h 2222727"/>
            </a:gdLst>
            <a:ahLst/>
            <a:cxnLst>
              <a:cxn ang="0">
                <a:pos x="connsiteX0" y="connsiteY0"/>
              </a:cxn>
              <a:cxn ang="0">
                <a:pos x="connsiteX1" y="connsiteY1"/>
              </a:cxn>
              <a:cxn ang="0">
                <a:pos x="connsiteX2" y="connsiteY2"/>
              </a:cxn>
              <a:cxn ang="0">
                <a:pos x="connsiteX3" y="connsiteY3"/>
              </a:cxn>
            </a:cxnLst>
            <a:rect l="l" t="t" r="r" b="b"/>
            <a:pathLst>
              <a:path w="2437748" h="2222727">
                <a:moveTo>
                  <a:pt x="0" y="0"/>
                </a:moveTo>
                <a:lnTo>
                  <a:pt x="2437748" y="0"/>
                </a:lnTo>
                <a:lnTo>
                  <a:pt x="2437748" y="2222727"/>
                </a:lnTo>
                <a:lnTo>
                  <a:pt x="0" y="2222727"/>
                </a:lnTo>
                <a:close/>
              </a:path>
            </a:pathLst>
          </a:cu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92863" y="1417340"/>
            <a:ext cx="1828311" cy="1667048"/>
          </a:xfrm>
          <a:custGeom>
            <a:avLst/>
            <a:gdLst>
              <a:gd name="connsiteX0" fmla="*/ 0 w 2437748"/>
              <a:gd name="connsiteY0" fmla="*/ 0 h 2222727"/>
              <a:gd name="connsiteX1" fmla="*/ 2437748 w 2437748"/>
              <a:gd name="connsiteY1" fmla="*/ 0 h 2222727"/>
              <a:gd name="connsiteX2" fmla="*/ 2437748 w 2437748"/>
              <a:gd name="connsiteY2" fmla="*/ 2222727 h 2222727"/>
              <a:gd name="connsiteX3" fmla="*/ 0 w 2437748"/>
              <a:gd name="connsiteY3" fmla="*/ 2222727 h 2222727"/>
            </a:gdLst>
            <a:ahLst/>
            <a:cxnLst>
              <a:cxn ang="0">
                <a:pos x="connsiteX0" y="connsiteY0"/>
              </a:cxn>
              <a:cxn ang="0">
                <a:pos x="connsiteX1" y="connsiteY1"/>
              </a:cxn>
              <a:cxn ang="0">
                <a:pos x="connsiteX2" y="connsiteY2"/>
              </a:cxn>
              <a:cxn ang="0">
                <a:pos x="connsiteX3" y="connsiteY3"/>
              </a:cxn>
            </a:cxnLst>
            <a:rect l="l" t="t" r="r" b="b"/>
            <a:pathLst>
              <a:path w="2437748" h="2222727">
                <a:moveTo>
                  <a:pt x="0" y="0"/>
                </a:moveTo>
                <a:lnTo>
                  <a:pt x="2437748" y="0"/>
                </a:lnTo>
                <a:lnTo>
                  <a:pt x="2437748" y="2222727"/>
                </a:lnTo>
                <a:lnTo>
                  <a:pt x="0" y="2222727"/>
                </a:lnTo>
                <a:close/>
              </a:path>
            </a:pathLst>
          </a:custGeom>
        </p:spPr>
      </p:pic>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82397" y="3179298"/>
            <a:ext cx="1823336" cy="1667046"/>
          </a:xfrm>
          <a:custGeom>
            <a:avLst/>
            <a:gdLst>
              <a:gd name="connsiteX0" fmla="*/ 0 w 2431114"/>
              <a:gd name="connsiteY0" fmla="*/ 0 h 2222727"/>
              <a:gd name="connsiteX1" fmla="*/ 2431114 w 2431114"/>
              <a:gd name="connsiteY1" fmla="*/ 0 h 2222727"/>
              <a:gd name="connsiteX2" fmla="*/ 2431114 w 2431114"/>
              <a:gd name="connsiteY2" fmla="*/ 2222727 h 2222727"/>
              <a:gd name="connsiteX3" fmla="*/ 0 w 2431114"/>
              <a:gd name="connsiteY3" fmla="*/ 2222727 h 2222727"/>
            </a:gdLst>
            <a:ahLst/>
            <a:cxnLst>
              <a:cxn ang="0">
                <a:pos x="connsiteX0" y="connsiteY0"/>
              </a:cxn>
              <a:cxn ang="0">
                <a:pos x="connsiteX1" y="connsiteY1"/>
              </a:cxn>
              <a:cxn ang="0">
                <a:pos x="connsiteX2" y="connsiteY2"/>
              </a:cxn>
              <a:cxn ang="0">
                <a:pos x="connsiteX3" y="connsiteY3"/>
              </a:cxn>
            </a:cxnLst>
            <a:rect l="l" t="t" r="r" b="b"/>
            <a:pathLst>
              <a:path w="2431114" h="2222727">
                <a:moveTo>
                  <a:pt x="0" y="0"/>
                </a:moveTo>
                <a:lnTo>
                  <a:pt x="2431114" y="0"/>
                </a:lnTo>
                <a:lnTo>
                  <a:pt x="2431114" y="2222727"/>
                </a:lnTo>
                <a:lnTo>
                  <a:pt x="0" y="2222727"/>
                </a:lnTo>
                <a:close/>
              </a:path>
            </a:pathLst>
          </a:custGeom>
        </p:spPr>
      </p:pic>
      <p:pic>
        <p:nvPicPr>
          <p:cNvPr id="12" name="图片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15119" y="3176236"/>
            <a:ext cx="1828311" cy="1670108"/>
          </a:xfrm>
          <a:custGeom>
            <a:avLst/>
            <a:gdLst>
              <a:gd name="connsiteX0" fmla="*/ 0 w 2437748"/>
              <a:gd name="connsiteY0" fmla="*/ 0 h 2222727"/>
              <a:gd name="connsiteX1" fmla="*/ 2437748 w 2437748"/>
              <a:gd name="connsiteY1" fmla="*/ 0 h 2222727"/>
              <a:gd name="connsiteX2" fmla="*/ 2437748 w 2437748"/>
              <a:gd name="connsiteY2" fmla="*/ 2222727 h 2222727"/>
              <a:gd name="connsiteX3" fmla="*/ 0 w 2437748"/>
              <a:gd name="connsiteY3" fmla="*/ 2222727 h 2222727"/>
            </a:gdLst>
            <a:ahLst/>
            <a:cxnLst>
              <a:cxn ang="0">
                <a:pos x="connsiteX0" y="connsiteY0"/>
              </a:cxn>
              <a:cxn ang="0">
                <a:pos x="connsiteX1" y="connsiteY1"/>
              </a:cxn>
              <a:cxn ang="0">
                <a:pos x="connsiteX2" y="connsiteY2"/>
              </a:cxn>
              <a:cxn ang="0">
                <a:pos x="connsiteX3" y="connsiteY3"/>
              </a:cxn>
            </a:cxnLst>
            <a:rect l="l" t="t" r="r" b="b"/>
            <a:pathLst>
              <a:path w="2437748" h="2222727">
                <a:moveTo>
                  <a:pt x="0" y="0"/>
                </a:moveTo>
                <a:lnTo>
                  <a:pt x="2437748" y="0"/>
                </a:lnTo>
                <a:lnTo>
                  <a:pt x="2437748" y="2222727"/>
                </a:lnTo>
                <a:lnTo>
                  <a:pt x="0" y="2222727"/>
                </a:lnTo>
                <a:close/>
              </a:path>
            </a:pathLst>
          </a:custGeom>
        </p:spPr>
      </p:pic>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 presetClass="entr" presetSubtype="1"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0-#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2" presetClass="entr" presetSubtype="1"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fill="hold"/>
                                        <p:tgtEl>
                                          <p:spTgt spid="4"/>
                                        </p:tgtEl>
                                        <p:attrNameLst>
                                          <p:attrName>ppt_x</p:attrName>
                                        </p:attrNameLst>
                                      </p:cBhvr>
                                      <p:tavLst>
                                        <p:tav tm="0">
                                          <p:val>
                                            <p:strVal val="#ppt_x"/>
                                          </p:val>
                                        </p:tav>
                                        <p:tav tm="100000">
                                          <p:val>
                                            <p:strVal val="#ppt_x"/>
                                          </p:val>
                                        </p:tav>
                                      </p:tavLst>
                                    </p:anim>
                                    <p:anim calcmode="lin" valueType="num">
                                      <p:cBhvr additive="base">
                                        <p:cTn id="25" dur="500" fill="hold"/>
                                        <p:tgtEl>
                                          <p:spTgt spid="4"/>
                                        </p:tgtEl>
                                        <p:attrNameLst>
                                          <p:attrName>ppt_y</p:attrName>
                                        </p:attrNameLst>
                                      </p:cBhvr>
                                      <p:tavLst>
                                        <p:tav tm="0">
                                          <p:val>
                                            <p:strVal val="0-#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fill="hold"/>
                                        <p:tgtEl>
                                          <p:spTgt spid="11"/>
                                        </p:tgtEl>
                                        <p:attrNameLst>
                                          <p:attrName>ppt_x</p:attrName>
                                        </p:attrNameLst>
                                      </p:cBhvr>
                                      <p:tavLst>
                                        <p:tav tm="0">
                                          <p:val>
                                            <p:strVal val="#ppt_x"/>
                                          </p:val>
                                        </p:tav>
                                        <p:tav tm="100000">
                                          <p:val>
                                            <p:strVal val="#ppt_x"/>
                                          </p:val>
                                        </p:tav>
                                      </p:tavLst>
                                    </p:anim>
                                    <p:anim calcmode="lin" valueType="num">
                                      <p:cBhvr additive="base">
                                        <p:cTn id="29" dur="500" fill="hold"/>
                                        <p:tgtEl>
                                          <p:spTgt spid="11"/>
                                        </p:tgtEl>
                                        <p:attrNameLst>
                                          <p:attrName>ppt_y</p:attrName>
                                        </p:attrNameLst>
                                      </p:cBhvr>
                                      <p:tavLst>
                                        <p:tav tm="0">
                                          <p:val>
                                            <p:strVal val="1+#ppt_h/2"/>
                                          </p:val>
                                        </p:tav>
                                        <p:tav tm="100000">
                                          <p:val>
                                            <p:strVal val="#ppt_y"/>
                                          </p:val>
                                        </p:tav>
                                      </p:tavLst>
                                    </p:anim>
                                  </p:childTnLst>
                                </p:cTn>
                              </p:par>
                            </p:childTnLst>
                          </p:cTn>
                        </p:par>
                        <p:par>
                          <p:cTn id="30" fill="hold">
                            <p:stCondLst>
                              <p:cond delay="2000"/>
                            </p:stCondLst>
                            <p:childTnLst>
                              <p:par>
                                <p:cTn id="31" presetID="2" presetClass="entr" presetSubtype="1" fill="hold" nodeType="after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fill="hold"/>
                                        <p:tgtEl>
                                          <p:spTgt spid="10"/>
                                        </p:tgtEl>
                                        <p:attrNameLst>
                                          <p:attrName>ppt_x</p:attrName>
                                        </p:attrNameLst>
                                      </p:cBhvr>
                                      <p:tavLst>
                                        <p:tav tm="0">
                                          <p:val>
                                            <p:strVal val="#ppt_x"/>
                                          </p:val>
                                        </p:tav>
                                        <p:tav tm="100000">
                                          <p:val>
                                            <p:strVal val="#ppt_x"/>
                                          </p:val>
                                        </p:tav>
                                      </p:tavLst>
                                    </p:anim>
                                    <p:anim calcmode="lin" valueType="num">
                                      <p:cBhvr additive="base">
                                        <p:cTn id="34" dur="500" fill="hold"/>
                                        <p:tgtEl>
                                          <p:spTgt spid="10"/>
                                        </p:tgtEl>
                                        <p:attrNameLst>
                                          <p:attrName>ppt_y</p:attrName>
                                        </p:attrNameLst>
                                      </p:cBhvr>
                                      <p:tavLst>
                                        <p:tav tm="0">
                                          <p:val>
                                            <p:strVal val="0-#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par>
                          <p:cTn id="39" fill="hold">
                            <p:stCondLst>
                              <p:cond delay="2500"/>
                            </p:stCondLst>
                            <p:childTnLst>
                              <p:par>
                                <p:cTn id="40" presetID="2" presetClass="entr" presetSubtype="1" fill="hold" grpId="0" nodeType="afterEffect">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cBhvr additive="base">
                                        <p:cTn id="42" dur="500" fill="hold"/>
                                        <p:tgtEl>
                                          <p:spTgt spid="7"/>
                                        </p:tgtEl>
                                        <p:attrNameLst>
                                          <p:attrName>ppt_x</p:attrName>
                                        </p:attrNameLst>
                                      </p:cBhvr>
                                      <p:tavLst>
                                        <p:tav tm="0">
                                          <p:val>
                                            <p:strVal val="#ppt_x"/>
                                          </p:val>
                                        </p:tav>
                                        <p:tav tm="100000">
                                          <p:val>
                                            <p:strVal val="#ppt_x"/>
                                          </p:val>
                                        </p:tav>
                                      </p:tavLst>
                                    </p:anim>
                                    <p:anim calcmode="lin" valueType="num">
                                      <p:cBhvr additive="base">
                                        <p:cTn id="43" dur="500" fill="hold"/>
                                        <p:tgtEl>
                                          <p:spTgt spid="7"/>
                                        </p:tgtEl>
                                        <p:attrNameLst>
                                          <p:attrName>ppt_y</p:attrName>
                                        </p:attrNameLst>
                                      </p:cBhvr>
                                      <p:tavLst>
                                        <p:tav tm="0">
                                          <p:val>
                                            <p:strVal val="0-#ppt_h/2"/>
                                          </p:val>
                                        </p:tav>
                                        <p:tav tm="100000">
                                          <p:val>
                                            <p:strVal val="#ppt_y"/>
                                          </p:val>
                                        </p:tav>
                                      </p:tavLst>
                                    </p:anim>
                                  </p:childTnLst>
                                </p:cTn>
                              </p:par>
                              <p:par>
                                <p:cTn id="44" presetID="2" presetClass="entr" presetSubtype="4" fill="hold" nodeType="with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additive="base">
                                        <p:cTn id="46" dur="500" fill="hold"/>
                                        <p:tgtEl>
                                          <p:spTgt spid="12"/>
                                        </p:tgtEl>
                                        <p:attrNameLst>
                                          <p:attrName>ppt_x</p:attrName>
                                        </p:attrNameLst>
                                      </p:cBhvr>
                                      <p:tavLst>
                                        <p:tav tm="0">
                                          <p:val>
                                            <p:strVal val="#ppt_x"/>
                                          </p:val>
                                        </p:tav>
                                        <p:tav tm="100000">
                                          <p:val>
                                            <p:strVal val="#ppt_x"/>
                                          </p:val>
                                        </p:tav>
                                      </p:tavLst>
                                    </p:anim>
                                    <p:anim calcmode="lin" valueType="num">
                                      <p:cBhvr additive="base">
                                        <p:cTn id="47"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P spid="4" grpId="0" animBg="1"/>
      <p:bldP spid="6" grpId="0" animBg="1"/>
      <p:bldP spid="7" grpId="0" animBg="1"/>
      <p:bldP spid="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0" y="274202"/>
            <a:ext cx="2411760" cy="360040"/>
          </a:xfrm>
          <a:prstGeom prst="homePlat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14"/>
          <p:cNvSpPr txBox="1">
            <a:spLocks noChangeArrowheads="1"/>
          </p:cNvSpPr>
          <p:nvPr/>
        </p:nvSpPr>
        <p:spPr bwMode="auto">
          <a:xfrm>
            <a:off x="107504" y="286698"/>
            <a:ext cx="2016224" cy="338554"/>
          </a:xfrm>
          <a:prstGeom prst="rect">
            <a:avLst/>
          </a:prstGeom>
          <a:noFill/>
          <a:ln w="9525">
            <a:noFill/>
            <a:miter lim="800000"/>
          </a:ln>
        </p:spPr>
        <p:txBody>
          <a:bodyPr wrap="square">
            <a:spAutoFit/>
          </a:bodyPr>
          <a:lstStyle/>
          <a:p>
            <a:pPr lvl="0" algn="ctr">
              <a:defRPr/>
            </a:pPr>
            <a:r>
              <a:rPr lang="zh-CN" altLang="en-US" sz="1600" b="1" kern="0" dirty="0" smtClean="0">
                <a:solidFill>
                  <a:schemeClr val="bg1"/>
                </a:solidFill>
                <a:latin typeface="微软雅黑" panose="020B0503020204020204" pitchFamily="34" charset="-122"/>
                <a:ea typeface="微软雅黑" panose="020B0503020204020204" pitchFamily="34" charset="-122"/>
              </a:rPr>
              <a:t>单击此处添加标题</a:t>
            </a:r>
            <a:endParaRPr lang="zh-CN" altLang="en-US" sz="1600" b="1" kern="0" dirty="0" smtClean="0">
              <a:solidFill>
                <a:schemeClr val="bg1"/>
              </a:solidFill>
              <a:latin typeface="微软雅黑" panose="020B0503020204020204" pitchFamily="34" charset="-122"/>
              <a:ea typeface="微软雅黑" panose="020B0503020204020204" pitchFamily="34" charset="-122"/>
            </a:endParaRPr>
          </a:p>
        </p:txBody>
      </p:sp>
      <p:sp>
        <p:nvSpPr>
          <p:cNvPr id="4" name="椭圆 3"/>
          <p:cNvSpPr>
            <a:spLocks noChangeAspect="1"/>
          </p:cNvSpPr>
          <p:nvPr/>
        </p:nvSpPr>
        <p:spPr>
          <a:xfrm>
            <a:off x="611560" y="2460080"/>
            <a:ext cx="1566168" cy="1566168"/>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微软雅黑" panose="020B0503020204020204" pitchFamily="34" charset="-122"/>
                <a:ea typeface="微软雅黑" panose="020B0503020204020204" pitchFamily="34" charset="-122"/>
              </a:rPr>
              <a:t>添加文本标题</a:t>
            </a:r>
            <a:endParaRPr lang="zh-CN" altLang="en-US" sz="1600" dirty="0">
              <a:latin typeface="微软雅黑" panose="020B0503020204020204" pitchFamily="34" charset="-122"/>
              <a:ea typeface="微软雅黑" panose="020B0503020204020204" pitchFamily="34" charset="-122"/>
            </a:endParaRPr>
          </a:p>
        </p:txBody>
      </p:sp>
      <p:sp>
        <p:nvSpPr>
          <p:cNvPr id="6" name="椭圆 5"/>
          <p:cNvSpPr>
            <a:spLocks noChangeAspect="1"/>
          </p:cNvSpPr>
          <p:nvPr/>
        </p:nvSpPr>
        <p:spPr>
          <a:xfrm>
            <a:off x="1786186" y="2460080"/>
            <a:ext cx="1957710" cy="1957710"/>
          </a:xfrm>
          <a:prstGeom prst="ellips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微软雅黑" panose="020B0503020204020204" pitchFamily="34" charset="-122"/>
                <a:ea typeface="微软雅黑" panose="020B0503020204020204" pitchFamily="34" charset="-122"/>
              </a:rPr>
              <a:t>添加文本标题</a:t>
            </a:r>
            <a:endParaRPr lang="zh-CN" altLang="en-US" sz="1600" dirty="0">
              <a:latin typeface="微软雅黑" panose="020B0503020204020204" pitchFamily="34" charset="-122"/>
              <a:ea typeface="微软雅黑" panose="020B0503020204020204" pitchFamily="34" charset="-122"/>
            </a:endParaRPr>
          </a:p>
        </p:txBody>
      </p:sp>
      <p:sp>
        <p:nvSpPr>
          <p:cNvPr id="7" name="椭圆 6"/>
          <p:cNvSpPr>
            <a:spLocks noChangeAspect="1"/>
          </p:cNvSpPr>
          <p:nvPr/>
        </p:nvSpPr>
        <p:spPr>
          <a:xfrm>
            <a:off x="1198873" y="3438935"/>
            <a:ext cx="1566168" cy="1566168"/>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latin typeface="微软雅黑" panose="020B0503020204020204" pitchFamily="34" charset="-122"/>
                <a:ea typeface="微软雅黑" panose="020B0503020204020204" pitchFamily="34" charset="-122"/>
              </a:rPr>
              <a:t>添加文本标题</a:t>
            </a:r>
            <a:endParaRPr lang="zh-CN" altLang="en-US" sz="1600" dirty="0">
              <a:latin typeface="微软雅黑" panose="020B0503020204020204" pitchFamily="34" charset="-122"/>
              <a:ea typeface="微软雅黑" panose="020B0503020204020204" pitchFamily="34" charset="-122"/>
            </a:endParaRPr>
          </a:p>
        </p:txBody>
      </p:sp>
      <p:sp>
        <p:nvSpPr>
          <p:cNvPr id="8" name="文本框 7"/>
          <p:cNvSpPr txBox="1">
            <a:spLocks noChangeArrowheads="1"/>
          </p:cNvSpPr>
          <p:nvPr/>
        </p:nvSpPr>
        <p:spPr bwMode="auto">
          <a:xfrm>
            <a:off x="755577" y="1345332"/>
            <a:ext cx="2988320"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r>
              <a:rPr lang="zh-CN" altLang="en-US" sz="1600" dirty="0" smtClean="0">
                <a:solidFill>
                  <a:schemeClr val="tx1">
                    <a:lumMod val="85000"/>
                    <a:lumOff val="15000"/>
                  </a:schemeClr>
                </a:solidFill>
                <a:latin typeface="微软雅黑" panose="020B0503020204020204" pitchFamily="34" charset="-122"/>
              </a:rPr>
              <a:t>添加文本</a:t>
            </a:r>
            <a:endParaRPr lang="en-US" altLang="zh-CN" sz="1600" dirty="0" smtClean="0">
              <a:solidFill>
                <a:schemeClr val="tx1">
                  <a:lumMod val="85000"/>
                  <a:lumOff val="15000"/>
                </a:schemeClr>
              </a:solidFill>
              <a:latin typeface="微软雅黑" panose="020B0503020204020204" pitchFamily="34" charset="-122"/>
            </a:endParaRPr>
          </a:p>
          <a:p>
            <a:pPr>
              <a:lnSpc>
                <a:spcPct val="120000"/>
              </a:lnSpc>
              <a:spcBef>
                <a:spcPts val="300"/>
              </a:spcBef>
            </a:pPr>
            <a:r>
              <a:rPr lang="zh-CN" altLang="en-US" sz="1200" dirty="0" smtClean="0">
                <a:solidFill>
                  <a:schemeClr val="tx1">
                    <a:lumMod val="85000"/>
                    <a:lumOff val="15000"/>
                  </a:schemeClr>
                </a:solidFill>
                <a:latin typeface="微软雅黑" panose="020B0503020204020204" pitchFamily="34" charset="-122"/>
              </a:rPr>
              <a:t>单击此处添加说明文字单击此处添加说明文字单击</a:t>
            </a:r>
            <a:r>
              <a:rPr lang="zh-CN" altLang="en-US" sz="1200" dirty="0">
                <a:solidFill>
                  <a:schemeClr val="tx1">
                    <a:lumMod val="85000"/>
                    <a:lumOff val="15000"/>
                  </a:schemeClr>
                </a:solidFill>
                <a:latin typeface="微软雅黑" panose="020B0503020204020204" pitchFamily="34" charset="-122"/>
              </a:rPr>
              <a:t>此处添加说明</a:t>
            </a:r>
            <a:r>
              <a:rPr lang="zh-CN" altLang="en-US" sz="1200" dirty="0" smtClean="0">
                <a:solidFill>
                  <a:schemeClr val="tx1">
                    <a:lumMod val="85000"/>
                    <a:lumOff val="15000"/>
                  </a:schemeClr>
                </a:solidFill>
                <a:latin typeface="微软雅黑" panose="020B0503020204020204" pitchFamily="34" charset="-122"/>
              </a:rPr>
              <a:t>文字。</a:t>
            </a:r>
            <a:endParaRPr lang="zh-CN" altLang="en-US" sz="1200" dirty="0">
              <a:solidFill>
                <a:schemeClr val="tx1">
                  <a:lumMod val="85000"/>
                  <a:lumOff val="15000"/>
                </a:schemeClr>
              </a:solidFill>
              <a:latin typeface="微软雅黑" panose="020B0503020204020204" pitchFamily="34" charset="-122"/>
            </a:endParaRPr>
          </a:p>
        </p:txBody>
      </p:sp>
      <p:sp>
        <p:nvSpPr>
          <p:cNvPr id="9" name="空心弧 8"/>
          <p:cNvSpPr/>
          <p:nvPr/>
        </p:nvSpPr>
        <p:spPr>
          <a:xfrm rot="21178733" flipH="1" flipV="1">
            <a:off x="4349632" y="2107219"/>
            <a:ext cx="1126056" cy="1126057"/>
          </a:xfrm>
          <a:prstGeom prst="blockArc">
            <a:avLst>
              <a:gd name="adj1" fmla="val 5391729"/>
              <a:gd name="adj2" fmla="val 370282"/>
              <a:gd name="adj3" fmla="val 15365"/>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0" name="TextBox 9"/>
          <p:cNvSpPr txBox="1"/>
          <p:nvPr/>
        </p:nvSpPr>
        <p:spPr>
          <a:xfrm>
            <a:off x="4546692" y="2513825"/>
            <a:ext cx="731937" cy="312845"/>
          </a:xfrm>
          <a:prstGeom prst="rect">
            <a:avLst/>
          </a:prstGeom>
          <a:noFill/>
        </p:spPr>
        <p:txBody>
          <a:bodyPr wrap="square" rtlCol="0">
            <a:spAutoFit/>
          </a:bodyPr>
          <a:lstStyle/>
          <a:p>
            <a:pPr algn="ctr"/>
            <a:r>
              <a:rPr lang="en-US" altLang="zh-CN" sz="2000" b="1" dirty="0">
                <a:solidFill>
                  <a:schemeClr val="tx1">
                    <a:lumMod val="85000"/>
                    <a:lumOff val="15000"/>
                  </a:schemeClr>
                </a:solidFill>
                <a:latin typeface="Arial Unicode MS" pitchFamily="34" charset="-122"/>
                <a:ea typeface="Arial Unicode MS" pitchFamily="34" charset="-122"/>
                <a:cs typeface="Arial Unicode MS" pitchFamily="34" charset="-122"/>
              </a:rPr>
              <a:t>7</a:t>
            </a:r>
            <a:r>
              <a:rPr lang="en-US" altLang="zh-CN" sz="2000" b="1" dirty="0" smtClean="0">
                <a:solidFill>
                  <a:schemeClr val="tx1">
                    <a:lumMod val="85000"/>
                    <a:lumOff val="15000"/>
                  </a:schemeClr>
                </a:solidFill>
                <a:latin typeface="Arial Unicode MS" pitchFamily="34" charset="-122"/>
                <a:ea typeface="Arial Unicode MS" pitchFamily="34" charset="-122"/>
                <a:cs typeface="Arial Unicode MS" pitchFamily="34" charset="-122"/>
              </a:rPr>
              <a:t>5%</a:t>
            </a:r>
            <a:endParaRPr lang="zh-CN" altLang="en-US" sz="2000" b="1" dirty="0">
              <a:solidFill>
                <a:schemeClr val="tx1">
                  <a:lumMod val="85000"/>
                  <a:lumOff val="15000"/>
                </a:schemeClr>
              </a:solidFill>
              <a:latin typeface="Arial Unicode MS" pitchFamily="34" charset="-122"/>
              <a:ea typeface="Arial Unicode MS" pitchFamily="34" charset="-122"/>
              <a:cs typeface="Arial Unicode MS" pitchFamily="34" charset="-122"/>
            </a:endParaRPr>
          </a:p>
        </p:txBody>
      </p:sp>
      <p:sp>
        <p:nvSpPr>
          <p:cNvPr id="11" name="空心弧 10"/>
          <p:cNvSpPr/>
          <p:nvPr/>
        </p:nvSpPr>
        <p:spPr>
          <a:xfrm rot="2100000" flipH="1" flipV="1">
            <a:off x="5887857" y="2107219"/>
            <a:ext cx="1126056" cy="1126057"/>
          </a:xfrm>
          <a:prstGeom prst="blockArc">
            <a:avLst>
              <a:gd name="adj1" fmla="val 2976016"/>
              <a:gd name="adj2" fmla="val 370282"/>
              <a:gd name="adj3" fmla="val 15365"/>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TextBox 11"/>
          <p:cNvSpPr txBox="1"/>
          <p:nvPr/>
        </p:nvSpPr>
        <p:spPr>
          <a:xfrm>
            <a:off x="6084917" y="2513825"/>
            <a:ext cx="731937" cy="312845"/>
          </a:xfrm>
          <a:prstGeom prst="rect">
            <a:avLst/>
          </a:prstGeom>
          <a:noFill/>
        </p:spPr>
        <p:txBody>
          <a:bodyPr wrap="square" rtlCol="0">
            <a:spAutoFit/>
          </a:bodyPr>
          <a:lstStyle/>
          <a:p>
            <a:pPr algn="ctr"/>
            <a:r>
              <a:rPr lang="en-US" altLang="zh-CN" sz="2000" b="1" dirty="0" smtClean="0">
                <a:solidFill>
                  <a:schemeClr val="tx1">
                    <a:lumMod val="85000"/>
                    <a:lumOff val="15000"/>
                  </a:schemeClr>
                </a:solidFill>
                <a:latin typeface="Arial Unicode MS" pitchFamily="34" charset="-122"/>
                <a:ea typeface="Arial Unicode MS" pitchFamily="34" charset="-122"/>
                <a:cs typeface="Arial Unicode MS" pitchFamily="34" charset="-122"/>
              </a:rPr>
              <a:t>90%</a:t>
            </a:r>
            <a:endParaRPr lang="zh-CN" altLang="en-US" sz="2000" b="1" dirty="0">
              <a:solidFill>
                <a:schemeClr val="tx1">
                  <a:lumMod val="85000"/>
                  <a:lumOff val="15000"/>
                </a:schemeClr>
              </a:solidFill>
              <a:latin typeface="Arial Unicode MS" pitchFamily="34" charset="-122"/>
              <a:ea typeface="Arial Unicode MS" pitchFamily="34" charset="-122"/>
              <a:cs typeface="Arial Unicode MS" pitchFamily="34" charset="-122"/>
            </a:endParaRPr>
          </a:p>
        </p:txBody>
      </p:sp>
      <p:sp>
        <p:nvSpPr>
          <p:cNvPr id="13" name="空心弧 12"/>
          <p:cNvSpPr/>
          <p:nvPr/>
        </p:nvSpPr>
        <p:spPr>
          <a:xfrm rot="19484061" flipH="1" flipV="1">
            <a:off x="7328649" y="2107219"/>
            <a:ext cx="1126056" cy="1126057"/>
          </a:xfrm>
          <a:prstGeom prst="blockArc">
            <a:avLst>
              <a:gd name="adj1" fmla="val 7276855"/>
              <a:gd name="adj2" fmla="val 370282"/>
              <a:gd name="adj3" fmla="val 15365"/>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TextBox 13"/>
          <p:cNvSpPr txBox="1"/>
          <p:nvPr/>
        </p:nvSpPr>
        <p:spPr>
          <a:xfrm>
            <a:off x="7525709" y="2513825"/>
            <a:ext cx="731937" cy="312845"/>
          </a:xfrm>
          <a:prstGeom prst="rect">
            <a:avLst/>
          </a:prstGeom>
          <a:noFill/>
        </p:spPr>
        <p:txBody>
          <a:bodyPr wrap="square" rtlCol="0">
            <a:spAutoFit/>
          </a:bodyPr>
          <a:lstStyle/>
          <a:p>
            <a:pPr algn="ctr"/>
            <a:r>
              <a:rPr lang="en-US" altLang="zh-CN" sz="2000" b="1" dirty="0">
                <a:solidFill>
                  <a:schemeClr val="tx1">
                    <a:lumMod val="85000"/>
                    <a:lumOff val="15000"/>
                  </a:schemeClr>
                </a:solidFill>
                <a:latin typeface="Arial Unicode MS" pitchFamily="34" charset="-122"/>
                <a:ea typeface="Arial Unicode MS" pitchFamily="34" charset="-122"/>
                <a:cs typeface="Arial Unicode MS" pitchFamily="34" charset="-122"/>
              </a:rPr>
              <a:t>6</a:t>
            </a:r>
            <a:r>
              <a:rPr lang="en-US" altLang="zh-CN" sz="2000" b="1" dirty="0" smtClean="0">
                <a:solidFill>
                  <a:schemeClr val="tx1">
                    <a:lumMod val="85000"/>
                    <a:lumOff val="15000"/>
                  </a:schemeClr>
                </a:solidFill>
                <a:latin typeface="Arial Unicode MS" pitchFamily="34" charset="-122"/>
                <a:ea typeface="Arial Unicode MS" pitchFamily="34" charset="-122"/>
                <a:cs typeface="Arial Unicode MS" pitchFamily="34" charset="-122"/>
              </a:rPr>
              <a:t>5%</a:t>
            </a:r>
            <a:endParaRPr lang="zh-CN" altLang="en-US" sz="2000" b="1" dirty="0">
              <a:solidFill>
                <a:schemeClr val="tx1">
                  <a:lumMod val="85000"/>
                  <a:lumOff val="15000"/>
                </a:schemeClr>
              </a:solidFill>
              <a:latin typeface="Arial Unicode MS" pitchFamily="34" charset="-122"/>
              <a:ea typeface="Arial Unicode MS" pitchFamily="34" charset="-122"/>
              <a:cs typeface="Arial Unicode MS" pitchFamily="34" charset="-122"/>
            </a:endParaRPr>
          </a:p>
        </p:txBody>
      </p:sp>
      <p:sp>
        <p:nvSpPr>
          <p:cNvPr id="15" name="文本框 7"/>
          <p:cNvSpPr txBox="1">
            <a:spLocks noChangeArrowheads="1"/>
          </p:cNvSpPr>
          <p:nvPr/>
        </p:nvSpPr>
        <p:spPr bwMode="auto">
          <a:xfrm>
            <a:off x="4066660" y="3372957"/>
            <a:ext cx="1692000" cy="815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r>
              <a:rPr lang="zh-CN" altLang="en-US" sz="1400" b="1" dirty="0" smtClean="0">
                <a:solidFill>
                  <a:schemeClr val="tx1">
                    <a:lumMod val="85000"/>
                    <a:lumOff val="15000"/>
                  </a:schemeClr>
                </a:solidFill>
                <a:latin typeface="微软雅黑" panose="020B0503020204020204" pitchFamily="34" charset="-122"/>
              </a:rPr>
              <a:t>添加文本信息</a:t>
            </a:r>
            <a:endParaRPr lang="en-US" altLang="zh-CN" sz="1400" b="1" dirty="0" smtClean="0">
              <a:solidFill>
                <a:schemeClr val="tx1">
                  <a:lumMod val="85000"/>
                  <a:lumOff val="15000"/>
                </a:schemeClr>
              </a:solidFill>
              <a:latin typeface="微软雅黑" panose="020B0503020204020204" pitchFamily="34" charset="-122"/>
            </a:endParaRPr>
          </a:p>
          <a:p>
            <a:pPr algn="ctr">
              <a:lnSpc>
                <a:spcPct val="150000"/>
              </a:lnSpc>
              <a:spcBef>
                <a:spcPts val="300"/>
              </a:spcBef>
            </a:pPr>
            <a:r>
              <a:rPr lang="zh-CN" altLang="en-US" sz="1100" dirty="0">
                <a:solidFill>
                  <a:schemeClr val="tx1">
                    <a:lumMod val="85000"/>
                    <a:lumOff val="15000"/>
                  </a:schemeClr>
                </a:solidFill>
                <a:latin typeface="微软雅黑" panose="020B0503020204020204" pitchFamily="34" charset="-122"/>
              </a:rPr>
              <a:t>此处</a:t>
            </a:r>
            <a:r>
              <a:rPr lang="zh-CN" altLang="en-US" sz="1100" dirty="0" smtClean="0">
                <a:solidFill>
                  <a:schemeClr val="tx1">
                    <a:lumMod val="85000"/>
                    <a:lumOff val="15000"/>
                  </a:schemeClr>
                </a:solidFill>
                <a:latin typeface="微软雅黑" panose="020B0503020204020204" pitchFamily="34" charset="-122"/>
              </a:rPr>
              <a:t>添加说明文字添加</a:t>
            </a:r>
            <a:r>
              <a:rPr lang="zh-CN" altLang="en-US" sz="1100" dirty="0">
                <a:solidFill>
                  <a:schemeClr val="tx1">
                    <a:lumMod val="85000"/>
                    <a:lumOff val="15000"/>
                  </a:schemeClr>
                </a:solidFill>
                <a:latin typeface="微软雅黑" panose="020B0503020204020204" pitchFamily="34" charset="-122"/>
              </a:rPr>
              <a:t>说明文字添加说明</a:t>
            </a:r>
            <a:r>
              <a:rPr lang="zh-CN" altLang="en-US" sz="1100" dirty="0" smtClean="0">
                <a:solidFill>
                  <a:schemeClr val="tx1">
                    <a:lumMod val="85000"/>
                    <a:lumOff val="15000"/>
                  </a:schemeClr>
                </a:solidFill>
                <a:latin typeface="微软雅黑" panose="020B0503020204020204" pitchFamily="34" charset="-122"/>
              </a:rPr>
              <a:t>文字</a:t>
            </a:r>
            <a:endParaRPr lang="zh-CN" altLang="en-US" sz="1100" dirty="0">
              <a:solidFill>
                <a:schemeClr val="tx1">
                  <a:lumMod val="85000"/>
                  <a:lumOff val="15000"/>
                </a:schemeClr>
              </a:solidFill>
              <a:latin typeface="微软雅黑" panose="020B0503020204020204" pitchFamily="34" charset="-122"/>
            </a:endParaRPr>
          </a:p>
        </p:txBody>
      </p:sp>
      <p:sp>
        <p:nvSpPr>
          <p:cNvPr id="16" name="文本框 7"/>
          <p:cNvSpPr txBox="1">
            <a:spLocks noChangeArrowheads="1"/>
          </p:cNvSpPr>
          <p:nvPr/>
        </p:nvSpPr>
        <p:spPr bwMode="auto">
          <a:xfrm>
            <a:off x="5666106" y="3372957"/>
            <a:ext cx="1569558" cy="815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r>
              <a:rPr lang="zh-CN" altLang="en-US" sz="1400" b="1" dirty="0" smtClean="0">
                <a:solidFill>
                  <a:schemeClr val="tx1">
                    <a:lumMod val="85000"/>
                    <a:lumOff val="15000"/>
                  </a:schemeClr>
                </a:solidFill>
                <a:latin typeface="微软雅黑" panose="020B0503020204020204" pitchFamily="34" charset="-122"/>
              </a:rPr>
              <a:t>添加文本信息</a:t>
            </a:r>
            <a:endParaRPr lang="en-US" altLang="zh-CN" sz="1400" b="1" dirty="0" smtClean="0">
              <a:solidFill>
                <a:schemeClr val="tx1">
                  <a:lumMod val="85000"/>
                  <a:lumOff val="15000"/>
                </a:schemeClr>
              </a:solidFill>
              <a:latin typeface="微软雅黑" panose="020B0503020204020204" pitchFamily="34" charset="-122"/>
            </a:endParaRPr>
          </a:p>
          <a:p>
            <a:pPr algn="ctr">
              <a:lnSpc>
                <a:spcPct val="150000"/>
              </a:lnSpc>
              <a:spcBef>
                <a:spcPts val="300"/>
              </a:spcBef>
            </a:pPr>
            <a:r>
              <a:rPr lang="zh-CN" altLang="en-US" sz="1000" dirty="0">
                <a:solidFill>
                  <a:schemeClr val="tx1">
                    <a:lumMod val="85000"/>
                    <a:lumOff val="15000"/>
                  </a:schemeClr>
                </a:solidFill>
                <a:latin typeface="微软雅黑" panose="020B0503020204020204" pitchFamily="34" charset="-122"/>
              </a:rPr>
              <a:t>此处添加说明文字添加说明文字添加说明文字</a:t>
            </a:r>
            <a:endParaRPr lang="zh-CN" altLang="en-US" sz="1000" dirty="0">
              <a:solidFill>
                <a:schemeClr val="tx1">
                  <a:lumMod val="85000"/>
                  <a:lumOff val="15000"/>
                </a:schemeClr>
              </a:solidFill>
              <a:latin typeface="微软雅黑" panose="020B0503020204020204" pitchFamily="34" charset="-122"/>
            </a:endParaRPr>
          </a:p>
        </p:txBody>
      </p:sp>
      <p:sp>
        <p:nvSpPr>
          <p:cNvPr id="17" name="文本框 7"/>
          <p:cNvSpPr txBox="1">
            <a:spLocks noChangeArrowheads="1"/>
          </p:cNvSpPr>
          <p:nvPr/>
        </p:nvSpPr>
        <p:spPr bwMode="auto">
          <a:xfrm>
            <a:off x="7106898" y="3372957"/>
            <a:ext cx="1569558" cy="815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r>
              <a:rPr lang="zh-CN" altLang="en-US" sz="1400" b="1" dirty="0" smtClean="0">
                <a:solidFill>
                  <a:schemeClr val="tx1">
                    <a:lumMod val="85000"/>
                    <a:lumOff val="15000"/>
                  </a:schemeClr>
                </a:solidFill>
                <a:latin typeface="微软雅黑" panose="020B0503020204020204" pitchFamily="34" charset="-122"/>
              </a:rPr>
              <a:t>添加文本信息</a:t>
            </a:r>
            <a:endParaRPr lang="en-US" altLang="zh-CN" sz="1400" b="1" dirty="0" smtClean="0">
              <a:solidFill>
                <a:schemeClr val="tx1">
                  <a:lumMod val="85000"/>
                  <a:lumOff val="15000"/>
                </a:schemeClr>
              </a:solidFill>
              <a:latin typeface="微软雅黑" panose="020B0503020204020204" pitchFamily="34" charset="-122"/>
            </a:endParaRPr>
          </a:p>
          <a:p>
            <a:pPr algn="ctr">
              <a:lnSpc>
                <a:spcPct val="150000"/>
              </a:lnSpc>
              <a:spcBef>
                <a:spcPts val="300"/>
              </a:spcBef>
            </a:pPr>
            <a:r>
              <a:rPr lang="zh-CN" altLang="en-US" sz="1000" dirty="0">
                <a:solidFill>
                  <a:schemeClr val="tx1">
                    <a:lumMod val="85000"/>
                    <a:lumOff val="15000"/>
                  </a:schemeClr>
                </a:solidFill>
                <a:latin typeface="微软雅黑" panose="020B0503020204020204" pitchFamily="34" charset="-122"/>
              </a:rPr>
              <a:t>此处添加说明文字添加说明文字添加说明文字</a:t>
            </a:r>
            <a:endParaRPr lang="zh-CN" altLang="en-US" sz="1000" dirty="0">
              <a:solidFill>
                <a:schemeClr val="tx1">
                  <a:lumMod val="85000"/>
                  <a:lumOff val="15000"/>
                </a:schemeClr>
              </a:solidFill>
              <a:latin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750"/>
                                        <p:tgtEl>
                                          <p:spTgt spid="8"/>
                                        </p:tgtEl>
                                      </p:cBhvr>
                                    </p:animEffect>
                                  </p:childTnLst>
                                </p:cTn>
                              </p:par>
                            </p:childTnLst>
                          </p:cTn>
                        </p:par>
                        <p:par>
                          <p:cTn id="16" fill="hold">
                            <p:stCondLst>
                              <p:cond delay="2000"/>
                            </p:stCondLst>
                            <p:childTnLst>
                              <p:par>
                                <p:cTn id="17" presetID="23" presetClass="entr" presetSubtype="32"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400" fill="hold"/>
                                        <p:tgtEl>
                                          <p:spTgt spid="4"/>
                                        </p:tgtEl>
                                        <p:attrNameLst>
                                          <p:attrName>ppt_w</p:attrName>
                                        </p:attrNameLst>
                                      </p:cBhvr>
                                      <p:tavLst>
                                        <p:tav tm="0">
                                          <p:val>
                                            <p:strVal val="4*#ppt_w"/>
                                          </p:val>
                                        </p:tav>
                                        <p:tav tm="100000">
                                          <p:val>
                                            <p:strVal val="#ppt_w"/>
                                          </p:val>
                                        </p:tav>
                                      </p:tavLst>
                                    </p:anim>
                                    <p:anim calcmode="lin" valueType="num">
                                      <p:cBhvr>
                                        <p:cTn id="20" dur="400" fill="hold"/>
                                        <p:tgtEl>
                                          <p:spTgt spid="4"/>
                                        </p:tgtEl>
                                        <p:attrNameLst>
                                          <p:attrName>ppt_h</p:attrName>
                                        </p:attrNameLst>
                                      </p:cBhvr>
                                      <p:tavLst>
                                        <p:tav tm="0">
                                          <p:val>
                                            <p:strVal val="4*#ppt_h"/>
                                          </p:val>
                                        </p:tav>
                                        <p:tav tm="100000">
                                          <p:val>
                                            <p:strVal val="#ppt_h"/>
                                          </p:val>
                                        </p:tav>
                                      </p:tavLst>
                                    </p:anim>
                                  </p:childTnLst>
                                </p:cTn>
                              </p:par>
                            </p:childTnLst>
                          </p:cTn>
                        </p:par>
                        <p:par>
                          <p:cTn id="21" fill="hold">
                            <p:stCondLst>
                              <p:cond delay="2500"/>
                            </p:stCondLst>
                            <p:childTnLst>
                              <p:par>
                                <p:cTn id="22" presetID="23" presetClass="entr" presetSubtype="32"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400" fill="hold"/>
                                        <p:tgtEl>
                                          <p:spTgt spid="6"/>
                                        </p:tgtEl>
                                        <p:attrNameLst>
                                          <p:attrName>ppt_w</p:attrName>
                                        </p:attrNameLst>
                                      </p:cBhvr>
                                      <p:tavLst>
                                        <p:tav tm="0">
                                          <p:val>
                                            <p:strVal val="4*#ppt_w"/>
                                          </p:val>
                                        </p:tav>
                                        <p:tav tm="100000">
                                          <p:val>
                                            <p:strVal val="#ppt_w"/>
                                          </p:val>
                                        </p:tav>
                                      </p:tavLst>
                                    </p:anim>
                                    <p:anim calcmode="lin" valueType="num">
                                      <p:cBhvr>
                                        <p:cTn id="25" dur="400" fill="hold"/>
                                        <p:tgtEl>
                                          <p:spTgt spid="6"/>
                                        </p:tgtEl>
                                        <p:attrNameLst>
                                          <p:attrName>ppt_h</p:attrName>
                                        </p:attrNameLst>
                                      </p:cBhvr>
                                      <p:tavLst>
                                        <p:tav tm="0">
                                          <p:val>
                                            <p:strVal val="4*#ppt_h"/>
                                          </p:val>
                                        </p:tav>
                                        <p:tav tm="100000">
                                          <p:val>
                                            <p:strVal val="#ppt_h"/>
                                          </p:val>
                                        </p:tav>
                                      </p:tavLst>
                                    </p:anim>
                                  </p:childTnLst>
                                </p:cTn>
                              </p:par>
                            </p:childTnLst>
                          </p:cTn>
                        </p:par>
                        <p:par>
                          <p:cTn id="26" fill="hold">
                            <p:stCondLst>
                              <p:cond delay="3000"/>
                            </p:stCondLst>
                            <p:childTnLst>
                              <p:par>
                                <p:cTn id="27" presetID="23" presetClass="entr" presetSubtype="32"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400" fill="hold"/>
                                        <p:tgtEl>
                                          <p:spTgt spid="7"/>
                                        </p:tgtEl>
                                        <p:attrNameLst>
                                          <p:attrName>ppt_w</p:attrName>
                                        </p:attrNameLst>
                                      </p:cBhvr>
                                      <p:tavLst>
                                        <p:tav tm="0">
                                          <p:val>
                                            <p:strVal val="4*#ppt_w"/>
                                          </p:val>
                                        </p:tav>
                                        <p:tav tm="100000">
                                          <p:val>
                                            <p:strVal val="#ppt_w"/>
                                          </p:val>
                                        </p:tav>
                                      </p:tavLst>
                                    </p:anim>
                                    <p:anim calcmode="lin" valueType="num">
                                      <p:cBhvr>
                                        <p:cTn id="30" dur="400" fill="hold"/>
                                        <p:tgtEl>
                                          <p:spTgt spid="7"/>
                                        </p:tgtEl>
                                        <p:attrNameLst>
                                          <p:attrName>ppt_h</p:attrName>
                                        </p:attrNameLst>
                                      </p:cBhvr>
                                      <p:tavLst>
                                        <p:tav tm="0">
                                          <p:val>
                                            <p:strVal val="4*#ppt_h"/>
                                          </p:val>
                                        </p:tav>
                                        <p:tav tm="100000">
                                          <p:val>
                                            <p:strVal val="#ppt_h"/>
                                          </p:val>
                                        </p:tav>
                                      </p:tavLst>
                                    </p:anim>
                                  </p:childTnLst>
                                </p:cTn>
                              </p:par>
                            </p:childTnLst>
                          </p:cTn>
                        </p:par>
                        <p:par>
                          <p:cTn id="31" fill="hold">
                            <p:stCondLst>
                              <p:cond delay="3500"/>
                            </p:stCondLst>
                            <p:childTnLst>
                              <p:par>
                                <p:cTn id="32" presetID="45" presetClass="entr" presetSubtype="0"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500"/>
                                        <p:tgtEl>
                                          <p:spTgt spid="9"/>
                                        </p:tgtEl>
                                      </p:cBhvr>
                                    </p:animEffect>
                                    <p:anim calcmode="lin" valueType="num">
                                      <p:cBhvr>
                                        <p:cTn id="35" dur="500" fill="hold"/>
                                        <p:tgtEl>
                                          <p:spTgt spid="9"/>
                                        </p:tgtEl>
                                        <p:attrNameLst>
                                          <p:attrName>ppt_w</p:attrName>
                                        </p:attrNameLst>
                                      </p:cBhvr>
                                      <p:tavLst>
                                        <p:tav tm="0" fmla="#ppt_w*sin(2.5*pi*$)">
                                          <p:val>
                                            <p:fltVal val="0"/>
                                          </p:val>
                                        </p:tav>
                                        <p:tav tm="100000">
                                          <p:val>
                                            <p:fltVal val="1"/>
                                          </p:val>
                                        </p:tav>
                                      </p:tavLst>
                                    </p:anim>
                                    <p:anim calcmode="lin" valueType="num">
                                      <p:cBhvr>
                                        <p:cTn id="36" dur="500" fill="hold"/>
                                        <p:tgtEl>
                                          <p:spTgt spid="9"/>
                                        </p:tgtEl>
                                        <p:attrNameLst>
                                          <p:attrName>ppt_h</p:attrName>
                                        </p:attrNameLst>
                                      </p:cBhvr>
                                      <p:tavLst>
                                        <p:tav tm="0">
                                          <p:val>
                                            <p:strVal val="#ppt_h"/>
                                          </p:val>
                                        </p:tav>
                                        <p:tav tm="100000">
                                          <p:val>
                                            <p:strVal val="#ppt_h"/>
                                          </p:val>
                                        </p:tav>
                                      </p:tavLst>
                                    </p:anim>
                                  </p:childTnLst>
                                </p:cTn>
                              </p:par>
                            </p:childTnLst>
                          </p:cTn>
                        </p:par>
                        <p:par>
                          <p:cTn id="37" fill="hold">
                            <p:stCondLst>
                              <p:cond delay="4000"/>
                            </p:stCondLst>
                            <p:childTnLst>
                              <p:par>
                                <p:cTn id="38" presetID="16" presetClass="entr" presetSubtype="37"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barn(outVertical)">
                                      <p:cBhvr>
                                        <p:cTn id="40" dur="500"/>
                                        <p:tgtEl>
                                          <p:spTgt spid="10"/>
                                        </p:tgtEl>
                                      </p:cBhvr>
                                    </p:animEffect>
                                  </p:childTnLst>
                                </p:cTn>
                              </p:par>
                            </p:childTnLst>
                          </p:cTn>
                        </p:par>
                        <p:par>
                          <p:cTn id="41" fill="hold">
                            <p:stCondLst>
                              <p:cond delay="4500"/>
                            </p:stCondLst>
                            <p:childTnLst>
                              <p:par>
                                <p:cTn id="42" presetID="22" presetClass="entr" presetSubtype="1"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wipe(up)">
                                      <p:cBhvr>
                                        <p:cTn id="44" dur="500"/>
                                        <p:tgtEl>
                                          <p:spTgt spid="15"/>
                                        </p:tgtEl>
                                      </p:cBhvr>
                                    </p:animEffect>
                                  </p:childTnLst>
                                </p:cTn>
                              </p:par>
                            </p:childTnLst>
                          </p:cTn>
                        </p:par>
                        <p:par>
                          <p:cTn id="45" fill="hold">
                            <p:stCondLst>
                              <p:cond delay="5000"/>
                            </p:stCondLst>
                            <p:childTnLst>
                              <p:par>
                                <p:cTn id="46" presetID="45" presetClass="entr" presetSubtype="0"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500"/>
                                        <p:tgtEl>
                                          <p:spTgt spid="11"/>
                                        </p:tgtEl>
                                      </p:cBhvr>
                                    </p:animEffect>
                                    <p:anim calcmode="lin" valueType="num">
                                      <p:cBhvr>
                                        <p:cTn id="49" dur="500" fill="hold"/>
                                        <p:tgtEl>
                                          <p:spTgt spid="11"/>
                                        </p:tgtEl>
                                        <p:attrNameLst>
                                          <p:attrName>ppt_w</p:attrName>
                                        </p:attrNameLst>
                                      </p:cBhvr>
                                      <p:tavLst>
                                        <p:tav tm="0" fmla="#ppt_w*sin(2.5*pi*$)">
                                          <p:val>
                                            <p:fltVal val="0"/>
                                          </p:val>
                                        </p:tav>
                                        <p:tav tm="100000">
                                          <p:val>
                                            <p:fltVal val="1"/>
                                          </p:val>
                                        </p:tav>
                                      </p:tavLst>
                                    </p:anim>
                                    <p:anim calcmode="lin" valueType="num">
                                      <p:cBhvr>
                                        <p:cTn id="50" dur="500" fill="hold"/>
                                        <p:tgtEl>
                                          <p:spTgt spid="11"/>
                                        </p:tgtEl>
                                        <p:attrNameLst>
                                          <p:attrName>ppt_h</p:attrName>
                                        </p:attrNameLst>
                                      </p:cBhvr>
                                      <p:tavLst>
                                        <p:tav tm="0">
                                          <p:val>
                                            <p:strVal val="#ppt_h"/>
                                          </p:val>
                                        </p:tav>
                                        <p:tav tm="100000">
                                          <p:val>
                                            <p:strVal val="#ppt_h"/>
                                          </p:val>
                                        </p:tav>
                                      </p:tavLst>
                                    </p:anim>
                                  </p:childTnLst>
                                </p:cTn>
                              </p:par>
                            </p:childTnLst>
                          </p:cTn>
                        </p:par>
                        <p:par>
                          <p:cTn id="51" fill="hold">
                            <p:stCondLst>
                              <p:cond delay="5500"/>
                            </p:stCondLst>
                            <p:childTnLst>
                              <p:par>
                                <p:cTn id="52" presetID="16" presetClass="entr" presetSubtype="37" fill="hold" grpId="0" nodeType="after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barn(outVertical)">
                                      <p:cBhvr>
                                        <p:cTn id="54" dur="500"/>
                                        <p:tgtEl>
                                          <p:spTgt spid="12"/>
                                        </p:tgtEl>
                                      </p:cBhvr>
                                    </p:animEffect>
                                  </p:childTnLst>
                                </p:cTn>
                              </p:par>
                            </p:childTnLst>
                          </p:cTn>
                        </p:par>
                        <p:par>
                          <p:cTn id="55" fill="hold">
                            <p:stCondLst>
                              <p:cond delay="6000"/>
                            </p:stCondLst>
                            <p:childTnLst>
                              <p:par>
                                <p:cTn id="56" presetID="22" presetClass="entr" presetSubtype="1" fill="hold" grpId="0" nodeType="afterEffect">
                                  <p:stCondLst>
                                    <p:cond delay="0"/>
                                  </p:stCondLst>
                                  <p:childTnLst>
                                    <p:set>
                                      <p:cBhvr>
                                        <p:cTn id="57" dur="1" fill="hold">
                                          <p:stCondLst>
                                            <p:cond delay="0"/>
                                          </p:stCondLst>
                                        </p:cTn>
                                        <p:tgtEl>
                                          <p:spTgt spid="16"/>
                                        </p:tgtEl>
                                        <p:attrNameLst>
                                          <p:attrName>style.visibility</p:attrName>
                                        </p:attrNameLst>
                                      </p:cBhvr>
                                      <p:to>
                                        <p:strVal val="visible"/>
                                      </p:to>
                                    </p:set>
                                    <p:animEffect transition="in" filter="wipe(up)">
                                      <p:cBhvr>
                                        <p:cTn id="58" dur="500"/>
                                        <p:tgtEl>
                                          <p:spTgt spid="16"/>
                                        </p:tgtEl>
                                      </p:cBhvr>
                                    </p:animEffect>
                                  </p:childTnLst>
                                </p:cTn>
                              </p:par>
                            </p:childTnLst>
                          </p:cTn>
                        </p:par>
                        <p:par>
                          <p:cTn id="59" fill="hold">
                            <p:stCondLst>
                              <p:cond delay="6500"/>
                            </p:stCondLst>
                            <p:childTnLst>
                              <p:par>
                                <p:cTn id="60" presetID="45" presetClass="entr" presetSubtype="0" fill="hold" grpId="0" nodeType="afterEffect">
                                  <p:stCondLst>
                                    <p:cond delay="0"/>
                                  </p:stCondLst>
                                  <p:childTnLst>
                                    <p:set>
                                      <p:cBhvr>
                                        <p:cTn id="61" dur="1" fill="hold">
                                          <p:stCondLst>
                                            <p:cond delay="0"/>
                                          </p:stCondLst>
                                        </p:cTn>
                                        <p:tgtEl>
                                          <p:spTgt spid="13"/>
                                        </p:tgtEl>
                                        <p:attrNameLst>
                                          <p:attrName>style.visibility</p:attrName>
                                        </p:attrNameLst>
                                      </p:cBhvr>
                                      <p:to>
                                        <p:strVal val="visible"/>
                                      </p:to>
                                    </p:set>
                                    <p:animEffect transition="in" filter="fade">
                                      <p:cBhvr>
                                        <p:cTn id="62" dur="500"/>
                                        <p:tgtEl>
                                          <p:spTgt spid="13"/>
                                        </p:tgtEl>
                                      </p:cBhvr>
                                    </p:animEffect>
                                    <p:anim calcmode="lin" valueType="num">
                                      <p:cBhvr>
                                        <p:cTn id="63" dur="500" fill="hold"/>
                                        <p:tgtEl>
                                          <p:spTgt spid="13"/>
                                        </p:tgtEl>
                                        <p:attrNameLst>
                                          <p:attrName>ppt_w</p:attrName>
                                        </p:attrNameLst>
                                      </p:cBhvr>
                                      <p:tavLst>
                                        <p:tav tm="0" fmla="#ppt_w*sin(2.5*pi*$)">
                                          <p:val>
                                            <p:fltVal val="0"/>
                                          </p:val>
                                        </p:tav>
                                        <p:tav tm="100000">
                                          <p:val>
                                            <p:fltVal val="1"/>
                                          </p:val>
                                        </p:tav>
                                      </p:tavLst>
                                    </p:anim>
                                    <p:anim calcmode="lin" valueType="num">
                                      <p:cBhvr>
                                        <p:cTn id="64" dur="500" fill="hold"/>
                                        <p:tgtEl>
                                          <p:spTgt spid="13"/>
                                        </p:tgtEl>
                                        <p:attrNameLst>
                                          <p:attrName>ppt_h</p:attrName>
                                        </p:attrNameLst>
                                      </p:cBhvr>
                                      <p:tavLst>
                                        <p:tav tm="0">
                                          <p:val>
                                            <p:strVal val="#ppt_h"/>
                                          </p:val>
                                        </p:tav>
                                        <p:tav tm="100000">
                                          <p:val>
                                            <p:strVal val="#ppt_h"/>
                                          </p:val>
                                        </p:tav>
                                      </p:tavLst>
                                    </p:anim>
                                  </p:childTnLst>
                                </p:cTn>
                              </p:par>
                            </p:childTnLst>
                          </p:cTn>
                        </p:par>
                        <p:par>
                          <p:cTn id="65" fill="hold">
                            <p:stCondLst>
                              <p:cond delay="7000"/>
                            </p:stCondLst>
                            <p:childTnLst>
                              <p:par>
                                <p:cTn id="66" presetID="16" presetClass="entr" presetSubtype="37" fill="hold" grpId="0" nodeType="afterEffect">
                                  <p:stCondLst>
                                    <p:cond delay="0"/>
                                  </p:stCondLst>
                                  <p:childTnLst>
                                    <p:set>
                                      <p:cBhvr>
                                        <p:cTn id="67" dur="1" fill="hold">
                                          <p:stCondLst>
                                            <p:cond delay="0"/>
                                          </p:stCondLst>
                                        </p:cTn>
                                        <p:tgtEl>
                                          <p:spTgt spid="14"/>
                                        </p:tgtEl>
                                        <p:attrNameLst>
                                          <p:attrName>style.visibility</p:attrName>
                                        </p:attrNameLst>
                                      </p:cBhvr>
                                      <p:to>
                                        <p:strVal val="visible"/>
                                      </p:to>
                                    </p:set>
                                    <p:animEffect transition="in" filter="barn(outVertical)">
                                      <p:cBhvr>
                                        <p:cTn id="68" dur="500"/>
                                        <p:tgtEl>
                                          <p:spTgt spid="14"/>
                                        </p:tgtEl>
                                      </p:cBhvr>
                                    </p:animEffect>
                                  </p:childTnLst>
                                </p:cTn>
                              </p:par>
                            </p:childTnLst>
                          </p:cTn>
                        </p:par>
                        <p:par>
                          <p:cTn id="69" fill="hold">
                            <p:stCondLst>
                              <p:cond delay="7500"/>
                            </p:stCondLst>
                            <p:childTnLst>
                              <p:par>
                                <p:cTn id="70" presetID="22" presetClass="entr" presetSubtype="1" fill="hold" grpId="0" nodeType="afterEffect">
                                  <p:stCondLst>
                                    <p:cond delay="0"/>
                                  </p:stCondLst>
                                  <p:childTnLst>
                                    <p:set>
                                      <p:cBhvr>
                                        <p:cTn id="71" dur="1" fill="hold">
                                          <p:stCondLst>
                                            <p:cond delay="0"/>
                                          </p:stCondLst>
                                        </p:cTn>
                                        <p:tgtEl>
                                          <p:spTgt spid="17"/>
                                        </p:tgtEl>
                                        <p:attrNameLst>
                                          <p:attrName>style.visibility</p:attrName>
                                        </p:attrNameLst>
                                      </p:cBhvr>
                                      <p:to>
                                        <p:strVal val="visible"/>
                                      </p:to>
                                    </p:set>
                                    <p:animEffect transition="in" filter="wipe(up)">
                                      <p:cBhvr>
                                        <p:cTn id="7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P spid="4" grpId="0" animBg="1"/>
      <p:bldP spid="6" grpId="0" animBg="1"/>
      <p:bldP spid="7" grpId="0" animBg="1"/>
      <p:bldP spid="8" grpId="0"/>
      <p:bldP spid="9" grpId="0" animBg="1"/>
      <p:bldP spid="10" grpId="0"/>
      <p:bldP spid="11" grpId="0" animBg="1"/>
      <p:bldP spid="12" grpId="0"/>
      <p:bldP spid="13" grpId="0" animBg="1"/>
      <p:bldP spid="14" grpId="0"/>
      <p:bldP spid="15" grpId="0"/>
      <p:bldP spid="16" grpId="0"/>
      <p:bldP spid="1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0" y="274202"/>
            <a:ext cx="2411760" cy="360040"/>
          </a:xfrm>
          <a:prstGeom prst="homePlat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14"/>
          <p:cNvSpPr txBox="1">
            <a:spLocks noChangeArrowheads="1"/>
          </p:cNvSpPr>
          <p:nvPr/>
        </p:nvSpPr>
        <p:spPr bwMode="auto">
          <a:xfrm>
            <a:off x="107504" y="286698"/>
            <a:ext cx="2016224" cy="338554"/>
          </a:xfrm>
          <a:prstGeom prst="rect">
            <a:avLst/>
          </a:prstGeom>
          <a:noFill/>
          <a:ln w="9525">
            <a:noFill/>
            <a:miter lim="800000"/>
          </a:ln>
        </p:spPr>
        <p:txBody>
          <a:bodyPr wrap="square">
            <a:spAutoFit/>
          </a:bodyPr>
          <a:lstStyle/>
          <a:p>
            <a:pPr lvl="0" algn="ctr">
              <a:defRPr/>
            </a:pPr>
            <a:r>
              <a:rPr lang="zh-CN" altLang="en-US" sz="1600" b="1" kern="0" dirty="0" smtClean="0">
                <a:solidFill>
                  <a:schemeClr val="bg1"/>
                </a:solidFill>
                <a:latin typeface="微软雅黑" panose="020B0503020204020204" pitchFamily="34" charset="-122"/>
                <a:ea typeface="微软雅黑" panose="020B0503020204020204" pitchFamily="34" charset="-122"/>
              </a:rPr>
              <a:t>单击此处添加标题</a:t>
            </a:r>
            <a:endParaRPr lang="zh-CN" altLang="en-US" sz="1600" b="1" kern="0" dirty="0" smtClean="0">
              <a:solidFill>
                <a:schemeClr val="bg1"/>
              </a:solidFill>
              <a:latin typeface="微软雅黑" panose="020B0503020204020204" pitchFamily="34" charset="-122"/>
              <a:ea typeface="微软雅黑" panose="020B0503020204020204" pitchFamily="34" charset="-122"/>
            </a:endParaRPr>
          </a:p>
        </p:txBody>
      </p:sp>
      <p:graphicFrame>
        <p:nvGraphicFramePr>
          <p:cNvPr id="22" name="图表 21"/>
          <p:cNvGraphicFramePr/>
          <p:nvPr/>
        </p:nvGraphicFramePr>
        <p:xfrm>
          <a:off x="323528" y="2033860"/>
          <a:ext cx="5400600" cy="2911872"/>
        </p:xfrm>
        <a:graphic>
          <a:graphicData uri="http://schemas.openxmlformats.org/drawingml/2006/chart">
            <c:chart xmlns:c="http://schemas.openxmlformats.org/drawingml/2006/chart" xmlns:r="http://schemas.openxmlformats.org/officeDocument/2006/relationships" r:id="rId1"/>
          </a:graphicData>
        </a:graphic>
      </p:graphicFrame>
      <p:sp>
        <p:nvSpPr>
          <p:cNvPr id="23" name="文本框 7"/>
          <p:cNvSpPr txBox="1">
            <a:spLocks noChangeArrowheads="1"/>
          </p:cNvSpPr>
          <p:nvPr/>
        </p:nvSpPr>
        <p:spPr bwMode="auto">
          <a:xfrm>
            <a:off x="395536" y="1025748"/>
            <a:ext cx="5400600" cy="1013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r>
              <a:rPr lang="zh-CN" altLang="en-US" sz="1600" dirty="0" smtClean="0">
                <a:solidFill>
                  <a:schemeClr val="tx1">
                    <a:lumMod val="65000"/>
                    <a:lumOff val="35000"/>
                  </a:schemeClr>
                </a:solidFill>
                <a:latin typeface="微软雅黑" panose="020B0503020204020204" pitchFamily="34" charset="-122"/>
              </a:rPr>
              <a:t>添加文本信息</a:t>
            </a:r>
            <a:endParaRPr lang="en-US" altLang="zh-CN" sz="1600" dirty="0" smtClean="0">
              <a:solidFill>
                <a:schemeClr val="tx1">
                  <a:lumMod val="65000"/>
                  <a:lumOff val="35000"/>
                </a:schemeClr>
              </a:solidFill>
              <a:latin typeface="微软雅黑" panose="020B0503020204020204" pitchFamily="34" charset="-122"/>
            </a:endParaRPr>
          </a:p>
          <a:p>
            <a:pPr>
              <a:lnSpc>
                <a:spcPct val="150000"/>
              </a:lnSpc>
              <a:spcBef>
                <a:spcPts val="300"/>
              </a:spcBef>
            </a:pPr>
            <a:r>
              <a:rPr lang="zh-CN" altLang="en-US" sz="1200" dirty="0">
                <a:solidFill>
                  <a:schemeClr val="tx1">
                    <a:lumMod val="65000"/>
                    <a:lumOff val="35000"/>
                  </a:schemeClr>
                </a:solidFill>
                <a:latin typeface="微软雅黑" panose="020B0503020204020204" pitchFamily="34" charset="-122"/>
              </a:rPr>
              <a:t>单击此处添加说明文字单击此处添加说明文字单击此处添加说明文字单击此处添加说明文字单击此处单击此处添加说明</a:t>
            </a:r>
            <a:r>
              <a:rPr lang="zh-CN" altLang="en-US" sz="1200" dirty="0" smtClean="0">
                <a:solidFill>
                  <a:schemeClr val="tx1">
                    <a:lumMod val="65000"/>
                    <a:lumOff val="35000"/>
                  </a:schemeClr>
                </a:solidFill>
                <a:latin typeface="微软雅黑" panose="020B0503020204020204" pitchFamily="34" charset="-122"/>
              </a:rPr>
              <a:t>文字。</a:t>
            </a:r>
            <a:endParaRPr lang="zh-CN" altLang="en-US" sz="1200" dirty="0">
              <a:solidFill>
                <a:schemeClr val="tx1">
                  <a:lumMod val="65000"/>
                  <a:lumOff val="35000"/>
                </a:schemeClr>
              </a:solidFill>
              <a:latin typeface="微软雅黑" panose="020B0503020204020204" pitchFamily="34" charset="-122"/>
            </a:endParaRPr>
          </a:p>
        </p:txBody>
      </p:sp>
      <p:sp>
        <p:nvSpPr>
          <p:cNvPr id="24" name="椭圆 23"/>
          <p:cNvSpPr/>
          <p:nvPr/>
        </p:nvSpPr>
        <p:spPr>
          <a:xfrm>
            <a:off x="6084168" y="1891967"/>
            <a:ext cx="252000" cy="252000"/>
          </a:xfrm>
          <a:prstGeom prst="ellips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a:t>
            </a:r>
            <a:endParaRPr lang="zh-CN" altLang="en-US" dirty="0"/>
          </a:p>
        </p:txBody>
      </p:sp>
      <p:sp>
        <p:nvSpPr>
          <p:cNvPr id="25" name="文本框 7"/>
          <p:cNvSpPr txBox="1">
            <a:spLocks noChangeArrowheads="1"/>
          </p:cNvSpPr>
          <p:nvPr/>
        </p:nvSpPr>
        <p:spPr bwMode="auto">
          <a:xfrm>
            <a:off x="6372200" y="1633364"/>
            <a:ext cx="2520280" cy="769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lnSpc>
                <a:spcPct val="120000"/>
              </a:lnSpc>
            </a:pPr>
            <a:r>
              <a:rPr lang="zh-CN" altLang="en-US" sz="1400" b="1" dirty="0" smtClean="0">
                <a:solidFill>
                  <a:schemeClr val="tx1">
                    <a:lumMod val="85000"/>
                    <a:lumOff val="15000"/>
                  </a:schemeClr>
                </a:solidFill>
                <a:latin typeface="微软雅黑" panose="020B0503020204020204" pitchFamily="34" charset="-122"/>
              </a:rPr>
              <a:t>添加</a:t>
            </a:r>
            <a:r>
              <a:rPr lang="zh-CN" altLang="en-US" sz="1400" b="1" dirty="0">
                <a:solidFill>
                  <a:schemeClr val="tx1">
                    <a:lumMod val="85000"/>
                    <a:lumOff val="15000"/>
                  </a:schemeClr>
                </a:solidFill>
                <a:latin typeface="微软雅黑" panose="020B0503020204020204" pitchFamily="34" charset="-122"/>
              </a:rPr>
              <a:t>标题</a:t>
            </a:r>
            <a:endParaRPr lang="en-US" altLang="zh-CN" sz="1400" b="1" dirty="0" smtClean="0">
              <a:solidFill>
                <a:schemeClr val="tx1">
                  <a:lumMod val="85000"/>
                  <a:lumOff val="15000"/>
                </a:schemeClr>
              </a:solidFill>
              <a:latin typeface="微软雅黑" panose="020B0503020204020204" pitchFamily="34" charset="-122"/>
            </a:endParaRPr>
          </a:p>
          <a:p>
            <a:pPr>
              <a:lnSpc>
                <a:spcPct val="120000"/>
              </a:lnSpc>
            </a:pPr>
            <a:r>
              <a:rPr lang="zh-CN" altLang="en-US" sz="1200" dirty="0" smtClean="0">
                <a:solidFill>
                  <a:schemeClr val="tx1">
                    <a:lumMod val="85000"/>
                    <a:lumOff val="15000"/>
                  </a:schemeClr>
                </a:solidFill>
                <a:latin typeface="微软雅黑" panose="020B0503020204020204" pitchFamily="34" charset="-122"/>
              </a:rPr>
              <a:t>添加说明文字添加说明文字添加说明文字添加说明文字。</a:t>
            </a:r>
            <a:endParaRPr lang="zh-CN" altLang="en-US" sz="1200" dirty="0">
              <a:solidFill>
                <a:schemeClr val="tx1">
                  <a:lumMod val="85000"/>
                  <a:lumOff val="15000"/>
                </a:schemeClr>
              </a:solidFill>
              <a:latin typeface="微软雅黑" panose="020B0503020204020204" pitchFamily="34" charset="-122"/>
            </a:endParaRPr>
          </a:p>
        </p:txBody>
      </p:sp>
      <p:sp>
        <p:nvSpPr>
          <p:cNvPr id="26" name="椭圆 25"/>
          <p:cNvSpPr/>
          <p:nvPr/>
        </p:nvSpPr>
        <p:spPr>
          <a:xfrm>
            <a:off x="6085284" y="3085721"/>
            <a:ext cx="252000" cy="252000"/>
          </a:xfrm>
          <a:prstGeom prst="ellips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a:t>
            </a:r>
            <a:endParaRPr lang="zh-CN" altLang="en-US" dirty="0"/>
          </a:p>
        </p:txBody>
      </p:sp>
      <p:sp>
        <p:nvSpPr>
          <p:cNvPr id="27" name="文本框 7"/>
          <p:cNvSpPr txBox="1">
            <a:spLocks noChangeArrowheads="1"/>
          </p:cNvSpPr>
          <p:nvPr/>
        </p:nvSpPr>
        <p:spPr bwMode="auto">
          <a:xfrm>
            <a:off x="6373316" y="2827118"/>
            <a:ext cx="2519164" cy="769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lnSpc>
                <a:spcPct val="120000"/>
              </a:lnSpc>
            </a:pPr>
            <a:r>
              <a:rPr lang="zh-CN" altLang="en-US" sz="1400" b="1" dirty="0" smtClean="0">
                <a:solidFill>
                  <a:schemeClr val="tx1">
                    <a:lumMod val="85000"/>
                    <a:lumOff val="15000"/>
                  </a:schemeClr>
                </a:solidFill>
                <a:latin typeface="微软雅黑" panose="020B0503020204020204" pitchFamily="34" charset="-122"/>
              </a:rPr>
              <a:t>添加</a:t>
            </a:r>
            <a:r>
              <a:rPr lang="zh-CN" altLang="en-US" sz="1400" b="1" dirty="0">
                <a:solidFill>
                  <a:schemeClr val="tx1">
                    <a:lumMod val="85000"/>
                    <a:lumOff val="15000"/>
                  </a:schemeClr>
                </a:solidFill>
                <a:latin typeface="微软雅黑" panose="020B0503020204020204" pitchFamily="34" charset="-122"/>
              </a:rPr>
              <a:t>标题</a:t>
            </a:r>
            <a:endParaRPr lang="en-US" altLang="zh-CN" sz="1400" b="1" dirty="0" smtClean="0">
              <a:solidFill>
                <a:schemeClr val="tx1">
                  <a:lumMod val="85000"/>
                  <a:lumOff val="15000"/>
                </a:schemeClr>
              </a:solidFill>
              <a:latin typeface="微软雅黑" panose="020B0503020204020204" pitchFamily="34" charset="-122"/>
            </a:endParaRPr>
          </a:p>
          <a:p>
            <a:pPr>
              <a:lnSpc>
                <a:spcPct val="120000"/>
              </a:lnSpc>
            </a:pPr>
            <a:r>
              <a:rPr lang="zh-CN" altLang="en-US" sz="1200" dirty="0" smtClean="0">
                <a:solidFill>
                  <a:schemeClr val="tx1">
                    <a:lumMod val="85000"/>
                    <a:lumOff val="15000"/>
                  </a:schemeClr>
                </a:solidFill>
                <a:latin typeface="微软雅黑" panose="020B0503020204020204" pitchFamily="34" charset="-122"/>
              </a:rPr>
              <a:t>添加说明文字添加说明文字添加说明文字添加说明文字。</a:t>
            </a:r>
            <a:endParaRPr lang="zh-CN" altLang="en-US" sz="1200" dirty="0">
              <a:solidFill>
                <a:schemeClr val="tx1">
                  <a:lumMod val="85000"/>
                  <a:lumOff val="15000"/>
                </a:schemeClr>
              </a:solidFill>
              <a:latin typeface="微软雅黑" panose="020B0503020204020204" pitchFamily="34" charset="-122"/>
            </a:endParaRPr>
          </a:p>
        </p:txBody>
      </p:sp>
      <p:sp>
        <p:nvSpPr>
          <p:cNvPr id="28" name="椭圆 27"/>
          <p:cNvSpPr/>
          <p:nvPr/>
        </p:nvSpPr>
        <p:spPr>
          <a:xfrm>
            <a:off x="6086400" y="4196223"/>
            <a:ext cx="252000" cy="252000"/>
          </a:xfrm>
          <a:prstGeom prst="ellips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a:t>
            </a:r>
            <a:endParaRPr lang="zh-CN" altLang="en-US" dirty="0"/>
          </a:p>
        </p:txBody>
      </p:sp>
      <p:sp>
        <p:nvSpPr>
          <p:cNvPr id="29" name="文本框 7"/>
          <p:cNvSpPr txBox="1">
            <a:spLocks noChangeArrowheads="1"/>
          </p:cNvSpPr>
          <p:nvPr/>
        </p:nvSpPr>
        <p:spPr bwMode="auto">
          <a:xfrm>
            <a:off x="6374432" y="3937620"/>
            <a:ext cx="2518048" cy="769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lnSpc>
                <a:spcPct val="120000"/>
              </a:lnSpc>
            </a:pPr>
            <a:r>
              <a:rPr lang="zh-CN" altLang="en-US" sz="1400" b="1" dirty="0" smtClean="0">
                <a:solidFill>
                  <a:schemeClr val="tx1">
                    <a:lumMod val="85000"/>
                    <a:lumOff val="15000"/>
                  </a:schemeClr>
                </a:solidFill>
                <a:latin typeface="微软雅黑" panose="020B0503020204020204" pitchFamily="34" charset="-122"/>
              </a:rPr>
              <a:t>添加</a:t>
            </a:r>
            <a:r>
              <a:rPr lang="zh-CN" altLang="en-US" sz="1400" b="1" dirty="0">
                <a:solidFill>
                  <a:schemeClr val="tx1">
                    <a:lumMod val="85000"/>
                    <a:lumOff val="15000"/>
                  </a:schemeClr>
                </a:solidFill>
                <a:latin typeface="微软雅黑" panose="020B0503020204020204" pitchFamily="34" charset="-122"/>
              </a:rPr>
              <a:t>标题</a:t>
            </a:r>
            <a:endParaRPr lang="en-US" altLang="zh-CN" sz="1400" b="1" dirty="0" smtClean="0">
              <a:solidFill>
                <a:schemeClr val="tx1">
                  <a:lumMod val="85000"/>
                  <a:lumOff val="15000"/>
                </a:schemeClr>
              </a:solidFill>
              <a:latin typeface="微软雅黑" panose="020B0503020204020204" pitchFamily="34" charset="-122"/>
            </a:endParaRPr>
          </a:p>
          <a:p>
            <a:pPr>
              <a:lnSpc>
                <a:spcPct val="120000"/>
              </a:lnSpc>
            </a:pPr>
            <a:r>
              <a:rPr lang="zh-CN" altLang="en-US" sz="1200" dirty="0" smtClean="0">
                <a:solidFill>
                  <a:schemeClr val="tx1">
                    <a:lumMod val="85000"/>
                    <a:lumOff val="15000"/>
                  </a:schemeClr>
                </a:solidFill>
                <a:latin typeface="微软雅黑" panose="020B0503020204020204" pitchFamily="34" charset="-122"/>
              </a:rPr>
              <a:t>添加说明文字添加说明文字添加说明文字添加说明文字。</a:t>
            </a:r>
            <a:endParaRPr lang="zh-CN" altLang="en-US" sz="1200" dirty="0">
              <a:solidFill>
                <a:schemeClr val="tx1">
                  <a:lumMod val="85000"/>
                  <a:lumOff val="15000"/>
                </a:schemeClr>
              </a:solidFill>
              <a:latin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left)">
                                      <p:cBhvr>
                                        <p:cTn id="15" dur="500"/>
                                        <p:tgtEl>
                                          <p:spTgt spid="23"/>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right)">
                                      <p:cBhvr>
                                        <p:cTn id="19" dur="1000"/>
                                        <p:tgtEl>
                                          <p:spTgt spid="22"/>
                                        </p:tgtEl>
                                      </p:cBhvr>
                                    </p:animEffect>
                                  </p:childTnLst>
                                </p:cTn>
                              </p:par>
                            </p:childTnLst>
                          </p:cTn>
                        </p:par>
                        <p:par>
                          <p:cTn id="20" fill="hold">
                            <p:stCondLst>
                              <p:cond delay="2500"/>
                            </p:stCondLst>
                            <p:childTnLst>
                              <p:par>
                                <p:cTn id="21" presetID="23" presetClass="entr" presetSubtype="32" fill="hold" grpId="0" nodeType="after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p:cTn id="23" dur="500" fill="hold"/>
                                        <p:tgtEl>
                                          <p:spTgt spid="24"/>
                                        </p:tgtEl>
                                        <p:attrNameLst>
                                          <p:attrName>ppt_w</p:attrName>
                                        </p:attrNameLst>
                                      </p:cBhvr>
                                      <p:tavLst>
                                        <p:tav tm="0">
                                          <p:val>
                                            <p:strVal val="4*#ppt_w"/>
                                          </p:val>
                                        </p:tav>
                                        <p:tav tm="100000">
                                          <p:val>
                                            <p:strVal val="#ppt_w"/>
                                          </p:val>
                                        </p:tav>
                                      </p:tavLst>
                                    </p:anim>
                                    <p:anim calcmode="lin" valueType="num">
                                      <p:cBhvr>
                                        <p:cTn id="24" dur="500" fill="hold"/>
                                        <p:tgtEl>
                                          <p:spTgt spid="24"/>
                                        </p:tgtEl>
                                        <p:attrNameLst>
                                          <p:attrName>ppt_h</p:attrName>
                                        </p:attrNameLst>
                                      </p:cBhvr>
                                      <p:tavLst>
                                        <p:tav tm="0">
                                          <p:val>
                                            <p:strVal val="4*#ppt_h"/>
                                          </p:val>
                                        </p:tav>
                                        <p:tav tm="100000">
                                          <p:val>
                                            <p:strVal val="#ppt_h"/>
                                          </p:val>
                                        </p:tav>
                                      </p:tavLst>
                                    </p:anim>
                                  </p:childTnLst>
                                </p:cTn>
                              </p:par>
                            </p:childTnLst>
                          </p:cTn>
                        </p:par>
                        <p:par>
                          <p:cTn id="25" fill="hold">
                            <p:stCondLst>
                              <p:cond delay="3000"/>
                            </p:stCondLst>
                            <p:childTnLst>
                              <p:par>
                                <p:cTn id="26" presetID="22" presetClass="entr" presetSubtype="8" fill="hold" grpId="0" nodeType="after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wipe(left)">
                                      <p:cBhvr>
                                        <p:cTn id="28" dur="500"/>
                                        <p:tgtEl>
                                          <p:spTgt spid="25"/>
                                        </p:tgtEl>
                                      </p:cBhvr>
                                    </p:animEffect>
                                  </p:childTnLst>
                                </p:cTn>
                              </p:par>
                            </p:childTnLst>
                          </p:cTn>
                        </p:par>
                        <p:par>
                          <p:cTn id="29" fill="hold">
                            <p:stCondLst>
                              <p:cond delay="3500"/>
                            </p:stCondLst>
                            <p:childTnLst>
                              <p:par>
                                <p:cTn id="30" presetID="23" presetClass="entr" presetSubtype="32" fill="hold" grpId="0" nodeType="afterEffect">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cBhvr>
                                        <p:cTn id="32" dur="500" fill="hold"/>
                                        <p:tgtEl>
                                          <p:spTgt spid="26"/>
                                        </p:tgtEl>
                                        <p:attrNameLst>
                                          <p:attrName>ppt_w</p:attrName>
                                        </p:attrNameLst>
                                      </p:cBhvr>
                                      <p:tavLst>
                                        <p:tav tm="0">
                                          <p:val>
                                            <p:strVal val="4*#ppt_w"/>
                                          </p:val>
                                        </p:tav>
                                        <p:tav tm="100000">
                                          <p:val>
                                            <p:strVal val="#ppt_w"/>
                                          </p:val>
                                        </p:tav>
                                      </p:tavLst>
                                    </p:anim>
                                    <p:anim calcmode="lin" valueType="num">
                                      <p:cBhvr>
                                        <p:cTn id="33" dur="500" fill="hold"/>
                                        <p:tgtEl>
                                          <p:spTgt spid="26"/>
                                        </p:tgtEl>
                                        <p:attrNameLst>
                                          <p:attrName>ppt_h</p:attrName>
                                        </p:attrNameLst>
                                      </p:cBhvr>
                                      <p:tavLst>
                                        <p:tav tm="0">
                                          <p:val>
                                            <p:strVal val="4*#ppt_h"/>
                                          </p:val>
                                        </p:tav>
                                        <p:tav tm="100000">
                                          <p:val>
                                            <p:strVal val="#ppt_h"/>
                                          </p:val>
                                        </p:tav>
                                      </p:tavLst>
                                    </p:anim>
                                  </p:childTnLst>
                                </p:cTn>
                              </p:par>
                            </p:childTnLst>
                          </p:cTn>
                        </p:par>
                        <p:par>
                          <p:cTn id="34" fill="hold">
                            <p:stCondLst>
                              <p:cond delay="4000"/>
                            </p:stCondLst>
                            <p:childTnLst>
                              <p:par>
                                <p:cTn id="35" presetID="22" presetClass="entr" presetSubtype="8"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wipe(left)">
                                      <p:cBhvr>
                                        <p:cTn id="37" dur="500"/>
                                        <p:tgtEl>
                                          <p:spTgt spid="27"/>
                                        </p:tgtEl>
                                      </p:cBhvr>
                                    </p:animEffect>
                                  </p:childTnLst>
                                </p:cTn>
                              </p:par>
                            </p:childTnLst>
                          </p:cTn>
                        </p:par>
                        <p:par>
                          <p:cTn id="38" fill="hold">
                            <p:stCondLst>
                              <p:cond delay="4500"/>
                            </p:stCondLst>
                            <p:childTnLst>
                              <p:par>
                                <p:cTn id="39" presetID="23" presetClass="entr" presetSubtype="32" fill="hold" grpId="0" nodeType="afterEffect">
                                  <p:stCondLst>
                                    <p:cond delay="0"/>
                                  </p:stCondLst>
                                  <p:childTnLst>
                                    <p:set>
                                      <p:cBhvr>
                                        <p:cTn id="40" dur="1" fill="hold">
                                          <p:stCondLst>
                                            <p:cond delay="0"/>
                                          </p:stCondLst>
                                        </p:cTn>
                                        <p:tgtEl>
                                          <p:spTgt spid="28"/>
                                        </p:tgtEl>
                                        <p:attrNameLst>
                                          <p:attrName>style.visibility</p:attrName>
                                        </p:attrNameLst>
                                      </p:cBhvr>
                                      <p:to>
                                        <p:strVal val="visible"/>
                                      </p:to>
                                    </p:set>
                                    <p:anim calcmode="lin" valueType="num">
                                      <p:cBhvr>
                                        <p:cTn id="41" dur="500" fill="hold"/>
                                        <p:tgtEl>
                                          <p:spTgt spid="28"/>
                                        </p:tgtEl>
                                        <p:attrNameLst>
                                          <p:attrName>ppt_w</p:attrName>
                                        </p:attrNameLst>
                                      </p:cBhvr>
                                      <p:tavLst>
                                        <p:tav tm="0">
                                          <p:val>
                                            <p:strVal val="4*#ppt_w"/>
                                          </p:val>
                                        </p:tav>
                                        <p:tav tm="100000">
                                          <p:val>
                                            <p:strVal val="#ppt_w"/>
                                          </p:val>
                                        </p:tav>
                                      </p:tavLst>
                                    </p:anim>
                                    <p:anim calcmode="lin" valueType="num">
                                      <p:cBhvr>
                                        <p:cTn id="42" dur="500" fill="hold"/>
                                        <p:tgtEl>
                                          <p:spTgt spid="28"/>
                                        </p:tgtEl>
                                        <p:attrNameLst>
                                          <p:attrName>ppt_h</p:attrName>
                                        </p:attrNameLst>
                                      </p:cBhvr>
                                      <p:tavLst>
                                        <p:tav tm="0">
                                          <p:val>
                                            <p:strVal val="4*#ppt_h"/>
                                          </p:val>
                                        </p:tav>
                                        <p:tav tm="100000">
                                          <p:val>
                                            <p:strVal val="#ppt_h"/>
                                          </p:val>
                                        </p:tav>
                                      </p:tavLst>
                                    </p:anim>
                                  </p:childTnLst>
                                </p:cTn>
                              </p:par>
                            </p:childTnLst>
                          </p:cTn>
                        </p:par>
                        <p:par>
                          <p:cTn id="43" fill="hold">
                            <p:stCondLst>
                              <p:cond delay="5000"/>
                            </p:stCondLst>
                            <p:childTnLst>
                              <p:par>
                                <p:cTn id="44" presetID="22" presetClass="entr" presetSubtype="8" fill="hold" grpId="0" nodeType="after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wipe(left)">
                                      <p:cBhvr>
                                        <p:cTn id="46"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Graphic spid="22" grpId="0">
        <p:bldAsOne/>
      </p:bldGraphic>
      <p:bldP spid="23" grpId="0"/>
      <p:bldP spid="24" grpId="0" animBg="1"/>
      <p:bldP spid="25" grpId="0"/>
      <p:bldP spid="26" grpId="0" animBg="1"/>
      <p:bldP spid="27" grpId="0"/>
      <p:bldP spid="28" grpId="0" animBg="1"/>
      <p:bldP spid="2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0" y="274202"/>
            <a:ext cx="2411760" cy="360040"/>
          </a:xfrm>
          <a:prstGeom prst="homePlat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14"/>
          <p:cNvSpPr txBox="1">
            <a:spLocks noChangeArrowheads="1"/>
          </p:cNvSpPr>
          <p:nvPr/>
        </p:nvSpPr>
        <p:spPr bwMode="auto">
          <a:xfrm>
            <a:off x="107504" y="286698"/>
            <a:ext cx="2016224" cy="338554"/>
          </a:xfrm>
          <a:prstGeom prst="rect">
            <a:avLst/>
          </a:prstGeom>
          <a:noFill/>
          <a:ln w="9525">
            <a:noFill/>
            <a:miter lim="800000"/>
          </a:ln>
        </p:spPr>
        <p:txBody>
          <a:bodyPr wrap="square">
            <a:spAutoFit/>
          </a:bodyPr>
          <a:lstStyle/>
          <a:p>
            <a:pPr lvl="0" algn="ctr">
              <a:defRPr/>
            </a:pPr>
            <a:r>
              <a:rPr lang="zh-CN" altLang="en-US" sz="1600" b="1" kern="0" dirty="0" smtClean="0">
                <a:solidFill>
                  <a:schemeClr val="bg1"/>
                </a:solidFill>
                <a:latin typeface="微软雅黑" panose="020B0503020204020204" pitchFamily="34" charset="-122"/>
                <a:ea typeface="微软雅黑" panose="020B0503020204020204" pitchFamily="34" charset="-122"/>
              </a:rPr>
              <a:t>单击此处添加标题</a:t>
            </a:r>
            <a:endParaRPr lang="zh-CN" altLang="en-US" sz="1600" b="1" kern="0" dirty="0" smtClean="0">
              <a:solidFill>
                <a:schemeClr val="bg1"/>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3056718" y="2448107"/>
            <a:ext cx="1566157" cy="1570813"/>
            <a:chOff x="3056718" y="2081057"/>
            <a:chExt cx="1566157" cy="1570813"/>
          </a:xfrm>
        </p:grpSpPr>
        <p:sp>
          <p:nvSpPr>
            <p:cNvPr id="6" name="Freeform 71"/>
            <p:cNvSpPr/>
            <p:nvPr/>
          </p:nvSpPr>
          <p:spPr bwMode="auto">
            <a:xfrm>
              <a:off x="3056718" y="2081057"/>
              <a:ext cx="1566157" cy="1570813"/>
            </a:xfrm>
            <a:custGeom>
              <a:avLst/>
              <a:gdLst>
                <a:gd name="T0" fmla="*/ 0 w 328"/>
                <a:gd name="T1" fmla="*/ 164 h 329"/>
                <a:gd name="T2" fmla="*/ 0 w 328"/>
                <a:gd name="T3" fmla="*/ 164 h 329"/>
                <a:gd name="T4" fmla="*/ 164 w 328"/>
                <a:gd name="T5" fmla="*/ 0 h 329"/>
                <a:gd name="T6" fmla="*/ 328 w 328"/>
                <a:gd name="T7" fmla="*/ 0 h 329"/>
                <a:gd name="T8" fmla="*/ 328 w 328"/>
                <a:gd name="T9" fmla="*/ 164 h 329"/>
                <a:gd name="T10" fmla="*/ 164 w 328"/>
                <a:gd name="T11" fmla="*/ 329 h 329"/>
                <a:gd name="T12" fmla="*/ 164 w 328"/>
                <a:gd name="T13" fmla="*/ 329 h 329"/>
                <a:gd name="T14" fmla="*/ 0 w 328"/>
                <a:gd name="T15" fmla="*/ 164 h 3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8" h="329">
                  <a:moveTo>
                    <a:pt x="0" y="164"/>
                  </a:moveTo>
                  <a:cubicBezTo>
                    <a:pt x="0" y="164"/>
                    <a:pt x="0" y="164"/>
                    <a:pt x="0" y="164"/>
                  </a:cubicBezTo>
                  <a:cubicBezTo>
                    <a:pt x="0" y="74"/>
                    <a:pt x="74" y="0"/>
                    <a:pt x="164" y="0"/>
                  </a:cubicBezTo>
                  <a:cubicBezTo>
                    <a:pt x="328" y="0"/>
                    <a:pt x="328" y="0"/>
                    <a:pt x="328" y="0"/>
                  </a:cubicBezTo>
                  <a:cubicBezTo>
                    <a:pt x="328" y="164"/>
                    <a:pt x="328" y="164"/>
                    <a:pt x="328" y="164"/>
                  </a:cubicBezTo>
                  <a:cubicBezTo>
                    <a:pt x="328" y="255"/>
                    <a:pt x="254" y="329"/>
                    <a:pt x="164" y="329"/>
                  </a:cubicBezTo>
                  <a:cubicBezTo>
                    <a:pt x="164" y="329"/>
                    <a:pt x="164" y="329"/>
                    <a:pt x="164" y="329"/>
                  </a:cubicBezTo>
                  <a:cubicBezTo>
                    <a:pt x="74" y="329"/>
                    <a:pt x="0" y="255"/>
                    <a:pt x="0" y="164"/>
                  </a:cubicBezTo>
                  <a:close/>
                </a:path>
              </a:pathLst>
            </a:custGeom>
            <a:solidFill>
              <a:srgbClr val="006C31"/>
            </a:solidFill>
            <a:ln>
              <a:noFill/>
            </a:ln>
          </p:spPr>
          <p:txBody>
            <a:bodyPr vert="horz" wrap="square" lIns="91440" tIns="45720" rIns="91440" bIns="45720" numCol="1" anchor="t" anchorCtr="0" compatLnSpc="1"/>
            <a:lstStyle/>
            <a:p>
              <a:endParaRPr lang="zh-CN" altLang="en-US"/>
            </a:p>
          </p:txBody>
        </p:sp>
        <p:sp>
          <p:nvSpPr>
            <p:cNvPr id="7" name="TextBox 6"/>
            <p:cNvSpPr txBox="1"/>
            <p:nvPr/>
          </p:nvSpPr>
          <p:spPr>
            <a:xfrm>
              <a:off x="3537896" y="2671699"/>
              <a:ext cx="1074113" cy="692139"/>
            </a:xfrm>
            <a:prstGeom prst="rect">
              <a:avLst/>
            </a:prstGeom>
            <a:noFill/>
          </p:spPr>
          <p:txBody>
            <a:bodyPr wrap="square" rtlCol="0">
              <a:spAutoFit/>
            </a:bodyPr>
            <a:lstStyle/>
            <a:p>
              <a:r>
                <a:rPr lang="en-US" altLang="zh-CN" sz="4000" b="1" dirty="0" smtClean="0">
                  <a:solidFill>
                    <a:schemeClr val="bg1"/>
                  </a:solidFill>
                </a:rPr>
                <a:t>39%</a:t>
              </a:r>
              <a:endParaRPr lang="zh-CN" altLang="en-US" sz="4000" b="1" dirty="0">
                <a:solidFill>
                  <a:schemeClr val="bg1"/>
                </a:solidFill>
              </a:endParaRPr>
            </a:p>
          </p:txBody>
        </p:sp>
        <p:sp>
          <p:nvSpPr>
            <p:cNvPr id="8" name="TextBox 7"/>
            <p:cNvSpPr txBox="1"/>
            <p:nvPr/>
          </p:nvSpPr>
          <p:spPr>
            <a:xfrm>
              <a:off x="3619824" y="2251956"/>
              <a:ext cx="952176" cy="523220"/>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单击此处添加文本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971600" y="1777380"/>
            <a:ext cx="2160240" cy="369332"/>
          </a:xfrm>
          <a:prstGeom prst="rect">
            <a:avLst/>
          </a:prstGeom>
          <a:noFill/>
        </p:spPr>
        <p:txBody>
          <a:bodyPr wrap="square" rtlCol="0">
            <a:spAutoFit/>
          </a:bodyPr>
          <a:lstStyle/>
          <a:p>
            <a:r>
              <a:rPr lang="zh-CN" altLang="en-US" b="1" dirty="0" smtClean="0">
                <a:solidFill>
                  <a:srgbClr val="006D46"/>
                </a:solidFill>
                <a:latin typeface="微软雅黑" panose="020B0503020204020204" pitchFamily="34" charset="-122"/>
                <a:ea typeface="微软雅黑" panose="020B0503020204020204" pitchFamily="34" charset="-122"/>
              </a:rPr>
              <a:t>单击此处添加标题</a:t>
            </a:r>
            <a:endParaRPr lang="zh-CN" altLang="en-US" b="1" dirty="0">
              <a:solidFill>
                <a:srgbClr val="006D46"/>
              </a:solidFill>
              <a:latin typeface="微软雅黑" panose="020B0503020204020204" pitchFamily="34" charset="-122"/>
              <a:ea typeface="微软雅黑" panose="020B0503020204020204" pitchFamily="34" charset="-122"/>
            </a:endParaRPr>
          </a:p>
        </p:txBody>
      </p:sp>
      <p:sp>
        <p:nvSpPr>
          <p:cNvPr id="10" name="矩形 1"/>
          <p:cNvSpPr>
            <a:spLocks noChangeArrowheads="1"/>
          </p:cNvSpPr>
          <p:nvPr/>
        </p:nvSpPr>
        <p:spPr bwMode="auto">
          <a:xfrm>
            <a:off x="5220072" y="2133352"/>
            <a:ext cx="3240360" cy="2308324"/>
          </a:xfrm>
          <a:prstGeom prst="rect">
            <a:avLst/>
          </a:prstGeom>
          <a:noFill/>
          <a:ln w="9525">
            <a:noFill/>
            <a:prstDash val="sysDash"/>
            <a:miter lim="800000"/>
          </a:ln>
          <a:extLst>
            <a:ext uri="{909E8E84-426E-40DD-AFC4-6F175D3DCCD1}">
              <a14:hiddenFill xmlns:a14="http://schemas.microsoft.com/office/drawing/2010/main">
                <a:solidFill>
                  <a:srgbClr val="FFFFFF"/>
                </a:solidFill>
              </a14:hiddenFill>
            </a:ext>
          </a:extLst>
        </p:spPr>
        <p:txBody>
          <a:bodyPr wrap="square">
            <a:spAutoFit/>
          </a:bodyPr>
          <a:lstStyle/>
          <a:p>
            <a:pPr algn="just">
              <a:lnSpc>
                <a:spcPct val="15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物流是指为了满足客户的需求，以最低的成本，通过运输、保管、配送等方式，实现原材料、半成品、成品或相关信息进行由商品的产地到商品的消费地的计划、实施和管理的全过程</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1" name="L 形 10"/>
          <p:cNvSpPr/>
          <p:nvPr/>
        </p:nvSpPr>
        <p:spPr>
          <a:xfrm rot="5400000">
            <a:off x="5051817" y="2101768"/>
            <a:ext cx="343914" cy="295436"/>
          </a:xfrm>
          <a:prstGeom prst="corner">
            <a:avLst>
              <a:gd name="adj1" fmla="val 25014"/>
              <a:gd name="adj2" fmla="val 23544"/>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L 形 11"/>
          <p:cNvSpPr/>
          <p:nvPr/>
        </p:nvSpPr>
        <p:spPr>
          <a:xfrm rot="16200000">
            <a:off x="8140757" y="4122001"/>
            <a:ext cx="343914" cy="295436"/>
          </a:xfrm>
          <a:prstGeom prst="corner">
            <a:avLst>
              <a:gd name="adj1" fmla="val 25014"/>
              <a:gd name="adj2" fmla="val 23544"/>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1856877" y="2448107"/>
            <a:ext cx="1572366" cy="1570813"/>
            <a:chOff x="1856877" y="2081057"/>
            <a:chExt cx="1572366" cy="1570813"/>
          </a:xfrm>
        </p:grpSpPr>
        <p:sp>
          <p:nvSpPr>
            <p:cNvPr id="14" name="Freeform 72"/>
            <p:cNvSpPr/>
            <p:nvPr/>
          </p:nvSpPr>
          <p:spPr bwMode="auto">
            <a:xfrm>
              <a:off x="1856877" y="2081057"/>
              <a:ext cx="1572366" cy="1570813"/>
            </a:xfrm>
            <a:custGeom>
              <a:avLst/>
              <a:gdLst>
                <a:gd name="T0" fmla="*/ 0 w 329"/>
                <a:gd name="T1" fmla="*/ 164 h 329"/>
                <a:gd name="T2" fmla="*/ 0 w 329"/>
                <a:gd name="T3" fmla="*/ 164 h 329"/>
                <a:gd name="T4" fmla="*/ 164 w 329"/>
                <a:gd name="T5" fmla="*/ 0 h 329"/>
                <a:gd name="T6" fmla="*/ 329 w 329"/>
                <a:gd name="T7" fmla="*/ 0 h 329"/>
                <a:gd name="T8" fmla="*/ 329 w 329"/>
                <a:gd name="T9" fmla="*/ 164 h 329"/>
                <a:gd name="T10" fmla="*/ 164 w 329"/>
                <a:gd name="T11" fmla="*/ 329 h 329"/>
                <a:gd name="T12" fmla="*/ 164 w 329"/>
                <a:gd name="T13" fmla="*/ 329 h 329"/>
                <a:gd name="T14" fmla="*/ 0 w 329"/>
                <a:gd name="T15" fmla="*/ 164 h 3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9" h="329">
                  <a:moveTo>
                    <a:pt x="0" y="164"/>
                  </a:moveTo>
                  <a:cubicBezTo>
                    <a:pt x="0" y="164"/>
                    <a:pt x="0" y="164"/>
                    <a:pt x="0" y="164"/>
                  </a:cubicBezTo>
                  <a:cubicBezTo>
                    <a:pt x="0" y="74"/>
                    <a:pt x="74" y="0"/>
                    <a:pt x="164" y="0"/>
                  </a:cubicBezTo>
                  <a:cubicBezTo>
                    <a:pt x="329" y="0"/>
                    <a:pt x="329" y="0"/>
                    <a:pt x="329" y="0"/>
                  </a:cubicBezTo>
                  <a:cubicBezTo>
                    <a:pt x="329" y="164"/>
                    <a:pt x="329" y="164"/>
                    <a:pt x="329" y="164"/>
                  </a:cubicBezTo>
                  <a:cubicBezTo>
                    <a:pt x="329" y="255"/>
                    <a:pt x="255" y="329"/>
                    <a:pt x="164" y="329"/>
                  </a:cubicBezTo>
                  <a:cubicBezTo>
                    <a:pt x="164" y="329"/>
                    <a:pt x="164" y="329"/>
                    <a:pt x="164" y="329"/>
                  </a:cubicBezTo>
                  <a:cubicBezTo>
                    <a:pt x="74" y="329"/>
                    <a:pt x="0" y="255"/>
                    <a:pt x="0" y="164"/>
                  </a:cubicBezTo>
                  <a:close/>
                </a:path>
              </a:pathLst>
            </a:custGeom>
            <a:solidFill>
              <a:srgbClr val="006C31"/>
            </a:solidFill>
            <a:ln>
              <a:solidFill>
                <a:schemeClr val="bg1"/>
              </a:solidFill>
            </a:ln>
          </p:spPr>
          <p:txBody>
            <a:bodyPr vert="horz" wrap="square" lIns="91440" tIns="45720" rIns="91440" bIns="45720" numCol="1" anchor="t" anchorCtr="0" compatLnSpc="1"/>
            <a:lstStyle/>
            <a:p>
              <a:endParaRPr lang="zh-CN" altLang="en-US"/>
            </a:p>
          </p:txBody>
        </p:sp>
        <p:sp>
          <p:nvSpPr>
            <p:cNvPr id="15" name="TextBox 14"/>
            <p:cNvSpPr txBox="1"/>
            <p:nvPr/>
          </p:nvSpPr>
          <p:spPr>
            <a:xfrm>
              <a:off x="2271311" y="2671699"/>
              <a:ext cx="1074113" cy="692139"/>
            </a:xfrm>
            <a:prstGeom prst="rect">
              <a:avLst/>
            </a:prstGeom>
            <a:noFill/>
          </p:spPr>
          <p:txBody>
            <a:bodyPr wrap="square" rtlCol="0">
              <a:spAutoFit/>
            </a:bodyPr>
            <a:lstStyle/>
            <a:p>
              <a:r>
                <a:rPr lang="en-US" altLang="zh-CN" sz="4000" b="1" dirty="0" smtClean="0">
                  <a:solidFill>
                    <a:schemeClr val="bg1"/>
                  </a:solidFill>
                </a:rPr>
                <a:t>34%</a:t>
              </a:r>
              <a:endParaRPr lang="zh-CN" altLang="en-US" sz="4000" b="1" dirty="0">
                <a:solidFill>
                  <a:schemeClr val="bg1"/>
                </a:solidFill>
              </a:endParaRPr>
            </a:p>
          </p:txBody>
        </p:sp>
        <p:sp>
          <p:nvSpPr>
            <p:cNvPr id="16" name="TextBox 15"/>
            <p:cNvSpPr txBox="1"/>
            <p:nvPr/>
          </p:nvSpPr>
          <p:spPr>
            <a:xfrm>
              <a:off x="2376014" y="2251956"/>
              <a:ext cx="971850" cy="523220"/>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单击此处添加文本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591845" y="2448107"/>
            <a:ext cx="1566157" cy="1570813"/>
            <a:chOff x="591845" y="2081057"/>
            <a:chExt cx="1566157" cy="1570813"/>
          </a:xfrm>
        </p:grpSpPr>
        <p:sp>
          <p:nvSpPr>
            <p:cNvPr id="18" name="Freeform 73"/>
            <p:cNvSpPr/>
            <p:nvPr/>
          </p:nvSpPr>
          <p:spPr bwMode="auto">
            <a:xfrm>
              <a:off x="591845" y="2081057"/>
              <a:ext cx="1566157" cy="1570813"/>
            </a:xfrm>
            <a:custGeom>
              <a:avLst/>
              <a:gdLst>
                <a:gd name="T0" fmla="*/ 0 w 328"/>
                <a:gd name="T1" fmla="*/ 164 h 329"/>
                <a:gd name="T2" fmla="*/ 0 w 328"/>
                <a:gd name="T3" fmla="*/ 164 h 329"/>
                <a:gd name="T4" fmla="*/ 164 w 328"/>
                <a:gd name="T5" fmla="*/ 0 h 329"/>
                <a:gd name="T6" fmla="*/ 328 w 328"/>
                <a:gd name="T7" fmla="*/ 0 h 329"/>
                <a:gd name="T8" fmla="*/ 328 w 328"/>
                <a:gd name="T9" fmla="*/ 164 h 329"/>
                <a:gd name="T10" fmla="*/ 164 w 328"/>
                <a:gd name="T11" fmla="*/ 329 h 329"/>
                <a:gd name="T12" fmla="*/ 164 w 328"/>
                <a:gd name="T13" fmla="*/ 329 h 329"/>
                <a:gd name="T14" fmla="*/ 0 w 328"/>
                <a:gd name="T15" fmla="*/ 164 h 3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8" h="329">
                  <a:moveTo>
                    <a:pt x="0" y="164"/>
                  </a:moveTo>
                  <a:cubicBezTo>
                    <a:pt x="0" y="164"/>
                    <a:pt x="0" y="164"/>
                    <a:pt x="0" y="164"/>
                  </a:cubicBezTo>
                  <a:cubicBezTo>
                    <a:pt x="0" y="74"/>
                    <a:pt x="74" y="0"/>
                    <a:pt x="164" y="0"/>
                  </a:cubicBezTo>
                  <a:cubicBezTo>
                    <a:pt x="328" y="0"/>
                    <a:pt x="328" y="0"/>
                    <a:pt x="328" y="0"/>
                  </a:cubicBezTo>
                  <a:cubicBezTo>
                    <a:pt x="328" y="164"/>
                    <a:pt x="328" y="164"/>
                    <a:pt x="328" y="164"/>
                  </a:cubicBezTo>
                  <a:cubicBezTo>
                    <a:pt x="328" y="255"/>
                    <a:pt x="254" y="329"/>
                    <a:pt x="164" y="329"/>
                  </a:cubicBezTo>
                  <a:cubicBezTo>
                    <a:pt x="164" y="329"/>
                    <a:pt x="164" y="329"/>
                    <a:pt x="164" y="329"/>
                  </a:cubicBezTo>
                  <a:cubicBezTo>
                    <a:pt x="74" y="329"/>
                    <a:pt x="0" y="255"/>
                    <a:pt x="0" y="164"/>
                  </a:cubicBezTo>
                  <a:close/>
                </a:path>
              </a:pathLst>
            </a:custGeom>
            <a:solidFill>
              <a:srgbClr val="006C31"/>
            </a:solidFill>
            <a:ln>
              <a:solidFill>
                <a:schemeClr val="bg1"/>
              </a:solidFill>
            </a:ln>
          </p:spPr>
          <p:txBody>
            <a:bodyPr vert="horz" wrap="square" lIns="91440" tIns="45720" rIns="91440" bIns="45720" numCol="1" anchor="t" anchorCtr="0" compatLnSpc="1"/>
            <a:lstStyle/>
            <a:p>
              <a:endParaRPr lang="zh-CN" altLang="en-US"/>
            </a:p>
          </p:txBody>
        </p:sp>
        <p:sp>
          <p:nvSpPr>
            <p:cNvPr id="19" name="TextBox 18"/>
            <p:cNvSpPr txBox="1"/>
            <p:nvPr/>
          </p:nvSpPr>
          <p:spPr>
            <a:xfrm>
              <a:off x="906938" y="2671699"/>
              <a:ext cx="1074113" cy="692139"/>
            </a:xfrm>
            <a:prstGeom prst="rect">
              <a:avLst/>
            </a:prstGeom>
            <a:noFill/>
          </p:spPr>
          <p:txBody>
            <a:bodyPr wrap="square" rtlCol="0">
              <a:spAutoFit/>
            </a:bodyPr>
            <a:lstStyle/>
            <a:p>
              <a:r>
                <a:rPr lang="en-US" altLang="zh-CN" sz="4000" b="1" dirty="0" smtClean="0">
                  <a:solidFill>
                    <a:schemeClr val="bg1"/>
                  </a:solidFill>
                </a:rPr>
                <a:t>27%</a:t>
              </a:r>
              <a:endParaRPr lang="zh-CN" altLang="en-US" sz="4000" b="1" dirty="0">
                <a:solidFill>
                  <a:schemeClr val="bg1"/>
                </a:solidFill>
              </a:endParaRPr>
            </a:p>
          </p:txBody>
        </p:sp>
        <p:sp>
          <p:nvSpPr>
            <p:cNvPr id="20" name="TextBox 19"/>
            <p:cNvSpPr txBox="1"/>
            <p:nvPr/>
          </p:nvSpPr>
          <p:spPr>
            <a:xfrm>
              <a:off x="1053548" y="2251956"/>
              <a:ext cx="998171" cy="523220"/>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单击此处添加文本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0-#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37" presetClass="entr" presetSubtype="0" fill="hold"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1000"/>
                                        <p:tgtEl>
                                          <p:spTgt spid="17"/>
                                        </p:tgtEl>
                                      </p:cBhvr>
                                    </p:animEffect>
                                    <p:anim calcmode="lin" valueType="num">
                                      <p:cBhvr>
                                        <p:cTn id="21" dur="1000" fill="hold"/>
                                        <p:tgtEl>
                                          <p:spTgt spid="17"/>
                                        </p:tgtEl>
                                        <p:attrNameLst>
                                          <p:attrName>ppt_x</p:attrName>
                                        </p:attrNameLst>
                                      </p:cBhvr>
                                      <p:tavLst>
                                        <p:tav tm="0">
                                          <p:val>
                                            <p:strVal val="#ppt_x"/>
                                          </p:val>
                                        </p:tav>
                                        <p:tav tm="100000">
                                          <p:val>
                                            <p:strVal val="#ppt_x"/>
                                          </p:val>
                                        </p:tav>
                                      </p:tavLst>
                                    </p:anim>
                                    <p:anim calcmode="lin" valueType="num">
                                      <p:cBhvr>
                                        <p:cTn id="22" dur="900" decel="100000" fill="hold"/>
                                        <p:tgtEl>
                                          <p:spTgt spid="17"/>
                                        </p:tgtEl>
                                        <p:attrNameLst>
                                          <p:attrName>ppt_y</p:attrName>
                                        </p:attrNameLst>
                                      </p:cBhvr>
                                      <p:tavLst>
                                        <p:tav tm="0">
                                          <p:val>
                                            <p:strVal val="#ppt_y+1"/>
                                          </p:val>
                                        </p:tav>
                                        <p:tav tm="100000">
                                          <p:val>
                                            <p:strVal val="#ppt_y-.03"/>
                                          </p:val>
                                        </p:tav>
                                      </p:tavLst>
                                    </p:anim>
                                    <p:anim calcmode="lin" valueType="num">
                                      <p:cBhvr>
                                        <p:cTn id="23"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par>
                                <p:cTn id="24" presetID="37" presetClass="entr" presetSubtype="0" fill="hold" nodeType="withEffect">
                                  <p:stCondLst>
                                    <p:cond delay="50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1000"/>
                                        <p:tgtEl>
                                          <p:spTgt spid="13"/>
                                        </p:tgtEl>
                                      </p:cBhvr>
                                    </p:animEffect>
                                    <p:anim calcmode="lin" valueType="num">
                                      <p:cBhvr>
                                        <p:cTn id="27" dur="1000" fill="hold"/>
                                        <p:tgtEl>
                                          <p:spTgt spid="13"/>
                                        </p:tgtEl>
                                        <p:attrNameLst>
                                          <p:attrName>ppt_x</p:attrName>
                                        </p:attrNameLst>
                                      </p:cBhvr>
                                      <p:tavLst>
                                        <p:tav tm="0">
                                          <p:val>
                                            <p:strVal val="#ppt_x"/>
                                          </p:val>
                                        </p:tav>
                                        <p:tav tm="100000">
                                          <p:val>
                                            <p:strVal val="#ppt_x"/>
                                          </p:val>
                                        </p:tav>
                                      </p:tavLst>
                                    </p:anim>
                                    <p:anim calcmode="lin" valueType="num">
                                      <p:cBhvr>
                                        <p:cTn id="28" dur="900" decel="100000" fill="hold"/>
                                        <p:tgtEl>
                                          <p:spTgt spid="13"/>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par>
                                <p:cTn id="30" presetID="37" presetClass="entr" presetSubtype="0" fill="hold" nodeType="withEffect">
                                  <p:stCondLst>
                                    <p:cond delay="100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1000"/>
                                        <p:tgtEl>
                                          <p:spTgt spid="4"/>
                                        </p:tgtEl>
                                      </p:cBhvr>
                                    </p:animEffect>
                                    <p:anim calcmode="lin" valueType="num">
                                      <p:cBhvr>
                                        <p:cTn id="33" dur="1000" fill="hold"/>
                                        <p:tgtEl>
                                          <p:spTgt spid="4"/>
                                        </p:tgtEl>
                                        <p:attrNameLst>
                                          <p:attrName>ppt_x</p:attrName>
                                        </p:attrNameLst>
                                      </p:cBhvr>
                                      <p:tavLst>
                                        <p:tav tm="0">
                                          <p:val>
                                            <p:strVal val="#ppt_x"/>
                                          </p:val>
                                        </p:tav>
                                        <p:tav tm="100000">
                                          <p:val>
                                            <p:strVal val="#ppt_x"/>
                                          </p:val>
                                        </p:tav>
                                      </p:tavLst>
                                    </p:anim>
                                    <p:anim calcmode="lin" valueType="num">
                                      <p:cBhvr>
                                        <p:cTn id="34" dur="900" decel="100000" fill="hold"/>
                                        <p:tgtEl>
                                          <p:spTgt spid="4"/>
                                        </p:tgtEl>
                                        <p:attrNameLst>
                                          <p:attrName>ppt_y</p:attrName>
                                        </p:attrNameLst>
                                      </p:cBhvr>
                                      <p:tavLst>
                                        <p:tav tm="0">
                                          <p:val>
                                            <p:strVal val="#ppt_y+1"/>
                                          </p:val>
                                        </p:tav>
                                        <p:tav tm="100000">
                                          <p:val>
                                            <p:strVal val="#ppt_y-.03"/>
                                          </p:val>
                                        </p:tav>
                                      </p:tavLst>
                                    </p:anim>
                                    <p:anim calcmode="lin" valueType="num">
                                      <p:cBhvr>
                                        <p:cTn id="35"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par>
                          <p:cTn id="36" fill="hold">
                            <p:stCondLst>
                              <p:cond delay="2500"/>
                            </p:stCondLst>
                            <p:childTnLst>
                              <p:par>
                                <p:cTn id="37" presetID="2" presetClass="entr" presetSubtype="6"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fill="hold"/>
                                        <p:tgtEl>
                                          <p:spTgt spid="11"/>
                                        </p:tgtEl>
                                        <p:attrNameLst>
                                          <p:attrName>ppt_x</p:attrName>
                                        </p:attrNameLst>
                                      </p:cBhvr>
                                      <p:tavLst>
                                        <p:tav tm="0">
                                          <p:val>
                                            <p:strVal val="1+#ppt_w/2"/>
                                          </p:val>
                                        </p:tav>
                                        <p:tav tm="100000">
                                          <p:val>
                                            <p:strVal val="#ppt_x"/>
                                          </p:val>
                                        </p:tav>
                                      </p:tavLst>
                                    </p:anim>
                                    <p:anim calcmode="lin" valueType="num">
                                      <p:cBhvr additive="base">
                                        <p:cTn id="40" dur="500" fill="hold"/>
                                        <p:tgtEl>
                                          <p:spTgt spid="11"/>
                                        </p:tgtEl>
                                        <p:attrNameLst>
                                          <p:attrName>ppt_y</p:attrName>
                                        </p:attrNameLst>
                                      </p:cBhvr>
                                      <p:tavLst>
                                        <p:tav tm="0">
                                          <p:val>
                                            <p:strVal val="1+#ppt_h/2"/>
                                          </p:val>
                                        </p:tav>
                                        <p:tav tm="100000">
                                          <p:val>
                                            <p:strVal val="#ppt_y"/>
                                          </p:val>
                                        </p:tav>
                                      </p:tavLst>
                                    </p:anim>
                                  </p:childTnLst>
                                </p:cTn>
                              </p:par>
                              <p:par>
                                <p:cTn id="41" presetID="2" presetClass="entr" presetSubtype="9" fill="hold" nodeType="with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0-#ppt_w/2"/>
                                          </p:val>
                                        </p:tav>
                                        <p:tav tm="100000">
                                          <p:val>
                                            <p:strVal val="#ppt_x"/>
                                          </p:val>
                                        </p:tav>
                                      </p:tavLst>
                                    </p:anim>
                                    <p:anim calcmode="lin" valueType="num">
                                      <p:cBhvr additive="base">
                                        <p:cTn id="44" dur="500" fill="hold"/>
                                        <p:tgtEl>
                                          <p:spTgt spid="12"/>
                                        </p:tgtEl>
                                        <p:attrNameLst>
                                          <p:attrName>ppt_y</p:attrName>
                                        </p:attrNameLst>
                                      </p:cBhvr>
                                      <p:tavLst>
                                        <p:tav tm="0">
                                          <p:val>
                                            <p:strVal val="0-#ppt_h/2"/>
                                          </p:val>
                                        </p:tav>
                                        <p:tav tm="100000">
                                          <p:val>
                                            <p:strVal val="#ppt_y"/>
                                          </p:val>
                                        </p:tav>
                                      </p:tavLst>
                                    </p:anim>
                                  </p:childTnLst>
                                </p:cTn>
                              </p:par>
                            </p:childTnLst>
                          </p:cTn>
                        </p:par>
                        <p:par>
                          <p:cTn id="45" fill="hold">
                            <p:stCondLst>
                              <p:cond delay="3000"/>
                            </p:stCondLst>
                            <p:childTnLst>
                              <p:par>
                                <p:cTn id="46" presetID="17" presetClass="entr" presetSubtype="10"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 calcmode="lin" valueType="num">
                                      <p:cBhvr>
                                        <p:cTn id="48" dur="500" fill="hold"/>
                                        <p:tgtEl>
                                          <p:spTgt spid="10"/>
                                        </p:tgtEl>
                                        <p:attrNameLst>
                                          <p:attrName>ppt_w</p:attrName>
                                        </p:attrNameLst>
                                      </p:cBhvr>
                                      <p:tavLst>
                                        <p:tav tm="0">
                                          <p:val>
                                            <p:fltVal val="0"/>
                                          </p:val>
                                        </p:tav>
                                        <p:tav tm="100000">
                                          <p:val>
                                            <p:strVal val="#ppt_w"/>
                                          </p:val>
                                        </p:tav>
                                      </p:tavLst>
                                    </p:anim>
                                    <p:anim calcmode="lin" valueType="num">
                                      <p:cBhvr>
                                        <p:cTn id="49" dur="500" fill="hold"/>
                                        <p:tgtEl>
                                          <p:spTgt spid="1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P spid="9" grpId="0"/>
      <p:bldP spid="10" grpId="0"/>
      <p:bldP spid="1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0" y="274202"/>
            <a:ext cx="2411760" cy="360040"/>
          </a:xfrm>
          <a:prstGeom prst="homePlat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14"/>
          <p:cNvSpPr txBox="1">
            <a:spLocks noChangeArrowheads="1"/>
          </p:cNvSpPr>
          <p:nvPr/>
        </p:nvSpPr>
        <p:spPr bwMode="auto">
          <a:xfrm>
            <a:off x="107504" y="286698"/>
            <a:ext cx="2016224" cy="338554"/>
          </a:xfrm>
          <a:prstGeom prst="rect">
            <a:avLst/>
          </a:prstGeom>
          <a:noFill/>
          <a:ln w="9525">
            <a:noFill/>
            <a:miter lim="800000"/>
          </a:ln>
        </p:spPr>
        <p:txBody>
          <a:bodyPr wrap="square">
            <a:spAutoFit/>
          </a:bodyPr>
          <a:lstStyle/>
          <a:p>
            <a:pPr lvl="0" algn="ctr">
              <a:defRPr/>
            </a:pPr>
            <a:r>
              <a:rPr lang="zh-CN" altLang="en-US" sz="1600" b="1" kern="0" dirty="0" smtClean="0">
                <a:solidFill>
                  <a:schemeClr val="bg1"/>
                </a:solidFill>
                <a:latin typeface="微软雅黑" panose="020B0503020204020204" pitchFamily="34" charset="-122"/>
                <a:ea typeface="微软雅黑" panose="020B0503020204020204" pitchFamily="34" charset="-122"/>
              </a:rPr>
              <a:t>单击此处添加标题</a:t>
            </a:r>
            <a:endParaRPr lang="zh-CN" altLang="en-US" sz="1600" b="1" kern="0" dirty="0" smtClean="0">
              <a:solidFill>
                <a:schemeClr val="bg1"/>
              </a:solidFill>
              <a:latin typeface="微软雅黑" panose="020B0503020204020204" pitchFamily="34" charset="-122"/>
              <a:ea typeface="微软雅黑" panose="020B0503020204020204" pitchFamily="34" charset="-122"/>
            </a:endParaRPr>
          </a:p>
        </p:txBody>
      </p:sp>
      <p:sp>
        <p:nvSpPr>
          <p:cNvPr id="4" name="上弧形箭头 3"/>
          <p:cNvSpPr/>
          <p:nvPr/>
        </p:nvSpPr>
        <p:spPr>
          <a:xfrm>
            <a:off x="807716" y="1463725"/>
            <a:ext cx="2513012" cy="1511300"/>
          </a:xfrm>
          <a:prstGeom prst="curvedDownArrow">
            <a:avLst>
              <a:gd name="adj1" fmla="val 46521"/>
              <a:gd name="adj2" fmla="val 83125"/>
              <a:gd name="adj3" fmla="val 21641"/>
            </a:avLst>
          </a:prstGeom>
          <a:solidFill>
            <a:srgbClr val="006C31"/>
          </a:solidFill>
          <a:ln>
            <a:noFill/>
          </a:ln>
        </p:spPr>
        <p:style>
          <a:lnRef idx="1">
            <a:schemeClr val="accent6"/>
          </a:lnRef>
          <a:fillRef idx="3">
            <a:schemeClr val="accent6"/>
          </a:fillRef>
          <a:effectRef idx="2">
            <a:schemeClr val="accent6"/>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6" name="上弧形箭头 5"/>
          <p:cNvSpPr/>
          <p:nvPr/>
        </p:nvSpPr>
        <p:spPr>
          <a:xfrm flipH="1" flipV="1">
            <a:off x="683568" y="3009900"/>
            <a:ext cx="2261444" cy="1359768"/>
          </a:xfrm>
          <a:prstGeom prst="curvedDownArrow">
            <a:avLst>
              <a:gd name="adj1" fmla="val 46521"/>
              <a:gd name="adj2" fmla="val 83125"/>
              <a:gd name="adj3" fmla="val 21641"/>
            </a:avLst>
          </a:prstGeom>
          <a:solidFill>
            <a:srgbClr val="006C31"/>
          </a:solidFill>
          <a:ln>
            <a:noFill/>
          </a:ln>
          <a:effectLst>
            <a:outerShdw blurRad="40000" dist="23000" dir="5400000" rotWithShape="0">
              <a:srgbClr val="000000">
                <a:alpha val="35000"/>
              </a:srgbClr>
            </a:outerShdw>
            <a:reflection blurRad="6350" stA="50000" endA="300" endPos="55500" dist="101600" dir="5400000" sy="-100000" algn="bl" rotWithShape="0"/>
          </a:effectLst>
        </p:spPr>
        <p:style>
          <a:lnRef idx="1">
            <a:schemeClr val="accent6"/>
          </a:lnRef>
          <a:fillRef idx="3">
            <a:schemeClr val="accent6"/>
          </a:fillRef>
          <a:effectRef idx="2">
            <a:schemeClr val="accent6"/>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cxnSp>
        <p:nvCxnSpPr>
          <p:cNvPr id="7" name="直接连接符 6"/>
          <p:cNvCxnSpPr/>
          <p:nvPr/>
        </p:nvCxnSpPr>
        <p:spPr>
          <a:xfrm>
            <a:off x="2665113" y="4009628"/>
            <a:ext cx="720000" cy="0"/>
          </a:xfrm>
          <a:prstGeom prst="line">
            <a:avLst/>
          </a:prstGeom>
          <a:ln w="12700">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2665113" y="1777380"/>
            <a:ext cx="720000" cy="0"/>
          </a:xfrm>
          <a:prstGeom prst="line">
            <a:avLst/>
          </a:prstGeom>
          <a:ln w="12700">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9" name="文本框 7"/>
          <p:cNvSpPr txBox="1">
            <a:spLocks noChangeArrowheads="1"/>
          </p:cNvSpPr>
          <p:nvPr/>
        </p:nvSpPr>
        <p:spPr bwMode="auto">
          <a:xfrm>
            <a:off x="3470972" y="3646336"/>
            <a:ext cx="2270313" cy="801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r>
              <a:rPr lang="zh-CN" altLang="en-US" sz="1400" b="1" dirty="0" smtClean="0">
                <a:solidFill>
                  <a:schemeClr val="tx1">
                    <a:lumMod val="85000"/>
                    <a:lumOff val="15000"/>
                  </a:schemeClr>
                </a:solidFill>
                <a:latin typeface="微软雅黑" panose="020B0503020204020204" pitchFamily="34" charset="-122"/>
              </a:rPr>
              <a:t>添加文本信息</a:t>
            </a:r>
            <a:endParaRPr lang="en-US" altLang="zh-CN" sz="1400" b="1" dirty="0" smtClean="0">
              <a:solidFill>
                <a:schemeClr val="tx1">
                  <a:lumMod val="85000"/>
                  <a:lumOff val="15000"/>
                </a:schemeClr>
              </a:solidFill>
              <a:latin typeface="微软雅黑" panose="020B0503020204020204" pitchFamily="34" charset="-122"/>
            </a:endParaRPr>
          </a:p>
          <a:p>
            <a:pPr>
              <a:lnSpc>
                <a:spcPct val="150000"/>
              </a:lnSpc>
              <a:spcBef>
                <a:spcPts val="300"/>
              </a:spcBef>
            </a:pPr>
            <a:r>
              <a:rPr lang="zh-CN" altLang="en-US" sz="1200" dirty="0" smtClean="0">
                <a:solidFill>
                  <a:schemeClr val="tx1">
                    <a:lumMod val="85000"/>
                    <a:lumOff val="15000"/>
                  </a:schemeClr>
                </a:solidFill>
                <a:latin typeface="微软雅黑" panose="020B0503020204020204" pitchFamily="34" charset="-122"/>
              </a:rPr>
              <a:t>添加说明文字添加</a:t>
            </a:r>
            <a:r>
              <a:rPr lang="zh-CN" altLang="en-US" sz="1200" dirty="0">
                <a:solidFill>
                  <a:schemeClr val="tx1">
                    <a:lumMod val="85000"/>
                    <a:lumOff val="15000"/>
                  </a:schemeClr>
                </a:solidFill>
                <a:latin typeface="微软雅黑" panose="020B0503020204020204" pitchFamily="34" charset="-122"/>
              </a:rPr>
              <a:t>说明文字添加说明文字添加说明</a:t>
            </a:r>
            <a:r>
              <a:rPr lang="zh-CN" altLang="en-US" sz="1200" dirty="0" smtClean="0">
                <a:solidFill>
                  <a:schemeClr val="tx1">
                    <a:lumMod val="85000"/>
                    <a:lumOff val="15000"/>
                  </a:schemeClr>
                </a:solidFill>
                <a:latin typeface="微软雅黑" panose="020B0503020204020204" pitchFamily="34" charset="-122"/>
              </a:rPr>
              <a:t>文字</a:t>
            </a:r>
            <a:endParaRPr lang="zh-CN" altLang="en-US" sz="1200" dirty="0">
              <a:solidFill>
                <a:schemeClr val="tx1">
                  <a:lumMod val="85000"/>
                  <a:lumOff val="15000"/>
                </a:schemeClr>
              </a:solidFill>
              <a:latin typeface="微软雅黑" panose="020B0503020204020204" pitchFamily="34" charset="-122"/>
            </a:endParaRPr>
          </a:p>
        </p:txBody>
      </p:sp>
      <p:sp>
        <p:nvSpPr>
          <p:cNvPr id="10" name="文本框 7"/>
          <p:cNvSpPr txBox="1">
            <a:spLocks noChangeArrowheads="1"/>
          </p:cNvSpPr>
          <p:nvPr/>
        </p:nvSpPr>
        <p:spPr bwMode="auto">
          <a:xfrm>
            <a:off x="3470972" y="1417340"/>
            <a:ext cx="2270313" cy="801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r>
              <a:rPr lang="zh-CN" altLang="en-US" sz="1400" b="1" dirty="0" smtClean="0">
                <a:solidFill>
                  <a:schemeClr val="tx1">
                    <a:lumMod val="85000"/>
                    <a:lumOff val="15000"/>
                  </a:schemeClr>
                </a:solidFill>
                <a:latin typeface="微软雅黑" panose="020B0503020204020204" pitchFamily="34" charset="-122"/>
              </a:rPr>
              <a:t>添加文本信息</a:t>
            </a:r>
            <a:endParaRPr lang="en-US" altLang="zh-CN" sz="1400" b="1" dirty="0" smtClean="0">
              <a:solidFill>
                <a:schemeClr val="tx1">
                  <a:lumMod val="85000"/>
                  <a:lumOff val="15000"/>
                </a:schemeClr>
              </a:solidFill>
              <a:latin typeface="微软雅黑" panose="020B0503020204020204" pitchFamily="34" charset="-122"/>
            </a:endParaRPr>
          </a:p>
          <a:p>
            <a:pPr>
              <a:lnSpc>
                <a:spcPct val="150000"/>
              </a:lnSpc>
              <a:spcBef>
                <a:spcPts val="300"/>
              </a:spcBef>
            </a:pPr>
            <a:r>
              <a:rPr lang="zh-CN" altLang="en-US" sz="1200" dirty="0" smtClean="0">
                <a:solidFill>
                  <a:schemeClr val="tx1">
                    <a:lumMod val="85000"/>
                    <a:lumOff val="15000"/>
                  </a:schemeClr>
                </a:solidFill>
                <a:latin typeface="微软雅黑" panose="020B0503020204020204" pitchFamily="34" charset="-122"/>
              </a:rPr>
              <a:t>添加说明文字添加</a:t>
            </a:r>
            <a:r>
              <a:rPr lang="zh-CN" altLang="en-US" sz="1200" dirty="0">
                <a:solidFill>
                  <a:schemeClr val="tx1">
                    <a:lumMod val="85000"/>
                    <a:lumOff val="15000"/>
                  </a:schemeClr>
                </a:solidFill>
                <a:latin typeface="微软雅黑" panose="020B0503020204020204" pitchFamily="34" charset="-122"/>
              </a:rPr>
              <a:t>说明文字添加说明文字添加说明</a:t>
            </a:r>
            <a:r>
              <a:rPr lang="zh-CN" altLang="en-US" sz="1200" dirty="0" smtClean="0">
                <a:solidFill>
                  <a:schemeClr val="tx1">
                    <a:lumMod val="85000"/>
                    <a:lumOff val="15000"/>
                  </a:schemeClr>
                </a:solidFill>
                <a:latin typeface="微软雅黑" panose="020B0503020204020204" pitchFamily="34" charset="-122"/>
              </a:rPr>
              <a:t>文字</a:t>
            </a:r>
            <a:endParaRPr lang="zh-CN" altLang="en-US" sz="1200" dirty="0">
              <a:solidFill>
                <a:schemeClr val="tx1">
                  <a:lumMod val="85000"/>
                  <a:lumOff val="15000"/>
                </a:schemeClr>
              </a:solidFill>
              <a:latin typeface="微软雅黑" panose="020B0503020204020204" pitchFamily="34" charset="-122"/>
            </a:endParaRPr>
          </a:p>
        </p:txBody>
      </p:sp>
      <p:sp>
        <p:nvSpPr>
          <p:cNvPr id="11" name="右大括号 10"/>
          <p:cNvSpPr/>
          <p:nvPr/>
        </p:nvSpPr>
        <p:spPr>
          <a:xfrm>
            <a:off x="5657839" y="1777380"/>
            <a:ext cx="210305" cy="2526488"/>
          </a:xfrm>
          <a:prstGeom prst="rightBrace">
            <a:avLst>
              <a:gd name="adj1" fmla="val 22826"/>
              <a:gd name="adj2" fmla="val 50000"/>
            </a:avLst>
          </a:prstGeom>
          <a:ln>
            <a:solidFill>
              <a:srgbClr val="006D4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文本框 7"/>
          <p:cNvSpPr txBox="1">
            <a:spLocks noChangeArrowheads="1"/>
          </p:cNvSpPr>
          <p:nvPr/>
        </p:nvSpPr>
        <p:spPr bwMode="auto">
          <a:xfrm>
            <a:off x="6100199" y="1639572"/>
            <a:ext cx="2360233" cy="70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lnSpc>
                <a:spcPct val="150000"/>
              </a:lnSpc>
            </a:pPr>
            <a:r>
              <a:rPr lang="zh-CN" altLang="en-US" sz="1200" b="1" i="1" dirty="0" smtClean="0">
                <a:solidFill>
                  <a:srgbClr val="006D46"/>
                </a:solidFill>
                <a:latin typeface="微软雅黑" panose="020B0503020204020204" pitchFamily="34" charset="-122"/>
              </a:rPr>
              <a:t>什么是模板？模板就是设计者制作的易于客户修改的通用作品集</a:t>
            </a:r>
            <a:endParaRPr lang="en-US" altLang="zh-CN" sz="1200" b="1" i="1" dirty="0" smtClean="0">
              <a:solidFill>
                <a:srgbClr val="006D46"/>
              </a:solidFill>
              <a:latin typeface="微软雅黑" panose="020B0503020204020204" pitchFamily="34" charset="-122"/>
            </a:endParaRPr>
          </a:p>
        </p:txBody>
      </p:sp>
      <p:cxnSp>
        <p:nvCxnSpPr>
          <p:cNvPr id="13" name="直接连接符 12"/>
          <p:cNvCxnSpPr/>
          <p:nvPr/>
        </p:nvCxnSpPr>
        <p:spPr>
          <a:xfrm flipV="1">
            <a:off x="6079568" y="2347383"/>
            <a:ext cx="2401494" cy="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 name="文本框 7"/>
          <p:cNvSpPr txBox="1">
            <a:spLocks noChangeArrowheads="1"/>
          </p:cNvSpPr>
          <p:nvPr/>
        </p:nvSpPr>
        <p:spPr bwMode="auto">
          <a:xfrm>
            <a:off x="6028191" y="2347383"/>
            <a:ext cx="2504249" cy="2088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nSpc>
                <a:spcPct val="150000"/>
              </a:lnSpc>
              <a:spcBef>
                <a:spcPts val="300"/>
              </a:spcBef>
            </a:pPr>
            <a:r>
              <a:rPr lang="zh-CN" altLang="en-US" sz="1100" dirty="0" smtClean="0">
                <a:solidFill>
                  <a:schemeClr val="tx1">
                    <a:lumMod val="85000"/>
                    <a:lumOff val="15000"/>
                  </a:schemeClr>
                </a:solidFill>
                <a:latin typeface="微软雅黑" panose="020B0503020204020204" pitchFamily="34" charset="-122"/>
              </a:rPr>
              <a:t>单击</a:t>
            </a:r>
            <a:r>
              <a:rPr lang="zh-CN" altLang="en-US" sz="1100" dirty="0">
                <a:solidFill>
                  <a:schemeClr val="tx1">
                    <a:lumMod val="85000"/>
                    <a:lumOff val="15000"/>
                  </a:schemeClr>
                </a:solidFill>
                <a:latin typeface="微软雅黑" panose="020B0503020204020204" pitchFamily="34" charset="-122"/>
              </a:rPr>
              <a:t>此处</a:t>
            </a:r>
            <a:r>
              <a:rPr lang="zh-CN" altLang="en-US" sz="1100" dirty="0" smtClean="0">
                <a:solidFill>
                  <a:schemeClr val="tx1">
                    <a:lumMod val="85000"/>
                    <a:lumOff val="15000"/>
                  </a:schemeClr>
                </a:solidFill>
                <a:latin typeface="微软雅黑" panose="020B0503020204020204" pitchFamily="34" charset="-122"/>
              </a:rPr>
              <a:t>添加</a:t>
            </a:r>
            <a:r>
              <a:rPr lang="zh-CN" altLang="en-US" sz="1100" dirty="0">
                <a:solidFill>
                  <a:schemeClr val="tx1">
                    <a:lumMod val="85000"/>
                    <a:lumOff val="15000"/>
                  </a:schemeClr>
                </a:solidFill>
                <a:latin typeface="微软雅黑" panose="020B0503020204020204" pitchFamily="34" charset="-122"/>
              </a:rPr>
              <a:t>说明文字单击此处添加说明</a:t>
            </a:r>
            <a:r>
              <a:rPr lang="zh-CN" altLang="en-US" sz="1100" dirty="0" smtClean="0">
                <a:solidFill>
                  <a:schemeClr val="tx1">
                    <a:lumMod val="85000"/>
                    <a:lumOff val="15000"/>
                  </a:schemeClr>
                </a:solidFill>
                <a:latin typeface="微软雅黑" panose="020B0503020204020204" pitchFamily="34" charset="-122"/>
              </a:rPr>
              <a:t>文字</a:t>
            </a:r>
            <a:r>
              <a:rPr lang="zh-CN" altLang="en-US" sz="1100" dirty="0">
                <a:solidFill>
                  <a:schemeClr val="tx1">
                    <a:lumMod val="85000"/>
                    <a:lumOff val="15000"/>
                  </a:schemeClr>
                </a:solidFill>
                <a:latin typeface="微软雅黑" panose="020B0503020204020204" pitchFamily="34" charset="-122"/>
              </a:rPr>
              <a:t>单击此处添加说明</a:t>
            </a:r>
            <a:r>
              <a:rPr lang="zh-CN" altLang="en-US" sz="1100" dirty="0" smtClean="0">
                <a:solidFill>
                  <a:schemeClr val="tx1">
                    <a:lumMod val="85000"/>
                    <a:lumOff val="15000"/>
                  </a:schemeClr>
                </a:solidFill>
                <a:latin typeface="微软雅黑" panose="020B0503020204020204" pitchFamily="34" charset="-122"/>
              </a:rPr>
              <a:t>文字</a:t>
            </a:r>
            <a:r>
              <a:rPr lang="zh-CN" altLang="en-US" sz="1100" dirty="0">
                <a:solidFill>
                  <a:schemeClr val="tx1">
                    <a:lumMod val="85000"/>
                    <a:lumOff val="15000"/>
                  </a:schemeClr>
                </a:solidFill>
                <a:latin typeface="微软雅黑" panose="020B0503020204020204" pitchFamily="34" charset="-122"/>
              </a:rPr>
              <a:t>单击此处添加说明</a:t>
            </a:r>
            <a:r>
              <a:rPr lang="zh-CN" altLang="en-US" sz="1100" dirty="0" smtClean="0">
                <a:solidFill>
                  <a:schemeClr val="tx1">
                    <a:lumMod val="85000"/>
                    <a:lumOff val="15000"/>
                  </a:schemeClr>
                </a:solidFill>
                <a:latin typeface="微软雅黑" panose="020B0503020204020204" pitchFamily="34" charset="-122"/>
              </a:rPr>
              <a:t>文字</a:t>
            </a:r>
            <a:r>
              <a:rPr lang="zh-CN" altLang="en-US" sz="1100" dirty="0">
                <a:solidFill>
                  <a:schemeClr val="tx1">
                    <a:lumMod val="85000"/>
                    <a:lumOff val="15000"/>
                  </a:schemeClr>
                </a:solidFill>
                <a:latin typeface="微软雅黑" panose="020B0503020204020204" pitchFamily="34" charset="-122"/>
              </a:rPr>
              <a:t>单击此处添加说明</a:t>
            </a:r>
            <a:r>
              <a:rPr lang="zh-CN" altLang="en-US" sz="1100" dirty="0" smtClean="0">
                <a:solidFill>
                  <a:schemeClr val="tx1">
                    <a:lumMod val="85000"/>
                    <a:lumOff val="15000"/>
                  </a:schemeClr>
                </a:solidFill>
                <a:latin typeface="微软雅黑" panose="020B0503020204020204" pitchFamily="34" charset="-122"/>
              </a:rPr>
              <a:t>文字</a:t>
            </a:r>
            <a:r>
              <a:rPr lang="zh-CN" altLang="en-US" sz="1100" dirty="0">
                <a:solidFill>
                  <a:schemeClr val="tx1">
                    <a:lumMod val="85000"/>
                    <a:lumOff val="15000"/>
                  </a:schemeClr>
                </a:solidFill>
                <a:latin typeface="微软雅黑" panose="020B0503020204020204" pitchFamily="34" charset="-122"/>
              </a:rPr>
              <a:t>单击此处添加说明</a:t>
            </a:r>
            <a:r>
              <a:rPr lang="zh-CN" altLang="en-US" sz="1100" dirty="0" smtClean="0">
                <a:solidFill>
                  <a:schemeClr val="tx1">
                    <a:lumMod val="85000"/>
                    <a:lumOff val="15000"/>
                  </a:schemeClr>
                </a:solidFill>
                <a:latin typeface="微软雅黑" panose="020B0503020204020204" pitchFamily="34" charset="-122"/>
              </a:rPr>
              <a:t>文字</a:t>
            </a:r>
            <a:r>
              <a:rPr lang="zh-CN" altLang="en-US" sz="1100" dirty="0">
                <a:solidFill>
                  <a:schemeClr val="tx1">
                    <a:lumMod val="85000"/>
                    <a:lumOff val="15000"/>
                  </a:schemeClr>
                </a:solidFill>
                <a:latin typeface="微软雅黑" panose="020B0503020204020204" pitchFamily="34" charset="-122"/>
              </a:rPr>
              <a:t>单击此处添加说明</a:t>
            </a:r>
            <a:r>
              <a:rPr lang="zh-CN" altLang="en-US" sz="1100" dirty="0" smtClean="0">
                <a:solidFill>
                  <a:schemeClr val="tx1">
                    <a:lumMod val="85000"/>
                    <a:lumOff val="15000"/>
                  </a:schemeClr>
                </a:solidFill>
                <a:latin typeface="微软雅黑" panose="020B0503020204020204" pitchFamily="34" charset="-122"/>
              </a:rPr>
              <a:t>文字</a:t>
            </a:r>
            <a:r>
              <a:rPr lang="zh-CN" altLang="en-US" sz="1100" dirty="0">
                <a:solidFill>
                  <a:schemeClr val="tx1">
                    <a:lumMod val="85000"/>
                    <a:lumOff val="15000"/>
                  </a:schemeClr>
                </a:solidFill>
                <a:latin typeface="微软雅黑" panose="020B0503020204020204" pitchFamily="34" charset="-122"/>
              </a:rPr>
              <a:t>单击此处添加说明</a:t>
            </a:r>
            <a:r>
              <a:rPr lang="zh-CN" altLang="en-US" sz="1100" dirty="0" smtClean="0">
                <a:solidFill>
                  <a:schemeClr val="tx1">
                    <a:lumMod val="85000"/>
                    <a:lumOff val="15000"/>
                  </a:schemeClr>
                </a:solidFill>
                <a:latin typeface="微软雅黑" panose="020B0503020204020204" pitchFamily="34" charset="-122"/>
              </a:rPr>
              <a:t>文字</a:t>
            </a:r>
            <a:r>
              <a:rPr lang="zh-CN" altLang="en-US" sz="1100" dirty="0">
                <a:solidFill>
                  <a:schemeClr val="tx1">
                    <a:lumMod val="85000"/>
                    <a:lumOff val="15000"/>
                  </a:schemeClr>
                </a:solidFill>
                <a:latin typeface="微软雅黑" panose="020B0503020204020204" pitchFamily="34" charset="-122"/>
              </a:rPr>
              <a:t>单击此处添加说明</a:t>
            </a:r>
            <a:r>
              <a:rPr lang="zh-CN" altLang="en-US" sz="1100" dirty="0" smtClean="0">
                <a:solidFill>
                  <a:schemeClr val="tx1">
                    <a:lumMod val="85000"/>
                    <a:lumOff val="15000"/>
                  </a:schemeClr>
                </a:solidFill>
                <a:latin typeface="微软雅黑" panose="020B0503020204020204" pitchFamily="34" charset="-122"/>
              </a:rPr>
              <a:t>文字</a:t>
            </a:r>
            <a:r>
              <a:rPr lang="zh-CN" altLang="en-US" sz="1100" dirty="0">
                <a:solidFill>
                  <a:schemeClr val="tx1">
                    <a:lumMod val="85000"/>
                    <a:lumOff val="15000"/>
                  </a:schemeClr>
                </a:solidFill>
                <a:latin typeface="微软雅黑" panose="020B0503020204020204" pitchFamily="34" charset="-122"/>
              </a:rPr>
              <a:t>单击此处添加说明</a:t>
            </a:r>
            <a:r>
              <a:rPr lang="zh-CN" altLang="en-US" sz="1100" dirty="0" smtClean="0">
                <a:solidFill>
                  <a:schemeClr val="tx1">
                    <a:lumMod val="85000"/>
                    <a:lumOff val="15000"/>
                  </a:schemeClr>
                </a:solidFill>
                <a:latin typeface="微软雅黑" panose="020B0503020204020204" pitchFamily="34" charset="-122"/>
              </a:rPr>
              <a:t>文字</a:t>
            </a:r>
            <a:r>
              <a:rPr lang="zh-CN" altLang="en-US" sz="1100" dirty="0">
                <a:solidFill>
                  <a:schemeClr val="tx1">
                    <a:lumMod val="85000"/>
                    <a:lumOff val="15000"/>
                  </a:schemeClr>
                </a:solidFill>
                <a:latin typeface="微软雅黑" panose="020B0503020204020204" pitchFamily="34" charset="-122"/>
              </a:rPr>
              <a:t>单击此处添加说明</a:t>
            </a:r>
            <a:r>
              <a:rPr lang="zh-CN" altLang="en-US" sz="1100" dirty="0" smtClean="0">
                <a:solidFill>
                  <a:schemeClr val="tx1">
                    <a:lumMod val="85000"/>
                    <a:lumOff val="15000"/>
                  </a:schemeClr>
                </a:solidFill>
                <a:latin typeface="微软雅黑" panose="020B0503020204020204" pitchFamily="34" charset="-122"/>
              </a:rPr>
              <a:t>文字</a:t>
            </a:r>
            <a:r>
              <a:rPr lang="zh-CN" altLang="en-US" sz="1100" dirty="0">
                <a:solidFill>
                  <a:schemeClr val="tx1">
                    <a:lumMod val="85000"/>
                    <a:lumOff val="15000"/>
                  </a:schemeClr>
                </a:solidFill>
                <a:latin typeface="微软雅黑" panose="020B0503020204020204" pitchFamily="34" charset="-122"/>
              </a:rPr>
              <a:t>单击此处添加说明</a:t>
            </a:r>
            <a:r>
              <a:rPr lang="zh-CN" altLang="en-US" sz="1100" dirty="0" smtClean="0">
                <a:solidFill>
                  <a:schemeClr val="tx1">
                    <a:lumMod val="85000"/>
                    <a:lumOff val="15000"/>
                  </a:schemeClr>
                </a:solidFill>
                <a:latin typeface="微软雅黑" panose="020B0503020204020204" pitchFamily="34" charset="-122"/>
              </a:rPr>
              <a:t>文字。</a:t>
            </a:r>
            <a:endParaRPr lang="zh-CN" altLang="en-US" sz="1100" dirty="0">
              <a:solidFill>
                <a:schemeClr val="tx1">
                  <a:lumMod val="85000"/>
                  <a:lumOff val="15000"/>
                </a:schemeClr>
              </a:solidFill>
              <a:latin typeface="微软雅黑" panose="020B0503020204020204" pitchFamily="34" charset="-122"/>
            </a:endParaRPr>
          </a:p>
          <a:p>
            <a:pPr>
              <a:lnSpc>
                <a:spcPct val="150000"/>
              </a:lnSpc>
              <a:spcBef>
                <a:spcPts val="300"/>
              </a:spcBef>
            </a:pPr>
            <a:endParaRPr lang="zh-CN" altLang="en-US" sz="1100" dirty="0">
              <a:solidFill>
                <a:schemeClr val="tx1">
                  <a:lumMod val="85000"/>
                  <a:lumOff val="15000"/>
                </a:schemeClr>
              </a:solidFill>
              <a:latin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par>
                                <p:cTn id="16" presetID="22" presetClass="entr" presetSubtype="2"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right)">
                                      <p:cBhvr>
                                        <p:cTn id="18" dur="500"/>
                                        <p:tgtEl>
                                          <p:spTgt spid="6"/>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left)">
                                      <p:cBhvr>
                                        <p:cTn id="26" dur="500"/>
                                        <p:tgtEl>
                                          <p:spTgt spid="10"/>
                                        </p:tgtEl>
                                      </p:cBhvr>
                                    </p:animEffect>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ipe(left)">
                                      <p:cBhvr>
                                        <p:cTn id="30" dur="500"/>
                                        <p:tgtEl>
                                          <p:spTgt spid="7"/>
                                        </p:tgtEl>
                                      </p:cBhvr>
                                    </p:animEffect>
                                  </p:childTnLst>
                                </p:cTn>
                              </p:par>
                            </p:childTnLst>
                          </p:cTn>
                        </p:par>
                        <p:par>
                          <p:cTn id="31" fill="hold">
                            <p:stCondLst>
                              <p:cond delay="3000"/>
                            </p:stCondLst>
                            <p:childTnLst>
                              <p:par>
                                <p:cTn id="32" presetID="22" presetClass="entr" presetSubtype="8"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500"/>
                                        <p:tgtEl>
                                          <p:spTgt spid="9"/>
                                        </p:tgtEl>
                                      </p:cBhvr>
                                    </p:animEffect>
                                  </p:childTnLst>
                                </p:cTn>
                              </p:par>
                            </p:childTnLst>
                          </p:cTn>
                        </p:par>
                        <p:par>
                          <p:cTn id="35" fill="hold">
                            <p:stCondLst>
                              <p:cond delay="3500"/>
                            </p:stCondLst>
                            <p:childTnLst>
                              <p:par>
                                <p:cTn id="36" presetID="16" presetClass="entr" presetSubtype="42"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barn(outHorizontal)">
                                      <p:cBhvr>
                                        <p:cTn id="38" dur="750"/>
                                        <p:tgtEl>
                                          <p:spTgt spid="11"/>
                                        </p:tgtEl>
                                      </p:cBhvr>
                                    </p:animEffect>
                                  </p:childTnLst>
                                </p:cTn>
                              </p:par>
                              <p:par>
                                <p:cTn id="39" presetID="22" presetClass="entr" presetSubtype="8" fill="hold" nodeType="withEffect">
                                  <p:stCondLst>
                                    <p:cond delay="750"/>
                                  </p:stCondLst>
                                  <p:childTnLst>
                                    <p:set>
                                      <p:cBhvr>
                                        <p:cTn id="40" dur="1" fill="hold">
                                          <p:stCondLst>
                                            <p:cond delay="0"/>
                                          </p:stCondLst>
                                        </p:cTn>
                                        <p:tgtEl>
                                          <p:spTgt spid="13"/>
                                        </p:tgtEl>
                                        <p:attrNameLst>
                                          <p:attrName>style.visibility</p:attrName>
                                        </p:attrNameLst>
                                      </p:cBhvr>
                                      <p:to>
                                        <p:strVal val="visible"/>
                                      </p:to>
                                    </p:set>
                                    <p:animEffect transition="in" filter="wipe(left)">
                                      <p:cBhvr>
                                        <p:cTn id="41" dur="500"/>
                                        <p:tgtEl>
                                          <p:spTgt spid="13"/>
                                        </p:tgtEl>
                                      </p:cBhvr>
                                    </p:animEffect>
                                  </p:childTnLst>
                                </p:cTn>
                              </p:par>
                            </p:childTnLst>
                          </p:cTn>
                        </p:par>
                        <p:par>
                          <p:cTn id="42" fill="hold">
                            <p:stCondLst>
                              <p:cond delay="4500"/>
                            </p:stCondLst>
                            <p:childTnLst>
                              <p:par>
                                <p:cTn id="43" presetID="22" presetClass="entr" presetSubtype="8"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left)">
                                      <p:cBhvr>
                                        <p:cTn id="45" dur="500"/>
                                        <p:tgtEl>
                                          <p:spTgt spid="12"/>
                                        </p:tgtEl>
                                      </p:cBhvr>
                                    </p:animEffect>
                                  </p:childTnLst>
                                </p:cTn>
                              </p:par>
                            </p:childTnLst>
                          </p:cTn>
                        </p:par>
                        <p:par>
                          <p:cTn id="46" fill="hold">
                            <p:stCondLst>
                              <p:cond delay="5000"/>
                            </p:stCondLst>
                            <p:childTnLst>
                              <p:par>
                                <p:cTn id="47" presetID="22" presetClass="entr" presetSubtype="8"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wipe(left)">
                                      <p:cBhvr>
                                        <p:cTn id="4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P spid="4" grpId="0" animBg="1"/>
      <p:bldP spid="6" grpId="0" animBg="1"/>
      <p:bldP spid="9" grpId="0"/>
      <p:bldP spid="10" grpId="0"/>
      <p:bldP spid="11" grpId="0" animBg="1"/>
      <p:bldP spid="12" grpId="0"/>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63588" y="4500550"/>
            <a:ext cx="7344000" cy="85142"/>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863588" y="1638706"/>
            <a:ext cx="7344000" cy="2874978"/>
          </a:xfrm>
          <a:prstGeom prst="rect">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1" rIns="91424" bIns="45711" rtlCol="0" anchor="ctr"/>
          <a:lstStyle/>
          <a:p>
            <a:pPr algn="ctr"/>
            <a:endParaRPr lang="zh-CN" altLang="en-US"/>
          </a:p>
        </p:txBody>
      </p:sp>
      <p:sp>
        <p:nvSpPr>
          <p:cNvPr id="4" name="矩形 3"/>
          <p:cNvSpPr/>
          <p:nvPr/>
        </p:nvSpPr>
        <p:spPr>
          <a:xfrm>
            <a:off x="1063992" y="2339443"/>
            <a:ext cx="6948000" cy="1938974"/>
          </a:xfrm>
          <a:prstGeom prst="rect">
            <a:avLst/>
          </a:prstGeom>
        </p:spPr>
        <p:txBody>
          <a:bodyPr wrap="square" lIns="91424" tIns="45711" rIns="91424" bIns="45711">
            <a:spAutoFit/>
          </a:bodyPr>
          <a:lstStyle/>
          <a:p>
            <a:pPr indent="457200">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物流是指为了满足客户的需求，以最低的成本，通过运输、保管、配送等方式，实现原材料、半成品、成品或相关信息进行由商品的产地到商品的消费地的计划、实施和管理的全过程。物流是一个控制原材料、制成品、产成品和信息的系统，从供应开始经各种中间环节的转让及拥有而到达最终消费者手中的实物运动，以此实现组织的明确目标。</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5" name="11 Rectángulo"/>
          <p:cNvSpPr/>
          <p:nvPr/>
        </p:nvSpPr>
        <p:spPr>
          <a:xfrm>
            <a:off x="1295816" y="1273324"/>
            <a:ext cx="1620000" cy="792088"/>
          </a:xfrm>
          <a:prstGeom prst="parallelogram">
            <a:avLst/>
          </a:prstGeom>
          <a:solidFill>
            <a:srgbClr val="006C31"/>
          </a:solidFill>
          <a:ln w="38100">
            <a:solidFill>
              <a:schemeClr val="bg1"/>
            </a:solidFill>
          </a:ln>
          <a:effectLst/>
        </p:spPr>
        <p:style>
          <a:lnRef idx="3">
            <a:schemeClr val="lt1"/>
          </a:lnRef>
          <a:fillRef idx="1">
            <a:schemeClr val="accent4"/>
          </a:fillRef>
          <a:effectRef idx="1">
            <a:schemeClr val="accent4"/>
          </a:effectRef>
          <a:fontRef idx="minor">
            <a:schemeClr val="lt1"/>
          </a:fontRef>
        </p:style>
        <p:txBody>
          <a:bodyPr anchor="ctr"/>
          <a:lstStyle/>
          <a:p>
            <a:pPr algn="ctr">
              <a:defRPr/>
            </a:pPr>
            <a:endParaRPr lang="es-ES" dirty="0">
              <a:solidFill>
                <a:schemeClr val="bg1">
                  <a:lumMod val="65000"/>
                </a:schemeClr>
              </a:solidFill>
            </a:endParaRPr>
          </a:p>
        </p:txBody>
      </p:sp>
      <p:sp>
        <p:nvSpPr>
          <p:cNvPr id="6" name="TextBox 5"/>
          <p:cNvSpPr txBox="1"/>
          <p:nvPr/>
        </p:nvSpPr>
        <p:spPr>
          <a:xfrm>
            <a:off x="1474478" y="1327368"/>
            <a:ext cx="1297322" cy="684000"/>
          </a:xfrm>
          <a:prstGeom prst="rect">
            <a:avLst/>
          </a:prstGeom>
          <a:noFill/>
          <a:ln>
            <a:noFill/>
          </a:ln>
        </p:spPr>
        <p:txBody>
          <a:bodyPr wrap="square" rtlCol="0">
            <a:noAutofit/>
          </a:bodyP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rPr>
              <a:t>前 言</a:t>
            </a:r>
            <a:endParaRPr lang="en-US" altLang="zh-CN" sz="2400" b="1" dirty="0" smtClean="0">
              <a:solidFill>
                <a:schemeClr val="bg1"/>
              </a:solidFill>
              <a:latin typeface="微软雅黑" panose="020B0503020204020204" pitchFamily="34" charset="-122"/>
              <a:ea typeface="微软雅黑" panose="020B0503020204020204" pitchFamily="34" charset="-122"/>
            </a:endParaRPr>
          </a:p>
          <a:p>
            <a:pPr algn="ctr"/>
            <a:r>
              <a:rPr lang="en-US" altLang="zh-CN" sz="1600" dirty="0">
                <a:solidFill>
                  <a:schemeClr val="bg1"/>
                </a:solidFill>
              </a:rPr>
              <a:t>Introduction</a:t>
            </a:r>
            <a:endParaRPr lang="zh-CN" altLang="en-US" sz="1600" dirty="0">
              <a:solidFill>
                <a:schemeClr val="bg1"/>
              </a:solidFill>
            </a:endParaRPr>
          </a:p>
          <a:p>
            <a:pPr algn="ctr"/>
            <a:endParaRPr lang="zh-CN" altLang="en-US" sz="1600" b="1" dirty="0">
              <a:solidFill>
                <a:schemeClr val="bg1"/>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rotWithShape="1">
          <a:blip r:embed="rId1" cstate="print">
            <a:extLst>
              <a:ext uri="{28A0092B-C50C-407E-A947-70E740481C1C}">
                <a14:useLocalDpi xmlns:a14="http://schemas.microsoft.com/office/drawing/2010/main" val="0"/>
              </a:ext>
            </a:extLst>
          </a:blip>
          <a:srcRect l="8905" t="-327" r="15195" b="327"/>
          <a:stretch>
            <a:fillRect/>
          </a:stretch>
        </p:blipFill>
        <p:spPr>
          <a:xfrm>
            <a:off x="5940152" y="1129292"/>
            <a:ext cx="936120" cy="936120"/>
          </a:xfrm>
          <a:prstGeom prst="ellipse">
            <a:avLst/>
          </a:prstGeom>
          <a:ln w="57150">
            <a:solidFill>
              <a:schemeClr val="bg1"/>
            </a:solidFill>
          </a:ln>
        </p:spPr>
      </p:pic>
      <p:pic>
        <p:nvPicPr>
          <p:cNvPr id="8" name="图片 7"/>
          <p:cNvPicPr/>
          <p:nvPr/>
        </p:nvPicPr>
        <p:blipFill>
          <a:blip r:embed="rId2" cstate="print">
            <a:extLst>
              <a:ext uri="{28A0092B-C50C-407E-A947-70E740481C1C}">
                <a14:useLocalDpi xmlns:a14="http://schemas.microsoft.com/office/drawing/2010/main" val="0"/>
              </a:ext>
            </a:extLst>
          </a:blip>
          <a:stretch>
            <a:fillRect/>
          </a:stretch>
        </p:blipFill>
        <p:spPr>
          <a:xfrm>
            <a:off x="7092303" y="1129313"/>
            <a:ext cx="936081" cy="936083"/>
          </a:xfrm>
          <a:prstGeom prst="ellipse">
            <a:avLst/>
          </a:prstGeom>
          <a:ln w="76200">
            <a:solidFill>
              <a:schemeClr val="bg1"/>
            </a:solidFill>
          </a:ln>
        </p:spPr>
      </p:pic>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right)">
                                          <p:cBhvr>
                                            <p:cTn id="10" dur="500"/>
                                            <p:tgtEl>
                                              <p:spTgt spid="2"/>
                                            </p:tgtEl>
                                          </p:cBhvr>
                                        </p:animEffect>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Effect transition="in" filter="fade">
                                          <p:cBhvr>
                                            <p:cTn id="22" dur="500"/>
                                            <p:tgtEl>
                                              <p:spTgt spid="6"/>
                                            </p:tgtEl>
                                          </p:cBhvr>
                                        </p:animEffect>
                                      </p:childTnLst>
                                    </p:cTn>
                                  </p:par>
                                </p:childTnLst>
                              </p:cTn>
                            </p:par>
                            <p:par>
                              <p:cTn id="23" fill="hold">
                                <p:stCondLst>
                                  <p:cond delay="2000"/>
                                </p:stCondLst>
                                <p:childTnLst>
                                  <p:par>
                                    <p:cTn id="24" presetID="52" presetClass="entr" presetSubtype="0"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Scale>
                                          <p:cBhvr>
                                            <p:cTn id="26" dur="75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750" decel="50000" fill="hold">
                                              <p:stCondLst>
                                                <p:cond delay="0"/>
                                              </p:stCondLst>
                                            </p:cTn>
                                            <p:tgtEl>
                                              <p:spTgt spid="8"/>
                                            </p:tgtEl>
                                            <p:attrNameLst>
                                              <p:attrName>ppt_x</p:attrName>
                                              <p:attrName>ppt_y</p:attrName>
                                            </p:attrNameLst>
                                          </p:cBhvr>
                                        </p:animMotion>
                                        <p:animEffect transition="in" filter="fade">
                                          <p:cBhvr>
                                            <p:cTn id="28" dur="750"/>
                                            <p:tgtEl>
                                              <p:spTgt spid="8"/>
                                            </p:tgtEl>
                                          </p:cBhvr>
                                        </p:animEffect>
                                      </p:childTnLst>
                                    </p:cTn>
                                  </p:par>
                                  <p:par>
                                    <p:cTn id="29" presetID="52" presetClass="entr" presetSubtype="0" fill="hold" nodeType="withEffect">
                                      <p:stCondLst>
                                        <p:cond delay="250"/>
                                      </p:stCondLst>
                                      <p:childTnLst>
                                        <p:set>
                                          <p:cBhvr>
                                            <p:cTn id="30" dur="1" fill="hold">
                                              <p:stCondLst>
                                                <p:cond delay="0"/>
                                              </p:stCondLst>
                                            </p:cTn>
                                            <p:tgtEl>
                                              <p:spTgt spid="7"/>
                                            </p:tgtEl>
                                            <p:attrNameLst>
                                              <p:attrName>style.visibility</p:attrName>
                                            </p:attrNameLst>
                                          </p:cBhvr>
                                          <p:to>
                                            <p:strVal val="visible"/>
                                          </p:to>
                                        </p:set>
                                        <p:animScale>
                                          <p:cBhvr>
                                            <p:cTn id="31" dur="75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750" decel="50000" fill="hold">
                                              <p:stCondLst>
                                                <p:cond delay="0"/>
                                              </p:stCondLst>
                                            </p:cTn>
                                            <p:tgtEl>
                                              <p:spTgt spid="7"/>
                                            </p:tgtEl>
                                            <p:attrNameLst>
                                              <p:attrName>ppt_x</p:attrName>
                                              <p:attrName>ppt_y</p:attrName>
                                            </p:attrNameLst>
                                          </p:cBhvr>
                                        </p:animMotion>
                                        <p:animEffect transition="in" filter="fade">
                                          <p:cBhvr>
                                            <p:cTn id="33" dur="750"/>
                                            <p:tgtEl>
                                              <p:spTgt spid="7"/>
                                            </p:tgtEl>
                                          </p:cBhvr>
                                        </p:animEffect>
                                      </p:childTnLst>
                                    </p:cTn>
                                  </p:par>
                                </p:childTnLst>
                              </p:cTn>
                            </p:par>
                            <p:par>
                              <p:cTn id="34" fill="hold">
                                <p:stCondLst>
                                  <p:cond delay="3000"/>
                                </p:stCondLst>
                                <p:childTnLst>
                                  <p:par>
                                    <p:cTn id="35" presetID="2" presetClass="entr" presetSubtype="4" accel="2000" fill="hold" grpId="0" nodeType="afterEffect" p14:presetBounceEnd="6000">
                                      <p:stCondLst>
                                        <p:cond delay="0"/>
                                      </p:stCondLst>
                                      <p:iterate type="lt">
                                        <p:tmPct val="25000"/>
                                      </p:iterate>
                                      <p:childTnLst>
                                        <p:set>
                                          <p:cBhvr>
                                            <p:cTn id="36" dur="1" fill="hold">
                                              <p:stCondLst>
                                                <p:cond delay="0"/>
                                              </p:stCondLst>
                                            </p:cTn>
                                            <p:tgtEl>
                                              <p:spTgt spid="4"/>
                                            </p:tgtEl>
                                            <p:attrNameLst>
                                              <p:attrName>style.visibility</p:attrName>
                                            </p:attrNameLst>
                                          </p:cBhvr>
                                          <p:to>
                                            <p:strVal val="visible"/>
                                          </p:to>
                                        </p:set>
                                        <p:anim calcmode="lin" valueType="num" p14:bounceEnd="6000">
                                          <p:cBhvr additive="base">
                                            <p:cTn id="37" dur="300" fill="hold"/>
                                            <p:tgtEl>
                                              <p:spTgt spid="4"/>
                                            </p:tgtEl>
                                            <p:attrNameLst>
                                              <p:attrName>ppt_x</p:attrName>
                                            </p:attrNameLst>
                                          </p:cBhvr>
                                          <p:tavLst>
                                            <p:tav tm="0">
                                              <p:val>
                                                <p:strVal val="#ppt_x"/>
                                              </p:val>
                                            </p:tav>
                                            <p:tav tm="100000">
                                              <p:val>
                                                <p:strVal val="#ppt_x"/>
                                              </p:val>
                                            </p:tav>
                                          </p:tavLst>
                                        </p:anim>
                                        <p:anim calcmode="lin" valueType="num" p14:bounceEnd="6000">
                                          <p:cBhvr additive="base">
                                            <p:cTn id="38" dur="3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animBg="1"/>
          <p:bldP spid="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right)">
                                          <p:cBhvr>
                                            <p:cTn id="10" dur="500"/>
                                            <p:tgtEl>
                                              <p:spTgt spid="2"/>
                                            </p:tgtEl>
                                          </p:cBhvr>
                                        </p:animEffect>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Effect transition="in" filter="fade">
                                          <p:cBhvr>
                                            <p:cTn id="22" dur="500"/>
                                            <p:tgtEl>
                                              <p:spTgt spid="6"/>
                                            </p:tgtEl>
                                          </p:cBhvr>
                                        </p:animEffect>
                                      </p:childTnLst>
                                    </p:cTn>
                                  </p:par>
                                </p:childTnLst>
                              </p:cTn>
                            </p:par>
                            <p:par>
                              <p:cTn id="23" fill="hold">
                                <p:stCondLst>
                                  <p:cond delay="2000"/>
                                </p:stCondLst>
                                <p:childTnLst>
                                  <p:par>
                                    <p:cTn id="24" presetID="52" presetClass="entr" presetSubtype="0"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Scale>
                                          <p:cBhvr>
                                            <p:cTn id="26" dur="75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750" decel="50000" fill="hold">
                                              <p:stCondLst>
                                                <p:cond delay="0"/>
                                              </p:stCondLst>
                                            </p:cTn>
                                            <p:tgtEl>
                                              <p:spTgt spid="8"/>
                                            </p:tgtEl>
                                            <p:attrNameLst>
                                              <p:attrName>ppt_x</p:attrName>
                                              <p:attrName>ppt_y</p:attrName>
                                            </p:attrNameLst>
                                          </p:cBhvr>
                                        </p:animMotion>
                                        <p:animEffect transition="in" filter="fade">
                                          <p:cBhvr>
                                            <p:cTn id="28" dur="750"/>
                                            <p:tgtEl>
                                              <p:spTgt spid="8"/>
                                            </p:tgtEl>
                                          </p:cBhvr>
                                        </p:animEffect>
                                      </p:childTnLst>
                                    </p:cTn>
                                  </p:par>
                                  <p:par>
                                    <p:cTn id="29" presetID="52" presetClass="entr" presetSubtype="0" fill="hold" nodeType="withEffect">
                                      <p:stCondLst>
                                        <p:cond delay="250"/>
                                      </p:stCondLst>
                                      <p:childTnLst>
                                        <p:set>
                                          <p:cBhvr>
                                            <p:cTn id="30" dur="1" fill="hold">
                                              <p:stCondLst>
                                                <p:cond delay="0"/>
                                              </p:stCondLst>
                                            </p:cTn>
                                            <p:tgtEl>
                                              <p:spTgt spid="7"/>
                                            </p:tgtEl>
                                            <p:attrNameLst>
                                              <p:attrName>style.visibility</p:attrName>
                                            </p:attrNameLst>
                                          </p:cBhvr>
                                          <p:to>
                                            <p:strVal val="visible"/>
                                          </p:to>
                                        </p:set>
                                        <p:animScale>
                                          <p:cBhvr>
                                            <p:cTn id="31" dur="75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750" decel="50000" fill="hold">
                                              <p:stCondLst>
                                                <p:cond delay="0"/>
                                              </p:stCondLst>
                                            </p:cTn>
                                            <p:tgtEl>
                                              <p:spTgt spid="7"/>
                                            </p:tgtEl>
                                            <p:attrNameLst>
                                              <p:attrName>ppt_x</p:attrName>
                                              <p:attrName>ppt_y</p:attrName>
                                            </p:attrNameLst>
                                          </p:cBhvr>
                                        </p:animMotion>
                                        <p:animEffect transition="in" filter="fade">
                                          <p:cBhvr>
                                            <p:cTn id="33" dur="750"/>
                                            <p:tgtEl>
                                              <p:spTgt spid="7"/>
                                            </p:tgtEl>
                                          </p:cBhvr>
                                        </p:animEffect>
                                      </p:childTnLst>
                                    </p:cTn>
                                  </p:par>
                                </p:childTnLst>
                              </p:cTn>
                            </p:par>
                            <p:par>
                              <p:cTn id="34" fill="hold">
                                <p:stCondLst>
                                  <p:cond delay="3000"/>
                                </p:stCondLst>
                                <p:childTnLst>
                                  <p:par>
                                    <p:cTn id="35" presetID="2" presetClass="entr" presetSubtype="4" accel="2000" fill="hold" grpId="0" nodeType="afterEffect">
                                      <p:stCondLst>
                                        <p:cond delay="0"/>
                                      </p:stCondLst>
                                      <p:iterate type="lt">
                                        <p:tmPct val="25000"/>
                                      </p:iterate>
                                      <p:childTnLst>
                                        <p:set>
                                          <p:cBhvr>
                                            <p:cTn id="36" dur="1" fill="hold">
                                              <p:stCondLst>
                                                <p:cond delay="0"/>
                                              </p:stCondLst>
                                            </p:cTn>
                                            <p:tgtEl>
                                              <p:spTgt spid="4"/>
                                            </p:tgtEl>
                                            <p:attrNameLst>
                                              <p:attrName>style.visibility</p:attrName>
                                            </p:attrNameLst>
                                          </p:cBhvr>
                                          <p:to>
                                            <p:strVal val="visible"/>
                                          </p:to>
                                        </p:set>
                                        <p:anim calcmode="lin" valueType="num">
                                          <p:cBhvr additive="base">
                                            <p:cTn id="37" dur="300" fill="hold"/>
                                            <p:tgtEl>
                                              <p:spTgt spid="4"/>
                                            </p:tgtEl>
                                            <p:attrNameLst>
                                              <p:attrName>ppt_x</p:attrName>
                                            </p:attrNameLst>
                                          </p:cBhvr>
                                          <p:tavLst>
                                            <p:tav tm="0">
                                              <p:val>
                                                <p:strVal val="#ppt_x"/>
                                              </p:val>
                                            </p:tav>
                                            <p:tav tm="100000">
                                              <p:val>
                                                <p:strVal val="#ppt_x"/>
                                              </p:val>
                                            </p:tav>
                                          </p:tavLst>
                                        </p:anim>
                                        <p:anim calcmode="lin" valueType="num">
                                          <p:cBhvr additive="base">
                                            <p:cTn id="38" dur="3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animBg="1"/>
          <p:bldP spid="6"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0" y="274202"/>
            <a:ext cx="2411760" cy="360040"/>
          </a:xfrm>
          <a:prstGeom prst="homePlat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14"/>
          <p:cNvSpPr txBox="1">
            <a:spLocks noChangeArrowheads="1"/>
          </p:cNvSpPr>
          <p:nvPr/>
        </p:nvSpPr>
        <p:spPr bwMode="auto">
          <a:xfrm>
            <a:off x="107504" y="286698"/>
            <a:ext cx="2016224" cy="338554"/>
          </a:xfrm>
          <a:prstGeom prst="rect">
            <a:avLst/>
          </a:prstGeom>
          <a:noFill/>
          <a:ln w="9525">
            <a:noFill/>
            <a:miter lim="800000"/>
          </a:ln>
        </p:spPr>
        <p:txBody>
          <a:bodyPr wrap="square">
            <a:spAutoFit/>
          </a:bodyPr>
          <a:lstStyle/>
          <a:p>
            <a:pPr lvl="0" algn="ctr">
              <a:defRPr/>
            </a:pPr>
            <a:r>
              <a:rPr lang="zh-CN" altLang="en-US" sz="1600" b="1" kern="0" dirty="0" smtClean="0">
                <a:solidFill>
                  <a:schemeClr val="bg1"/>
                </a:solidFill>
                <a:latin typeface="微软雅黑" panose="020B0503020204020204" pitchFamily="34" charset="-122"/>
                <a:ea typeface="微软雅黑" panose="020B0503020204020204" pitchFamily="34" charset="-122"/>
              </a:rPr>
              <a:t>单击此处添加标题</a:t>
            </a:r>
            <a:endParaRPr lang="zh-CN" altLang="en-US" sz="1600" b="1" kern="0" dirty="0" smtClean="0">
              <a:solidFill>
                <a:schemeClr val="bg1"/>
              </a:solidFill>
              <a:latin typeface="微软雅黑" panose="020B0503020204020204" pitchFamily="34" charset="-122"/>
              <a:ea typeface="微软雅黑" panose="020B0503020204020204" pitchFamily="34" charset="-122"/>
            </a:endParaRPr>
          </a:p>
        </p:txBody>
      </p:sp>
      <p:sp>
        <p:nvSpPr>
          <p:cNvPr id="4" name="右箭头 3"/>
          <p:cNvSpPr/>
          <p:nvPr/>
        </p:nvSpPr>
        <p:spPr>
          <a:xfrm rot="5400000" flipH="1">
            <a:off x="3510121" y="1714209"/>
            <a:ext cx="1134357" cy="916115"/>
          </a:xfrm>
          <a:prstGeom prst="rightArrow">
            <a:avLst>
              <a:gd name="adj1" fmla="val 69095"/>
              <a:gd name="adj2" fmla="val 44430"/>
            </a:avLst>
          </a:prstGeom>
          <a:solidFill>
            <a:srgbClr val="006C31"/>
          </a:solidFill>
          <a:ln w="12700" cap="flat" cmpd="sng" algn="ctr">
            <a:noFill/>
            <a:prstDash val="solid"/>
            <a:miter lim="800000"/>
          </a:ln>
          <a:effectLst/>
          <a:scene3d>
            <a:camera prst="orthographicFront">
              <a:rot lat="0" lon="0" rev="0"/>
            </a:camera>
            <a:lightRig rig="glow" dir="t">
              <a:rot lat="0" lon="0" rev="14100000"/>
            </a:lightRig>
          </a:scene3d>
          <a:sp3d prstMaterial="softEdge"/>
        </p:spPr>
        <p:txBody>
          <a:bodyPr vert="vert270" rtlCol="0" anchor="ctr"/>
          <a:lstStyle/>
          <a:p>
            <a:pPr algn="ctr">
              <a:lnSpc>
                <a:spcPct val="120000"/>
              </a:lnSpc>
              <a:defRPr/>
            </a:pPr>
            <a:r>
              <a:rPr lang="zh-CN" altLang="en-US" sz="1800" b="1" kern="0" dirty="0">
                <a:solidFill>
                  <a:prstClr val="white"/>
                </a:solidFill>
                <a:latin typeface="微软雅黑" panose="020B0503020204020204" pitchFamily="34" charset="-122"/>
                <a:ea typeface="微软雅黑" panose="020B0503020204020204" pitchFamily="34" charset="-122"/>
              </a:rPr>
              <a:t>标题</a:t>
            </a:r>
            <a:endParaRPr lang="zh-CN" altLang="en-US" sz="1800" b="1" kern="0" dirty="0">
              <a:solidFill>
                <a:prstClr val="white"/>
              </a:solidFill>
              <a:latin typeface="微软雅黑" panose="020B0503020204020204" pitchFamily="34" charset="-122"/>
              <a:ea typeface="微软雅黑" panose="020B0503020204020204" pitchFamily="34" charset="-122"/>
            </a:endParaRPr>
          </a:p>
        </p:txBody>
      </p:sp>
      <p:sp>
        <p:nvSpPr>
          <p:cNvPr id="6" name="右箭头 5"/>
          <p:cNvSpPr/>
          <p:nvPr/>
        </p:nvSpPr>
        <p:spPr>
          <a:xfrm rot="16200000" flipH="1" flipV="1">
            <a:off x="3503382" y="3503003"/>
            <a:ext cx="1134357" cy="916115"/>
          </a:xfrm>
          <a:prstGeom prst="rightArrow">
            <a:avLst>
              <a:gd name="adj1" fmla="val 69095"/>
              <a:gd name="adj2" fmla="val 44430"/>
            </a:avLst>
          </a:prstGeom>
          <a:solidFill>
            <a:srgbClr val="006C31"/>
          </a:solidFill>
          <a:ln w="12700" cap="flat" cmpd="sng" algn="ctr">
            <a:noFill/>
            <a:prstDash val="solid"/>
            <a:miter lim="800000"/>
          </a:ln>
          <a:effectLst/>
          <a:scene3d>
            <a:camera prst="orthographicFront">
              <a:rot lat="0" lon="0" rev="0"/>
            </a:camera>
            <a:lightRig rig="glow" dir="t">
              <a:rot lat="0" lon="0" rev="14100000"/>
            </a:lightRig>
          </a:scene3d>
          <a:sp3d prstMaterial="softEdge"/>
        </p:spPr>
        <p:txBody>
          <a:bodyPr vert="vert270" rtlCol="0" anchor="ctr"/>
          <a:lstStyle/>
          <a:p>
            <a:pPr algn="ctr">
              <a:lnSpc>
                <a:spcPct val="120000"/>
              </a:lnSpc>
              <a:defRPr/>
            </a:pPr>
            <a:r>
              <a:rPr lang="zh-CN" altLang="en-US" sz="1800" b="1" kern="0" dirty="0">
                <a:solidFill>
                  <a:prstClr val="white"/>
                </a:solidFill>
                <a:latin typeface="微软雅黑" panose="020B0503020204020204" pitchFamily="34" charset="-122"/>
                <a:ea typeface="微软雅黑" panose="020B0503020204020204" pitchFamily="34" charset="-122"/>
              </a:rPr>
              <a:t>标题</a:t>
            </a:r>
            <a:endParaRPr lang="zh-CN" altLang="en-US" sz="1800" b="1" kern="0" dirty="0">
              <a:solidFill>
                <a:prstClr val="white"/>
              </a:solidFill>
              <a:latin typeface="微软雅黑" panose="020B0503020204020204" pitchFamily="34" charset="-122"/>
              <a:ea typeface="微软雅黑" panose="020B0503020204020204" pitchFamily="34" charset="-122"/>
            </a:endParaRPr>
          </a:p>
        </p:txBody>
      </p:sp>
      <p:sp>
        <p:nvSpPr>
          <p:cNvPr id="7" name="右箭头 6"/>
          <p:cNvSpPr/>
          <p:nvPr/>
        </p:nvSpPr>
        <p:spPr>
          <a:xfrm flipH="1">
            <a:off x="2615878" y="2608558"/>
            <a:ext cx="1134238" cy="916212"/>
          </a:xfrm>
          <a:prstGeom prst="rightArrow">
            <a:avLst>
              <a:gd name="adj1" fmla="val 69095"/>
              <a:gd name="adj2" fmla="val 44430"/>
            </a:avLst>
          </a:prstGeom>
          <a:solidFill>
            <a:srgbClr val="006C31"/>
          </a:solidFill>
          <a:ln w="12700" cap="flat" cmpd="sng" algn="ctr">
            <a:noFill/>
            <a:prstDash val="solid"/>
            <a:miter lim="800000"/>
          </a:ln>
          <a:effectLst/>
          <a:scene3d>
            <a:camera prst="orthographicFront">
              <a:rot lat="0" lon="0" rev="0"/>
            </a:camera>
            <a:lightRig rig="glow" dir="t">
              <a:rot lat="0" lon="0" rev="14100000"/>
            </a:lightRig>
          </a:scene3d>
          <a:sp3d prstMaterial="softEdge"/>
        </p:spPr>
        <p:txBody>
          <a:bodyPr rtlCol="0" anchor="ctr"/>
          <a:lstStyle/>
          <a:p>
            <a:pPr algn="ctr">
              <a:lnSpc>
                <a:spcPct val="120000"/>
              </a:lnSpc>
              <a:defRPr/>
            </a:pPr>
            <a:r>
              <a:rPr lang="zh-CN" altLang="en-US" sz="1800" b="1" kern="0" dirty="0">
                <a:solidFill>
                  <a:prstClr val="white"/>
                </a:solidFill>
                <a:latin typeface="微软雅黑" panose="020B0503020204020204" pitchFamily="34" charset="-122"/>
                <a:ea typeface="微软雅黑" panose="020B0503020204020204" pitchFamily="34" charset="-122"/>
              </a:rPr>
              <a:t>标题</a:t>
            </a:r>
            <a:endParaRPr lang="zh-CN" altLang="en-US" sz="1800" b="1" kern="0" dirty="0">
              <a:solidFill>
                <a:prstClr val="white"/>
              </a:solidFill>
              <a:latin typeface="微软雅黑" panose="020B0503020204020204" pitchFamily="34" charset="-122"/>
              <a:ea typeface="微软雅黑" panose="020B0503020204020204" pitchFamily="34" charset="-122"/>
            </a:endParaRPr>
          </a:p>
        </p:txBody>
      </p:sp>
      <p:sp>
        <p:nvSpPr>
          <p:cNvPr id="8" name="右箭头 7"/>
          <p:cNvSpPr/>
          <p:nvPr/>
        </p:nvSpPr>
        <p:spPr>
          <a:xfrm>
            <a:off x="4404484" y="2615903"/>
            <a:ext cx="3645240" cy="916212"/>
          </a:xfrm>
          <a:prstGeom prst="rightArrow">
            <a:avLst>
              <a:gd name="adj1" fmla="val 69095"/>
              <a:gd name="adj2" fmla="val 44430"/>
            </a:avLst>
          </a:prstGeom>
          <a:solidFill>
            <a:srgbClr val="006C31"/>
          </a:solidFill>
          <a:ln w="12700" cap="flat" cmpd="sng" algn="ctr">
            <a:noFill/>
            <a:prstDash val="solid"/>
            <a:miter lim="800000"/>
          </a:ln>
          <a:effectLst/>
          <a:scene3d>
            <a:camera prst="orthographicFront">
              <a:rot lat="0" lon="0" rev="0"/>
            </a:camera>
            <a:lightRig rig="glow" dir="t">
              <a:rot lat="0" lon="0" rev="14100000"/>
            </a:lightRig>
          </a:scene3d>
          <a:sp3d prstMaterial="softEdge"/>
        </p:spPr>
        <p:txBody>
          <a:bodyPr rtlCol="0" anchor="ctr"/>
          <a:lstStyle/>
          <a:p>
            <a:pPr algn="ctr">
              <a:lnSpc>
                <a:spcPct val="120000"/>
              </a:lnSpc>
              <a:defRPr/>
            </a:pPr>
            <a:r>
              <a:rPr lang="zh-CN" altLang="en-US" sz="1800" b="1" kern="0" dirty="0">
                <a:solidFill>
                  <a:prstClr val="white"/>
                </a:solidFill>
                <a:latin typeface="微软雅黑" panose="020B0503020204020204" pitchFamily="34" charset="-122"/>
                <a:ea typeface="微软雅黑" panose="020B0503020204020204" pitchFamily="34" charset="-122"/>
              </a:rPr>
              <a:t>标题</a:t>
            </a:r>
            <a:endParaRPr lang="zh-CN" altLang="en-US" sz="1800" b="1" kern="0" dirty="0">
              <a:solidFill>
                <a:prstClr val="white"/>
              </a:solidFill>
              <a:latin typeface="微软雅黑" panose="020B0503020204020204" pitchFamily="34" charset="-122"/>
              <a:ea typeface="微软雅黑" panose="020B0503020204020204" pitchFamily="34" charset="-122"/>
            </a:endParaRPr>
          </a:p>
        </p:txBody>
      </p:sp>
      <p:sp>
        <p:nvSpPr>
          <p:cNvPr id="9" name="TextBox 17"/>
          <p:cNvSpPr txBox="1"/>
          <p:nvPr/>
        </p:nvSpPr>
        <p:spPr>
          <a:xfrm>
            <a:off x="2963725" y="913284"/>
            <a:ext cx="2364358" cy="741964"/>
          </a:xfrm>
          <a:prstGeom prst="rect">
            <a:avLst/>
          </a:prstGeom>
          <a:noFill/>
        </p:spPr>
        <p:txBody>
          <a:bodyPr wrap="square" lIns="100803" tIns="50402" rIns="100803" bIns="50402" rtlCol="0">
            <a:spAutoFit/>
          </a:bodyPr>
          <a:lstStyle/>
          <a:p>
            <a:pPr algn="ctr">
              <a:lnSpc>
                <a:spcPct val="13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请在此处输入您的</a:t>
            </a:r>
            <a:r>
              <a:rPr lang="zh-CN" altLang="en-US" sz="1600" dirty="0" smtClean="0">
                <a:solidFill>
                  <a:prstClr val="black">
                    <a:lumMod val="65000"/>
                    <a:lumOff val="35000"/>
                  </a:prstClr>
                </a:solidFill>
                <a:latin typeface="微软雅黑" panose="020B0503020204020204" pitchFamily="34" charset="-122"/>
                <a:ea typeface="微软雅黑" panose="020B0503020204020204" pitchFamily="34" charset="-122"/>
              </a:rPr>
              <a:t>文本</a:t>
            </a: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请在此处输入您的</a:t>
            </a:r>
            <a:r>
              <a:rPr lang="zh-CN" altLang="en-US" sz="1600" dirty="0" smtClean="0">
                <a:solidFill>
                  <a:prstClr val="black">
                    <a:lumMod val="65000"/>
                    <a:lumOff val="35000"/>
                  </a:prstClr>
                </a:solidFill>
                <a:latin typeface="微软雅黑" panose="020B0503020204020204" pitchFamily="34" charset="-122"/>
                <a:ea typeface="微软雅黑" panose="020B0503020204020204" pitchFamily="34" charset="-122"/>
              </a:rPr>
              <a:t>文本</a:t>
            </a:r>
            <a:endPar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0" name="TextBox 17"/>
          <p:cNvSpPr txBox="1"/>
          <p:nvPr/>
        </p:nvSpPr>
        <p:spPr>
          <a:xfrm>
            <a:off x="2888381" y="4558873"/>
            <a:ext cx="2364358" cy="741964"/>
          </a:xfrm>
          <a:prstGeom prst="rect">
            <a:avLst/>
          </a:prstGeom>
          <a:noFill/>
        </p:spPr>
        <p:txBody>
          <a:bodyPr wrap="square" lIns="100803" tIns="50402" rIns="100803" bIns="50402" rtlCol="0">
            <a:spAutoFit/>
          </a:bodyPr>
          <a:lstStyle/>
          <a:p>
            <a:pPr algn="ctr">
              <a:lnSpc>
                <a:spcPct val="13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请在此处输入您的</a:t>
            </a:r>
            <a:r>
              <a:rPr lang="zh-CN" altLang="en-US" sz="1600" dirty="0" smtClean="0">
                <a:solidFill>
                  <a:prstClr val="black">
                    <a:lumMod val="65000"/>
                    <a:lumOff val="35000"/>
                  </a:prstClr>
                </a:solidFill>
                <a:latin typeface="微软雅黑" panose="020B0503020204020204" pitchFamily="34" charset="-122"/>
                <a:ea typeface="微软雅黑" panose="020B0503020204020204" pitchFamily="34" charset="-122"/>
              </a:rPr>
              <a:t>文本</a:t>
            </a: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请在此处输入您的</a:t>
            </a:r>
            <a:r>
              <a:rPr lang="zh-CN" altLang="en-US" sz="1600" dirty="0" smtClean="0">
                <a:solidFill>
                  <a:prstClr val="black">
                    <a:lumMod val="65000"/>
                    <a:lumOff val="35000"/>
                  </a:prstClr>
                </a:solidFill>
                <a:latin typeface="微软雅黑" panose="020B0503020204020204" pitchFamily="34" charset="-122"/>
                <a:ea typeface="微软雅黑" panose="020B0503020204020204" pitchFamily="34" charset="-122"/>
              </a:rPr>
              <a:t>文本</a:t>
            </a:r>
            <a:endPar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1" name="TextBox 17"/>
          <p:cNvSpPr txBox="1"/>
          <p:nvPr/>
        </p:nvSpPr>
        <p:spPr>
          <a:xfrm>
            <a:off x="251520" y="2695682"/>
            <a:ext cx="2364358" cy="741964"/>
          </a:xfrm>
          <a:prstGeom prst="rect">
            <a:avLst/>
          </a:prstGeom>
          <a:noFill/>
        </p:spPr>
        <p:txBody>
          <a:bodyPr wrap="square" lIns="100803" tIns="50402" rIns="100803" bIns="50402" rtlCol="0">
            <a:spAutoFit/>
          </a:bodyPr>
          <a:lstStyle/>
          <a:p>
            <a:pPr algn="ctr">
              <a:lnSpc>
                <a:spcPct val="13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请在此处输入您的</a:t>
            </a:r>
            <a:r>
              <a:rPr lang="zh-CN" altLang="en-US" sz="1600" dirty="0" smtClean="0">
                <a:solidFill>
                  <a:prstClr val="black">
                    <a:lumMod val="65000"/>
                    <a:lumOff val="35000"/>
                  </a:prstClr>
                </a:solidFill>
                <a:latin typeface="微软雅黑" panose="020B0503020204020204" pitchFamily="34" charset="-122"/>
                <a:ea typeface="微软雅黑" panose="020B0503020204020204" pitchFamily="34" charset="-122"/>
              </a:rPr>
              <a:t>文本</a:t>
            </a: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请在此处输入您的</a:t>
            </a:r>
            <a:r>
              <a:rPr lang="zh-CN" altLang="en-US" sz="1600" dirty="0" smtClean="0">
                <a:solidFill>
                  <a:prstClr val="black">
                    <a:lumMod val="65000"/>
                    <a:lumOff val="35000"/>
                  </a:prstClr>
                </a:solidFill>
                <a:latin typeface="微软雅黑" panose="020B0503020204020204" pitchFamily="34" charset="-122"/>
                <a:ea typeface="微软雅黑" panose="020B0503020204020204" pitchFamily="34" charset="-122"/>
              </a:rPr>
              <a:t>文本</a:t>
            </a:r>
            <a:endPar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2" name="TextBox 17"/>
          <p:cNvSpPr txBox="1"/>
          <p:nvPr/>
        </p:nvSpPr>
        <p:spPr>
          <a:xfrm>
            <a:off x="5325326" y="3590078"/>
            <a:ext cx="2364358" cy="741964"/>
          </a:xfrm>
          <a:prstGeom prst="rect">
            <a:avLst/>
          </a:prstGeom>
          <a:noFill/>
        </p:spPr>
        <p:txBody>
          <a:bodyPr wrap="square" lIns="100803" tIns="50402" rIns="100803" bIns="50402" rtlCol="0">
            <a:spAutoFit/>
          </a:bodyPr>
          <a:lstStyle/>
          <a:p>
            <a:pPr algn="ctr">
              <a:lnSpc>
                <a:spcPct val="13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请在此处输入您的</a:t>
            </a:r>
            <a:r>
              <a:rPr lang="zh-CN" altLang="en-US" sz="1600" dirty="0" smtClean="0">
                <a:solidFill>
                  <a:prstClr val="black">
                    <a:lumMod val="65000"/>
                    <a:lumOff val="35000"/>
                  </a:prstClr>
                </a:solidFill>
                <a:latin typeface="微软雅黑" panose="020B0503020204020204" pitchFamily="34" charset="-122"/>
                <a:ea typeface="微软雅黑" panose="020B0503020204020204" pitchFamily="34" charset="-122"/>
              </a:rPr>
              <a:t>文本</a:t>
            </a: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请在此处输入您的</a:t>
            </a:r>
            <a:r>
              <a:rPr lang="zh-CN" altLang="en-US" sz="1600" dirty="0" smtClean="0">
                <a:solidFill>
                  <a:prstClr val="black">
                    <a:lumMod val="65000"/>
                    <a:lumOff val="35000"/>
                  </a:prstClr>
                </a:solidFill>
                <a:latin typeface="微软雅黑" panose="020B0503020204020204" pitchFamily="34" charset="-122"/>
                <a:ea typeface="微软雅黑" panose="020B0503020204020204" pitchFamily="34" charset="-122"/>
              </a:rPr>
              <a:t>文本</a:t>
            </a:r>
            <a:endPar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down)">
                                      <p:cBhvr>
                                        <p:cTn id="15" dur="500"/>
                                        <p:tgtEl>
                                          <p:spTgt spid="4"/>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up)">
                                      <p:cBhvr>
                                        <p:cTn id="18" dur="500"/>
                                        <p:tgtEl>
                                          <p:spTgt spid="6"/>
                                        </p:tgtEl>
                                      </p:cBhvr>
                                    </p:animEffect>
                                  </p:childTnLst>
                                </p:cTn>
                              </p:par>
                              <p:par>
                                <p:cTn id="19" presetID="22" presetClass="entr" presetSubtype="2"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right)">
                                      <p:cBhvr>
                                        <p:cTn id="21" dur="500"/>
                                        <p:tgtEl>
                                          <p:spTgt spid="7"/>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left)">
                                      <p:cBhvr>
                                        <p:cTn id="24" dur="500"/>
                                        <p:tgtEl>
                                          <p:spTgt spid="8"/>
                                        </p:tgtEl>
                                      </p:cBhvr>
                                    </p:animEffect>
                                  </p:childTnLst>
                                </p:cTn>
                              </p:par>
                            </p:childTnLst>
                          </p:cTn>
                        </p:par>
                        <p:par>
                          <p:cTn id="25" fill="hold">
                            <p:stCondLst>
                              <p:cond delay="1500"/>
                            </p:stCondLst>
                            <p:childTnLst>
                              <p:par>
                                <p:cTn id="26" presetID="22" presetClass="entr" presetSubtype="4"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down)">
                                      <p:cBhvr>
                                        <p:cTn id="28" dur="500"/>
                                        <p:tgtEl>
                                          <p:spTgt spid="9"/>
                                        </p:tgtEl>
                                      </p:cBhvr>
                                    </p:animEffect>
                                  </p:childTnLst>
                                </p:cTn>
                              </p:par>
                            </p:childTnLst>
                          </p:cTn>
                        </p:par>
                        <p:par>
                          <p:cTn id="29" fill="hold">
                            <p:stCondLst>
                              <p:cond delay="2000"/>
                            </p:stCondLst>
                            <p:childTnLst>
                              <p:par>
                                <p:cTn id="30" presetID="22" presetClass="entr" presetSubtype="1"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up)">
                                      <p:cBhvr>
                                        <p:cTn id="32" dur="500"/>
                                        <p:tgtEl>
                                          <p:spTgt spid="10"/>
                                        </p:tgtEl>
                                      </p:cBhvr>
                                    </p:animEffect>
                                  </p:childTnLst>
                                </p:cTn>
                              </p:par>
                            </p:childTnLst>
                          </p:cTn>
                        </p:par>
                        <p:par>
                          <p:cTn id="33" fill="hold">
                            <p:stCondLst>
                              <p:cond delay="2500"/>
                            </p:stCondLst>
                            <p:childTnLst>
                              <p:par>
                                <p:cTn id="34" presetID="22" presetClass="entr" presetSubtype="2"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right)">
                                      <p:cBhvr>
                                        <p:cTn id="36" dur="500"/>
                                        <p:tgtEl>
                                          <p:spTgt spid="11"/>
                                        </p:tgtEl>
                                      </p:cBhvr>
                                    </p:animEffect>
                                  </p:childTnLst>
                                </p:cTn>
                              </p:par>
                            </p:childTnLst>
                          </p:cTn>
                        </p:par>
                        <p:par>
                          <p:cTn id="37" fill="hold">
                            <p:stCondLst>
                              <p:cond delay="3000"/>
                            </p:stCondLst>
                            <p:childTnLst>
                              <p:par>
                                <p:cTn id="38" presetID="22" presetClass="entr" presetSubtype="8"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ipe(left)">
                                      <p:cBhvr>
                                        <p:cTn id="4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P spid="4" grpId="0" animBg="1"/>
      <p:bldP spid="6" grpId="0" animBg="1"/>
      <p:bldP spid="7" grpId="0" animBg="1"/>
      <p:bldP spid="8" grpId="0" animBg="1"/>
      <p:bldP spid="9" grpId="0"/>
      <p:bldP spid="10" grpId="0"/>
      <p:bldP spid="11" grpId="0"/>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0"/>
            <a:ext cx="9144000" cy="5715000"/>
          </a:xfrm>
          <a:prstGeom prst="rect">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1" rIns="91424" bIns="45711" rtlCol="0" anchor="ctr"/>
          <a:lstStyle/>
          <a:p>
            <a:pPr algn="ctr"/>
            <a:endParaRPr lang="zh-CN" altLang="en-US"/>
          </a:p>
        </p:txBody>
      </p:sp>
      <p:sp>
        <p:nvSpPr>
          <p:cNvPr id="2" name="圆角矩形 1"/>
          <p:cNvSpPr/>
          <p:nvPr/>
        </p:nvSpPr>
        <p:spPr>
          <a:xfrm>
            <a:off x="2041144" y="1705372"/>
            <a:ext cx="5112568" cy="2808312"/>
          </a:xfrm>
          <a:prstGeom prst="roundRect">
            <a:avLst>
              <a:gd name="adj" fmla="val 4780"/>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直角三角形 2"/>
          <p:cNvSpPr/>
          <p:nvPr/>
        </p:nvSpPr>
        <p:spPr>
          <a:xfrm flipH="1">
            <a:off x="6649656" y="3865612"/>
            <a:ext cx="504056" cy="648072"/>
          </a:xfrm>
          <a:prstGeom prst="rtTriangle">
            <a:avLst/>
          </a:prstGeom>
          <a:solidFill>
            <a:srgbClr val="0042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6865680" y="4270524"/>
            <a:ext cx="216000" cy="216000"/>
            <a:chOff x="360000" y="2682000"/>
            <a:chExt cx="288032" cy="288032"/>
          </a:xfrm>
        </p:grpSpPr>
        <p:sp>
          <p:nvSpPr>
            <p:cNvPr id="5" name="椭圆 4"/>
            <p:cNvSpPr/>
            <p:nvPr/>
          </p:nvSpPr>
          <p:spPr>
            <a:xfrm>
              <a:off x="360000" y="2682000"/>
              <a:ext cx="288032" cy="28803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右箭头 5"/>
            <p:cNvSpPr/>
            <p:nvPr/>
          </p:nvSpPr>
          <p:spPr>
            <a:xfrm>
              <a:off x="431560" y="2780936"/>
              <a:ext cx="180000" cy="72000"/>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任意多边形 6"/>
          <p:cNvSpPr/>
          <p:nvPr/>
        </p:nvSpPr>
        <p:spPr>
          <a:xfrm flipH="1">
            <a:off x="2041143" y="1552211"/>
            <a:ext cx="1830723" cy="152543"/>
          </a:xfrm>
          <a:custGeom>
            <a:avLst/>
            <a:gdLst>
              <a:gd name="connsiteX0" fmla="*/ 0 w 1512168"/>
              <a:gd name="connsiteY0" fmla="*/ 216000 h 216000"/>
              <a:gd name="connsiteX1" fmla="*/ 54000 w 1512168"/>
              <a:gd name="connsiteY1" fmla="*/ 0 h 216000"/>
              <a:gd name="connsiteX2" fmla="*/ 1512168 w 1512168"/>
              <a:gd name="connsiteY2" fmla="*/ 0 h 216000"/>
              <a:gd name="connsiteX3" fmla="*/ 1458168 w 1512168"/>
              <a:gd name="connsiteY3" fmla="*/ 216000 h 216000"/>
              <a:gd name="connsiteX4" fmla="*/ 0 w 1512168"/>
              <a:gd name="connsiteY4" fmla="*/ 216000 h 216000"/>
              <a:gd name="connsiteX0-1" fmla="*/ 0 w 1512168"/>
              <a:gd name="connsiteY0-2" fmla="*/ 216000 h 216024"/>
              <a:gd name="connsiteX1-3" fmla="*/ 54000 w 1512168"/>
              <a:gd name="connsiteY1-4" fmla="*/ 0 h 216024"/>
              <a:gd name="connsiteX2-5" fmla="*/ 1512168 w 1512168"/>
              <a:gd name="connsiteY2-6" fmla="*/ 0 h 216024"/>
              <a:gd name="connsiteX3-7" fmla="*/ 1368152 w 1512168"/>
              <a:gd name="connsiteY3-8" fmla="*/ 216024 h 216024"/>
              <a:gd name="connsiteX4-9" fmla="*/ 0 w 1512168"/>
              <a:gd name="connsiteY4-10" fmla="*/ 216000 h 216024"/>
              <a:gd name="connsiteX0-11" fmla="*/ 0 w 1512168"/>
              <a:gd name="connsiteY0-12" fmla="*/ 216000 h 216024"/>
              <a:gd name="connsiteX1-13" fmla="*/ 144016 w 1512168"/>
              <a:gd name="connsiteY1-14" fmla="*/ 0 h 216024"/>
              <a:gd name="connsiteX2-15" fmla="*/ 1512168 w 1512168"/>
              <a:gd name="connsiteY2-16" fmla="*/ 0 h 216024"/>
              <a:gd name="connsiteX3-17" fmla="*/ 1368152 w 1512168"/>
              <a:gd name="connsiteY3-18" fmla="*/ 216024 h 216024"/>
              <a:gd name="connsiteX4-19" fmla="*/ 0 w 1512168"/>
              <a:gd name="connsiteY4-20" fmla="*/ 216000 h 21602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12168" h="216024">
                <a:moveTo>
                  <a:pt x="0" y="216000"/>
                </a:moveTo>
                <a:lnTo>
                  <a:pt x="144016" y="0"/>
                </a:lnTo>
                <a:lnTo>
                  <a:pt x="1512168" y="0"/>
                </a:lnTo>
                <a:lnTo>
                  <a:pt x="1368152" y="216024"/>
                </a:lnTo>
                <a:lnTo>
                  <a:pt x="0" y="216000"/>
                </a:lnTo>
                <a:close/>
              </a:path>
            </a:pathLst>
          </a:custGeom>
          <a:solidFill>
            <a:srgbClr val="0026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流程图: 手动输入 7"/>
          <p:cNvSpPr/>
          <p:nvPr/>
        </p:nvSpPr>
        <p:spPr>
          <a:xfrm rot="5400000" flipH="1">
            <a:off x="2362623" y="1230732"/>
            <a:ext cx="1013226" cy="1656184"/>
          </a:xfrm>
          <a:prstGeom prst="flowChartManualInput">
            <a:avLst/>
          </a:prstGeom>
          <a:solidFill>
            <a:srgbClr val="0042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041144" y="1765523"/>
            <a:ext cx="1584175" cy="461665"/>
          </a:xfrm>
          <a:prstGeom prst="rect">
            <a:avLst/>
          </a:prstGeom>
          <a:noFill/>
        </p:spPr>
        <p:txBody>
          <a:bodyPr wrap="square" rtlCol="0">
            <a:spAutoFit/>
          </a:bodyPr>
          <a:lstStyle/>
          <a:p>
            <a:r>
              <a:rPr lang="zh-CN" altLang="en-US" sz="2400" b="1" dirty="0" smtClean="0">
                <a:solidFill>
                  <a:schemeClr val="bg1"/>
                </a:solidFill>
                <a:latin typeface="微软雅黑" panose="020B0503020204020204" pitchFamily="34" charset="-122"/>
                <a:ea typeface="微软雅黑" panose="020B0503020204020204" pitchFamily="34" charset="-122"/>
              </a:rPr>
              <a:t>第三部分</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0" name="TextBox 146"/>
          <p:cNvSpPr txBox="1">
            <a:spLocks noChangeArrowheads="1"/>
          </p:cNvSpPr>
          <p:nvPr/>
        </p:nvSpPr>
        <p:spPr bwMode="auto">
          <a:xfrm>
            <a:off x="2833232" y="2947268"/>
            <a:ext cx="2072611" cy="324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404" tIns="38702" rIns="77404" bIns="3870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600" kern="0" dirty="0" smtClean="0">
                <a:latin typeface="微软雅黑" panose="020B0503020204020204" pitchFamily="34" charset="-122"/>
                <a:ea typeface="微软雅黑" panose="020B0503020204020204" pitchFamily="34" charset="-122"/>
              </a:rPr>
              <a:t>单击添加标题</a:t>
            </a:r>
            <a:r>
              <a:rPr lang="en-US" altLang="zh-CN" sz="1600" kern="0" dirty="0" smtClean="0">
                <a:latin typeface="微软雅黑" panose="020B0503020204020204" pitchFamily="34" charset="-122"/>
                <a:ea typeface="微软雅黑" panose="020B0503020204020204" pitchFamily="34" charset="-122"/>
              </a:rPr>
              <a:t>……</a:t>
            </a:r>
            <a:endParaRPr lang="en-US" sz="1600" kern="0" dirty="0" smtClean="0">
              <a:latin typeface="微软雅黑" panose="020B0503020204020204" pitchFamily="34" charset="-122"/>
              <a:ea typeface="微软雅黑" panose="020B0503020204020204" pitchFamily="34" charset="-122"/>
            </a:endParaRPr>
          </a:p>
        </p:txBody>
      </p:sp>
      <p:sp>
        <p:nvSpPr>
          <p:cNvPr id="11" name="TextBox 146"/>
          <p:cNvSpPr txBox="1">
            <a:spLocks noChangeArrowheads="1"/>
          </p:cNvSpPr>
          <p:nvPr/>
        </p:nvSpPr>
        <p:spPr bwMode="auto">
          <a:xfrm>
            <a:off x="4722966" y="2947268"/>
            <a:ext cx="2133570" cy="324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404" tIns="38702" rIns="77404" bIns="3870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600" kern="0" dirty="0" smtClean="0">
                <a:latin typeface="微软雅黑" panose="020B0503020204020204" pitchFamily="34" charset="-122"/>
                <a:ea typeface="微软雅黑" panose="020B0503020204020204" pitchFamily="34" charset="-122"/>
              </a:rPr>
              <a:t>单击添加标题</a:t>
            </a:r>
            <a:r>
              <a:rPr lang="en-US" altLang="zh-CN" sz="1600" kern="0" dirty="0" smtClean="0">
                <a:latin typeface="微软雅黑" panose="020B0503020204020204" pitchFamily="34" charset="-122"/>
                <a:ea typeface="微软雅黑" panose="020B0503020204020204" pitchFamily="34" charset="-122"/>
              </a:rPr>
              <a:t>……</a:t>
            </a:r>
            <a:endParaRPr lang="en-US" sz="1600" kern="0" dirty="0" smtClean="0">
              <a:latin typeface="微软雅黑" panose="020B0503020204020204" pitchFamily="34" charset="-122"/>
              <a:ea typeface="微软雅黑" panose="020B0503020204020204" pitchFamily="34" charset="-122"/>
            </a:endParaRPr>
          </a:p>
        </p:txBody>
      </p:sp>
      <p:sp>
        <p:nvSpPr>
          <p:cNvPr id="12" name="TextBox 146"/>
          <p:cNvSpPr txBox="1">
            <a:spLocks noChangeArrowheads="1"/>
          </p:cNvSpPr>
          <p:nvPr/>
        </p:nvSpPr>
        <p:spPr bwMode="auto">
          <a:xfrm>
            <a:off x="2833232" y="3414047"/>
            <a:ext cx="2072611" cy="324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404" tIns="38702" rIns="77404" bIns="3870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600" kern="0" dirty="0" smtClean="0">
                <a:latin typeface="微软雅黑" panose="020B0503020204020204" pitchFamily="34" charset="-122"/>
                <a:ea typeface="微软雅黑" panose="020B0503020204020204" pitchFamily="34" charset="-122"/>
              </a:rPr>
              <a:t>单击添加标题</a:t>
            </a:r>
            <a:r>
              <a:rPr lang="en-US" altLang="zh-CN" sz="1600" kern="0" dirty="0" smtClean="0">
                <a:latin typeface="微软雅黑" panose="020B0503020204020204" pitchFamily="34" charset="-122"/>
                <a:ea typeface="微软雅黑" panose="020B0503020204020204" pitchFamily="34" charset="-122"/>
              </a:rPr>
              <a:t>……</a:t>
            </a:r>
            <a:endParaRPr lang="en-US" sz="1600" kern="0" dirty="0" smtClean="0">
              <a:latin typeface="微软雅黑" panose="020B0503020204020204" pitchFamily="34" charset="-122"/>
              <a:ea typeface="微软雅黑" panose="020B0503020204020204" pitchFamily="34" charset="-122"/>
            </a:endParaRPr>
          </a:p>
        </p:txBody>
      </p:sp>
      <p:sp>
        <p:nvSpPr>
          <p:cNvPr id="13" name="TextBox 146"/>
          <p:cNvSpPr txBox="1">
            <a:spLocks noChangeArrowheads="1"/>
          </p:cNvSpPr>
          <p:nvPr/>
        </p:nvSpPr>
        <p:spPr bwMode="auto">
          <a:xfrm>
            <a:off x="4713395" y="3437073"/>
            <a:ext cx="2072611" cy="324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404" tIns="38702" rIns="77404" bIns="3870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600" kern="0" dirty="0" smtClean="0">
                <a:latin typeface="微软雅黑" panose="020B0503020204020204" pitchFamily="34" charset="-122"/>
                <a:ea typeface="微软雅黑" panose="020B0503020204020204" pitchFamily="34" charset="-122"/>
              </a:rPr>
              <a:t>单击添加标题</a:t>
            </a:r>
            <a:r>
              <a:rPr lang="en-US" altLang="zh-CN" sz="1600" kern="0" dirty="0" smtClean="0">
                <a:latin typeface="微软雅黑" panose="020B0503020204020204" pitchFamily="34" charset="-122"/>
                <a:ea typeface="微软雅黑" panose="020B0503020204020204" pitchFamily="34" charset="-122"/>
              </a:rPr>
              <a:t>……</a:t>
            </a:r>
            <a:endParaRPr lang="en-US" sz="1600" kern="0" dirty="0" smtClean="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par>
                          <p:cTn id="14" fill="hold">
                            <p:stCondLst>
                              <p:cond delay="1500"/>
                            </p:stCondLst>
                            <p:childTnLst>
                              <p:par>
                                <p:cTn id="15" presetID="2" presetClass="entr" presetSubtype="8"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0-#ppt_w/2"/>
                                          </p:val>
                                        </p:tav>
                                        <p:tav tm="100000">
                                          <p:val>
                                            <p:strVal val="#ppt_x"/>
                                          </p:val>
                                        </p:tav>
                                      </p:tavLst>
                                    </p:anim>
                                    <p:anim calcmode="lin" valueType="num">
                                      <p:cBhvr additive="base">
                                        <p:cTn id="18" dur="500" fill="hold"/>
                                        <p:tgtEl>
                                          <p:spTgt spid="4"/>
                                        </p:tgtEl>
                                        <p:attrNameLst>
                                          <p:attrName>ppt_y</p:attrName>
                                        </p:attrNameLst>
                                      </p:cBhvr>
                                      <p:tavLst>
                                        <p:tav tm="0">
                                          <p:val>
                                            <p:strVal val="#ppt_y"/>
                                          </p:val>
                                        </p:tav>
                                        <p:tav tm="100000">
                                          <p:val>
                                            <p:strVal val="#ppt_y"/>
                                          </p:val>
                                        </p:tav>
                                      </p:tavLst>
                                    </p:anim>
                                  </p:childTnLst>
                                </p:cTn>
                              </p:par>
                            </p:childTnLst>
                          </p:cTn>
                        </p:par>
                        <p:par>
                          <p:cTn id="19" fill="hold">
                            <p:stCondLst>
                              <p:cond delay="2000"/>
                            </p:stCondLst>
                            <p:childTnLst>
                              <p:par>
                                <p:cTn id="20" presetID="22" presetClass="entr" presetSubtype="4"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par>
                          <p:cTn id="23" fill="hold">
                            <p:stCondLst>
                              <p:cond delay="2500"/>
                            </p:stCondLst>
                            <p:childTnLst>
                              <p:par>
                                <p:cTn id="24" presetID="22" presetClass="entr" presetSubtype="1"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up)">
                                      <p:cBhvr>
                                        <p:cTn id="26" dur="500"/>
                                        <p:tgtEl>
                                          <p:spTgt spid="8"/>
                                        </p:tgtEl>
                                      </p:cBhvr>
                                    </p:animEffect>
                                  </p:childTnLst>
                                </p:cTn>
                              </p:par>
                            </p:childTnLst>
                          </p:cTn>
                        </p:par>
                        <p:par>
                          <p:cTn id="27" fill="hold">
                            <p:stCondLst>
                              <p:cond delay="3000"/>
                            </p:stCondLst>
                            <p:childTnLst>
                              <p:par>
                                <p:cTn id="28" presetID="31" presetClass="entr" presetSubtype="0" fill="hold" grpId="0" nodeType="afterEffect">
                                  <p:stCondLst>
                                    <p:cond delay="0"/>
                                  </p:stCondLst>
                                  <p:iterate type="lt">
                                    <p:tmPct val="5000"/>
                                  </p:iterate>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ppt_w</p:attrName>
                                        </p:attrNameLst>
                                      </p:cBhvr>
                                      <p:tavLst>
                                        <p:tav tm="0">
                                          <p:val>
                                            <p:fltVal val="0"/>
                                          </p:val>
                                        </p:tav>
                                        <p:tav tm="100000">
                                          <p:val>
                                            <p:strVal val="#ppt_w"/>
                                          </p:val>
                                        </p:tav>
                                      </p:tavLst>
                                    </p:anim>
                                    <p:anim calcmode="lin" valueType="num">
                                      <p:cBhvr>
                                        <p:cTn id="31" dur="500" fill="hold"/>
                                        <p:tgtEl>
                                          <p:spTgt spid="9"/>
                                        </p:tgtEl>
                                        <p:attrNameLst>
                                          <p:attrName>ppt_h</p:attrName>
                                        </p:attrNameLst>
                                      </p:cBhvr>
                                      <p:tavLst>
                                        <p:tav tm="0">
                                          <p:val>
                                            <p:fltVal val="0"/>
                                          </p:val>
                                        </p:tav>
                                        <p:tav tm="100000">
                                          <p:val>
                                            <p:strVal val="#ppt_h"/>
                                          </p:val>
                                        </p:tav>
                                      </p:tavLst>
                                    </p:anim>
                                    <p:anim calcmode="lin" valueType="num">
                                      <p:cBhvr>
                                        <p:cTn id="32" dur="500" fill="hold"/>
                                        <p:tgtEl>
                                          <p:spTgt spid="9"/>
                                        </p:tgtEl>
                                        <p:attrNameLst>
                                          <p:attrName>style.rotation</p:attrName>
                                        </p:attrNameLst>
                                      </p:cBhvr>
                                      <p:tavLst>
                                        <p:tav tm="0">
                                          <p:val>
                                            <p:fltVal val="90"/>
                                          </p:val>
                                        </p:tav>
                                        <p:tav tm="100000">
                                          <p:val>
                                            <p:fltVal val="0"/>
                                          </p:val>
                                        </p:tav>
                                      </p:tavLst>
                                    </p:anim>
                                    <p:animEffect transition="in" filter="fade">
                                      <p:cBhvr>
                                        <p:cTn id="33" dur="500"/>
                                        <p:tgtEl>
                                          <p:spTgt spid="9"/>
                                        </p:tgtEl>
                                      </p:cBhvr>
                                    </p:animEffect>
                                  </p:childTnLst>
                                </p:cTn>
                              </p:par>
                            </p:childTnLst>
                          </p:cTn>
                        </p:par>
                        <p:par>
                          <p:cTn id="34" fill="hold">
                            <p:stCondLst>
                              <p:cond delay="3575"/>
                            </p:stCondLst>
                            <p:childTnLst>
                              <p:par>
                                <p:cTn id="35" presetID="22" presetClass="entr" presetSubtype="8"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left)">
                                      <p:cBhvr>
                                        <p:cTn id="37" dur="500"/>
                                        <p:tgtEl>
                                          <p:spTgt spid="10"/>
                                        </p:tgtEl>
                                      </p:cBhvr>
                                    </p:animEffect>
                                  </p:childTnLst>
                                </p:cTn>
                              </p:par>
                            </p:childTnLst>
                          </p:cTn>
                        </p:par>
                        <p:par>
                          <p:cTn id="38" fill="hold">
                            <p:stCondLst>
                              <p:cond delay="4075"/>
                            </p:stCondLst>
                            <p:childTnLst>
                              <p:par>
                                <p:cTn id="39" presetID="22" presetClass="entr" presetSubtype="8"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wipe(left)">
                                      <p:cBhvr>
                                        <p:cTn id="41" dur="500"/>
                                        <p:tgtEl>
                                          <p:spTgt spid="11"/>
                                        </p:tgtEl>
                                      </p:cBhvr>
                                    </p:animEffect>
                                  </p:childTnLst>
                                </p:cTn>
                              </p:par>
                            </p:childTnLst>
                          </p:cTn>
                        </p:par>
                        <p:par>
                          <p:cTn id="42" fill="hold">
                            <p:stCondLst>
                              <p:cond delay="4575"/>
                            </p:stCondLst>
                            <p:childTnLst>
                              <p:par>
                                <p:cTn id="43" presetID="22" presetClass="entr" presetSubtype="8"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left)">
                                      <p:cBhvr>
                                        <p:cTn id="45" dur="500"/>
                                        <p:tgtEl>
                                          <p:spTgt spid="12"/>
                                        </p:tgtEl>
                                      </p:cBhvr>
                                    </p:animEffect>
                                  </p:childTnLst>
                                </p:cTn>
                              </p:par>
                            </p:childTnLst>
                          </p:cTn>
                        </p:par>
                        <p:par>
                          <p:cTn id="46" fill="hold">
                            <p:stCondLst>
                              <p:cond delay="5075"/>
                            </p:stCondLst>
                            <p:childTnLst>
                              <p:par>
                                <p:cTn id="47" presetID="22" presetClass="entr" presetSubtype="8"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wipe(left)">
                                      <p:cBhvr>
                                        <p:cTn id="4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7" grpId="0" animBg="1"/>
      <p:bldP spid="8" grpId="0" animBg="1"/>
      <p:bldP spid="9" grpId="0"/>
      <p:bldP spid="10" grpId="0"/>
      <p:bldP spid="11" grpId="0"/>
      <p:bldP spid="12" grpId="0"/>
      <p:bldP spid="1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0" y="274202"/>
            <a:ext cx="2411760" cy="360040"/>
          </a:xfrm>
          <a:prstGeom prst="homePlat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14"/>
          <p:cNvSpPr txBox="1">
            <a:spLocks noChangeArrowheads="1"/>
          </p:cNvSpPr>
          <p:nvPr/>
        </p:nvSpPr>
        <p:spPr bwMode="auto">
          <a:xfrm>
            <a:off x="107504" y="286698"/>
            <a:ext cx="2016224" cy="338554"/>
          </a:xfrm>
          <a:prstGeom prst="rect">
            <a:avLst/>
          </a:prstGeom>
          <a:noFill/>
          <a:ln w="9525">
            <a:noFill/>
            <a:miter lim="800000"/>
          </a:ln>
        </p:spPr>
        <p:txBody>
          <a:bodyPr wrap="square">
            <a:spAutoFit/>
          </a:bodyPr>
          <a:lstStyle/>
          <a:p>
            <a:pPr lvl="0" algn="ctr">
              <a:defRPr/>
            </a:pPr>
            <a:r>
              <a:rPr lang="zh-CN" altLang="en-US" sz="1600" b="1" kern="0" dirty="0" smtClean="0">
                <a:solidFill>
                  <a:schemeClr val="bg1"/>
                </a:solidFill>
                <a:latin typeface="微软雅黑" panose="020B0503020204020204" pitchFamily="34" charset="-122"/>
                <a:ea typeface="微软雅黑" panose="020B0503020204020204" pitchFamily="34" charset="-122"/>
              </a:rPr>
              <a:t>单击此处添加标题</a:t>
            </a:r>
            <a:endParaRPr lang="zh-CN" altLang="en-US" sz="1600" b="1" kern="0" dirty="0" smtClean="0">
              <a:solidFill>
                <a:schemeClr val="bg1"/>
              </a:solidFill>
              <a:latin typeface="微软雅黑" panose="020B0503020204020204" pitchFamily="34" charset="-122"/>
              <a:ea typeface="微软雅黑" panose="020B0503020204020204" pitchFamily="34" charset="-122"/>
            </a:endParaRPr>
          </a:p>
        </p:txBody>
      </p:sp>
      <p:sp>
        <p:nvSpPr>
          <p:cNvPr id="4" name="椭圆 14"/>
          <p:cNvSpPr/>
          <p:nvPr/>
        </p:nvSpPr>
        <p:spPr>
          <a:xfrm rot="20884470" flipH="1">
            <a:off x="2415196" y="1323907"/>
            <a:ext cx="1462650" cy="2643743"/>
          </a:xfrm>
          <a:custGeom>
            <a:avLst/>
            <a:gdLst/>
            <a:ahLst/>
            <a:cxnLst/>
            <a:rect l="l" t="t" r="r" b="b"/>
            <a:pathLst>
              <a:path w="3506582" h="6341948">
                <a:moveTo>
                  <a:pt x="3240360" y="0"/>
                </a:moveTo>
                <a:cubicBezTo>
                  <a:pt x="3330025" y="0"/>
                  <a:pt x="3418839" y="3642"/>
                  <a:pt x="3506582" y="11780"/>
                </a:cubicBezTo>
                <a:cubicBezTo>
                  <a:pt x="1772732" y="148098"/>
                  <a:pt x="408933" y="1587041"/>
                  <a:pt x="408933" y="3341898"/>
                </a:cubicBezTo>
                <a:cubicBezTo>
                  <a:pt x="408933" y="4661317"/>
                  <a:pt x="1179894" y="5802148"/>
                  <a:pt x="2301104" y="6341948"/>
                </a:cubicBezTo>
                <a:cubicBezTo>
                  <a:pt x="969445" y="5939773"/>
                  <a:pt x="0" y="4703279"/>
                  <a:pt x="0" y="3240360"/>
                </a:cubicBezTo>
                <a:cubicBezTo>
                  <a:pt x="0" y="1450759"/>
                  <a:pt x="1450759" y="0"/>
                  <a:pt x="3240360"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4324" tIns="47161" rIns="94324" bIns="47161" anchor="ctr"/>
          <a:lstStyle/>
          <a:p>
            <a:pPr algn="ctr">
              <a:defRPr/>
            </a:pPr>
            <a:endParaRPr lang="zh-CN" altLang="en-US" sz="1400" dirty="0">
              <a:latin typeface="微软雅黑" panose="020B0503020204020204" pitchFamily="34" charset="-122"/>
              <a:ea typeface="微软雅黑" panose="020B0503020204020204" pitchFamily="34" charset="-122"/>
            </a:endParaRPr>
          </a:p>
        </p:txBody>
      </p:sp>
      <p:cxnSp>
        <p:nvCxnSpPr>
          <p:cNvPr id="6" name="直接连接符 5"/>
          <p:cNvCxnSpPr/>
          <p:nvPr/>
        </p:nvCxnSpPr>
        <p:spPr>
          <a:xfrm>
            <a:off x="3207942" y="3825142"/>
            <a:ext cx="1236618" cy="363638"/>
          </a:xfrm>
          <a:prstGeom prst="line">
            <a:avLst/>
          </a:prstGeom>
          <a:ln w="12700">
            <a:solidFill>
              <a:srgbClr val="006D46"/>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3145701" y="1528656"/>
            <a:ext cx="1298859" cy="619166"/>
          </a:xfrm>
          <a:prstGeom prst="line">
            <a:avLst/>
          </a:prstGeom>
          <a:ln w="12700">
            <a:solidFill>
              <a:srgbClr val="006D46"/>
            </a:solidFill>
          </a:ln>
        </p:spPr>
        <p:style>
          <a:lnRef idx="1">
            <a:schemeClr val="accent1"/>
          </a:lnRef>
          <a:fillRef idx="0">
            <a:schemeClr val="accent1"/>
          </a:fillRef>
          <a:effectRef idx="0">
            <a:schemeClr val="accent1"/>
          </a:effectRef>
          <a:fontRef idx="minor">
            <a:schemeClr val="tx1"/>
          </a:fontRef>
        </p:style>
      </p:cxnSp>
      <p:sp>
        <p:nvSpPr>
          <p:cNvPr id="8" name="椭圆 14"/>
          <p:cNvSpPr/>
          <p:nvPr/>
        </p:nvSpPr>
        <p:spPr>
          <a:xfrm rot="19574601">
            <a:off x="1366937" y="2041353"/>
            <a:ext cx="1461011" cy="2643743"/>
          </a:xfrm>
          <a:custGeom>
            <a:avLst/>
            <a:gdLst/>
            <a:ahLst/>
            <a:cxnLst/>
            <a:rect l="l" t="t" r="r" b="b"/>
            <a:pathLst>
              <a:path w="3506582" h="6341948">
                <a:moveTo>
                  <a:pt x="3240360" y="0"/>
                </a:moveTo>
                <a:cubicBezTo>
                  <a:pt x="3330025" y="0"/>
                  <a:pt x="3418839" y="3642"/>
                  <a:pt x="3506582" y="11780"/>
                </a:cubicBezTo>
                <a:cubicBezTo>
                  <a:pt x="1772732" y="148098"/>
                  <a:pt x="408933" y="1587041"/>
                  <a:pt x="408933" y="3341898"/>
                </a:cubicBezTo>
                <a:cubicBezTo>
                  <a:pt x="408933" y="4661317"/>
                  <a:pt x="1179894" y="5802148"/>
                  <a:pt x="2301104" y="6341948"/>
                </a:cubicBezTo>
                <a:cubicBezTo>
                  <a:pt x="969445" y="5939773"/>
                  <a:pt x="0" y="4703279"/>
                  <a:pt x="0" y="3240360"/>
                </a:cubicBezTo>
                <a:cubicBezTo>
                  <a:pt x="0" y="1450759"/>
                  <a:pt x="1450759" y="0"/>
                  <a:pt x="3240360"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4324" tIns="47161" rIns="94324" bIns="47161" anchor="ctr"/>
          <a:lstStyle/>
          <a:p>
            <a:pPr algn="ctr">
              <a:defRPr/>
            </a:pPr>
            <a:endParaRPr lang="zh-CN" altLang="en-US" sz="1400" dirty="0">
              <a:latin typeface="微软雅黑" panose="020B0503020204020204" pitchFamily="34" charset="-122"/>
              <a:ea typeface="微软雅黑" panose="020B0503020204020204" pitchFamily="34" charset="-122"/>
            </a:endParaRPr>
          </a:p>
        </p:txBody>
      </p:sp>
      <p:sp>
        <p:nvSpPr>
          <p:cNvPr id="9" name="椭圆 8"/>
          <p:cNvSpPr/>
          <p:nvPr/>
        </p:nvSpPr>
        <p:spPr>
          <a:xfrm>
            <a:off x="1601159" y="1980743"/>
            <a:ext cx="2006433" cy="2006559"/>
          </a:xfrm>
          <a:prstGeom prst="ellipse">
            <a:avLst/>
          </a:prstGeom>
          <a:solidFill>
            <a:srgbClr val="006C31"/>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4100" dirty="0">
                <a:latin typeface="微软雅黑" panose="020B0503020204020204" pitchFamily="34" charset="-122"/>
                <a:ea typeface="微软雅黑" panose="020B0503020204020204" pitchFamily="34" charset="-122"/>
              </a:rPr>
              <a:t>标题</a:t>
            </a:r>
            <a:endParaRPr lang="zh-CN" altLang="en-US" sz="4100" dirty="0">
              <a:latin typeface="微软雅黑" panose="020B0503020204020204" pitchFamily="34" charset="-122"/>
              <a:ea typeface="微软雅黑" panose="020B0503020204020204" pitchFamily="34" charset="-122"/>
            </a:endParaRPr>
          </a:p>
        </p:txBody>
      </p:sp>
      <p:sp>
        <p:nvSpPr>
          <p:cNvPr id="10" name="矩形 8"/>
          <p:cNvSpPr/>
          <p:nvPr/>
        </p:nvSpPr>
        <p:spPr>
          <a:xfrm>
            <a:off x="4254566" y="1307525"/>
            <a:ext cx="2229187" cy="378379"/>
          </a:xfrm>
          <a:custGeom>
            <a:avLst/>
            <a:gdLst>
              <a:gd name="connsiteX0" fmla="*/ 0 w 2880320"/>
              <a:gd name="connsiteY0" fmla="*/ 0 h 504056"/>
              <a:gd name="connsiteX1" fmla="*/ 2880320 w 2880320"/>
              <a:gd name="connsiteY1" fmla="*/ 0 h 504056"/>
              <a:gd name="connsiteX2" fmla="*/ 2880320 w 2880320"/>
              <a:gd name="connsiteY2" fmla="*/ 504056 h 504056"/>
              <a:gd name="connsiteX3" fmla="*/ 0 w 2880320"/>
              <a:gd name="connsiteY3" fmla="*/ 504056 h 504056"/>
              <a:gd name="connsiteX4" fmla="*/ 0 w 2880320"/>
              <a:gd name="connsiteY4" fmla="*/ 0 h 504056"/>
              <a:gd name="connsiteX0-1" fmla="*/ 275771 w 2880320"/>
              <a:gd name="connsiteY0-2" fmla="*/ 14514 h 504056"/>
              <a:gd name="connsiteX1-3" fmla="*/ 2880320 w 2880320"/>
              <a:gd name="connsiteY1-4" fmla="*/ 0 h 504056"/>
              <a:gd name="connsiteX2-5" fmla="*/ 2880320 w 2880320"/>
              <a:gd name="connsiteY2-6" fmla="*/ 504056 h 504056"/>
              <a:gd name="connsiteX3-7" fmla="*/ 0 w 2880320"/>
              <a:gd name="connsiteY3-8" fmla="*/ 504056 h 504056"/>
              <a:gd name="connsiteX4-9" fmla="*/ 275771 w 2880320"/>
              <a:gd name="connsiteY4-10" fmla="*/ 14514 h 504056"/>
              <a:gd name="connsiteX0-11" fmla="*/ 275771 w 2880320"/>
              <a:gd name="connsiteY0-12" fmla="*/ 14514 h 504056"/>
              <a:gd name="connsiteX1-13" fmla="*/ 2546492 w 2880320"/>
              <a:gd name="connsiteY1-14" fmla="*/ 0 h 504056"/>
              <a:gd name="connsiteX2-15" fmla="*/ 2880320 w 2880320"/>
              <a:gd name="connsiteY2-16" fmla="*/ 504056 h 504056"/>
              <a:gd name="connsiteX3-17" fmla="*/ 0 w 2880320"/>
              <a:gd name="connsiteY3-18" fmla="*/ 504056 h 504056"/>
              <a:gd name="connsiteX4-19" fmla="*/ 275771 w 2880320"/>
              <a:gd name="connsiteY4-20" fmla="*/ 14514 h 504056"/>
              <a:gd name="connsiteX0-21" fmla="*/ 275771 w 2880320"/>
              <a:gd name="connsiteY0-22" fmla="*/ 0 h 489542"/>
              <a:gd name="connsiteX1-23" fmla="*/ 2677120 w 2880320"/>
              <a:gd name="connsiteY1-24" fmla="*/ 1 h 489542"/>
              <a:gd name="connsiteX2-25" fmla="*/ 2880320 w 2880320"/>
              <a:gd name="connsiteY2-26" fmla="*/ 489542 h 489542"/>
              <a:gd name="connsiteX3-27" fmla="*/ 0 w 2880320"/>
              <a:gd name="connsiteY3-28" fmla="*/ 489542 h 489542"/>
              <a:gd name="connsiteX4-29" fmla="*/ 275771 w 2880320"/>
              <a:gd name="connsiteY4-30" fmla="*/ 0 h 4895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880320" h="489542">
                <a:moveTo>
                  <a:pt x="275771" y="0"/>
                </a:moveTo>
                <a:lnTo>
                  <a:pt x="2677120" y="1"/>
                </a:lnTo>
                <a:lnTo>
                  <a:pt x="2880320" y="489542"/>
                </a:lnTo>
                <a:lnTo>
                  <a:pt x="0" y="489542"/>
                </a:lnTo>
                <a:lnTo>
                  <a:pt x="275771" y="0"/>
                </a:lnTo>
                <a:close/>
              </a:path>
            </a:pathLst>
          </a:cu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lIns="94324" tIns="47161" rIns="94324" bIns="47161" anchor="ctr"/>
          <a:lstStyle/>
          <a:p>
            <a:pPr algn="ctr">
              <a:defRPr/>
            </a:pPr>
            <a:r>
              <a:rPr lang="zh-CN" altLang="en-US" sz="1500" b="1" dirty="0">
                <a:latin typeface="微软雅黑" panose="020B0503020204020204" pitchFamily="34" charset="-122"/>
                <a:ea typeface="微软雅黑" panose="020B0503020204020204" pitchFamily="34" charset="-122"/>
              </a:rPr>
              <a:t>此处输入文本</a:t>
            </a:r>
            <a:endParaRPr lang="zh-CN" altLang="en-US" sz="1500" b="1" dirty="0">
              <a:latin typeface="微软雅黑" panose="020B0503020204020204" pitchFamily="34" charset="-122"/>
              <a:ea typeface="微软雅黑" panose="020B0503020204020204" pitchFamily="34" charset="-122"/>
            </a:endParaRPr>
          </a:p>
        </p:txBody>
      </p:sp>
      <p:sp>
        <p:nvSpPr>
          <p:cNvPr id="11" name="矩形 10"/>
          <p:cNvSpPr/>
          <p:nvPr/>
        </p:nvSpPr>
        <p:spPr>
          <a:xfrm>
            <a:off x="4266028" y="1685905"/>
            <a:ext cx="3398654" cy="6126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4324" tIns="47161" rIns="94324" bIns="47161" anchor="ctr"/>
          <a:lstStyle/>
          <a:p>
            <a:pPr>
              <a:lnSpc>
                <a:spcPct val="120000"/>
              </a:lnSpc>
              <a:defRPr/>
            </a:pP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请在此处输入您的文本，或者复制您的文字粘贴到此处</a:t>
            </a:r>
            <a:r>
              <a:rPr lang="en-US" altLang="zh-CN" sz="13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请在此处输入您的文本。</a:t>
            </a:r>
            <a:endPar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2" name="矩形 8"/>
          <p:cNvSpPr/>
          <p:nvPr/>
        </p:nvSpPr>
        <p:spPr>
          <a:xfrm>
            <a:off x="4433096" y="2644139"/>
            <a:ext cx="2229190" cy="380017"/>
          </a:xfrm>
          <a:custGeom>
            <a:avLst/>
            <a:gdLst>
              <a:gd name="connsiteX0" fmla="*/ 0 w 2880320"/>
              <a:gd name="connsiteY0" fmla="*/ 0 h 504056"/>
              <a:gd name="connsiteX1" fmla="*/ 2880320 w 2880320"/>
              <a:gd name="connsiteY1" fmla="*/ 0 h 504056"/>
              <a:gd name="connsiteX2" fmla="*/ 2880320 w 2880320"/>
              <a:gd name="connsiteY2" fmla="*/ 504056 h 504056"/>
              <a:gd name="connsiteX3" fmla="*/ 0 w 2880320"/>
              <a:gd name="connsiteY3" fmla="*/ 504056 h 504056"/>
              <a:gd name="connsiteX4" fmla="*/ 0 w 2880320"/>
              <a:gd name="connsiteY4" fmla="*/ 0 h 504056"/>
              <a:gd name="connsiteX0-1" fmla="*/ 275771 w 2880320"/>
              <a:gd name="connsiteY0-2" fmla="*/ 14514 h 504056"/>
              <a:gd name="connsiteX1-3" fmla="*/ 2880320 w 2880320"/>
              <a:gd name="connsiteY1-4" fmla="*/ 0 h 504056"/>
              <a:gd name="connsiteX2-5" fmla="*/ 2880320 w 2880320"/>
              <a:gd name="connsiteY2-6" fmla="*/ 504056 h 504056"/>
              <a:gd name="connsiteX3-7" fmla="*/ 0 w 2880320"/>
              <a:gd name="connsiteY3-8" fmla="*/ 504056 h 504056"/>
              <a:gd name="connsiteX4-9" fmla="*/ 275771 w 2880320"/>
              <a:gd name="connsiteY4-10" fmla="*/ 14514 h 504056"/>
              <a:gd name="connsiteX0-11" fmla="*/ 275771 w 2880320"/>
              <a:gd name="connsiteY0-12" fmla="*/ 14514 h 504056"/>
              <a:gd name="connsiteX1-13" fmla="*/ 2546492 w 2880320"/>
              <a:gd name="connsiteY1-14" fmla="*/ 0 h 504056"/>
              <a:gd name="connsiteX2-15" fmla="*/ 2880320 w 2880320"/>
              <a:gd name="connsiteY2-16" fmla="*/ 504056 h 504056"/>
              <a:gd name="connsiteX3-17" fmla="*/ 0 w 2880320"/>
              <a:gd name="connsiteY3-18" fmla="*/ 504056 h 504056"/>
              <a:gd name="connsiteX4-19" fmla="*/ 275771 w 2880320"/>
              <a:gd name="connsiteY4-20" fmla="*/ 14514 h 504056"/>
              <a:gd name="connsiteX0-21" fmla="*/ 275771 w 2880320"/>
              <a:gd name="connsiteY0-22" fmla="*/ 0 h 489542"/>
              <a:gd name="connsiteX1-23" fmla="*/ 2677120 w 2880320"/>
              <a:gd name="connsiteY1-24" fmla="*/ 1 h 489542"/>
              <a:gd name="connsiteX2-25" fmla="*/ 2880320 w 2880320"/>
              <a:gd name="connsiteY2-26" fmla="*/ 489542 h 489542"/>
              <a:gd name="connsiteX3-27" fmla="*/ 0 w 2880320"/>
              <a:gd name="connsiteY3-28" fmla="*/ 489542 h 489542"/>
              <a:gd name="connsiteX4-29" fmla="*/ 275771 w 2880320"/>
              <a:gd name="connsiteY4-30" fmla="*/ 0 h 4895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880320" h="489542">
                <a:moveTo>
                  <a:pt x="275771" y="0"/>
                </a:moveTo>
                <a:lnTo>
                  <a:pt x="2677120" y="1"/>
                </a:lnTo>
                <a:lnTo>
                  <a:pt x="2880320" y="489542"/>
                </a:lnTo>
                <a:lnTo>
                  <a:pt x="0" y="489542"/>
                </a:lnTo>
                <a:lnTo>
                  <a:pt x="275771" y="0"/>
                </a:lnTo>
                <a:close/>
              </a:path>
            </a:pathLst>
          </a:cu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lIns="94324" tIns="47161" rIns="94324" bIns="47161" anchor="ctr"/>
          <a:lstStyle/>
          <a:p>
            <a:pPr algn="ctr">
              <a:defRPr/>
            </a:pPr>
            <a:r>
              <a:rPr lang="zh-CN" altLang="en-US" sz="1500" b="1" dirty="0">
                <a:solidFill>
                  <a:prstClr val="white"/>
                </a:solidFill>
                <a:latin typeface="微软雅黑" panose="020B0503020204020204" pitchFamily="34" charset="-122"/>
                <a:ea typeface="微软雅黑" panose="020B0503020204020204" pitchFamily="34" charset="-122"/>
              </a:rPr>
              <a:t>此处输入文本</a:t>
            </a:r>
            <a:endParaRPr lang="zh-CN" altLang="en-US" sz="1500" b="1" dirty="0">
              <a:solidFill>
                <a:prstClr val="white"/>
              </a:solidFill>
              <a:latin typeface="微软雅黑" panose="020B0503020204020204" pitchFamily="34" charset="-122"/>
              <a:ea typeface="微软雅黑" panose="020B0503020204020204" pitchFamily="34" charset="-122"/>
            </a:endParaRPr>
          </a:p>
        </p:txBody>
      </p:sp>
      <p:sp>
        <p:nvSpPr>
          <p:cNvPr id="13" name="矩形 12"/>
          <p:cNvSpPr/>
          <p:nvPr/>
        </p:nvSpPr>
        <p:spPr>
          <a:xfrm>
            <a:off x="4444562" y="3024157"/>
            <a:ext cx="3220121" cy="6126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4324" tIns="47161" rIns="94324" bIns="47161" anchor="ctr"/>
          <a:lstStyle/>
          <a:p>
            <a:pPr>
              <a:lnSpc>
                <a:spcPct val="120000"/>
              </a:lnSpc>
              <a:defRPr/>
            </a:pP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请在此处输入您的文本，或者复制您的文字粘贴到此处</a:t>
            </a:r>
            <a:r>
              <a:rPr lang="en-US" altLang="zh-CN" sz="13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请在此处输入您的文本。</a:t>
            </a:r>
            <a:endPar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4" name="矩形 8"/>
          <p:cNvSpPr/>
          <p:nvPr/>
        </p:nvSpPr>
        <p:spPr>
          <a:xfrm>
            <a:off x="4154650" y="3938164"/>
            <a:ext cx="2229190" cy="378379"/>
          </a:xfrm>
          <a:custGeom>
            <a:avLst/>
            <a:gdLst>
              <a:gd name="connsiteX0" fmla="*/ 0 w 2880320"/>
              <a:gd name="connsiteY0" fmla="*/ 0 h 504056"/>
              <a:gd name="connsiteX1" fmla="*/ 2880320 w 2880320"/>
              <a:gd name="connsiteY1" fmla="*/ 0 h 504056"/>
              <a:gd name="connsiteX2" fmla="*/ 2880320 w 2880320"/>
              <a:gd name="connsiteY2" fmla="*/ 504056 h 504056"/>
              <a:gd name="connsiteX3" fmla="*/ 0 w 2880320"/>
              <a:gd name="connsiteY3" fmla="*/ 504056 h 504056"/>
              <a:gd name="connsiteX4" fmla="*/ 0 w 2880320"/>
              <a:gd name="connsiteY4" fmla="*/ 0 h 504056"/>
              <a:gd name="connsiteX0-1" fmla="*/ 275771 w 2880320"/>
              <a:gd name="connsiteY0-2" fmla="*/ 14514 h 504056"/>
              <a:gd name="connsiteX1-3" fmla="*/ 2880320 w 2880320"/>
              <a:gd name="connsiteY1-4" fmla="*/ 0 h 504056"/>
              <a:gd name="connsiteX2-5" fmla="*/ 2880320 w 2880320"/>
              <a:gd name="connsiteY2-6" fmla="*/ 504056 h 504056"/>
              <a:gd name="connsiteX3-7" fmla="*/ 0 w 2880320"/>
              <a:gd name="connsiteY3-8" fmla="*/ 504056 h 504056"/>
              <a:gd name="connsiteX4-9" fmla="*/ 275771 w 2880320"/>
              <a:gd name="connsiteY4-10" fmla="*/ 14514 h 504056"/>
              <a:gd name="connsiteX0-11" fmla="*/ 275771 w 2880320"/>
              <a:gd name="connsiteY0-12" fmla="*/ 14514 h 504056"/>
              <a:gd name="connsiteX1-13" fmla="*/ 2546492 w 2880320"/>
              <a:gd name="connsiteY1-14" fmla="*/ 0 h 504056"/>
              <a:gd name="connsiteX2-15" fmla="*/ 2880320 w 2880320"/>
              <a:gd name="connsiteY2-16" fmla="*/ 504056 h 504056"/>
              <a:gd name="connsiteX3-17" fmla="*/ 0 w 2880320"/>
              <a:gd name="connsiteY3-18" fmla="*/ 504056 h 504056"/>
              <a:gd name="connsiteX4-19" fmla="*/ 275771 w 2880320"/>
              <a:gd name="connsiteY4-20" fmla="*/ 14514 h 504056"/>
              <a:gd name="connsiteX0-21" fmla="*/ 275771 w 2880320"/>
              <a:gd name="connsiteY0-22" fmla="*/ 0 h 489542"/>
              <a:gd name="connsiteX1-23" fmla="*/ 2677120 w 2880320"/>
              <a:gd name="connsiteY1-24" fmla="*/ 1 h 489542"/>
              <a:gd name="connsiteX2-25" fmla="*/ 2880320 w 2880320"/>
              <a:gd name="connsiteY2-26" fmla="*/ 489542 h 489542"/>
              <a:gd name="connsiteX3-27" fmla="*/ 0 w 2880320"/>
              <a:gd name="connsiteY3-28" fmla="*/ 489542 h 489542"/>
              <a:gd name="connsiteX4-29" fmla="*/ 275771 w 2880320"/>
              <a:gd name="connsiteY4-30" fmla="*/ 0 h 4895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880320" h="489542">
                <a:moveTo>
                  <a:pt x="275771" y="0"/>
                </a:moveTo>
                <a:lnTo>
                  <a:pt x="2677120" y="1"/>
                </a:lnTo>
                <a:lnTo>
                  <a:pt x="2880320" y="489542"/>
                </a:lnTo>
                <a:lnTo>
                  <a:pt x="0" y="489542"/>
                </a:lnTo>
                <a:lnTo>
                  <a:pt x="275771" y="0"/>
                </a:lnTo>
                <a:close/>
              </a:path>
            </a:pathLst>
          </a:cu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lIns="94324" tIns="47161" rIns="94324" bIns="47161" anchor="ctr"/>
          <a:lstStyle/>
          <a:p>
            <a:pPr algn="ctr">
              <a:defRPr/>
            </a:pPr>
            <a:r>
              <a:rPr lang="zh-CN" altLang="en-US" sz="1500" b="1" dirty="0">
                <a:solidFill>
                  <a:prstClr val="white"/>
                </a:solidFill>
                <a:latin typeface="微软雅黑" panose="020B0503020204020204" pitchFamily="34" charset="-122"/>
                <a:ea typeface="微软雅黑" panose="020B0503020204020204" pitchFamily="34" charset="-122"/>
              </a:rPr>
              <a:t>此处输入文本</a:t>
            </a:r>
            <a:endParaRPr lang="zh-CN" altLang="en-US" sz="1500" b="1" dirty="0">
              <a:solidFill>
                <a:prstClr val="white"/>
              </a:solidFill>
              <a:latin typeface="微软雅黑" panose="020B0503020204020204" pitchFamily="34" charset="-122"/>
              <a:ea typeface="微软雅黑" panose="020B0503020204020204" pitchFamily="34" charset="-122"/>
            </a:endParaRPr>
          </a:p>
        </p:txBody>
      </p:sp>
      <p:sp>
        <p:nvSpPr>
          <p:cNvPr id="15" name="矩形 14"/>
          <p:cNvSpPr/>
          <p:nvPr/>
        </p:nvSpPr>
        <p:spPr>
          <a:xfrm>
            <a:off x="4166118" y="4316544"/>
            <a:ext cx="3498565" cy="6126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4324" tIns="47161" rIns="94324" bIns="47161" anchor="ctr"/>
          <a:lstStyle/>
          <a:p>
            <a:pPr>
              <a:lnSpc>
                <a:spcPct val="120000"/>
              </a:lnSpc>
              <a:defRPr/>
            </a:pP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请在此处输入您的文本，或者复制您的文字粘贴到此处</a:t>
            </a:r>
            <a:r>
              <a:rPr lang="en-US" altLang="zh-CN" sz="13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请在此处输入您的文本。</a:t>
            </a:r>
            <a:endPar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16" name="直接连接符 15"/>
          <p:cNvCxnSpPr/>
          <p:nvPr/>
        </p:nvCxnSpPr>
        <p:spPr>
          <a:xfrm flipV="1">
            <a:off x="3607589" y="2917685"/>
            <a:ext cx="1113775" cy="11466"/>
          </a:xfrm>
          <a:prstGeom prst="line">
            <a:avLst/>
          </a:prstGeom>
          <a:ln w="12700">
            <a:solidFill>
              <a:srgbClr val="006D46"/>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down)">
                                      <p:cBhvr>
                                        <p:cTn id="15" dur="500"/>
                                        <p:tgtEl>
                                          <p:spTgt spid="8"/>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up)">
                                      <p:cBhvr>
                                        <p:cTn id="18" dur="500"/>
                                        <p:tgtEl>
                                          <p:spTgt spid="4"/>
                                        </p:tgtEl>
                                      </p:cBhvr>
                                    </p:animEffect>
                                  </p:childTnLst>
                                </p:cTn>
                              </p:par>
                            </p:childTnLst>
                          </p:cTn>
                        </p:par>
                        <p:par>
                          <p:cTn id="19" fill="hold">
                            <p:stCondLst>
                              <p:cond delay="1500"/>
                            </p:stCondLst>
                            <p:childTnLst>
                              <p:par>
                                <p:cTn id="20" presetID="21" presetClass="entr" presetSubtype="1"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heel(1)">
                                      <p:cBhvr>
                                        <p:cTn id="22" dur="750"/>
                                        <p:tgtEl>
                                          <p:spTgt spid="9"/>
                                        </p:tgtEl>
                                      </p:cBhvr>
                                    </p:animEffect>
                                  </p:childTnLst>
                                </p:cTn>
                              </p:par>
                            </p:childTnLst>
                          </p:cTn>
                        </p:par>
                        <p:par>
                          <p:cTn id="23" fill="hold">
                            <p:stCondLst>
                              <p:cond delay="2500"/>
                            </p:stCondLst>
                            <p:childTnLst>
                              <p:par>
                                <p:cTn id="24" presetID="22" presetClass="entr" presetSubtype="8"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left)">
                                      <p:cBhvr>
                                        <p:cTn id="26" dur="500"/>
                                        <p:tgtEl>
                                          <p:spTgt spid="7"/>
                                        </p:tgtEl>
                                      </p:cBhvr>
                                    </p:animEffect>
                                  </p:childTnLst>
                                </p:cTn>
                              </p:par>
                            </p:childTnLst>
                          </p:cTn>
                        </p:par>
                        <p:par>
                          <p:cTn id="27" fill="hold">
                            <p:stCondLst>
                              <p:cond delay="3000"/>
                            </p:stCondLst>
                            <p:childTnLst>
                              <p:par>
                                <p:cTn id="28" presetID="22" presetClass="entr" presetSubtype="8"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left)">
                                      <p:cBhvr>
                                        <p:cTn id="30" dur="500"/>
                                        <p:tgtEl>
                                          <p:spTgt spid="10"/>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left)">
                                      <p:cBhvr>
                                        <p:cTn id="33" dur="500"/>
                                        <p:tgtEl>
                                          <p:spTgt spid="11"/>
                                        </p:tgtEl>
                                      </p:cBhvr>
                                    </p:animEffect>
                                  </p:childTnLst>
                                </p:cTn>
                              </p:par>
                            </p:childTnLst>
                          </p:cTn>
                        </p:par>
                        <p:par>
                          <p:cTn id="34" fill="hold">
                            <p:stCondLst>
                              <p:cond delay="3500"/>
                            </p:stCondLst>
                            <p:childTnLst>
                              <p:par>
                                <p:cTn id="35" presetID="22" presetClass="entr" presetSubtype="8" fill="hold"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left)">
                                      <p:cBhvr>
                                        <p:cTn id="37" dur="500"/>
                                        <p:tgtEl>
                                          <p:spTgt spid="16"/>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wipe(left)">
                                      <p:cBhvr>
                                        <p:cTn id="41" dur="500"/>
                                        <p:tgtEl>
                                          <p:spTgt spid="12"/>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wipe(left)">
                                      <p:cBhvr>
                                        <p:cTn id="44" dur="500"/>
                                        <p:tgtEl>
                                          <p:spTgt spid="13"/>
                                        </p:tgtEl>
                                      </p:cBhvr>
                                    </p:animEffect>
                                  </p:childTnLst>
                                </p:cTn>
                              </p:par>
                            </p:childTnLst>
                          </p:cTn>
                        </p:par>
                        <p:par>
                          <p:cTn id="45" fill="hold">
                            <p:stCondLst>
                              <p:cond delay="4500"/>
                            </p:stCondLst>
                            <p:childTnLst>
                              <p:par>
                                <p:cTn id="46" presetID="22" presetClass="entr" presetSubtype="8" fill="hold" nodeType="after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wipe(left)">
                                      <p:cBhvr>
                                        <p:cTn id="48" dur="500"/>
                                        <p:tgtEl>
                                          <p:spTgt spid="6"/>
                                        </p:tgtEl>
                                      </p:cBhvr>
                                    </p:animEffect>
                                  </p:childTnLst>
                                </p:cTn>
                              </p:par>
                            </p:childTnLst>
                          </p:cTn>
                        </p:par>
                        <p:par>
                          <p:cTn id="49" fill="hold">
                            <p:stCondLst>
                              <p:cond delay="5000"/>
                            </p:stCondLst>
                            <p:childTnLst>
                              <p:par>
                                <p:cTn id="50" presetID="22" presetClass="entr" presetSubtype="8"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left)">
                                      <p:cBhvr>
                                        <p:cTn id="52" dur="500"/>
                                        <p:tgtEl>
                                          <p:spTgt spid="14"/>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wipe(left)">
                                      <p:cBhvr>
                                        <p:cTn id="5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P spid="4" grpId="0" animBg="1"/>
      <p:bldP spid="8" grpId="0" animBg="1"/>
      <p:bldP spid="9" grpId="0" animBg="1"/>
      <p:bldP spid="10" grpId="0" animBg="1"/>
      <p:bldP spid="11" grpId="0" animBg="1"/>
      <p:bldP spid="12" grpId="0" animBg="1"/>
      <p:bldP spid="13" grpId="0" animBg="1"/>
      <p:bldP spid="14" grpId="0" animBg="1"/>
      <p:bldP spid="1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0" y="274202"/>
            <a:ext cx="2411760" cy="360040"/>
          </a:xfrm>
          <a:prstGeom prst="homePlat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14"/>
          <p:cNvSpPr txBox="1">
            <a:spLocks noChangeArrowheads="1"/>
          </p:cNvSpPr>
          <p:nvPr/>
        </p:nvSpPr>
        <p:spPr bwMode="auto">
          <a:xfrm>
            <a:off x="107504" y="286698"/>
            <a:ext cx="2016224" cy="338554"/>
          </a:xfrm>
          <a:prstGeom prst="rect">
            <a:avLst/>
          </a:prstGeom>
          <a:noFill/>
          <a:ln w="9525">
            <a:noFill/>
            <a:miter lim="800000"/>
          </a:ln>
        </p:spPr>
        <p:txBody>
          <a:bodyPr wrap="square">
            <a:spAutoFit/>
          </a:bodyPr>
          <a:lstStyle/>
          <a:p>
            <a:pPr lvl="0" algn="ctr">
              <a:defRPr/>
            </a:pPr>
            <a:r>
              <a:rPr lang="zh-CN" altLang="en-US" sz="1600" b="1" kern="0" dirty="0" smtClean="0">
                <a:solidFill>
                  <a:schemeClr val="bg1"/>
                </a:solidFill>
                <a:latin typeface="微软雅黑" panose="020B0503020204020204" pitchFamily="34" charset="-122"/>
                <a:ea typeface="微软雅黑" panose="020B0503020204020204" pitchFamily="34" charset="-122"/>
              </a:rPr>
              <a:t>单击此处添加标题</a:t>
            </a:r>
            <a:endParaRPr lang="zh-CN" altLang="en-US" sz="1600" b="1" kern="0" dirty="0" smtClean="0">
              <a:solidFill>
                <a:schemeClr val="bg1"/>
              </a:solidFill>
              <a:latin typeface="微软雅黑" panose="020B0503020204020204" pitchFamily="34" charset="-122"/>
              <a:ea typeface="微软雅黑" panose="020B0503020204020204" pitchFamily="34" charset="-122"/>
            </a:endParaRPr>
          </a:p>
        </p:txBody>
      </p:sp>
      <p:sp>
        <p:nvSpPr>
          <p:cNvPr id="4" name="流程图: 离页连接符 3"/>
          <p:cNvSpPr/>
          <p:nvPr/>
        </p:nvSpPr>
        <p:spPr>
          <a:xfrm>
            <a:off x="3563888" y="3721596"/>
            <a:ext cx="2016224" cy="1008112"/>
          </a:xfrm>
          <a:prstGeom prst="flowChartOffpageConnector">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6" name="流程图: 离页连接符 5"/>
          <p:cNvSpPr/>
          <p:nvPr/>
        </p:nvSpPr>
        <p:spPr>
          <a:xfrm flipV="1">
            <a:off x="3563888" y="1633364"/>
            <a:ext cx="2016224" cy="1823938"/>
          </a:xfrm>
          <a:prstGeom prst="flowChartOffpageConnector">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p>
        </p:txBody>
      </p:sp>
      <p:sp>
        <p:nvSpPr>
          <p:cNvPr id="7" name="矩形 6"/>
          <p:cNvSpPr/>
          <p:nvPr/>
        </p:nvSpPr>
        <p:spPr>
          <a:xfrm>
            <a:off x="3981934" y="1862162"/>
            <a:ext cx="1180131" cy="923330"/>
          </a:xfrm>
          <a:prstGeom prst="rect">
            <a:avLst/>
          </a:prstGeom>
        </p:spPr>
        <p:txBody>
          <a:bodyPr wrap="none">
            <a:spAutoFit/>
          </a:bodyPr>
          <a:lstStyle/>
          <a:p>
            <a:pPr lvl="0" algn="ctr"/>
            <a:r>
              <a:rPr lang="en-US" altLang="zh-CN" sz="5400" dirty="0" smtClean="0">
                <a:solidFill>
                  <a:prstClr val="white"/>
                </a:solidFill>
              </a:rPr>
              <a:t>72</a:t>
            </a:r>
            <a:r>
              <a:rPr lang="en-US" altLang="zh-CN" sz="3200" dirty="0" smtClean="0">
                <a:solidFill>
                  <a:prstClr val="white"/>
                </a:solidFill>
              </a:rPr>
              <a:t>%</a:t>
            </a:r>
            <a:endParaRPr lang="zh-CN" altLang="en-US" sz="3200" dirty="0">
              <a:solidFill>
                <a:prstClr val="white"/>
              </a:solidFill>
            </a:endParaRPr>
          </a:p>
        </p:txBody>
      </p:sp>
      <p:sp>
        <p:nvSpPr>
          <p:cNvPr id="8" name="文本框 7"/>
          <p:cNvSpPr txBox="1">
            <a:spLocks noChangeArrowheads="1"/>
          </p:cNvSpPr>
          <p:nvPr/>
        </p:nvSpPr>
        <p:spPr bwMode="auto">
          <a:xfrm>
            <a:off x="3703958" y="2713484"/>
            <a:ext cx="1736082" cy="68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r>
              <a:rPr lang="zh-CN" altLang="en-US" sz="1200" dirty="0" smtClean="0">
                <a:solidFill>
                  <a:schemeClr val="bg1"/>
                </a:solidFill>
                <a:latin typeface="微软雅黑" panose="020B0503020204020204" pitchFamily="34" charset="-122"/>
              </a:rPr>
              <a:t>添加文本</a:t>
            </a:r>
            <a:endParaRPr lang="en-US" altLang="zh-CN" sz="1200" dirty="0" smtClean="0">
              <a:solidFill>
                <a:schemeClr val="bg1"/>
              </a:solidFill>
              <a:latin typeface="微软雅黑" panose="020B0503020204020204" pitchFamily="34" charset="-122"/>
            </a:endParaRPr>
          </a:p>
          <a:p>
            <a:pPr algn="ctr">
              <a:lnSpc>
                <a:spcPct val="120000"/>
              </a:lnSpc>
              <a:spcBef>
                <a:spcPts val="300"/>
              </a:spcBef>
            </a:pPr>
            <a:r>
              <a:rPr lang="zh-CN" altLang="en-US" sz="1000" dirty="0" smtClean="0">
                <a:solidFill>
                  <a:schemeClr val="bg1"/>
                </a:solidFill>
                <a:latin typeface="微软雅黑" panose="020B0503020204020204" pitchFamily="34" charset="-122"/>
              </a:rPr>
              <a:t>单击此处添加说明文字单击此处添加说明文字</a:t>
            </a:r>
            <a:endParaRPr lang="zh-CN" altLang="en-US" sz="1000" dirty="0">
              <a:solidFill>
                <a:schemeClr val="bg1"/>
              </a:solidFill>
              <a:latin typeface="微软雅黑" panose="020B0503020204020204" pitchFamily="34" charset="-122"/>
            </a:endParaRPr>
          </a:p>
        </p:txBody>
      </p:sp>
      <p:sp>
        <p:nvSpPr>
          <p:cNvPr id="9" name="文本框 7"/>
          <p:cNvSpPr txBox="1">
            <a:spLocks noChangeArrowheads="1"/>
          </p:cNvSpPr>
          <p:nvPr/>
        </p:nvSpPr>
        <p:spPr bwMode="auto">
          <a:xfrm>
            <a:off x="395536" y="2585094"/>
            <a:ext cx="2736304" cy="1773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lvl="0">
              <a:lnSpc>
                <a:spcPct val="120000"/>
              </a:lnSpc>
              <a:spcBef>
                <a:spcPts val="300"/>
              </a:spcBef>
            </a:pPr>
            <a:r>
              <a:rPr lang="zh-CN" altLang="en-US" sz="1400" b="1" dirty="0">
                <a:solidFill>
                  <a:prstClr val="black">
                    <a:lumMod val="85000"/>
                    <a:lumOff val="15000"/>
                  </a:prstClr>
                </a:solidFill>
                <a:latin typeface="微软雅黑" panose="020B0503020204020204" pitchFamily="34" charset="-122"/>
              </a:rPr>
              <a:t>添加</a:t>
            </a:r>
            <a:r>
              <a:rPr lang="zh-CN" altLang="en-US" sz="1400" b="1" dirty="0" smtClean="0">
                <a:solidFill>
                  <a:prstClr val="black">
                    <a:lumMod val="85000"/>
                    <a:lumOff val="15000"/>
                  </a:prstClr>
                </a:solidFill>
                <a:latin typeface="微软雅黑" panose="020B0503020204020204" pitchFamily="34" charset="-122"/>
              </a:rPr>
              <a:t>文本</a:t>
            </a:r>
            <a:endParaRPr lang="en-US" altLang="zh-CN" sz="1200" dirty="0" smtClean="0">
              <a:solidFill>
                <a:schemeClr val="tx1">
                  <a:lumMod val="85000"/>
                  <a:lumOff val="15000"/>
                </a:schemeClr>
              </a:solidFill>
              <a:latin typeface="微软雅黑" panose="020B0503020204020204" pitchFamily="34" charset="-122"/>
            </a:endParaRPr>
          </a:p>
          <a:p>
            <a:pPr>
              <a:lnSpc>
                <a:spcPct val="120000"/>
              </a:lnSpc>
              <a:spcBef>
                <a:spcPts val="300"/>
              </a:spcBef>
            </a:pPr>
            <a:r>
              <a:rPr lang="zh-CN" altLang="en-US" sz="1200" dirty="0" smtClean="0">
                <a:solidFill>
                  <a:schemeClr val="tx1">
                    <a:lumMod val="85000"/>
                    <a:lumOff val="15000"/>
                  </a:schemeClr>
                </a:solidFill>
                <a:latin typeface="微软雅黑" panose="020B0503020204020204" pitchFamily="34" charset="-122"/>
              </a:rPr>
              <a:t>单击此处添加说明文字单击此处添加说明文字单击</a:t>
            </a:r>
            <a:r>
              <a:rPr lang="zh-CN" altLang="en-US" sz="1200" dirty="0">
                <a:solidFill>
                  <a:schemeClr val="tx1">
                    <a:lumMod val="85000"/>
                    <a:lumOff val="15000"/>
                  </a:schemeClr>
                </a:solidFill>
                <a:latin typeface="微软雅黑" panose="020B0503020204020204" pitchFamily="34" charset="-122"/>
              </a:rPr>
              <a:t>此处添加说明文字单击此处添加说明</a:t>
            </a:r>
            <a:r>
              <a:rPr lang="zh-CN" altLang="en-US" sz="1200" dirty="0" smtClean="0">
                <a:solidFill>
                  <a:schemeClr val="tx1">
                    <a:lumMod val="85000"/>
                    <a:lumOff val="15000"/>
                  </a:schemeClr>
                </a:solidFill>
                <a:latin typeface="微软雅黑" panose="020B0503020204020204" pitchFamily="34" charset="-122"/>
              </a:rPr>
              <a:t>文字</a:t>
            </a:r>
            <a:r>
              <a:rPr lang="zh-CN" altLang="en-US" sz="1200" dirty="0">
                <a:solidFill>
                  <a:schemeClr val="tx1">
                    <a:lumMod val="85000"/>
                    <a:lumOff val="15000"/>
                  </a:schemeClr>
                </a:solidFill>
                <a:latin typeface="微软雅黑" panose="020B0503020204020204" pitchFamily="34" charset="-122"/>
              </a:rPr>
              <a:t>单击此处添加说明</a:t>
            </a:r>
            <a:r>
              <a:rPr lang="zh-CN" altLang="en-US" sz="1200" dirty="0" smtClean="0">
                <a:solidFill>
                  <a:schemeClr val="tx1">
                    <a:lumMod val="85000"/>
                    <a:lumOff val="15000"/>
                  </a:schemeClr>
                </a:solidFill>
                <a:latin typeface="微软雅黑" panose="020B0503020204020204" pitchFamily="34" charset="-122"/>
              </a:rPr>
              <a:t>文字</a:t>
            </a:r>
            <a:r>
              <a:rPr lang="zh-CN" altLang="en-US" sz="1200" dirty="0">
                <a:solidFill>
                  <a:schemeClr val="tx1">
                    <a:lumMod val="85000"/>
                    <a:lumOff val="15000"/>
                  </a:schemeClr>
                </a:solidFill>
                <a:latin typeface="微软雅黑" panose="020B0503020204020204" pitchFamily="34" charset="-122"/>
              </a:rPr>
              <a:t>单击此处添加说明</a:t>
            </a:r>
            <a:r>
              <a:rPr lang="zh-CN" altLang="en-US" sz="1200" dirty="0" smtClean="0">
                <a:solidFill>
                  <a:schemeClr val="tx1">
                    <a:lumMod val="85000"/>
                    <a:lumOff val="15000"/>
                  </a:schemeClr>
                </a:solidFill>
                <a:latin typeface="微软雅黑" panose="020B0503020204020204" pitchFamily="34" charset="-122"/>
              </a:rPr>
              <a:t>文字</a:t>
            </a:r>
            <a:r>
              <a:rPr lang="zh-CN" altLang="en-US" sz="1200" dirty="0">
                <a:solidFill>
                  <a:schemeClr val="tx1">
                    <a:lumMod val="85000"/>
                    <a:lumOff val="15000"/>
                  </a:schemeClr>
                </a:solidFill>
                <a:latin typeface="微软雅黑" panose="020B0503020204020204" pitchFamily="34" charset="-122"/>
              </a:rPr>
              <a:t>单击此处添加说明</a:t>
            </a:r>
            <a:r>
              <a:rPr lang="zh-CN" altLang="en-US" sz="1200" dirty="0" smtClean="0">
                <a:solidFill>
                  <a:schemeClr val="tx1">
                    <a:lumMod val="85000"/>
                    <a:lumOff val="15000"/>
                  </a:schemeClr>
                </a:solidFill>
                <a:latin typeface="微软雅黑" panose="020B0503020204020204" pitchFamily="34" charset="-122"/>
              </a:rPr>
              <a:t>文字</a:t>
            </a:r>
            <a:r>
              <a:rPr lang="zh-CN" altLang="en-US" sz="1200" dirty="0">
                <a:solidFill>
                  <a:schemeClr val="tx1">
                    <a:lumMod val="85000"/>
                    <a:lumOff val="15000"/>
                  </a:schemeClr>
                </a:solidFill>
                <a:latin typeface="微软雅黑" panose="020B0503020204020204" pitchFamily="34" charset="-122"/>
              </a:rPr>
              <a:t>单击此处添加说明</a:t>
            </a:r>
            <a:r>
              <a:rPr lang="zh-CN" altLang="en-US" sz="1200" dirty="0" smtClean="0">
                <a:solidFill>
                  <a:schemeClr val="tx1">
                    <a:lumMod val="85000"/>
                    <a:lumOff val="15000"/>
                  </a:schemeClr>
                </a:solidFill>
                <a:latin typeface="微软雅黑" panose="020B0503020204020204" pitchFamily="34" charset="-122"/>
              </a:rPr>
              <a:t>文字</a:t>
            </a:r>
            <a:r>
              <a:rPr lang="zh-CN" altLang="en-US" sz="1200" dirty="0">
                <a:solidFill>
                  <a:schemeClr val="tx1">
                    <a:lumMod val="85000"/>
                    <a:lumOff val="15000"/>
                  </a:schemeClr>
                </a:solidFill>
                <a:latin typeface="微软雅黑" panose="020B0503020204020204" pitchFamily="34" charset="-122"/>
              </a:rPr>
              <a:t>单击此处添加说明文字</a:t>
            </a:r>
            <a:r>
              <a:rPr lang="zh-CN" altLang="en-US" sz="1200" dirty="0" smtClean="0">
                <a:solidFill>
                  <a:schemeClr val="tx1">
                    <a:lumMod val="85000"/>
                    <a:lumOff val="15000"/>
                  </a:schemeClr>
                </a:solidFill>
                <a:latin typeface="微软雅黑" panose="020B0503020204020204" pitchFamily="34" charset="-122"/>
              </a:rPr>
              <a:t>。</a:t>
            </a:r>
            <a:endParaRPr lang="zh-CN" altLang="en-US" sz="1200" dirty="0">
              <a:solidFill>
                <a:schemeClr val="tx1">
                  <a:lumMod val="85000"/>
                  <a:lumOff val="15000"/>
                </a:schemeClr>
              </a:solidFill>
              <a:latin typeface="微软雅黑" panose="020B0503020204020204" pitchFamily="34" charset="-122"/>
            </a:endParaRPr>
          </a:p>
        </p:txBody>
      </p:sp>
      <p:sp>
        <p:nvSpPr>
          <p:cNvPr id="10" name="下弧形箭头 9"/>
          <p:cNvSpPr/>
          <p:nvPr/>
        </p:nvSpPr>
        <p:spPr>
          <a:xfrm>
            <a:off x="5940152" y="3998188"/>
            <a:ext cx="1800200" cy="720000"/>
          </a:xfrm>
          <a:prstGeom prst="curvedUpArrow">
            <a:avLst/>
          </a:prstGeom>
          <a:solidFill>
            <a:srgbClr val="006D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上弧形箭头 10"/>
          <p:cNvSpPr/>
          <p:nvPr/>
        </p:nvSpPr>
        <p:spPr>
          <a:xfrm flipH="1">
            <a:off x="846939" y="1633364"/>
            <a:ext cx="1800000" cy="756000"/>
          </a:xfrm>
          <a:prstGeom prst="curvedDownArrow">
            <a:avLst/>
          </a:prstGeom>
          <a:solidFill>
            <a:srgbClr val="006D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文本框 7"/>
          <p:cNvSpPr txBox="1">
            <a:spLocks noChangeArrowheads="1"/>
          </p:cNvSpPr>
          <p:nvPr/>
        </p:nvSpPr>
        <p:spPr bwMode="auto">
          <a:xfrm>
            <a:off x="6012160" y="2112856"/>
            <a:ext cx="2736304" cy="1608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lvl="0">
              <a:lnSpc>
                <a:spcPct val="120000"/>
              </a:lnSpc>
              <a:spcBef>
                <a:spcPts val="300"/>
              </a:spcBef>
            </a:pPr>
            <a:r>
              <a:rPr lang="zh-CN" altLang="en-US" sz="1400" b="1" dirty="0">
                <a:solidFill>
                  <a:prstClr val="black">
                    <a:lumMod val="85000"/>
                    <a:lumOff val="15000"/>
                  </a:prstClr>
                </a:solidFill>
                <a:latin typeface="微软雅黑" panose="020B0503020204020204" pitchFamily="34" charset="-122"/>
              </a:rPr>
              <a:t>添加</a:t>
            </a:r>
            <a:r>
              <a:rPr lang="zh-CN" altLang="en-US" sz="1400" b="1" dirty="0" smtClean="0">
                <a:solidFill>
                  <a:prstClr val="black">
                    <a:lumMod val="85000"/>
                    <a:lumOff val="15000"/>
                  </a:prstClr>
                </a:solidFill>
                <a:latin typeface="微软雅黑" panose="020B0503020204020204" pitchFamily="34" charset="-122"/>
              </a:rPr>
              <a:t>文本</a:t>
            </a:r>
            <a:endParaRPr lang="en-US" altLang="zh-CN" sz="1200" dirty="0" smtClean="0">
              <a:solidFill>
                <a:schemeClr val="tx1">
                  <a:lumMod val="85000"/>
                  <a:lumOff val="15000"/>
                </a:schemeClr>
              </a:solidFill>
              <a:latin typeface="微软雅黑" panose="020B0503020204020204" pitchFamily="34" charset="-122"/>
            </a:endParaRPr>
          </a:p>
          <a:p>
            <a:pPr>
              <a:lnSpc>
                <a:spcPct val="120000"/>
              </a:lnSpc>
              <a:spcBef>
                <a:spcPts val="300"/>
              </a:spcBef>
            </a:pPr>
            <a:r>
              <a:rPr lang="zh-CN" altLang="en-US" sz="1200" dirty="0" smtClean="0">
                <a:solidFill>
                  <a:schemeClr val="tx1">
                    <a:lumMod val="85000"/>
                    <a:lumOff val="15000"/>
                  </a:schemeClr>
                </a:solidFill>
                <a:latin typeface="微软雅黑" panose="020B0503020204020204" pitchFamily="34" charset="-122"/>
              </a:rPr>
              <a:t>单击此处添加说明文字单击此处添加说明文字单击</a:t>
            </a:r>
            <a:r>
              <a:rPr lang="zh-CN" altLang="en-US" sz="1200" dirty="0">
                <a:solidFill>
                  <a:schemeClr val="tx1">
                    <a:lumMod val="85000"/>
                    <a:lumOff val="15000"/>
                  </a:schemeClr>
                </a:solidFill>
                <a:latin typeface="微软雅黑" panose="020B0503020204020204" pitchFamily="34" charset="-122"/>
              </a:rPr>
              <a:t>此处添加说明文字单击此处添加说明</a:t>
            </a:r>
            <a:r>
              <a:rPr lang="zh-CN" altLang="en-US" sz="1200" dirty="0" smtClean="0">
                <a:solidFill>
                  <a:schemeClr val="tx1">
                    <a:lumMod val="85000"/>
                    <a:lumOff val="15000"/>
                  </a:schemeClr>
                </a:solidFill>
                <a:latin typeface="微软雅黑" panose="020B0503020204020204" pitchFamily="34" charset="-122"/>
              </a:rPr>
              <a:t>文字</a:t>
            </a:r>
            <a:r>
              <a:rPr lang="zh-CN" altLang="en-US" sz="1200" dirty="0">
                <a:solidFill>
                  <a:schemeClr val="tx1">
                    <a:lumMod val="85000"/>
                    <a:lumOff val="15000"/>
                  </a:schemeClr>
                </a:solidFill>
                <a:latin typeface="微软雅黑" panose="020B0503020204020204" pitchFamily="34" charset="-122"/>
              </a:rPr>
              <a:t>单击此处添加说明</a:t>
            </a:r>
            <a:r>
              <a:rPr lang="zh-CN" altLang="en-US" sz="1200" dirty="0" smtClean="0">
                <a:solidFill>
                  <a:schemeClr val="tx1">
                    <a:lumMod val="85000"/>
                    <a:lumOff val="15000"/>
                  </a:schemeClr>
                </a:solidFill>
                <a:latin typeface="微软雅黑" panose="020B0503020204020204" pitchFamily="34" charset="-122"/>
              </a:rPr>
              <a:t>文字</a:t>
            </a:r>
            <a:r>
              <a:rPr lang="zh-CN" altLang="en-US" sz="1200" dirty="0">
                <a:solidFill>
                  <a:schemeClr val="tx1">
                    <a:lumMod val="85000"/>
                    <a:lumOff val="15000"/>
                  </a:schemeClr>
                </a:solidFill>
                <a:latin typeface="微软雅黑" panose="020B0503020204020204" pitchFamily="34" charset="-122"/>
              </a:rPr>
              <a:t>单击此处添加说明</a:t>
            </a:r>
            <a:r>
              <a:rPr lang="zh-CN" altLang="en-US" sz="1200" dirty="0" smtClean="0">
                <a:solidFill>
                  <a:schemeClr val="tx1">
                    <a:lumMod val="85000"/>
                    <a:lumOff val="15000"/>
                  </a:schemeClr>
                </a:solidFill>
                <a:latin typeface="微软雅黑" panose="020B0503020204020204" pitchFamily="34" charset="-122"/>
              </a:rPr>
              <a:t>文字</a:t>
            </a:r>
            <a:r>
              <a:rPr lang="zh-CN" altLang="en-US" sz="1200" dirty="0">
                <a:solidFill>
                  <a:schemeClr val="tx1">
                    <a:lumMod val="85000"/>
                    <a:lumOff val="15000"/>
                  </a:schemeClr>
                </a:solidFill>
                <a:latin typeface="微软雅黑" panose="020B0503020204020204" pitchFamily="34" charset="-122"/>
              </a:rPr>
              <a:t>单击此处添加说明</a:t>
            </a:r>
            <a:r>
              <a:rPr lang="zh-CN" altLang="en-US" sz="1200" dirty="0" smtClean="0">
                <a:solidFill>
                  <a:schemeClr val="tx1">
                    <a:lumMod val="85000"/>
                    <a:lumOff val="15000"/>
                  </a:schemeClr>
                </a:solidFill>
                <a:latin typeface="微软雅黑" panose="020B0503020204020204" pitchFamily="34" charset="-122"/>
              </a:rPr>
              <a:t>文字。</a:t>
            </a:r>
            <a:endParaRPr lang="zh-CN" altLang="en-US" sz="1200" dirty="0">
              <a:solidFill>
                <a:schemeClr val="tx1">
                  <a:lumMod val="85000"/>
                  <a:lumOff val="15000"/>
                </a:schemeClr>
              </a:solidFill>
              <a:latin typeface="微软雅黑" panose="020B0503020204020204" pitchFamily="34" charset="-122"/>
            </a:endParaRPr>
          </a:p>
        </p:txBody>
      </p:sp>
      <p:sp>
        <p:nvSpPr>
          <p:cNvPr id="13" name="矩形 12"/>
          <p:cNvSpPr/>
          <p:nvPr/>
        </p:nvSpPr>
        <p:spPr>
          <a:xfrm>
            <a:off x="3981933" y="3734370"/>
            <a:ext cx="1180131" cy="923330"/>
          </a:xfrm>
          <a:prstGeom prst="rect">
            <a:avLst/>
          </a:prstGeom>
        </p:spPr>
        <p:txBody>
          <a:bodyPr wrap="none">
            <a:spAutoFit/>
          </a:bodyPr>
          <a:lstStyle/>
          <a:p>
            <a:pPr lvl="0" algn="ctr"/>
            <a:r>
              <a:rPr lang="en-US" altLang="zh-CN" sz="5400" dirty="0" smtClean="0">
                <a:solidFill>
                  <a:prstClr val="white"/>
                </a:solidFill>
              </a:rPr>
              <a:t>28</a:t>
            </a:r>
            <a:r>
              <a:rPr lang="en-US" altLang="zh-CN" sz="3200" dirty="0" smtClean="0">
                <a:solidFill>
                  <a:prstClr val="white"/>
                </a:solidFill>
              </a:rPr>
              <a:t>%</a:t>
            </a:r>
            <a:endParaRPr lang="zh-CN" altLang="en-US" sz="3200" dirty="0">
              <a:solidFill>
                <a:prstClr val="white"/>
              </a:solidFill>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 presetClass="entr" presetSubtype="4"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0-#ppt_h/2"/>
                                          </p:val>
                                        </p:tav>
                                        <p:tav tm="100000">
                                          <p:val>
                                            <p:strVal val="#ppt_y"/>
                                          </p:val>
                                        </p:tav>
                                      </p:tavLst>
                                    </p:anim>
                                  </p:childTnLst>
                                </p:cTn>
                              </p:par>
                            </p:childTnLst>
                          </p:cTn>
                        </p:par>
                        <p:par>
                          <p:cTn id="21" fill="hold">
                            <p:stCondLst>
                              <p:cond delay="1500"/>
                            </p:stCondLst>
                            <p:childTnLst>
                              <p:par>
                                <p:cTn id="22" presetID="9" presetClass="entr" presetSubtype="0" fill="hold" grpId="1"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dissolve">
                                      <p:cBhvr>
                                        <p:cTn id="24" dur="500"/>
                                        <p:tgtEl>
                                          <p:spTgt spid="4"/>
                                        </p:tgtEl>
                                      </p:cBhvr>
                                    </p:animEffect>
                                  </p:childTnLst>
                                </p:cTn>
                              </p:par>
                              <p:par>
                                <p:cTn id="25" presetID="9" presetClass="entr" presetSubtype="0"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dissolve">
                                      <p:cBhvr>
                                        <p:cTn id="27" dur="500"/>
                                        <p:tgtEl>
                                          <p:spTgt spid="7"/>
                                        </p:tgtEl>
                                      </p:cBhvr>
                                    </p:animEffect>
                                  </p:childTnLst>
                                </p:cTn>
                              </p:par>
                              <p:par>
                                <p:cTn id="28" presetID="9" presetClass="entr" presetSubtype="0"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dissolve">
                                      <p:cBhvr>
                                        <p:cTn id="30" dur="500"/>
                                        <p:tgtEl>
                                          <p:spTgt spid="13"/>
                                        </p:tgtEl>
                                      </p:cBhvr>
                                    </p:animEffect>
                                  </p:childTnLst>
                                </p:cTn>
                              </p:par>
                              <p:par>
                                <p:cTn id="31" presetID="9" presetClass="entr" presetSubtype="0"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dissolve">
                                      <p:cBhvr>
                                        <p:cTn id="33" dur="500"/>
                                        <p:tgtEl>
                                          <p:spTgt spid="8"/>
                                        </p:tgtEl>
                                      </p:cBhvr>
                                    </p:animEffect>
                                  </p:childTnLst>
                                </p:cTn>
                              </p:par>
                            </p:childTnLst>
                          </p:cTn>
                        </p:par>
                        <p:par>
                          <p:cTn id="34" fill="hold">
                            <p:stCondLst>
                              <p:cond delay="2000"/>
                            </p:stCondLst>
                            <p:childTnLst>
                              <p:par>
                                <p:cTn id="35" presetID="22" presetClass="entr" presetSubtype="2"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right)">
                                      <p:cBhvr>
                                        <p:cTn id="37" dur="500"/>
                                        <p:tgtEl>
                                          <p:spTgt spid="11"/>
                                        </p:tgtEl>
                                      </p:cBhvr>
                                    </p:animEffect>
                                  </p:childTnLst>
                                </p:cTn>
                              </p:par>
                            </p:childTnLst>
                          </p:cTn>
                        </p:par>
                        <p:par>
                          <p:cTn id="38" fill="hold">
                            <p:stCondLst>
                              <p:cond delay="2500"/>
                            </p:stCondLst>
                            <p:childTnLst>
                              <p:par>
                                <p:cTn id="39" presetID="22" presetClass="entr" presetSubtype="1"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wipe(up)">
                                      <p:cBhvr>
                                        <p:cTn id="41" dur="1000"/>
                                        <p:tgtEl>
                                          <p:spTgt spid="9"/>
                                        </p:tgtEl>
                                      </p:cBhvr>
                                    </p:animEffect>
                                  </p:childTnLst>
                                </p:cTn>
                              </p:par>
                            </p:childTnLst>
                          </p:cTn>
                        </p:par>
                        <p:par>
                          <p:cTn id="42" fill="hold">
                            <p:stCondLst>
                              <p:cond delay="3500"/>
                            </p:stCondLst>
                            <p:childTnLst>
                              <p:par>
                                <p:cTn id="43" presetID="22" presetClass="entr" presetSubtype="8" fill="hold" grpId="0" nodeType="after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wipe(left)">
                                      <p:cBhvr>
                                        <p:cTn id="45" dur="500"/>
                                        <p:tgtEl>
                                          <p:spTgt spid="10"/>
                                        </p:tgtEl>
                                      </p:cBhvr>
                                    </p:animEffect>
                                  </p:childTnLst>
                                </p:cTn>
                              </p:par>
                            </p:childTnLst>
                          </p:cTn>
                        </p:par>
                        <p:par>
                          <p:cTn id="46" fill="hold">
                            <p:stCondLst>
                              <p:cond delay="4000"/>
                            </p:stCondLst>
                            <p:childTnLst>
                              <p:par>
                                <p:cTn id="47" presetID="22" presetClass="entr" presetSubtype="4" fill="hold" grpId="0" nodeType="after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wipe(down)">
                                      <p:cBhvr>
                                        <p:cTn id="49"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P spid="4" grpId="0" animBg="1"/>
      <p:bldP spid="4" grpId="1" animBg="1"/>
      <p:bldP spid="6" grpId="0" animBg="1"/>
      <p:bldP spid="7" grpId="0"/>
      <p:bldP spid="8" grpId="0"/>
      <p:bldP spid="9" grpId="0"/>
      <p:bldP spid="10" grpId="0" animBg="1"/>
      <p:bldP spid="11" grpId="0" animBg="1"/>
      <p:bldP spid="12" grpId="0"/>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0" y="274202"/>
            <a:ext cx="2411760" cy="360040"/>
          </a:xfrm>
          <a:prstGeom prst="homePlat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14"/>
          <p:cNvSpPr txBox="1">
            <a:spLocks noChangeArrowheads="1"/>
          </p:cNvSpPr>
          <p:nvPr/>
        </p:nvSpPr>
        <p:spPr bwMode="auto">
          <a:xfrm>
            <a:off x="107504" y="286698"/>
            <a:ext cx="2016224" cy="338554"/>
          </a:xfrm>
          <a:prstGeom prst="rect">
            <a:avLst/>
          </a:prstGeom>
          <a:noFill/>
          <a:ln w="9525">
            <a:noFill/>
            <a:miter lim="800000"/>
          </a:ln>
        </p:spPr>
        <p:txBody>
          <a:bodyPr wrap="square">
            <a:spAutoFit/>
          </a:bodyPr>
          <a:lstStyle/>
          <a:p>
            <a:pPr lvl="0" algn="ctr">
              <a:defRPr/>
            </a:pPr>
            <a:r>
              <a:rPr lang="zh-CN" altLang="en-US" sz="1600" b="1" kern="0" dirty="0" smtClean="0">
                <a:solidFill>
                  <a:schemeClr val="bg1"/>
                </a:solidFill>
                <a:latin typeface="微软雅黑" panose="020B0503020204020204" pitchFamily="34" charset="-122"/>
                <a:ea typeface="微软雅黑" panose="020B0503020204020204" pitchFamily="34" charset="-122"/>
              </a:rPr>
              <a:t>单击此处添加标题</a:t>
            </a:r>
            <a:endParaRPr lang="zh-CN" altLang="en-US" sz="1600" b="1" kern="0" dirty="0" smtClean="0">
              <a:solidFill>
                <a:schemeClr val="bg1"/>
              </a:solidFill>
              <a:latin typeface="微软雅黑" panose="020B0503020204020204" pitchFamily="34" charset="-122"/>
              <a:ea typeface="微软雅黑" panose="020B0503020204020204" pitchFamily="34" charset="-122"/>
            </a:endParaRPr>
          </a:p>
        </p:txBody>
      </p:sp>
      <p:sp>
        <p:nvSpPr>
          <p:cNvPr id="4" name="任意多边形 3"/>
          <p:cNvSpPr/>
          <p:nvPr/>
        </p:nvSpPr>
        <p:spPr>
          <a:xfrm>
            <a:off x="0" y="1276347"/>
            <a:ext cx="2289558" cy="1784875"/>
          </a:xfrm>
          <a:custGeom>
            <a:avLst/>
            <a:gdLst>
              <a:gd name="connsiteX0" fmla="*/ 12039 w 2299544"/>
              <a:gd name="connsiteY0" fmla="*/ 0 h 4091715"/>
              <a:gd name="connsiteX1" fmla="*/ 2287503 w 2299544"/>
              <a:gd name="connsiteY1" fmla="*/ 506276 h 4091715"/>
              <a:gd name="connsiteX2" fmla="*/ 2299544 w 2299544"/>
              <a:gd name="connsiteY2" fmla="*/ 3626936 h 4091715"/>
              <a:gd name="connsiteX3" fmla="*/ 0 w 2299544"/>
              <a:gd name="connsiteY3" fmla="*/ 4091715 h 4091715"/>
              <a:gd name="connsiteX0-1" fmla="*/ 881 w 2303626"/>
              <a:gd name="connsiteY0-2" fmla="*/ 0 h 4091715"/>
              <a:gd name="connsiteX1-3" fmla="*/ 2291585 w 2303626"/>
              <a:gd name="connsiteY1-4" fmla="*/ 506276 h 4091715"/>
              <a:gd name="connsiteX2-5" fmla="*/ 2303626 w 2303626"/>
              <a:gd name="connsiteY2-6" fmla="*/ 3626936 h 4091715"/>
              <a:gd name="connsiteX3-7" fmla="*/ 4082 w 2303626"/>
              <a:gd name="connsiteY3-8" fmla="*/ 4091715 h 4091715"/>
              <a:gd name="connsiteX4" fmla="*/ 881 w 2303626"/>
              <a:gd name="connsiteY4" fmla="*/ 0 h 4091715"/>
            </a:gdLst>
            <a:ahLst/>
            <a:cxnLst>
              <a:cxn ang="0">
                <a:pos x="connsiteX0-1" y="connsiteY0-2"/>
              </a:cxn>
              <a:cxn ang="0">
                <a:pos x="connsiteX1-3" y="connsiteY1-4"/>
              </a:cxn>
              <a:cxn ang="0">
                <a:pos x="connsiteX2-5" y="connsiteY2-6"/>
              </a:cxn>
              <a:cxn ang="0">
                <a:pos x="connsiteX3-7" y="connsiteY3-8"/>
              </a:cxn>
              <a:cxn ang="0">
                <a:pos x="connsiteX4" y="connsiteY4"/>
              </a:cxn>
            </a:cxnLst>
            <a:rect l="l" t="t" r="r" b="b"/>
            <a:pathLst>
              <a:path w="2303626" h="4091715">
                <a:moveTo>
                  <a:pt x="881" y="0"/>
                </a:moveTo>
                <a:lnTo>
                  <a:pt x="2291585" y="506276"/>
                </a:lnTo>
                <a:cubicBezTo>
                  <a:pt x="2295599" y="1546496"/>
                  <a:pt x="2299612" y="2586716"/>
                  <a:pt x="2303626" y="3626936"/>
                </a:cubicBezTo>
                <a:lnTo>
                  <a:pt x="4082" y="4091715"/>
                </a:lnTo>
                <a:cubicBezTo>
                  <a:pt x="8095" y="2727810"/>
                  <a:pt x="-3132" y="1363905"/>
                  <a:pt x="881" y="0"/>
                </a:cubicBezTo>
                <a:close/>
              </a:path>
            </a:pathLst>
          </a:cu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a:off x="2256652" y="1273324"/>
            <a:ext cx="2304383" cy="1786780"/>
          </a:xfrm>
          <a:custGeom>
            <a:avLst/>
            <a:gdLst>
              <a:gd name="connsiteX0" fmla="*/ 2300172 w 2318543"/>
              <a:gd name="connsiteY0" fmla="*/ 0 h 4096081"/>
              <a:gd name="connsiteX1" fmla="*/ 2318543 w 2318543"/>
              <a:gd name="connsiteY1" fmla="*/ 4096081 h 4096081"/>
              <a:gd name="connsiteX2" fmla="*/ 0 w 2318543"/>
              <a:gd name="connsiteY2" fmla="*/ 3631302 h 4096081"/>
              <a:gd name="connsiteX3" fmla="*/ 12040 w 2318543"/>
              <a:gd name="connsiteY3" fmla="*/ 510643 h 4096081"/>
            </a:gdLst>
            <a:ahLst/>
            <a:cxnLst>
              <a:cxn ang="0">
                <a:pos x="connsiteX0" y="connsiteY0"/>
              </a:cxn>
              <a:cxn ang="0">
                <a:pos x="connsiteX1" y="connsiteY1"/>
              </a:cxn>
              <a:cxn ang="0">
                <a:pos x="connsiteX2" y="connsiteY2"/>
              </a:cxn>
              <a:cxn ang="0">
                <a:pos x="connsiteX3" y="connsiteY3"/>
              </a:cxn>
            </a:cxnLst>
            <a:rect l="l" t="t" r="r" b="b"/>
            <a:pathLst>
              <a:path w="2318543" h="4096081">
                <a:moveTo>
                  <a:pt x="2300172" y="0"/>
                </a:moveTo>
                <a:lnTo>
                  <a:pt x="2318543" y="4096081"/>
                </a:lnTo>
                <a:lnTo>
                  <a:pt x="0" y="3631302"/>
                </a:lnTo>
                <a:lnTo>
                  <a:pt x="12040" y="510643"/>
                </a:lnTo>
                <a:close/>
              </a:path>
            </a:pathLst>
          </a:cu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4528316" y="1273326"/>
            <a:ext cx="2311303" cy="1786780"/>
          </a:xfrm>
          <a:custGeom>
            <a:avLst/>
            <a:gdLst>
              <a:gd name="connsiteX0" fmla="*/ 0 w 2325505"/>
              <a:gd name="connsiteY0" fmla="*/ 0 h 4096081"/>
              <a:gd name="connsiteX1" fmla="*/ 2313465 w 2325505"/>
              <a:gd name="connsiteY1" fmla="*/ 510643 h 4096081"/>
              <a:gd name="connsiteX2" fmla="*/ 2325505 w 2325505"/>
              <a:gd name="connsiteY2" fmla="*/ 3631302 h 4096081"/>
              <a:gd name="connsiteX3" fmla="*/ 25961 w 2325505"/>
              <a:gd name="connsiteY3" fmla="*/ 4096081 h 4096081"/>
            </a:gdLst>
            <a:ahLst/>
            <a:cxnLst>
              <a:cxn ang="0">
                <a:pos x="connsiteX0" y="connsiteY0"/>
              </a:cxn>
              <a:cxn ang="0">
                <a:pos x="connsiteX1" y="connsiteY1"/>
              </a:cxn>
              <a:cxn ang="0">
                <a:pos x="connsiteX2" y="connsiteY2"/>
              </a:cxn>
              <a:cxn ang="0">
                <a:pos x="connsiteX3" y="connsiteY3"/>
              </a:cxn>
            </a:cxnLst>
            <a:rect l="l" t="t" r="r" b="b"/>
            <a:pathLst>
              <a:path w="2325505" h="4096081">
                <a:moveTo>
                  <a:pt x="0" y="0"/>
                </a:moveTo>
                <a:lnTo>
                  <a:pt x="2313465" y="510643"/>
                </a:lnTo>
                <a:lnTo>
                  <a:pt x="2325505" y="3631302"/>
                </a:lnTo>
                <a:lnTo>
                  <a:pt x="25961" y="4096081"/>
                </a:ln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a:off x="6839619" y="1273324"/>
            <a:ext cx="2304383" cy="1786780"/>
          </a:xfrm>
          <a:custGeom>
            <a:avLst/>
            <a:gdLst>
              <a:gd name="connsiteX0" fmla="*/ 2300172 w 2318543"/>
              <a:gd name="connsiteY0" fmla="*/ 0 h 4096081"/>
              <a:gd name="connsiteX1" fmla="*/ 2318543 w 2318543"/>
              <a:gd name="connsiteY1" fmla="*/ 4096081 h 4096081"/>
              <a:gd name="connsiteX2" fmla="*/ 0 w 2318543"/>
              <a:gd name="connsiteY2" fmla="*/ 3631302 h 4096081"/>
              <a:gd name="connsiteX3" fmla="*/ 12040 w 2318543"/>
              <a:gd name="connsiteY3" fmla="*/ 510643 h 4096081"/>
            </a:gdLst>
            <a:ahLst/>
            <a:cxnLst>
              <a:cxn ang="0">
                <a:pos x="connsiteX0" y="connsiteY0"/>
              </a:cxn>
              <a:cxn ang="0">
                <a:pos x="connsiteX1" y="connsiteY1"/>
              </a:cxn>
              <a:cxn ang="0">
                <a:pos x="connsiteX2" y="connsiteY2"/>
              </a:cxn>
              <a:cxn ang="0">
                <a:pos x="connsiteX3" y="connsiteY3"/>
              </a:cxn>
            </a:cxnLst>
            <a:rect l="l" t="t" r="r" b="b"/>
            <a:pathLst>
              <a:path w="2318543" h="4096081">
                <a:moveTo>
                  <a:pt x="2300172" y="0"/>
                </a:moveTo>
                <a:lnTo>
                  <a:pt x="2318543" y="4096081"/>
                </a:lnTo>
                <a:lnTo>
                  <a:pt x="0" y="3631302"/>
                </a:lnTo>
                <a:lnTo>
                  <a:pt x="12040" y="510643"/>
                </a:lnTo>
                <a:close/>
              </a:path>
            </a:pathLst>
          </a:cu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217013" y="3289548"/>
            <a:ext cx="4622606" cy="596257"/>
          </a:xfrm>
          <a:prstGeom prst="rect">
            <a:avLst/>
          </a:prstGeom>
          <a:noFill/>
        </p:spPr>
        <p:txBody>
          <a:bodyPr vert="horz" wrap="none" rtlCol="0">
            <a:noAutofit/>
          </a:bodyPr>
          <a:lstStyle/>
          <a:p>
            <a:pPr algn="ctr"/>
            <a:r>
              <a:rPr lang="zh-CN" altLang="en-US" sz="3600" spc="300" dirty="0" smtClean="0">
                <a:solidFill>
                  <a:schemeClr val="tx1">
                    <a:lumMod val="65000"/>
                    <a:lumOff val="35000"/>
                  </a:schemeClr>
                </a:solidFill>
                <a:latin typeface="微软雅黑" panose="020B0503020204020204" pitchFamily="34" charset="-122"/>
                <a:ea typeface="微软雅黑" panose="020B0503020204020204" pitchFamily="34" charset="-122"/>
              </a:rPr>
              <a:t>模板使用技巧说明</a:t>
            </a:r>
            <a:endParaRPr lang="zh-CN" altLang="en-US" sz="3600" spc="3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921768" y="4073821"/>
            <a:ext cx="7394648" cy="1159943"/>
          </a:xfrm>
          <a:prstGeom prst="rect">
            <a:avLst/>
          </a:prstGeom>
        </p:spPr>
        <p:txBody>
          <a:bodyPr vert="horz">
            <a:noAutofit/>
          </a:bodyPr>
          <a:lstStyle/>
          <a:p>
            <a:pPr algn="ctr">
              <a:lnSpc>
                <a:spcPct val="150000"/>
              </a:lnSpc>
              <a:spcBef>
                <a:spcPts val="600"/>
              </a:spcBef>
              <a:spcAft>
                <a:spcPts val="600"/>
              </a:spcAft>
            </a:pPr>
            <a:r>
              <a:rPr lang="zh-CN" altLang="en-US" sz="1400" kern="100" dirty="0" smtClean="0">
                <a:solidFill>
                  <a:schemeClr val="tx1">
                    <a:lumMod val="65000"/>
                    <a:lumOff val="35000"/>
                  </a:schemeClr>
                </a:solidFill>
                <a:latin typeface="微软雅黑" panose="020B0503020204020204" pitchFamily="34" charset="-122"/>
                <a:ea typeface="微软雅黑" panose="020B0503020204020204" pitchFamily="34" charset="-122"/>
              </a:rPr>
              <a:t>更改</a:t>
            </a:r>
            <a:r>
              <a:rPr lang="zh-CN" altLang="en-US" sz="1400" kern="100" dirty="0">
                <a:solidFill>
                  <a:schemeClr val="tx1">
                    <a:lumMod val="65000"/>
                    <a:lumOff val="35000"/>
                  </a:schemeClr>
                </a:solidFill>
                <a:latin typeface="微软雅黑" panose="020B0503020204020204" pitchFamily="34" charset="-122"/>
                <a:ea typeface="微软雅黑" panose="020B0503020204020204" pitchFamily="34" charset="-122"/>
              </a:rPr>
              <a:t>图片：点中</a:t>
            </a:r>
            <a:r>
              <a:rPr lang="zh-CN" altLang="en-US" sz="1400" kern="100" dirty="0" smtClean="0">
                <a:solidFill>
                  <a:schemeClr val="tx1">
                    <a:lumMod val="65000"/>
                    <a:lumOff val="35000"/>
                  </a:schemeClr>
                </a:solidFill>
                <a:latin typeface="微软雅黑" panose="020B0503020204020204" pitchFamily="34" charset="-122"/>
                <a:ea typeface="微软雅黑" panose="020B0503020204020204" pitchFamily="34" charset="-122"/>
              </a:rPr>
              <a:t>图片</a:t>
            </a:r>
            <a:r>
              <a:rPr lang="en-US" altLang="zh-CN" sz="1400" kern="1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kern="100" dirty="0" smtClean="0">
                <a:solidFill>
                  <a:schemeClr val="tx1">
                    <a:lumMod val="65000"/>
                    <a:lumOff val="35000"/>
                  </a:schemeClr>
                </a:solidFill>
                <a:latin typeface="微软雅黑" panose="020B0503020204020204" pitchFamily="34" charset="-122"/>
                <a:ea typeface="微软雅黑" panose="020B0503020204020204" pitchFamily="34" charset="-122"/>
              </a:rPr>
              <a:t>绘图工具</a:t>
            </a:r>
            <a:r>
              <a:rPr lang="en-US" altLang="zh-CN" sz="1400" kern="1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kern="100" dirty="0" smtClean="0">
                <a:solidFill>
                  <a:schemeClr val="tx1">
                    <a:lumMod val="65000"/>
                    <a:lumOff val="35000"/>
                  </a:schemeClr>
                </a:solidFill>
                <a:latin typeface="微软雅黑" panose="020B0503020204020204" pitchFamily="34" charset="-122"/>
                <a:ea typeface="微软雅黑" panose="020B0503020204020204" pitchFamily="34" charset="-122"/>
              </a:rPr>
              <a:t>格式</a:t>
            </a:r>
            <a:r>
              <a:rPr lang="en-US" altLang="zh-CN" sz="1400" kern="1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kern="100" dirty="0" smtClean="0">
                <a:solidFill>
                  <a:schemeClr val="tx1">
                    <a:lumMod val="65000"/>
                    <a:lumOff val="35000"/>
                  </a:schemeClr>
                </a:solidFill>
                <a:latin typeface="微软雅黑" panose="020B0503020204020204" pitchFamily="34" charset="-122"/>
                <a:ea typeface="微软雅黑" panose="020B0503020204020204" pitchFamily="34" charset="-122"/>
              </a:rPr>
              <a:t>填充</a:t>
            </a:r>
            <a:r>
              <a:rPr lang="en-US" altLang="zh-CN" sz="1400" kern="1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kern="100" dirty="0" smtClean="0">
                <a:solidFill>
                  <a:schemeClr val="tx1">
                    <a:lumMod val="65000"/>
                    <a:lumOff val="35000"/>
                  </a:schemeClr>
                </a:solidFill>
                <a:latin typeface="微软雅黑" panose="020B0503020204020204" pitchFamily="34" charset="-122"/>
                <a:ea typeface="微软雅黑" panose="020B0503020204020204" pitchFamily="34" charset="-122"/>
              </a:rPr>
              <a:t>图片</a:t>
            </a:r>
            <a:r>
              <a:rPr lang="en-US" altLang="zh-CN" sz="1400" kern="1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kern="100" dirty="0" smtClean="0">
                <a:solidFill>
                  <a:schemeClr val="tx1">
                    <a:lumMod val="65000"/>
                    <a:lumOff val="35000"/>
                  </a:schemeClr>
                </a:solidFill>
                <a:latin typeface="微软雅黑" panose="020B0503020204020204" pitchFamily="34" charset="-122"/>
                <a:ea typeface="微软雅黑" panose="020B0503020204020204" pitchFamily="34" charset="-122"/>
              </a:rPr>
              <a:t>选择</a:t>
            </a:r>
            <a:r>
              <a:rPr lang="zh-CN" altLang="en-US" sz="1400" kern="100" dirty="0">
                <a:solidFill>
                  <a:schemeClr val="tx1">
                    <a:lumMod val="65000"/>
                    <a:lumOff val="35000"/>
                  </a:schemeClr>
                </a:solidFill>
                <a:latin typeface="微软雅黑" panose="020B0503020204020204" pitchFamily="34" charset="-122"/>
                <a:ea typeface="微软雅黑" panose="020B0503020204020204" pitchFamily="34" charset="-122"/>
              </a:rPr>
              <a:t>您需要展示的</a:t>
            </a:r>
            <a:r>
              <a:rPr lang="zh-CN" altLang="en-US" sz="1400" kern="100" dirty="0" smtClean="0">
                <a:solidFill>
                  <a:schemeClr val="tx1">
                    <a:lumMod val="65000"/>
                    <a:lumOff val="35000"/>
                  </a:schemeClr>
                </a:solidFill>
                <a:latin typeface="微软雅黑" panose="020B0503020204020204" pitchFamily="34" charset="-122"/>
                <a:ea typeface="微软雅黑" panose="020B0503020204020204" pitchFamily="34" charset="-122"/>
              </a:rPr>
              <a:t>图片；增加</a:t>
            </a:r>
            <a:r>
              <a:rPr lang="zh-CN" altLang="en-US" sz="1400" kern="100" dirty="0">
                <a:solidFill>
                  <a:schemeClr val="tx1">
                    <a:lumMod val="65000"/>
                    <a:lumOff val="35000"/>
                  </a:schemeClr>
                </a:solidFill>
                <a:latin typeface="微软雅黑" panose="020B0503020204020204" pitchFamily="34" charset="-122"/>
                <a:ea typeface="微软雅黑" panose="020B0503020204020204" pitchFamily="34" charset="-122"/>
              </a:rPr>
              <a:t>图片：直接复制粘贴图片来增加图片数，复制后更改方法见</a:t>
            </a:r>
            <a:r>
              <a:rPr lang="zh-CN" altLang="en-US" sz="1400" kern="100" dirty="0" smtClean="0">
                <a:solidFill>
                  <a:schemeClr val="tx1">
                    <a:lumMod val="65000"/>
                    <a:lumOff val="35000"/>
                  </a:schemeClr>
                </a:solidFill>
                <a:latin typeface="微软雅黑" panose="020B0503020204020204" pitchFamily="34" charset="-122"/>
                <a:ea typeface="微软雅黑" panose="020B0503020204020204" pitchFamily="34" charset="-122"/>
              </a:rPr>
              <a:t>“更改图片”</a:t>
            </a:r>
            <a:r>
              <a:rPr lang="zh-CN" altLang="en-US" sz="1400" kern="1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kern="100" dirty="0" smtClean="0">
                <a:solidFill>
                  <a:schemeClr val="tx1">
                    <a:lumMod val="65000"/>
                    <a:lumOff val="35000"/>
                  </a:schemeClr>
                </a:solidFill>
                <a:latin typeface="微软雅黑" panose="020B0503020204020204" pitchFamily="34" charset="-122"/>
                <a:ea typeface="微软雅黑" panose="020B0503020204020204" pitchFamily="34" charset="-122"/>
              </a:rPr>
              <a:t>更改</a:t>
            </a:r>
            <a:r>
              <a:rPr lang="zh-CN" altLang="en-US" sz="1400" kern="100" dirty="0">
                <a:solidFill>
                  <a:schemeClr val="tx1">
                    <a:lumMod val="65000"/>
                    <a:lumOff val="35000"/>
                  </a:schemeClr>
                </a:solidFill>
                <a:latin typeface="微软雅黑" panose="020B0503020204020204" pitchFamily="34" charset="-122"/>
                <a:ea typeface="微软雅黑" panose="020B0503020204020204" pitchFamily="34" charset="-122"/>
              </a:rPr>
              <a:t>图片色彩：点中</a:t>
            </a:r>
            <a:r>
              <a:rPr lang="zh-CN" altLang="en-US" sz="1400" kern="100" dirty="0" smtClean="0">
                <a:solidFill>
                  <a:schemeClr val="tx1">
                    <a:lumMod val="65000"/>
                    <a:lumOff val="35000"/>
                  </a:schemeClr>
                </a:solidFill>
                <a:latin typeface="微软雅黑" panose="020B0503020204020204" pitchFamily="34" charset="-122"/>
                <a:ea typeface="微软雅黑" panose="020B0503020204020204" pitchFamily="34" charset="-122"/>
              </a:rPr>
              <a:t>图片</a:t>
            </a:r>
            <a:r>
              <a:rPr lang="en-US" altLang="zh-CN" sz="1400" kern="1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kern="100" dirty="0" smtClean="0">
                <a:solidFill>
                  <a:schemeClr val="tx1">
                    <a:lumMod val="65000"/>
                    <a:lumOff val="35000"/>
                  </a:schemeClr>
                </a:solidFill>
                <a:latin typeface="微软雅黑" panose="020B0503020204020204" pitchFamily="34" charset="-122"/>
                <a:ea typeface="微软雅黑" panose="020B0503020204020204" pitchFamily="34" charset="-122"/>
              </a:rPr>
              <a:t>图片工具</a:t>
            </a:r>
            <a:r>
              <a:rPr lang="en-US" altLang="zh-CN" sz="1400" kern="1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kern="100" dirty="0" smtClean="0">
                <a:solidFill>
                  <a:schemeClr val="tx1">
                    <a:lumMod val="65000"/>
                    <a:lumOff val="35000"/>
                  </a:schemeClr>
                </a:solidFill>
                <a:latin typeface="微软雅黑" panose="020B0503020204020204" pitchFamily="34" charset="-122"/>
                <a:ea typeface="微软雅黑" panose="020B0503020204020204" pitchFamily="34" charset="-122"/>
              </a:rPr>
              <a:t>格式</a:t>
            </a:r>
            <a:r>
              <a:rPr lang="en-US" altLang="zh-CN" sz="1400" kern="1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kern="100" dirty="0" smtClean="0">
                <a:solidFill>
                  <a:schemeClr val="tx1">
                    <a:lumMod val="65000"/>
                    <a:lumOff val="35000"/>
                  </a:schemeClr>
                </a:solidFill>
                <a:latin typeface="微软雅黑" panose="020B0503020204020204" pitchFamily="34" charset="-122"/>
                <a:ea typeface="微软雅黑" panose="020B0503020204020204" pitchFamily="34" charset="-122"/>
              </a:rPr>
              <a:t>色彩</a:t>
            </a:r>
            <a:r>
              <a:rPr lang="zh-CN" altLang="en-US" sz="1400" kern="100" dirty="0">
                <a:solidFill>
                  <a:schemeClr val="tx1">
                    <a:lumMod val="65000"/>
                    <a:lumOff val="35000"/>
                  </a:schemeClr>
                </a:solidFill>
                <a:latin typeface="微软雅黑" panose="020B0503020204020204" pitchFamily="34" charset="-122"/>
                <a:ea typeface="微软雅黑" panose="020B0503020204020204" pitchFamily="34" charset="-122"/>
              </a:rPr>
              <a:t>（重新着色</a:t>
            </a:r>
            <a:r>
              <a:rPr lang="zh-CN" altLang="en-US" sz="1400" kern="1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1400" kern="1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kern="100" dirty="0" smtClean="0">
                <a:solidFill>
                  <a:schemeClr val="tx1">
                    <a:lumMod val="65000"/>
                    <a:lumOff val="35000"/>
                  </a:schemeClr>
                </a:solidFill>
                <a:latin typeface="微软雅黑" panose="020B0503020204020204" pitchFamily="34" charset="-122"/>
                <a:ea typeface="微软雅黑" panose="020B0503020204020204" pitchFamily="34" charset="-122"/>
              </a:rPr>
              <a:t>选择</a:t>
            </a:r>
            <a:r>
              <a:rPr lang="zh-CN" altLang="en-US" sz="1400" kern="100" dirty="0">
                <a:solidFill>
                  <a:schemeClr val="tx1">
                    <a:lumMod val="65000"/>
                    <a:lumOff val="35000"/>
                  </a:schemeClr>
                </a:solidFill>
                <a:latin typeface="微软雅黑" panose="020B0503020204020204" pitchFamily="34" charset="-122"/>
                <a:ea typeface="微软雅黑" panose="020B0503020204020204" pitchFamily="34" charset="-122"/>
              </a:rPr>
              <a:t>您喜欢的色彩。</a:t>
            </a:r>
            <a:endParaRPr lang="zh-CN" altLang="en-US" sz="1400" kern="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500"/>
                                        <p:tgtEl>
                                          <p:spTgt spid="8"/>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down)">
                                      <p:cBhvr>
                                        <p:cTn id="31" dur="500"/>
                                        <p:tgtEl>
                                          <p:spTgt spid="9"/>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up)">
                                      <p:cBhvr>
                                        <p:cTn id="3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P spid="4" grpId="0" animBg="1"/>
      <p:bldP spid="6" grpId="0" animBg="1"/>
      <p:bldP spid="7" grpId="0" animBg="1"/>
      <p:bldP spid="8" grpId="0" animBg="1"/>
      <p:bldP spid="9" grpId="0"/>
      <p:bldP spid="1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五边形 14"/>
          <p:cNvSpPr/>
          <p:nvPr/>
        </p:nvSpPr>
        <p:spPr>
          <a:xfrm>
            <a:off x="0" y="274202"/>
            <a:ext cx="2411760" cy="360040"/>
          </a:xfrm>
          <a:prstGeom prst="homePlat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TextBox 14"/>
          <p:cNvSpPr txBox="1">
            <a:spLocks noChangeArrowheads="1"/>
          </p:cNvSpPr>
          <p:nvPr/>
        </p:nvSpPr>
        <p:spPr bwMode="auto">
          <a:xfrm>
            <a:off x="107504" y="286698"/>
            <a:ext cx="2016224" cy="338554"/>
          </a:xfrm>
          <a:prstGeom prst="rect">
            <a:avLst/>
          </a:prstGeom>
          <a:noFill/>
          <a:ln w="9525">
            <a:noFill/>
            <a:miter lim="800000"/>
          </a:ln>
        </p:spPr>
        <p:txBody>
          <a:bodyPr wrap="square">
            <a:spAutoFit/>
          </a:bodyPr>
          <a:lstStyle/>
          <a:p>
            <a:pPr lvl="0" algn="ctr">
              <a:defRPr/>
            </a:pPr>
            <a:r>
              <a:rPr lang="zh-CN" altLang="en-US" sz="1600" b="1" kern="0" dirty="0" smtClean="0">
                <a:solidFill>
                  <a:schemeClr val="bg1"/>
                </a:solidFill>
                <a:latin typeface="微软雅黑" panose="020B0503020204020204" pitchFamily="34" charset="-122"/>
                <a:ea typeface="微软雅黑" panose="020B0503020204020204" pitchFamily="34" charset="-122"/>
              </a:rPr>
              <a:t>单击此处添加标题</a:t>
            </a:r>
            <a:endParaRPr lang="zh-CN" altLang="en-US" sz="1600" b="1" kern="0" dirty="0" smtClean="0">
              <a:solidFill>
                <a:schemeClr val="bg1"/>
              </a:solidFill>
              <a:latin typeface="微软雅黑" panose="020B0503020204020204" pitchFamily="34" charset="-122"/>
              <a:ea typeface="微软雅黑" panose="020B0503020204020204" pitchFamily="34" charset="-122"/>
            </a:endParaRPr>
          </a:p>
        </p:txBody>
      </p:sp>
      <p:sp>
        <p:nvSpPr>
          <p:cNvPr id="17" name="椭圆 16"/>
          <p:cNvSpPr/>
          <p:nvPr/>
        </p:nvSpPr>
        <p:spPr>
          <a:xfrm>
            <a:off x="1151769" y="1885541"/>
            <a:ext cx="1800200" cy="1800200"/>
          </a:xfrm>
          <a:prstGeom prst="ellips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1043608" y="1777380"/>
            <a:ext cx="2016522" cy="2016522"/>
          </a:xfrm>
          <a:prstGeom prst="ellipse">
            <a:avLst/>
          </a:prstGeom>
          <a:noFill/>
          <a:ln>
            <a:solidFill>
              <a:srgbClr val="006C3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267208" y="2326928"/>
            <a:ext cx="1569322" cy="984885"/>
          </a:xfrm>
          <a:prstGeom prst="rect">
            <a:avLst/>
          </a:prstGeom>
        </p:spPr>
        <p:txBody>
          <a:bodyPr wrap="square">
            <a:spAutoFit/>
          </a:bodyPr>
          <a:lstStyle/>
          <a:p>
            <a:pPr lvl="0" algn="ctr"/>
            <a:r>
              <a:rPr lang="zh-CN" altLang="en-US" sz="2400" b="1" dirty="0">
                <a:solidFill>
                  <a:schemeClr val="bg1"/>
                </a:solidFill>
                <a:latin typeface="微软雅黑" panose="020B0503020204020204" pitchFamily="34" charset="-122"/>
                <a:ea typeface="微软雅黑" panose="020B0503020204020204" pitchFamily="34" charset="-122"/>
              </a:rPr>
              <a:t>应用</a:t>
            </a:r>
            <a:r>
              <a:rPr lang="zh-CN" altLang="en-US" sz="2400" b="1" dirty="0" smtClean="0">
                <a:solidFill>
                  <a:schemeClr val="bg1"/>
                </a:solidFill>
                <a:latin typeface="微软雅黑" panose="020B0503020204020204" pitchFamily="34" charset="-122"/>
                <a:ea typeface="微软雅黑" panose="020B0503020204020204" pitchFamily="34" charset="-122"/>
              </a:rPr>
              <a:t>领域</a:t>
            </a:r>
            <a:endParaRPr lang="en-US" altLang="zh-CN" sz="2400" b="1" dirty="0" smtClean="0">
              <a:solidFill>
                <a:schemeClr val="bg1"/>
              </a:solidFill>
              <a:latin typeface="微软雅黑" panose="020B0503020204020204" pitchFamily="34" charset="-122"/>
              <a:ea typeface="微软雅黑" panose="020B0503020204020204" pitchFamily="34" charset="-122"/>
            </a:endParaRPr>
          </a:p>
          <a:p>
            <a:pPr lvl="0" algn="ctr">
              <a:spcBef>
                <a:spcPts val="1200"/>
              </a:spcBef>
            </a:pPr>
            <a:r>
              <a:rPr lang="zh-CN" altLang="en-US" sz="1200" dirty="0" smtClean="0">
                <a:solidFill>
                  <a:schemeClr val="bg1"/>
                </a:solidFill>
                <a:latin typeface="微软雅黑" panose="020B0503020204020204" pitchFamily="34" charset="-122"/>
                <a:ea typeface="微软雅黑" panose="020B0503020204020204" pitchFamily="34" charset="-122"/>
              </a:rPr>
              <a:t>此处添加详细的说明文字做简要说明</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20" name="文本框 7"/>
          <p:cNvSpPr txBox="1">
            <a:spLocks noChangeArrowheads="1"/>
          </p:cNvSpPr>
          <p:nvPr/>
        </p:nvSpPr>
        <p:spPr bwMode="auto">
          <a:xfrm>
            <a:off x="1146128" y="4009628"/>
            <a:ext cx="1811483"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r>
              <a:rPr lang="zh-CN" altLang="en-US" sz="1400" b="1" dirty="0" smtClean="0">
                <a:solidFill>
                  <a:schemeClr val="tx1">
                    <a:lumMod val="75000"/>
                    <a:lumOff val="25000"/>
                  </a:schemeClr>
                </a:solidFill>
                <a:latin typeface="微软雅黑" panose="020B0503020204020204" pitchFamily="34" charset="-122"/>
              </a:rPr>
              <a:t>添加文本信息</a:t>
            </a:r>
            <a:endParaRPr lang="en-US" altLang="zh-CN" sz="1400" b="1" dirty="0" smtClean="0">
              <a:solidFill>
                <a:schemeClr val="tx1">
                  <a:lumMod val="75000"/>
                  <a:lumOff val="25000"/>
                </a:schemeClr>
              </a:solidFill>
              <a:latin typeface="微软雅黑" panose="020B0503020204020204" pitchFamily="34" charset="-122"/>
            </a:endParaRPr>
          </a:p>
          <a:p>
            <a:pPr algn="ctr">
              <a:lnSpc>
                <a:spcPct val="150000"/>
              </a:lnSpc>
              <a:spcBef>
                <a:spcPts val="300"/>
              </a:spcBef>
            </a:pPr>
            <a:r>
              <a:rPr lang="zh-CN" altLang="en-US" sz="1200" dirty="0" smtClean="0">
                <a:solidFill>
                  <a:schemeClr val="tx1">
                    <a:lumMod val="75000"/>
                    <a:lumOff val="25000"/>
                  </a:schemeClr>
                </a:solidFill>
                <a:latin typeface="微软雅黑" panose="020B0503020204020204" pitchFamily="34" charset="-122"/>
              </a:rPr>
              <a:t>添加</a:t>
            </a:r>
            <a:r>
              <a:rPr lang="zh-CN" altLang="en-US" sz="1200" dirty="0">
                <a:solidFill>
                  <a:schemeClr val="tx1">
                    <a:lumMod val="75000"/>
                    <a:lumOff val="25000"/>
                  </a:schemeClr>
                </a:solidFill>
                <a:latin typeface="微软雅黑" panose="020B0503020204020204" pitchFamily="34" charset="-122"/>
              </a:rPr>
              <a:t>对图片的说明</a:t>
            </a:r>
            <a:r>
              <a:rPr lang="zh-CN" altLang="en-US" sz="1200" dirty="0" smtClean="0">
                <a:solidFill>
                  <a:schemeClr val="tx1">
                    <a:lumMod val="75000"/>
                    <a:lumOff val="25000"/>
                  </a:schemeClr>
                </a:solidFill>
                <a:latin typeface="微软雅黑" panose="020B0503020204020204" pitchFamily="34" charset="-122"/>
              </a:rPr>
              <a:t>文字添加</a:t>
            </a:r>
            <a:r>
              <a:rPr lang="zh-CN" altLang="en-US" sz="1200" dirty="0">
                <a:solidFill>
                  <a:schemeClr val="tx1">
                    <a:lumMod val="75000"/>
                    <a:lumOff val="25000"/>
                  </a:schemeClr>
                </a:solidFill>
                <a:latin typeface="微软雅黑" panose="020B0503020204020204" pitchFamily="34" charset="-122"/>
              </a:rPr>
              <a:t>对图片的</a:t>
            </a:r>
            <a:r>
              <a:rPr lang="zh-CN" altLang="en-US" sz="1200" dirty="0" smtClean="0">
                <a:solidFill>
                  <a:schemeClr val="tx1">
                    <a:lumMod val="75000"/>
                    <a:lumOff val="25000"/>
                  </a:schemeClr>
                </a:solidFill>
                <a:latin typeface="微软雅黑" panose="020B0503020204020204" pitchFamily="34" charset="-122"/>
              </a:rPr>
              <a:t>说明文字</a:t>
            </a:r>
            <a:endParaRPr lang="zh-CN" altLang="en-US" sz="1200" dirty="0">
              <a:solidFill>
                <a:schemeClr val="tx1">
                  <a:lumMod val="75000"/>
                  <a:lumOff val="25000"/>
                </a:schemeClr>
              </a:solidFill>
              <a:latin typeface="微软雅黑" panose="020B0503020204020204" pitchFamily="34" charset="-122"/>
            </a:endParaRPr>
          </a:p>
        </p:txBody>
      </p:sp>
      <p:sp>
        <p:nvSpPr>
          <p:cNvPr id="21" name="椭圆 20"/>
          <p:cNvSpPr/>
          <p:nvPr/>
        </p:nvSpPr>
        <p:spPr>
          <a:xfrm>
            <a:off x="3624455" y="1885541"/>
            <a:ext cx="1800200" cy="1800200"/>
          </a:xfrm>
          <a:prstGeom prst="ellips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3516294" y="1777380"/>
            <a:ext cx="2016522" cy="2016522"/>
          </a:xfrm>
          <a:prstGeom prst="ellipse">
            <a:avLst/>
          </a:prstGeom>
          <a:noFill/>
          <a:ln>
            <a:solidFill>
              <a:srgbClr val="006C3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3739894" y="2326928"/>
            <a:ext cx="1569322" cy="984885"/>
          </a:xfrm>
          <a:prstGeom prst="rect">
            <a:avLst/>
          </a:prstGeom>
        </p:spPr>
        <p:txBody>
          <a:bodyPr wrap="square">
            <a:spAutoFit/>
          </a:bodyPr>
          <a:lstStyle/>
          <a:p>
            <a:pPr lvl="0" algn="ctr"/>
            <a:r>
              <a:rPr lang="zh-CN" altLang="en-US" sz="2400" b="1" dirty="0">
                <a:solidFill>
                  <a:schemeClr val="bg1"/>
                </a:solidFill>
                <a:latin typeface="微软雅黑" panose="020B0503020204020204" pitchFamily="34" charset="-122"/>
                <a:ea typeface="微软雅黑" panose="020B0503020204020204" pitchFamily="34" charset="-122"/>
              </a:rPr>
              <a:t>商务</a:t>
            </a:r>
            <a:r>
              <a:rPr lang="zh-CN" altLang="en-US" sz="2400" b="1" dirty="0" smtClean="0">
                <a:solidFill>
                  <a:schemeClr val="bg1"/>
                </a:solidFill>
                <a:latin typeface="微软雅黑" panose="020B0503020204020204" pitchFamily="34" charset="-122"/>
                <a:ea typeface="微软雅黑" panose="020B0503020204020204" pitchFamily="34" charset="-122"/>
              </a:rPr>
              <a:t>领域</a:t>
            </a:r>
            <a:endParaRPr lang="en-US" altLang="zh-CN" sz="2400" b="1" dirty="0" smtClean="0">
              <a:solidFill>
                <a:schemeClr val="bg1"/>
              </a:solidFill>
              <a:latin typeface="微软雅黑" panose="020B0503020204020204" pitchFamily="34" charset="-122"/>
              <a:ea typeface="微软雅黑" panose="020B0503020204020204" pitchFamily="34" charset="-122"/>
            </a:endParaRPr>
          </a:p>
          <a:p>
            <a:pPr lvl="0" algn="ctr">
              <a:spcBef>
                <a:spcPts val="1200"/>
              </a:spcBef>
            </a:pPr>
            <a:r>
              <a:rPr lang="zh-CN" altLang="en-US" sz="1200" dirty="0" smtClean="0">
                <a:solidFill>
                  <a:schemeClr val="bg1"/>
                </a:solidFill>
                <a:latin typeface="微软雅黑" panose="020B0503020204020204" pitchFamily="34" charset="-122"/>
                <a:ea typeface="微软雅黑" panose="020B0503020204020204" pitchFamily="34" charset="-122"/>
              </a:rPr>
              <a:t>此处添加详细的说明文字做简要说明</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24" name="文本框 7"/>
          <p:cNvSpPr txBox="1">
            <a:spLocks noChangeArrowheads="1"/>
          </p:cNvSpPr>
          <p:nvPr/>
        </p:nvSpPr>
        <p:spPr bwMode="auto">
          <a:xfrm>
            <a:off x="3618814" y="4009628"/>
            <a:ext cx="1811483"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r>
              <a:rPr lang="zh-CN" altLang="en-US" sz="1400" b="1" dirty="0" smtClean="0">
                <a:solidFill>
                  <a:schemeClr val="tx1">
                    <a:lumMod val="75000"/>
                    <a:lumOff val="25000"/>
                  </a:schemeClr>
                </a:solidFill>
                <a:latin typeface="微软雅黑" panose="020B0503020204020204" pitchFamily="34" charset="-122"/>
              </a:rPr>
              <a:t>添加文本信息</a:t>
            </a:r>
            <a:endParaRPr lang="en-US" altLang="zh-CN" sz="1400" b="1" dirty="0" smtClean="0">
              <a:solidFill>
                <a:schemeClr val="tx1">
                  <a:lumMod val="75000"/>
                  <a:lumOff val="25000"/>
                </a:schemeClr>
              </a:solidFill>
              <a:latin typeface="微软雅黑" panose="020B0503020204020204" pitchFamily="34" charset="-122"/>
            </a:endParaRPr>
          </a:p>
          <a:p>
            <a:pPr algn="ctr">
              <a:lnSpc>
                <a:spcPct val="150000"/>
              </a:lnSpc>
              <a:spcBef>
                <a:spcPts val="300"/>
              </a:spcBef>
            </a:pPr>
            <a:r>
              <a:rPr lang="zh-CN" altLang="en-US" sz="1200" dirty="0" smtClean="0">
                <a:solidFill>
                  <a:schemeClr val="tx1">
                    <a:lumMod val="75000"/>
                    <a:lumOff val="25000"/>
                  </a:schemeClr>
                </a:solidFill>
                <a:latin typeface="微软雅黑" panose="020B0503020204020204" pitchFamily="34" charset="-122"/>
              </a:rPr>
              <a:t>添加</a:t>
            </a:r>
            <a:r>
              <a:rPr lang="zh-CN" altLang="en-US" sz="1200" dirty="0">
                <a:solidFill>
                  <a:schemeClr val="tx1">
                    <a:lumMod val="75000"/>
                    <a:lumOff val="25000"/>
                  </a:schemeClr>
                </a:solidFill>
                <a:latin typeface="微软雅黑" panose="020B0503020204020204" pitchFamily="34" charset="-122"/>
              </a:rPr>
              <a:t>对图片的说明</a:t>
            </a:r>
            <a:r>
              <a:rPr lang="zh-CN" altLang="en-US" sz="1200" dirty="0" smtClean="0">
                <a:solidFill>
                  <a:schemeClr val="tx1">
                    <a:lumMod val="75000"/>
                    <a:lumOff val="25000"/>
                  </a:schemeClr>
                </a:solidFill>
                <a:latin typeface="微软雅黑" panose="020B0503020204020204" pitchFamily="34" charset="-122"/>
              </a:rPr>
              <a:t>文字添加</a:t>
            </a:r>
            <a:r>
              <a:rPr lang="zh-CN" altLang="en-US" sz="1200" dirty="0">
                <a:solidFill>
                  <a:schemeClr val="tx1">
                    <a:lumMod val="75000"/>
                    <a:lumOff val="25000"/>
                  </a:schemeClr>
                </a:solidFill>
                <a:latin typeface="微软雅黑" panose="020B0503020204020204" pitchFamily="34" charset="-122"/>
              </a:rPr>
              <a:t>对图片的</a:t>
            </a:r>
            <a:r>
              <a:rPr lang="zh-CN" altLang="en-US" sz="1200" dirty="0" smtClean="0">
                <a:solidFill>
                  <a:schemeClr val="tx1">
                    <a:lumMod val="75000"/>
                    <a:lumOff val="25000"/>
                  </a:schemeClr>
                </a:solidFill>
                <a:latin typeface="微软雅黑" panose="020B0503020204020204" pitchFamily="34" charset="-122"/>
              </a:rPr>
              <a:t>说明文字</a:t>
            </a:r>
            <a:endParaRPr lang="zh-CN" altLang="en-US" sz="1200" dirty="0">
              <a:solidFill>
                <a:schemeClr val="tx1">
                  <a:lumMod val="75000"/>
                  <a:lumOff val="25000"/>
                </a:schemeClr>
              </a:solidFill>
              <a:latin typeface="微软雅黑" panose="020B0503020204020204" pitchFamily="34" charset="-122"/>
            </a:endParaRPr>
          </a:p>
        </p:txBody>
      </p:sp>
      <p:sp>
        <p:nvSpPr>
          <p:cNvPr id="25" name="椭圆 24"/>
          <p:cNvSpPr/>
          <p:nvPr/>
        </p:nvSpPr>
        <p:spPr>
          <a:xfrm>
            <a:off x="6048015" y="1885541"/>
            <a:ext cx="1800200" cy="1800200"/>
          </a:xfrm>
          <a:prstGeom prst="ellips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5939854" y="1777380"/>
            <a:ext cx="2016522" cy="2016522"/>
          </a:xfrm>
          <a:prstGeom prst="ellipse">
            <a:avLst/>
          </a:prstGeom>
          <a:noFill/>
          <a:ln>
            <a:solidFill>
              <a:srgbClr val="006C3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6163454" y="2326928"/>
            <a:ext cx="1569322" cy="984885"/>
          </a:xfrm>
          <a:prstGeom prst="rect">
            <a:avLst/>
          </a:prstGeom>
        </p:spPr>
        <p:txBody>
          <a:bodyPr wrap="square">
            <a:spAutoFit/>
          </a:bodyPr>
          <a:lstStyle/>
          <a:p>
            <a:pPr lvl="0" algn="ctr"/>
            <a:r>
              <a:rPr lang="zh-CN" altLang="en-US" sz="2400" b="1" dirty="0" smtClean="0">
                <a:solidFill>
                  <a:schemeClr val="bg1"/>
                </a:solidFill>
                <a:latin typeface="微软雅黑" panose="020B0503020204020204" pitchFamily="34" charset="-122"/>
                <a:ea typeface="微软雅黑" panose="020B0503020204020204" pitchFamily="34" charset="-122"/>
              </a:rPr>
              <a:t>服务领域</a:t>
            </a:r>
            <a:endParaRPr lang="en-US" altLang="zh-CN" sz="2400" b="1" dirty="0" smtClean="0">
              <a:solidFill>
                <a:schemeClr val="bg1"/>
              </a:solidFill>
              <a:latin typeface="微软雅黑" panose="020B0503020204020204" pitchFamily="34" charset="-122"/>
              <a:ea typeface="微软雅黑" panose="020B0503020204020204" pitchFamily="34" charset="-122"/>
            </a:endParaRPr>
          </a:p>
          <a:p>
            <a:pPr lvl="0" algn="ctr">
              <a:spcBef>
                <a:spcPts val="1200"/>
              </a:spcBef>
            </a:pPr>
            <a:r>
              <a:rPr lang="zh-CN" altLang="en-US" sz="1200" dirty="0" smtClean="0">
                <a:solidFill>
                  <a:schemeClr val="bg1"/>
                </a:solidFill>
                <a:latin typeface="微软雅黑" panose="020B0503020204020204" pitchFamily="34" charset="-122"/>
                <a:ea typeface="微软雅黑" panose="020B0503020204020204" pitchFamily="34" charset="-122"/>
              </a:rPr>
              <a:t>此处添加详细的说明文字做简要说明</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28" name="文本框 7"/>
          <p:cNvSpPr txBox="1">
            <a:spLocks noChangeArrowheads="1"/>
          </p:cNvSpPr>
          <p:nvPr/>
        </p:nvSpPr>
        <p:spPr bwMode="auto">
          <a:xfrm>
            <a:off x="6042374" y="4009628"/>
            <a:ext cx="1811483"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r>
              <a:rPr lang="zh-CN" altLang="en-US" sz="1400" b="1" dirty="0" smtClean="0">
                <a:solidFill>
                  <a:schemeClr val="tx1">
                    <a:lumMod val="75000"/>
                    <a:lumOff val="25000"/>
                  </a:schemeClr>
                </a:solidFill>
                <a:latin typeface="微软雅黑" panose="020B0503020204020204" pitchFamily="34" charset="-122"/>
              </a:rPr>
              <a:t>添加文本信息</a:t>
            </a:r>
            <a:endParaRPr lang="en-US" altLang="zh-CN" sz="1400" b="1" dirty="0" smtClean="0">
              <a:solidFill>
                <a:schemeClr val="tx1">
                  <a:lumMod val="75000"/>
                  <a:lumOff val="25000"/>
                </a:schemeClr>
              </a:solidFill>
              <a:latin typeface="微软雅黑" panose="020B0503020204020204" pitchFamily="34" charset="-122"/>
            </a:endParaRPr>
          </a:p>
          <a:p>
            <a:pPr algn="ctr">
              <a:lnSpc>
                <a:spcPct val="150000"/>
              </a:lnSpc>
              <a:spcBef>
                <a:spcPts val="300"/>
              </a:spcBef>
            </a:pPr>
            <a:r>
              <a:rPr lang="zh-CN" altLang="en-US" sz="1200" dirty="0" smtClean="0">
                <a:solidFill>
                  <a:schemeClr val="tx1">
                    <a:lumMod val="75000"/>
                    <a:lumOff val="25000"/>
                  </a:schemeClr>
                </a:solidFill>
                <a:latin typeface="微软雅黑" panose="020B0503020204020204" pitchFamily="34" charset="-122"/>
              </a:rPr>
              <a:t>添加</a:t>
            </a:r>
            <a:r>
              <a:rPr lang="zh-CN" altLang="en-US" sz="1200" dirty="0">
                <a:solidFill>
                  <a:schemeClr val="tx1">
                    <a:lumMod val="75000"/>
                    <a:lumOff val="25000"/>
                  </a:schemeClr>
                </a:solidFill>
                <a:latin typeface="微软雅黑" panose="020B0503020204020204" pitchFamily="34" charset="-122"/>
              </a:rPr>
              <a:t>对图片的说明</a:t>
            </a:r>
            <a:r>
              <a:rPr lang="zh-CN" altLang="en-US" sz="1200" dirty="0" smtClean="0">
                <a:solidFill>
                  <a:schemeClr val="tx1">
                    <a:lumMod val="75000"/>
                    <a:lumOff val="25000"/>
                  </a:schemeClr>
                </a:solidFill>
                <a:latin typeface="微软雅黑" panose="020B0503020204020204" pitchFamily="34" charset="-122"/>
              </a:rPr>
              <a:t>文字添加</a:t>
            </a:r>
            <a:r>
              <a:rPr lang="zh-CN" altLang="en-US" sz="1200" dirty="0">
                <a:solidFill>
                  <a:schemeClr val="tx1">
                    <a:lumMod val="75000"/>
                    <a:lumOff val="25000"/>
                  </a:schemeClr>
                </a:solidFill>
                <a:latin typeface="微软雅黑" panose="020B0503020204020204" pitchFamily="34" charset="-122"/>
              </a:rPr>
              <a:t>对图片的</a:t>
            </a:r>
            <a:r>
              <a:rPr lang="zh-CN" altLang="en-US" sz="1200" dirty="0" smtClean="0">
                <a:solidFill>
                  <a:schemeClr val="tx1">
                    <a:lumMod val="75000"/>
                    <a:lumOff val="25000"/>
                  </a:schemeClr>
                </a:solidFill>
                <a:latin typeface="微软雅黑" panose="020B0503020204020204" pitchFamily="34" charset="-122"/>
              </a:rPr>
              <a:t>说明文字</a:t>
            </a:r>
            <a:endParaRPr lang="zh-CN" altLang="en-US" sz="1200" dirty="0">
              <a:solidFill>
                <a:schemeClr val="tx1">
                  <a:lumMod val="75000"/>
                  <a:lumOff val="25000"/>
                </a:schemeClr>
              </a:solidFill>
              <a:latin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500"/>
                                        <p:tgtEl>
                                          <p:spTgt spid="16"/>
                                        </p:tgtEl>
                                      </p:cBhvr>
                                    </p:animEffect>
                                  </p:childTnLst>
                                </p:cTn>
                              </p:par>
                            </p:childTnLst>
                          </p:cTn>
                        </p:par>
                        <p:par>
                          <p:cTn id="12" fill="hold">
                            <p:stCondLst>
                              <p:cond delay="1000"/>
                            </p:stCondLst>
                            <p:childTnLst>
                              <p:par>
                                <p:cTn id="13" presetID="21" presetClass="entr" presetSubtype="1"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heel(1)">
                                      <p:cBhvr>
                                        <p:cTn id="15" dur="1000"/>
                                        <p:tgtEl>
                                          <p:spTgt spid="18"/>
                                        </p:tgtEl>
                                      </p:cBhvr>
                                    </p:animEffect>
                                  </p:childTnLst>
                                </p:cTn>
                              </p:par>
                            </p:childTnLst>
                          </p:cTn>
                        </p:par>
                        <p:par>
                          <p:cTn id="16" fill="hold">
                            <p:stCondLst>
                              <p:cond delay="2000"/>
                            </p:stCondLst>
                            <p:childTnLst>
                              <p:par>
                                <p:cTn id="17" presetID="53" presetClass="entr" presetSubtype="16"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500" fill="hold"/>
                                        <p:tgtEl>
                                          <p:spTgt spid="17"/>
                                        </p:tgtEl>
                                        <p:attrNameLst>
                                          <p:attrName>ppt_w</p:attrName>
                                        </p:attrNameLst>
                                      </p:cBhvr>
                                      <p:tavLst>
                                        <p:tav tm="0">
                                          <p:val>
                                            <p:fltVal val="0"/>
                                          </p:val>
                                        </p:tav>
                                        <p:tav tm="100000">
                                          <p:val>
                                            <p:strVal val="#ppt_w"/>
                                          </p:val>
                                        </p:tav>
                                      </p:tavLst>
                                    </p:anim>
                                    <p:anim calcmode="lin" valueType="num">
                                      <p:cBhvr>
                                        <p:cTn id="20" dur="500" fill="hold"/>
                                        <p:tgtEl>
                                          <p:spTgt spid="17"/>
                                        </p:tgtEl>
                                        <p:attrNameLst>
                                          <p:attrName>ppt_h</p:attrName>
                                        </p:attrNameLst>
                                      </p:cBhvr>
                                      <p:tavLst>
                                        <p:tav tm="0">
                                          <p:val>
                                            <p:fltVal val="0"/>
                                          </p:val>
                                        </p:tav>
                                        <p:tav tm="100000">
                                          <p:val>
                                            <p:strVal val="#ppt_h"/>
                                          </p:val>
                                        </p:tav>
                                      </p:tavLst>
                                    </p:anim>
                                    <p:animEffect transition="in" filter="fade">
                                      <p:cBhvr>
                                        <p:cTn id="21" dur="500"/>
                                        <p:tgtEl>
                                          <p:spTgt spid="17"/>
                                        </p:tgtEl>
                                      </p:cBhvr>
                                    </p:animEffect>
                                  </p:childTnLst>
                                </p:cTn>
                              </p:par>
                            </p:childTnLst>
                          </p:cTn>
                        </p:par>
                        <p:par>
                          <p:cTn id="22" fill="hold">
                            <p:stCondLst>
                              <p:cond delay="2500"/>
                            </p:stCondLst>
                            <p:childTnLst>
                              <p:par>
                                <p:cTn id="23" presetID="22" presetClass="entr" presetSubtype="4" fill="hold" grpId="0"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wipe(down)">
                                      <p:cBhvr>
                                        <p:cTn id="25" dur="500"/>
                                        <p:tgtEl>
                                          <p:spTgt spid="19"/>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ipe(up)">
                                      <p:cBhvr>
                                        <p:cTn id="28" dur="500"/>
                                        <p:tgtEl>
                                          <p:spTgt spid="20"/>
                                        </p:tgtEl>
                                      </p:cBhvr>
                                    </p:animEffect>
                                  </p:childTnLst>
                                </p:cTn>
                              </p:par>
                            </p:childTnLst>
                          </p:cTn>
                        </p:par>
                        <p:par>
                          <p:cTn id="29" fill="hold">
                            <p:stCondLst>
                              <p:cond delay="3000"/>
                            </p:stCondLst>
                            <p:childTnLst>
                              <p:par>
                                <p:cTn id="30" presetID="21" presetClass="entr" presetSubtype="1" fill="hold" grpId="0"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wheel(1)">
                                      <p:cBhvr>
                                        <p:cTn id="32" dur="1000"/>
                                        <p:tgtEl>
                                          <p:spTgt spid="22"/>
                                        </p:tgtEl>
                                      </p:cBhvr>
                                    </p:animEffect>
                                  </p:childTnLst>
                                </p:cTn>
                              </p:par>
                            </p:childTnLst>
                          </p:cTn>
                        </p:par>
                        <p:par>
                          <p:cTn id="33" fill="hold">
                            <p:stCondLst>
                              <p:cond delay="4000"/>
                            </p:stCondLst>
                            <p:childTnLst>
                              <p:par>
                                <p:cTn id="34" presetID="53" presetClass="entr" presetSubtype="16" fill="hold" grpId="0" nodeType="afterEffect">
                                  <p:stCondLst>
                                    <p:cond delay="0"/>
                                  </p:stCondLst>
                                  <p:childTnLst>
                                    <p:set>
                                      <p:cBhvr>
                                        <p:cTn id="35" dur="1" fill="hold">
                                          <p:stCondLst>
                                            <p:cond delay="0"/>
                                          </p:stCondLst>
                                        </p:cTn>
                                        <p:tgtEl>
                                          <p:spTgt spid="21"/>
                                        </p:tgtEl>
                                        <p:attrNameLst>
                                          <p:attrName>style.visibility</p:attrName>
                                        </p:attrNameLst>
                                      </p:cBhvr>
                                      <p:to>
                                        <p:strVal val="visible"/>
                                      </p:to>
                                    </p:set>
                                    <p:anim calcmode="lin" valueType="num">
                                      <p:cBhvr>
                                        <p:cTn id="36" dur="500" fill="hold"/>
                                        <p:tgtEl>
                                          <p:spTgt spid="21"/>
                                        </p:tgtEl>
                                        <p:attrNameLst>
                                          <p:attrName>ppt_w</p:attrName>
                                        </p:attrNameLst>
                                      </p:cBhvr>
                                      <p:tavLst>
                                        <p:tav tm="0">
                                          <p:val>
                                            <p:fltVal val="0"/>
                                          </p:val>
                                        </p:tav>
                                        <p:tav tm="100000">
                                          <p:val>
                                            <p:strVal val="#ppt_w"/>
                                          </p:val>
                                        </p:tav>
                                      </p:tavLst>
                                    </p:anim>
                                    <p:anim calcmode="lin" valueType="num">
                                      <p:cBhvr>
                                        <p:cTn id="37" dur="500" fill="hold"/>
                                        <p:tgtEl>
                                          <p:spTgt spid="21"/>
                                        </p:tgtEl>
                                        <p:attrNameLst>
                                          <p:attrName>ppt_h</p:attrName>
                                        </p:attrNameLst>
                                      </p:cBhvr>
                                      <p:tavLst>
                                        <p:tav tm="0">
                                          <p:val>
                                            <p:fltVal val="0"/>
                                          </p:val>
                                        </p:tav>
                                        <p:tav tm="100000">
                                          <p:val>
                                            <p:strVal val="#ppt_h"/>
                                          </p:val>
                                        </p:tav>
                                      </p:tavLst>
                                    </p:anim>
                                    <p:animEffect transition="in" filter="fade">
                                      <p:cBhvr>
                                        <p:cTn id="38" dur="500"/>
                                        <p:tgtEl>
                                          <p:spTgt spid="21"/>
                                        </p:tgtEl>
                                      </p:cBhvr>
                                    </p:animEffect>
                                  </p:childTnLst>
                                </p:cTn>
                              </p:par>
                            </p:childTnLst>
                          </p:cTn>
                        </p:par>
                        <p:par>
                          <p:cTn id="39" fill="hold">
                            <p:stCondLst>
                              <p:cond delay="4500"/>
                            </p:stCondLst>
                            <p:childTnLst>
                              <p:par>
                                <p:cTn id="40" presetID="22" presetClass="entr" presetSubtype="4" fill="hold" grpId="0" nodeType="after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wipe(down)">
                                      <p:cBhvr>
                                        <p:cTn id="42" dur="500"/>
                                        <p:tgtEl>
                                          <p:spTgt spid="23"/>
                                        </p:tgtEl>
                                      </p:cBhvr>
                                    </p:animEffect>
                                  </p:childTnLst>
                                </p:cTn>
                              </p:par>
                              <p:par>
                                <p:cTn id="43" presetID="22" presetClass="entr" presetSubtype="1" fill="hold" grpId="0" nodeType="with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wipe(up)">
                                      <p:cBhvr>
                                        <p:cTn id="45" dur="500"/>
                                        <p:tgtEl>
                                          <p:spTgt spid="24"/>
                                        </p:tgtEl>
                                      </p:cBhvr>
                                    </p:animEffect>
                                  </p:childTnLst>
                                </p:cTn>
                              </p:par>
                            </p:childTnLst>
                          </p:cTn>
                        </p:par>
                        <p:par>
                          <p:cTn id="46" fill="hold">
                            <p:stCondLst>
                              <p:cond delay="5000"/>
                            </p:stCondLst>
                            <p:childTnLst>
                              <p:par>
                                <p:cTn id="47" presetID="21" presetClass="entr" presetSubtype="1" fill="hold" grpId="0" nodeType="after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wheel(1)">
                                      <p:cBhvr>
                                        <p:cTn id="49" dur="1000"/>
                                        <p:tgtEl>
                                          <p:spTgt spid="26"/>
                                        </p:tgtEl>
                                      </p:cBhvr>
                                    </p:animEffect>
                                  </p:childTnLst>
                                </p:cTn>
                              </p:par>
                            </p:childTnLst>
                          </p:cTn>
                        </p:par>
                        <p:par>
                          <p:cTn id="50" fill="hold">
                            <p:stCondLst>
                              <p:cond delay="6000"/>
                            </p:stCondLst>
                            <p:childTnLst>
                              <p:par>
                                <p:cTn id="51" presetID="53" presetClass="entr" presetSubtype="16" fill="hold" grpId="0" nodeType="afterEffect">
                                  <p:stCondLst>
                                    <p:cond delay="0"/>
                                  </p:stCondLst>
                                  <p:childTnLst>
                                    <p:set>
                                      <p:cBhvr>
                                        <p:cTn id="52" dur="1" fill="hold">
                                          <p:stCondLst>
                                            <p:cond delay="0"/>
                                          </p:stCondLst>
                                        </p:cTn>
                                        <p:tgtEl>
                                          <p:spTgt spid="25"/>
                                        </p:tgtEl>
                                        <p:attrNameLst>
                                          <p:attrName>style.visibility</p:attrName>
                                        </p:attrNameLst>
                                      </p:cBhvr>
                                      <p:to>
                                        <p:strVal val="visible"/>
                                      </p:to>
                                    </p:set>
                                    <p:anim calcmode="lin" valueType="num">
                                      <p:cBhvr>
                                        <p:cTn id="53" dur="500" fill="hold"/>
                                        <p:tgtEl>
                                          <p:spTgt spid="25"/>
                                        </p:tgtEl>
                                        <p:attrNameLst>
                                          <p:attrName>ppt_w</p:attrName>
                                        </p:attrNameLst>
                                      </p:cBhvr>
                                      <p:tavLst>
                                        <p:tav tm="0">
                                          <p:val>
                                            <p:fltVal val="0"/>
                                          </p:val>
                                        </p:tav>
                                        <p:tav tm="100000">
                                          <p:val>
                                            <p:strVal val="#ppt_w"/>
                                          </p:val>
                                        </p:tav>
                                      </p:tavLst>
                                    </p:anim>
                                    <p:anim calcmode="lin" valueType="num">
                                      <p:cBhvr>
                                        <p:cTn id="54" dur="500" fill="hold"/>
                                        <p:tgtEl>
                                          <p:spTgt spid="25"/>
                                        </p:tgtEl>
                                        <p:attrNameLst>
                                          <p:attrName>ppt_h</p:attrName>
                                        </p:attrNameLst>
                                      </p:cBhvr>
                                      <p:tavLst>
                                        <p:tav tm="0">
                                          <p:val>
                                            <p:fltVal val="0"/>
                                          </p:val>
                                        </p:tav>
                                        <p:tav tm="100000">
                                          <p:val>
                                            <p:strVal val="#ppt_h"/>
                                          </p:val>
                                        </p:tav>
                                      </p:tavLst>
                                    </p:anim>
                                    <p:animEffect transition="in" filter="fade">
                                      <p:cBhvr>
                                        <p:cTn id="55" dur="500"/>
                                        <p:tgtEl>
                                          <p:spTgt spid="25"/>
                                        </p:tgtEl>
                                      </p:cBhvr>
                                    </p:animEffect>
                                  </p:childTnLst>
                                </p:cTn>
                              </p:par>
                            </p:childTnLst>
                          </p:cTn>
                        </p:par>
                        <p:par>
                          <p:cTn id="56" fill="hold">
                            <p:stCondLst>
                              <p:cond delay="6500"/>
                            </p:stCondLst>
                            <p:childTnLst>
                              <p:par>
                                <p:cTn id="57" presetID="22" presetClass="entr" presetSubtype="4" fill="hold" grpId="0" nodeType="afterEffect">
                                  <p:stCondLst>
                                    <p:cond delay="0"/>
                                  </p:stCondLst>
                                  <p:childTnLst>
                                    <p:set>
                                      <p:cBhvr>
                                        <p:cTn id="58" dur="1" fill="hold">
                                          <p:stCondLst>
                                            <p:cond delay="0"/>
                                          </p:stCondLst>
                                        </p:cTn>
                                        <p:tgtEl>
                                          <p:spTgt spid="27"/>
                                        </p:tgtEl>
                                        <p:attrNameLst>
                                          <p:attrName>style.visibility</p:attrName>
                                        </p:attrNameLst>
                                      </p:cBhvr>
                                      <p:to>
                                        <p:strVal val="visible"/>
                                      </p:to>
                                    </p:set>
                                    <p:animEffect transition="in" filter="wipe(down)">
                                      <p:cBhvr>
                                        <p:cTn id="59" dur="500"/>
                                        <p:tgtEl>
                                          <p:spTgt spid="27"/>
                                        </p:tgtEl>
                                      </p:cBhvr>
                                    </p:animEffect>
                                  </p:childTnLst>
                                </p:cTn>
                              </p:par>
                              <p:par>
                                <p:cTn id="60" presetID="22" presetClass="entr" presetSubtype="1" fill="hold" grpId="0" nodeType="withEffect">
                                  <p:stCondLst>
                                    <p:cond delay="0"/>
                                  </p:stCondLst>
                                  <p:childTnLst>
                                    <p:set>
                                      <p:cBhvr>
                                        <p:cTn id="61" dur="1" fill="hold">
                                          <p:stCondLst>
                                            <p:cond delay="0"/>
                                          </p:stCondLst>
                                        </p:cTn>
                                        <p:tgtEl>
                                          <p:spTgt spid="28"/>
                                        </p:tgtEl>
                                        <p:attrNameLst>
                                          <p:attrName>style.visibility</p:attrName>
                                        </p:attrNameLst>
                                      </p:cBhvr>
                                      <p:to>
                                        <p:strVal val="visible"/>
                                      </p:to>
                                    </p:set>
                                    <p:animEffect transition="in" filter="wipe(up)">
                                      <p:cBhvr>
                                        <p:cTn id="6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17" grpId="0" animBg="1"/>
      <p:bldP spid="18" grpId="0" animBg="1"/>
      <p:bldP spid="19" grpId="0"/>
      <p:bldP spid="20" grpId="0"/>
      <p:bldP spid="21" grpId="0" animBg="1"/>
      <p:bldP spid="22" grpId="0" animBg="1"/>
      <p:bldP spid="23" grpId="0"/>
      <p:bldP spid="24" grpId="0"/>
      <p:bldP spid="25" grpId="0" animBg="1"/>
      <p:bldP spid="26" grpId="0" animBg="1"/>
      <p:bldP spid="27" grpId="0"/>
      <p:bldP spid="2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0" y="274202"/>
            <a:ext cx="2411760" cy="360040"/>
          </a:xfrm>
          <a:prstGeom prst="homePlat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14"/>
          <p:cNvSpPr txBox="1">
            <a:spLocks noChangeArrowheads="1"/>
          </p:cNvSpPr>
          <p:nvPr/>
        </p:nvSpPr>
        <p:spPr bwMode="auto">
          <a:xfrm>
            <a:off x="107504" y="286698"/>
            <a:ext cx="2016224" cy="338554"/>
          </a:xfrm>
          <a:prstGeom prst="rect">
            <a:avLst/>
          </a:prstGeom>
          <a:noFill/>
          <a:ln w="9525">
            <a:noFill/>
            <a:miter lim="800000"/>
          </a:ln>
        </p:spPr>
        <p:txBody>
          <a:bodyPr wrap="square">
            <a:spAutoFit/>
          </a:bodyPr>
          <a:lstStyle/>
          <a:p>
            <a:pPr lvl="0" algn="ctr">
              <a:defRPr/>
            </a:pPr>
            <a:r>
              <a:rPr lang="zh-CN" altLang="en-US" sz="1600" b="1" kern="0" dirty="0" smtClean="0">
                <a:solidFill>
                  <a:schemeClr val="bg1"/>
                </a:solidFill>
                <a:latin typeface="微软雅黑" panose="020B0503020204020204" pitchFamily="34" charset="-122"/>
                <a:ea typeface="微软雅黑" panose="020B0503020204020204" pitchFamily="34" charset="-122"/>
              </a:rPr>
              <a:t>单击此处添加标题</a:t>
            </a:r>
            <a:endParaRPr lang="zh-CN" altLang="en-US" sz="1600" b="1" kern="0" dirty="0" smtClean="0">
              <a:solidFill>
                <a:schemeClr val="bg1"/>
              </a:solidFill>
              <a:latin typeface="微软雅黑" panose="020B0503020204020204" pitchFamily="34" charset="-122"/>
              <a:ea typeface="微软雅黑" panose="020B0503020204020204" pitchFamily="34" charset="-122"/>
            </a:endParaRPr>
          </a:p>
        </p:txBody>
      </p:sp>
      <p:grpSp>
        <p:nvGrpSpPr>
          <p:cNvPr id="4" name="Group 8"/>
          <p:cNvGrpSpPr/>
          <p:nvPr/>
        </p:nvGrpSpPr>
        <p:grpSpPr bwMode="auto">
          <a:xfrm>
            <a:off x="531688" y="1273324"/>
            <a:ext cx="3368278" cy="3477691"/>
            <a:chOff x="0" y="0"/>
            <a:chExt cx="2087" cy="2155"/>
          </a:xfrm>
        </p:grpSpPr>
        <p:grpSp>
          <p:nvGrpSpPr>
            <p:cNvPr id="6" name="Group 9"/>
            <p:cNvGrpSpPr/>
            <p:nvPr/>
          </p:nvGrpSpPr>
          <p:grpSpPr bwMode="auto">
            <a:xfrm>
              <a:off x="726" y="771"/>
              <a:ext cx="635" cy="658"/>
              <a:chOff x="0" y="0"/>
              <a:chExt cx="2960" cy="2960"/>
            </a:xfrm>
          </p:grpSpPr>
          <p:sp>
            <p:nvSpPr>
              <p:cNvPr id="111" name="Freeform 10"/>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112" name="Freeform 11"/>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113" name="Freeform 12"/>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grpSp>
        <p:grpSp>
          <p:nvGrpSpPr>
            <p:cNvPr id="7" name="Group 13"/>
            <p:cNvGrpSpPr/>
            <p:nvPr/>
          </p:nvGrpSpPr>
          <p:grpSpPr bwMode="auto">
            <a:xfrm>
              <a:off x="726" y="386"/>
              <a:ext cx="635" cy="658"/>
              <a:chOff x="0" y="0"/>
              <a:chExt cx="2960" cy="2960"/>
            </a:xfrm>
          </p:grpSpPr>
          <p:sp>
            <p:nvSpPr>
              <p:cNvPr id="108" name="Freeform 14"/>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109" name="Freeform 15"/>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110" name="Freeform 16"/>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grpSp>
        <p:grpSp>
          <p:nvGrpSpPr>
            <p:cNvPr id="8" name="Group 17"/>
            <p:cNvGrpSpPr/>
            <p:nvPr/>
          </p:nvGrpSpPr>
          <p:grpSpPr bwMode="auto">
            <a:xfrm>
              <a:off x="726" y="0"/>
              <a:ext cx="635" cy="658"/>
              <a:chOff x="0" y="0"/>
              <a:chExt cx="2960" cy="2960"/>
            </a:xfrm>
          </p:grpSpPr>
          <p:sp>
            <p:nvSpPr>
              <p:cNvPr id="105" name="Freeform 18"/>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106" name="Freeform 19"/>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107" name="Freeform 20"/>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grpSp>
        <p:grpSp>
          <p:nvGrpSpPr>
            <p:cNvPr id="9" name="Group 21"/>
            <p:cNvGrpSpPr/>
            <p:nvPr/>
          </p:nvGrpSpPr>
          <p:grpSpPr bwMode="auto">
            <a:xfrm>
              <a:off x="1089" y="952"/>
              <a:ext cx="635" cy="658"/>
              <a:chOff x="0" y="0"/>
              <a:chExt cx="2960" cy="2960"/>
            </a:xfrm>
          </p:grpSpPr>
          <p:sp>
            <p:nvSpPr>
              <p:cNvPr id="102" name="Freeform 22"/>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103" name="Freeform 23"/>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104" name="Freeform 24"/>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grpSp>
        <p:grpSp>
          <p:nvGrpSpPr>
            <p:cNvPr id="10" name="Group 25"/>
            <p:cNvGrpSpPr/>
            <p:nvPr/>
          </p:nvGrpSpPr>
          <p:grpSpPr bwMode="auto">
            <a:xfrm>
              <a:off x="1089" y="567"/>
              <a:ext cx="635" cy="658"/>
              <a:chOff x="0" y="0"/>
              <a:chExt cx="2960" cy="2960"/>
            </a:xfrm>
          </p:grpSpPr>
          <p:sp>
            <p:nvSpPr>
              <p:cNvPr id="99" name="Freeform 26"/>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100" name="Freeform 27"/>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101" name="Freeform 28"/>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grpSp>
        <p:grpSp>
          <p:nvGrpSpPr>
            <p:cNvPr id="11" name="Group 29"/>
            <p:cNvGrpSpPr/>
            <p:nvPr/>
          </p:nvGrpSpPr>
          <p:grpSpPr bwMode="auto">
            <a:xfrm>
              <a:off x="1089" y="181"/>
              <a:ext cx="635" cy="658"/>
              <a:chOff x="0" y="0"/>
              <a:chExt cx="2960" cy="2960"/>
            </a:xfrm>
          </p:grpSpPr>
          <p:sp>
            <p:nvSpPr>
              <p:cNvPr id="96" name="Freeform 30"/>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97" name="Freeform 31"/>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98" name="Freeform 32"/>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grpSp>
        <p:grpSp>
          <p:nvGrpSpPr>
            <p:cNvPr id="12" name="Group 33"/>
            <p:cNvGrpSpPr/>
            <p:nvPr/>
          </p:nvGrpSpPr>
          <p:grpSpPr bwMode="auto">
            <a:xfrm>
              <a:off x="1452" y="1134"/>
              <a:ext cx="635" cy="658"/>
              <a:chOff x="0" y="0"/>
              <a:chExt cx="2960" cy="2960"/>
            </a:xfrm>
          </p:grpSpPr>
          <p:sp>
            <p:nvSpPr>
              <p:cNvPr id="93" name="Freeform 34"/>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94" name="Freeform 35"/>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95" name="Freeform 36"/>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grpSp>
        <p:grpSp>
          <p:nvGrpSpPr>
            <p:cNvPr id="13" name="Group 37"/>
            <p:cNvGrpSpPr/>
            <p:nvPr/>
          </p:nvGrpSpPr>
          <p:grpSpPr bwMode="auto">
            <a:xfrm>
              <a:off x="1452" y="749"/>
              <a:ext cx="635" cy="658"/>
              <a:chOff x="0" y="0"/>
              <a:chExt cx="2960" cy="2960"/>
            </a:xfrm>
          </p:grpSpPr>
          <p:sp>
            <p:nvSpPr>
              <p:cNvPr id="90" name="Freeform 38"/>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91" name="Freeform 39"/>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92" name="Freeform 40"/>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grpSp>
        <p:grpSp>
          <p:nvGrpSpPr>
            <p:cNvPr id="14" name="Group 41"/>
            <p:cNvGrpSpPr/>
            <p:nvPr/>
          </p:nvGrpSpPr>
          <p:grpSpPr bwMode="auto">
            <a:xfrm>
              <a:off x="1452" y="363"/>
              <a:ext cx="635" cy="658"/>
              <a:chOff x="0" y="0"/>
              <a:chExt cx="2960" cy="2960"/>
            </a:xfrm>
          </p:grpSpPr>
          <p:sp>
            <p:nvSpPr>
              <p:cNvPr id="87" name="Freeform 42"/>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alpha val="25000"/>
                </a:srgbClr>
              </a:solidFill>
              <a:ln w="19050" cap="rnd" cmpd="sng">
                <a:solidFill>
                  <a:srgbClr val="969696"/>
                </a:solidFill>
                <a:prstDash val="sysDot"/>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88" name="Freeform 43"/>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FFFFFF">
                  <a:alpha val="25000"/>
                </a:srgbClr>
              </a:solidFill>
              <a:ln w="19050" cap="rnd" cmpd="sng">
                <a:solidFill>
                  <a:srgbClr val="969696"/>
                </a:solidFill>
                <a:prstDash val="sysDot"/>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89" name="Freeform 44"/>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FFFFFF">
                  <a:alpha val="25000"/>
                </a:srgbClr>
              </a:solidFill>
              <a:ln w="19050" cap="rnd" cmpd="sng">
                <a:solidFill>
                  <a:srgbClr val="969696"/>
                </a:solidFill>
                <a:prstDash val="sysDot"/>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grpSp>
        <p:grpSp>
          <p:nvGrpSpPr>
            <p:cNvPr id="15" name="Group 45"/>
            <p:cNvGrpSpPr/>
            <p:nvPr/>
          </p:nvGrpSpPr>
          <p:grpSpPr bwMode="auto">
            <a:xfrm>
              <a:off x="363" y="952"/>
              <a:ext cx="635" cy="658"/>
              <a:chOff x="0" y="0"/>
              <a:chExt cx="2960" cy="2960"/>
            </a:xfrm>
          </p:grpSpPr>
          <p:sp>
            <p:nvSpPr>
              <p:cNvPr id="84" name="Freeform 46"/>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85" name="Freeform 47"/>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86" name="Freeform 48"/>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grpSp>
        <p:grpSp>
          <p:nvGrpSpPr>
            <p:cNvPr id="16" name="Group 49"/>
            <p:cNvGrpSpPr/>
            <p:nvPr/>
          </p:nvGrpSpPr>
          <p:grpSpPr bwMode="auto">
            <a:xfrm>
              <a:off x="363" y="567"/>
              <a:ext cx="635" cy="658"/>
              <a:chOff x="0" y="0"/>
              <a:chExt cx="2960" cy="2960"/>
            </a:xfrm>
          </p:grpSpPr>
          <p:sp>
            <p:nvSpPr>
              <p:cNvPr id="81" name="Freeform 50"/>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82" name="Freeform 51"/>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83" name="Freeform 52"/>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grpSp>
        <p:grpSp>
          <p:nvGrpSpPr>
            <p:cNvPr id="17" name="Group 53"/>
            <p:cNvGrpSpPr/>
            <p:nvPr/>
          </p:nvGrpSpPr>
          <p:grpSpPr bwMode="auto">
            <a:xfrm>
              <a:off x="363" y="181"/>
              <a:ext cx="635" cy="658"/>
              <a:chOff x="0" y="0"/>
              <a:chExt cx="2960" cy="2960"/>
            </a:xfrm>
          </p:grpSpPr>
          <p:sp>
            <p:nvSpPr>
              <p:cNvPr id="78" name="Freeform 54"/>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79" name="Freeform 55"/>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80" name="Freeform 56"/>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grpSp>
        <p:grpSp>
          <p:nvGrpSpPr>
            <p:cNvPr id="18" name="Group 57"/>
            <p:cNvGrpSpPr/>
            <p:nvPr/>
          </p:nvGrpSpPr>
          <p:grpSpPr bwMode="auto">
            <a:xfrm>
              <a:off x="726" y="1133"/>
              <a:ext cx="635" cy="658"/>
              <a:chOff x="0" y="0"/>
              <a:chExt cx="2960" cy="2960"/>
            </a:xfrm>
          </p:grpSpPr>
          <p:sp>
            <p:nvSpPr>
              <p:cNvPr id="75" name="Freeform 58"/>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76" name="Freeform 59"/>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77" name="Freeform 60"/>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grpSp>
        <p:grpSp>
          <p:nvGrpSpPr>
            <p:cNvPr id="19" name="Group 61"/>
            <p:cNvGrpSpPr/>
            <p:nvPr/>
          </p:nvGrpSpPr>
          <p:grpSpPr bwMode="auto">
            <a:xfrm>
              <a:off x="726" y="748"/>
              <a:ext cx="635" cy="658"/>
              <a:chOff x="0" y="0"/>
              <a:chExt cx="2960" cy="2960"/>
            </a:xfrm>
          </p:grpSpPr>
          <p:sp>
            <p:nvSpPr>
              <p:cNvPr id="72" name="Freeform 62"/>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73" name="Freeform 63"/>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74" name="Freeform 64"/>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grpSp>
        <p:grpSp>
          <p:nvGrpSpPr>
            <p:cNvPr id="20" name="Group 65"/>
            <p:cNvGrpSpPr/>
            <p:nvPr/>
          </p:nvGrpSpPr>
          <p:grpSpPr bwMode="auto">
            <a:xfrm>
              <a:off x="726" y="362"/>
              <a:ext cx="635" cy="658"/>
              <a:chOff x="0" y="0"/>
              <a:chExt cx="2960" cy="2960"/>
            </a:xfrm>
          </p:grpSpPr>
          <p:sp>
            <p:nvSpPr>
              <p:cNvPr id="69" name="Freeform 66"/>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70" name="Freeform 67"/>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71" name="Freeform 68"/>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grpSp>
        <p:grpSp>
          <p:nvGrpSpPr>
            <p:cNvPr id="21" name="Group 69"/>
            <p:cNvGrpSpPr/>
            <p:nvPr/>
          </p:nvGrpSpPr>
          <p:grpSpPr bwMode="auto">
            <a:xfrm>
              <a:off x="1089" y="1315"/>
              <a:ext cx="635" cy="658"/>
              <a:chOff x="0" y="0"/>
              <a:chExt cx="2960" cy="2960"/>
            </a:xfrm>
          </p:grpSpPr>
          <p:sp>
            <p:nvSpPr>
              <p:cNvPr id="66" name="Freeform 70"/>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67" name="Freeform 71"/>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68" name="Freeform 72"/>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grpSp>
        <p:grpSp>
          <p:nvGrpSpPr>
            <p:cNvPr id="22" name="Group 73"/>
            <p:cNvGrpSpPr/>
            <p:nvPr/>
          </p:nvGrpSpPr>
          <p:grpSpPr bwMode="auto">
            <a:xfrm>
              <a:off x="1089" y="930"/>
              <a:ext cx="635" cy="658"/>
              <a:chOff x="0" y="0"/>
              <a:chExt cx="2960" cy="2960"/>
            </a:xfrm>
          </p:grpSpPr>
          <p:sp>
            <p:nvSpPr>
              <p:cNvPr id="63" name="Freeform 74"/>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64" name="Freeform 75"/>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65" name="Freeform 76"/>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grpSp>
        <p:grpSp>
          <p:nvGrpSpPr>
            <p:cNvPr id="23" name="Group 77"/>
            <p:cNvGrpSpPr/>
            <p:nvPr/>
          </p:nvGrpSpPr>
          <p:grpSpPr bwMode="auto">
            <a:xfrm>
              <a:off x="1089" y="544"/>
              <a:ext cx="635" cy="658"/>
              <a:chOff x="0" y="0"/>
              <a:chExt cx="2960" cy="2960"/>
            </a:xfrm>
          </p:grpSpPr>
          <p:sp>
            <p:nvSpPr>
              <p:cNvPr id="60" name="Freeform 78"/>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61" name="Freeform 79"/>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62" name="Freeform 80"/>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grpSp>
        <p:grpSp>
          <p:nvGrpSpPr>
            <p:cNvPr id="24" name="Group 81"/>
            <p:cNvGrpSpPr/>
            <p:nvPr/>
          </p:nvGrpSpPr>
          <p:grpSpPr bwMode="auto">
            <a:xfrm>
              <a:off x="0" y="1134"/>
              <a:ext cx="635" cy="658"/>
              <a:chOff x="0" y="0"/>
              <a:chExt cx="2960" cy="2960"/>
            </a:xfrm>
          </p:grpSpPr>
          <p:sp>
            <p:nvSpPr>
              <p:cNvPr id="57" name="Freeform 82"/>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58" name="Freeform 83"/>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59" name="Freeform 84"/>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grpSp>
        <p:grpSp>
          <p:nvGrpSpPr>
            <p:cNvPr id="25" name="Group 85"/>
            <p:cNvGrpSpPr/>
            <p:nvPr/>
          </p:nvGrpSpPr>
          <p:grpSpPr bwMode="auto">
            <a:xfrm>
              <a:off x="0" y="749"/>
              <a:ext cx="635" cy="658"/>
              <a:chOff x="0" y="0"/>
              <a:chExt cx="2960" cy="2960"/>
            </a:xfrm>
          </p:grpSpPr>
          <p:sp>
            <p:nvSpPr>
              <p:cNvPr id="54" name="Freeform 86"/>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55" name="Freeform 87"/>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56" name="Freeform 88"/>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grpSp>
        <p:grpSp>
          <p:nvGrpSpPr>
            <p:cNvPr id="26" name="Group 89"/>
            <p:cNvGrpSpPr/>
            <p:nvPr/>
          </p:nvGrpSpPr>
          <p:grpSpPr bwMode="auto">
            <a:xfrm>
              <a:off x="0" y="363"/>
              <a:ext cx="635" cy="658"/>
              <a:chOff x="0" y="0"/>
              <a:chExt cx="2960" cy="2960"/>
            </a:xfrm>
          </p:grpSpPr>
          <p:sp>
            <p:nvSpPr>
              <p:cNvPr id="51" name="Freeform 90"/>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52" name="Freeform 91"/>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53" name="Freeform 92"/>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grpSp>
        <p:grpSp>
          <p:nvGrpSpPr>
            <p:cNvPr id="27" name="Group 93"/>
            <p:cNvGrpSpPr/>
            <p:nvPr/>
          </p:nvGrpSpPr>
          <p:grpSpPr bwMode="auto">
            <a:xfrm>
              <a:off x="363" y="1315"/>
              <a:ext cx="635" cy="658"/>
              <a:chOff x="0" y="0"/>
              <a:chExt cx="2960" cy="2960"/>
            </a:xfrm>
          </p:grpSpPr>
          <p:sp>
            <p:nvSpPr>
              <p:cNvPr id="48" name="Freeform 94"/>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49" name="Freeform 95"/>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50" name="Freeform 96"/>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grpSp>
        <p:grpSp>
          <p:nvGrpSpPr>
            <p:cNvPr id="28" name="Group 97"/>
            <p:cNvGrpSpPr/>
            <p:nvPr/>
          </p:nvGrpSpPr>
          <p:grpSpPr bwMode="auto">
            <a:xfrm>
              <a:off x="363" y="930"/>
              <a:ext cx="635" cy="658"/>
              <a:chOff x="0" y="0"/>
              <a:chExt cx="2960" cy="2960"/>
            </a:xfrm>
          </p:grpSpPr>
          <p:sp>
            <p:nvSpPr>
              <p:cNvPr id="45" name="Freeform 98"/>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46" name="Freeform 99"/>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47" name="Freeform 100"/>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grpSp>
        <p:grpSp>
          <p:nvGrpSpPr>
            <p:cNvPr id="29" name="Group 101"/>
            <p:cNvGrpSpPr/>
            <p:nvPr/>
          </p:nvGrpSpPr>
          <p:grpSpPr bwMode="auto">
            <a:xfrm>
              <a:off x="363" y="544"/>
              <a:ext cx="635" cy="658"/>
              <a:chOff x="0" y="0"/>
              <a:chExt cx="2960" cy="2960"/>
            </a:xfrm>
          </p:grpSpPr>
          <p:sp>
            <p:nvSpPr>
              <p:cNvPr id="42" name="Freeform 102"/>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43" name="Freeform 103"/>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44" name="Freeform 104"/>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grpSp>
        <p:grpSp>
          <p:nvGrpSpPr>
            <p:cNvPr id="30" name="Group 105"/>
            <p:cNvGrpSpPr/>
            <p:nvPr/>
          </p:nvGrpSpPr>
          <p:grpSpPr bwMode="auto">
            <a:xfrm>
              <a:off x="726" y="1497"/>
              <a:ext cx="635" cy="658"/>
              <a:chOff x="0" y="0"/>
              <a:chExt cx="2960" cy="2960"/>
            </a:xfrm>
          </p:grpSpPr>
          <p:sp>
            <p:nvSpPr>
              <p:cNvPr id="39" name="Freeform 106"/>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40" name="Freeform 107"/>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41" name="Freeform 108"/>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grpSp>
        <p:grpSp>
          <p:nvGrpSpPr>
            <p:cNvPr id="31" name="Group 109"/>
            <p:cNvGrpSpPr/>
            <p:nvPr/>
          </p:nvGrpSpPr>
          <p:grpSpPr bwMode="auto">
            <a:xfrm>
              <a:off x="726" y="1112"/>
              <a:ext cx="635" cy="658"/>
              <a:chOff x="0" y="0"/>
              <a:chExt cx="2960" cy="2960"/>
            </a:xfrm>
          </p:grpSpPr>
          <p:sp>
            <p:nvSpPr>
              <p:cNvPr id="36" name="Freeform 110"/>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37" name="Freeform 111"/>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38" name="Freeform 112"/>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grpSp>
        <p:grpSp>
          <p:nvGrpSpPr>
            <p:cNvPr id="32" name="Group 113"/>
            <p:cNvGrpSpPr/>
            <p:nvPr/>
          </p:nvGrpSpPr>
          <p:grpSpPr bwMode="auto">
            <a:xfrm>
              <a:off x="726" y="726"/>
              <a:ext cx="635" cy="658"/>
              <a:chOff x="0" y="0"/>
              <a:chExt cx="2960" cy="2960"/>
            </a:xfrm>
          </p:grpSpPr>
          <p:sp>
            <p:nvSpPr>
              <p:cNvPr id="33" name="Freeform 114"/>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34" name="Freeform 115"/>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35" name="Freeform 116"/>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grpSp>
      </p:grpSp>
      <p:sp>
        <p:nvSpPr>
          <p:cNvPr id="114" name="Arc 117"/>
          <p:cNvSpPr/>
          <p:nvPr/>
        </p:nvSpPr>
        <p:spPr bwMode="auto">
          <a:xfrm>
            <a:off x="3988966" y="2406313"/>
            <a:ext cx="804416" cy="804387"/>
          </a:xfrm>
          <a:custGeom>
            <a:avLst/>
            <a:gdLst>
              <a:gd name="T0" fmla="*/ 0 w 21600"/>
              <a:gd name="T1" fmla="*/ 0 h 21600"/>
              <a:gd name="T2" fmla="*/ 21600 w 21600"/>
              <a:gd name="T3" fmla="*/ 21600 h 21600"/>
              <a:gd name="T4" fmla="*/ 0 w 21600"/>
              <a:gd name="T5" fmla="*/ 2160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a:moveTo>
                  <a:pt x="-1" y="0"/>
                </a:moveTo>
                <a:cubicBezTo>
                  <a:pt x="11929" y="0"/>
                  <a:pt x="21600" y="9670"/>
                  <a:pt x="21600" y="21600"/>
                </a:cubicBezTo>
              </a:path>
              <a:path w="21600" h="21600">
                <a:moveTo>
                  <a:pt x="-1" y="0"/>
                </a:moveTo>
                <a:cubicBezTo>
                  <a:pt x="11929" y="0"/>
                  <a:pt x="21600" y="9670"/>
                  <a:pt x="21600" y="21600"/>
                </a:cubicBezTo>
                <a:lnTo>
                  <a:pt x="0" y="21600"/>
                </a:lnTo>
                <a:close/>
              </a:path>
            </a:pathLst>
          </a:custGeom>
          <a:noFill/>
          <a:ln w="38100" cap="rnd" cmpd="sng">
            <a:solidFill>
              <a:srgbClr val="808080"/>
            </a:solidFill>
            <a:prstDash val="sysDot"/>
            <a:miter lim="800000"/>
            <a:tailEnd type="triangle" w="med" len="med"/>
          </a:ln>
          <a:effectLst/>
        </p:spPr>
        <p:txBody>
          <a:bodyPr wrap="none" lIns="78242" tIns="39121" rIns="78242" bIns="39121" anchor="ctr"/>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grpSp>
        <p:nvGrpSpPr>
          <p:cNvPr id="115" name="Group 118"/>
          <p:cNvGrpSpPr/>
          <p:nvPr/>
        </p:nvGrpSpPr>
        <p:grpSpPr bwMode="auto">
          <a:xfrm>
            <a:off x="4201195" y="3369223"/>
            <a:ext cx="1025203" cy="1061107"/>
            <a:chOff x="0" y="0"/>
            <a:chExt cx="2960" cy="2960"/>
          </a:xfrm>
          <a:solidFill>
            <a:srgbClr val="006C31"/>
          </a:solidFill>
        </p:grpSpPr>
        <p:sp>
          <p:nvSpPr>
            <p:cNvPr id="116" name="Freeform 119"/>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grpFill/>
            <a:ln w="9525">
              <a:solidFill>
                <a:schemeClr val="bg1"/>
              </a:solid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117" name="Freeform 120"/>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grpFill/>
            <a:ln w="9525">
              <a:solidFill>
                <a:schemeClr val="bg1"/>
              </a:solid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sp>
          <p:nvSpPr>
            <p:cNvPr id="118" name="Freeform 121"/>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grpFill/>
            <a:ln w="9525">
              <a:solidFill>
                <a:schemeClr val="bg1"/>
              </a:solidFill>
              <a:miter lim="800000"/>
            </a:ln>
            <a:effectLst/>
          </p:spPr>
          <p:txBody>
            <a:bodyPr lIns="72574" tIns="36287" rIns="72574" bIns="36287"/>
            <a:lstStyle/>
            <a:p>
              <a:pPr eaLnBrk="0" hangingPunct="0"/>
              <a:endParaRPr lang="zh-CN" altLang="zh-CN" sz="1500">
                <a:solidFill>
                  <a:srgbClr val="FFFFFF"/>
                </a:solidFill>
                <a:latin typeface="Calibri" panose="020F0502020204030204" pitchFamily="34" charset="0"/>
                <a:sym typeface="宋体" panose="02010600030101010101" pitchFamily="2" charset="-122"/>
              </a:endParaRPr>
            </a:p>
          </p:txBody>
        </p:sp>
      </p:grpSp>
      <p:sp>
        <p:nvSpPr>
          <p:cNvPr id="119" name="WordArt 123"/>
          <p:cNvSpPr>
            <a:spLocks noChangeArrowheads="1" noChangeShapeType="1" noTextEdit="1"/>
          </p:cNvSpPr>
          <p:nvPr/>
        </p:nvSpPr>
        <p:spPr bwMode="auto">
          <a:xfrm>
            <a:off x="4052505" y="4507961"/>
            <a:ext cx="1319772" cy="465785"/>
          </a:xfrm>
          <a:prstGeom prst="rect">
            <a:avLst/>
          </a:prstGeom>
        </p:spPr>
        <p:txBody>
          <a:bodyPr wrap="none" lIns="98581" tIns="49291" rIns="98581" bIns="49291" fromWordArt="1"/>
          <a:lstStyle/>
          <a:p>
            <a:pPr>
              <a:defRPr/>
            </a:pPr>
            <a:r>
              <a:rPr lang="zh-CN" altLang="en-US" sz="2200" b="1" kern="0" dirty="0">
                <a:ln w="9525">
                  <a:noFill/>
                  <a:round/>
                </a:ln>
                <a:solidFill>
                  <a:schemeClr val="tx1">
                    <a:lumMod val="85000"/>
                    <a:lumOff val="15000"/>
                  </a:schemeClr>
                </a:solidFill>
                <a:latin typeface="微软雅黑" panose="020B0503020204020204" pitchFamily="34" charset="-122"/>
                <a:ea typeface="微软雅黑" panose="020B0503020204020204" pitchFamily="34" charset="-122"/>
              </a:rPr>
              <a:t>填加文字</a:t>
            </a:r>
            <a:endParaRPr lang="zh-CN" altLang="en-US" sz="2200" b="1" kern="0" dirty="0">
              <a:ln w="9525">
                <a:noFill/>
                <a:round/>
              </a:ln>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20" name="Text Box 45"/>
          <p:cNvSpPr>
            <a:spLocks noChangeArrowheads="1"/>
          </p:cNvSpPr>
          <p:nvPr/>
        </p:nvSpPr>
        <p:spPr bwMode="auto">
          <a:xfrm>
            <a:off x="5686796" y="1201316"/>
            <a:ext cx="2845452" cy="1117752"/>
          </a:xfrm>
          <a:prstGeom prst="rect">
            <a:avLst/>
          </a:prstGeom>
          <a:noFill/>
          <a:ln w="9525">
            <a:noFill/>
            <a:miter lim="800000"/>
          </a:ln>
          <a:effectLst/>
        </p:spPr>
        <p:txBody>
          <a:bodyPr wrap="square" lIns="78242" tIns="39121" rIns="78242" bIns="39121">
            <a:spAutoFit/>
          </a:bodyPr>
          <a:lstStyle/>
          <a:p>
            <a:pPr eaLnBrk="0" hangingPunct="0">
              <a:lnSpc>
                <a:spcPct val="150000"/>
              </a:lnSpc>
              <a:defRPr/>
            </a:pPr>
            <a:r>
              <a:rPr lang="zh-CN" altLang="en-US" sz="1500" b="1" kern="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单击填加标题</a:t>
            </a:r>
            <a:endParaRPr lang="zh-CN" altLang="en-US" sz="1500" b="1" kern="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marL="0" lvl="2" eaLnBrk="0" hangingPunct="0">
              <a:lnSpc>
                <a:spcPct val="150000"/>
              </a:lnSpc>
              <a:buClr>
                <a:srgbClr val="0070C0"/>
              </a:buClr>
              <a:buSzPct val="80000"/>
              <a:defRPr/>
            </a:pPr>
            <a:r>
              <a:rPr lang="zh-CN" altLang="en-US" sz="1500" kern="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点击添加文本点击添加</a:t>
            </a:r>
            <a:r>
              <a:rPr lang="zh-CN" altLang="en-US" sz="1500" kern="0" dirty="0" smtClean="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文本点击</a:t>
            </a:r>
            <a:r>
              <a:rPr lang="zh-CN" altLang="en-US" sz="1500" kern="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添加文本点击添加文本</a:t>
            </a:r>
            <a:endParaRPr lang="en-US" sz="1500" kern="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1" name="Text Box 45"/>
          <p:cNvSpPr>
            <a:spLocks noChangeArrowheads="1"/>
          </p:cNvSpPr>
          <p:nvPr/>
        </p:nvSpPr>
        <p:spPr bwMode="auto">
          <a:xfrm>
            <a:off x="5688508" y="2513882"/>
            <a:ext cx="2843932" cy="1117752"/>
          </a:xfrm>
          <a:prstGeom prst="rect">
            <a:avLst/>
          </a:prstGeom>
          <a:noFill/>
          <a:ln w="9525">
            <a:noFill/>
            <a:miter lim="800000"/>
          </a:ln>
          <a:effectLst/>
        </p:spPr>
        <p:txBody>
          <a:bodyPr wrap="square" lIns="78242" tIns="39121" rIns="78242" bIns="39121">
            <a:spAutoFit/>
          </a:bodyPr>
          <a:lstStyle/>
          <a:p>
            <a:pPr eaLnBrk="0" hangingPunct="0">
              <a:lnSpc>
                <a:spcPct val="150000"/>
              </a:lnSpc>
              <a:defRPr/>
            </a:pPr>
            <a:r>
              <a:rPr lang="zh-CN" altLang="en-US" sz="1500" b="1" kern="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单击填加标题</a:t>
            </a:r>
            <a:endParaRPr lang="zh-CN" altLang="en-US" sz="1500" b="1" kern="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marL="0" lvl="2" eaLnBrk="0" hangingPunct="0">
              <a:lnSpc>
                <a:spcPct val="150000"/>
              </a:lnSpc>
              <a:buClr>
                <a:srgbClr val="0070C0"/>
              </a:buClr>
              <a:buSzPct val="80000"/>
              <a:defRPr/>
            </a:pPr>
            <a:r>
              <a:rPr lang="zh-CN" altLang="en-US" sz="1500" kern="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点击添加文本点击添加</a:t>
            </a:r>
            <a:r>
              <a:rPr lang="zh-CN" altLang="en-US" sz="1500" kern="0" dirty="0" smtClean="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文本点击</a:t>
            </a:r>
            <a:r>
              <a:rPr lang="zh-CN" altLang="en-US" sz="1500" kern="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添加文本点击添加文本</a:t>
            </a:r>
            <a:endParaRPr lang="en-US" sz="1500" kern="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2" name="Text Box 45"/>
          <p:cNvSpPr>
            <a:spLocks noChangeArrowheads="1"/>
          </p:cNvSpPr>
          <p:nvPr/>
        </p:nvSpPr>
        <p:spPr bwMode="auto">
          <a:xfrm>
            <a:off x="5686796" y="3940768"/>
            <a:ext cx="2845452" cy="1117752"/>
          </a:xfrm>
          <a:prstGeom prst="rect">
            <a:avLst/>
          </a:prstGeom>
          <a:noFill/>
          <a:ln w="9525">
            <a:noFill/>
            <a:miter lim="800000"/>
          </a:ln>
          <a:effectLst/>
        </p:spPr>
        <p:txBody>
          <a:bodyPr wrap="square" lIns="78242" tIns="39121" rIns="78242" bIns="39121">
            <a:spAutoFit/>
          </a:bodyPr>
          <a:lstStyle/>
          <a:p>
            <a:pPr eaLnBrk="0" hangingPunct="0">
              <a:lnSpc>
                <a:spcPct val="150000"/>
              </a:lnSpc>
              <a:defRPr/>
            </a:pPr>
            <a:r>
              <a:rPr lang="zh-CN" altLang="en-US" sz="1500" b="1" kern="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单击填加标题</a:t>
            </a:r>
            <a:endParaRPr lang="zh-CN" altLang="en-US" sz="1500" b="1" kern="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marL="0" lvl="2" eaLnBrk="0" hangingPunct="0">
              <a:lnSpc>
                <a:spcPct val="150000"/>
              </a:lnSpc>
              <a:buClr>
                <a:srgbClr val="0070C0"/>
              </a:buClr>
              <a:buSzPct val="80000"/>
              <a:defRPr/>
            </a:pPr>
            <a:r>
              <a:rPr lang="zh-CN" altLang="en-US" sz="1500" kern="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点击添加文本点击添加</a:t>
            </a:r>
            <a:r>
              <a:rPr lang="zh-CN" altLang="en-US" sz="1500" kern="0" dirty="0" smtClean="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文本点击</a:t>
            </a:r>
            <a:r>
              <a:rPr lang="zh-CN" altLang="en-US" sz="1500" kern="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添加文本点击添加文本</a:t>
            </a:r>
            <a:endParaRPr lang="en-US" sz="1500" kern="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15"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1000" fill="hold"/>
                                        <p:tgtEl>
                                          <p:spTgt spid="4"/>
                                        </p:tgtEl>
                                        <p:attrNameLst>
                                          <p:attrName>ppt_w</p:attrName>
                                        </p:attrNameLst>
                                      </p:cBhvr>
                                      <p:tavLst>
                                        <p:tav tm="0">
                                          <p:val>
                                            <p:fltVal val="0"/>
                                          </p:val>
                                        </p:tav>
                                        <p:tav tm="100000">
                                          <p:val>
                                            <p:strVal val="#ppt_w"/>
                                          </p:val>
                                        </p:tav>
                                      </p:tavLst>
                                    </p:anim>
                                    <p:anim calcmode="lin" valueType="num">
                                      <p:cBhvr>
                                        <p:cTn id="16" dur="1000" fill="hold"/>
                                        <p:tgtEl>
                                          <p:spTgt spid="4"/>
                                        </p:tgtEl>
                                        <p:attrNameLst>
                                          <p:attrName>ppt_h</p:attrName>
                                        </p:attrNameLst>
                                      </p:cBhvr>
                                      <p:tavLst>
                                        <p:tav tm="0">
                                          <p:val>
                                            <p:fltVal val="0"/>
                                          </p:val>
                                        </p:tav>
                                        <p:tav tm="100000">
                                          <p:val>
                                            <p:strVal val="#ppt_h"/>
                                          </p:val>
                                        </p:tav>
                                      </p:tavLst>
                                    </p:anim>
                                    <p:anim calcmode="lin" valueType="num">
                                      <p:cBhvr>
                                        <p:cTn id="17"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par>
                          <p:cTn id="19" fill="hold">
                            <p:stCondLst>
                              <p:cond delay="2000"/>
                            </p:stCondLst>
                            <p:childTnLst>
                              <p:par>
                                <p:cTn id="20" presetID="21" presetClass="entr" presetSubtype="1" fill="hold" grpId="0" nodeType="afterEffect">
                                  <p:stCondLst>
                                    <p:cond delay="0"/>
                                  </p:stCondLst>
                                  <p:childTnLst>
                                    <p:set>
                                      <p:cBhvr>
                                        <p:cTn id="21" dur="1" fill="hold">
                                          <p:stCondLst>
                                            <p:cond delay="0"/>
                                          </p:stCondLst>
                                        </p:cTn>
                                        <p:tgtEl>
                                          <p:spTgt spid="114"/>
                                        </p:tgtEl>
                                        <p:attrNameLst>
                                          <p:attrName>style.visibility</p:attrName>
                                        </p:attrNameLst>
                                      </p:cBhvr>
                                      <p:to>
                                        <p:strVal val="visible"/>
                                      </p:to>
                                    </p:set>
                                    <p:animEffect transition="in" filter="wheel(1)">
                                      <p:cBhvr>
                                        <p:cTn id="22" dur="1000"/>
                                        <p:tgtEl>
                                          <p:spTgt spid="114"/>
                                        </p:tgtEl>
                                      </p:cBhvr>
                                    </p:animEffect>
                                  </p:childTnLst>
                                </p:cTn>
                              </p:par>
                            </p:childTnLst>
                          </p:cTn>
                        </p:par>
                        <p:par>
                          <p:cTn id="23" fill="hold">
                            <p:stCondLst>
                              <p:cond delay="3000"/>
                            </p:stCondLst>
                            <p:childTnLst>
                              <p:par>
                                <p:cTn id="24" presetID="49" presetClass="entr" presetSubtype="0" decel="100000" fill="hold" nodeType="afterEffect">
                                  <p:stCondLst>
                                    <p:cond delay="0"/>
                                  </p:stCondLst>
                                  <p:childTnLst>
                                    <p:set>
                                      <p:cBhvr>
                                        <p:cTn id="25" dur="1" fill="hold">
                                          <p:stCondLst>
                                            <p:cond delay="0"/>
                                          </p:stCondLst>
                                        </p:cTn>
                                        <p:tgtEl>
                                          <p:spTgt spid="115"/>
                                        </p:tgtEl>
                                        <p:attrNameLst>
                                          <p:attrName>style.visibility</p:attrName>
                                        </p:attrNameLst>
                                      </p:cBhvr>
                                      <p:to>
                                        <p:strVal val="visible"/>
                                      </p:to>
                                    </p:set>
                                    <p:anim calcmode="lin" valueType="num">
                                      <p:cBhvr>
                                        <p:cTn id="26" dur="500" fill="hold"/>
                                        <p:tgtEl>
                                          <p:spTgt spid="115"/>
                                        </p:tgtEl>
                                        <p:attrNameLst>
                                          <p:attrName>ppt_w</p:attrName>
                                        </p:attrNameLst>
                                      </p:cBhvr>
                                      <p:tavLst>
                                        <p:tav tm="0">
                                          <p:val>
                                            <p:fltVal val="0"/>
                                          </p:val>
                                        </p:tav>
                                        <p:tav tm="100000">
                                          <p:val>
                                            <p:strVal val="#ppt_w"/>
                                          </p:val>
                                        </p:tav>
                                      </p:tavLst>
                                    </p:anim>
                                    <p:anim calcmode="lin" valueType="num">
                                      <p:cBhvr>
                                        <p:cTn id="27" dur="500" fill="hold"/>
                                        <p:tgtEl>
                                          <p:spTgt spid="115"/>
                                        </p:tgtEl>
                                        <p:attrNameLst>
                                          <p:attrName>ppt_h</p:attrName>
                                        </p:attrNameLst>
                                      </p:cBhvr>
                                      <p:tavLst>
                                        <p:tav tm="0">
                                          <p:val>
                                            <p:fltVal val="0"/>
                                          </p:val>
                                        </p:tav>
                                        <p:tav tm="100000">
                                          <p:val>
                                            <p:strVal val="#ppt_h"/>
                                          </p:val>
                                        </p:tav>
                                      </p:tavLst>
                                    </p:anim>
                                    <p:anim calcmode="lin" valueType="num">
                                      <p:cBhvr>
                                        <p:cTn id="28" dur="500" fill="hold"/>
                                        <p:tgtEl>
                                          <p:spTgt spid="115"/>
                                        </p:tgtEl>
                                        <p:attrNameLst>
                                          <p:attrName>style.rotation</p:attrName>
                                        </p:attrNameLst>
                                      </p:cBhvr>
                                      <p:tavLst>
                                        <p:tav tm="0">
                                          <p:val>
                                            <p:fltVal val="360"/>
                                          </p:val>
                                        </p:tav>
                                        <p:tav tm="100000">
                                          <p:val>
                                            <p:fltVal val="0"/>
                                          </p:val>
                                        </p:tav>
                                      </p:tavLst>
                                    </p:anim>
                                    <p:animEffect>
                                      <p:cBhvr>
                                        <p:cTn id="29" dur="500"/>
                                        <p:tgtEl>
                                          <p:spTgt spid="115"/>
                                        </p:tgtEl>
                                      </p:cBhvr>
                                    </p:animEffect>
                                  </p:childTnLst>
                                </p:cTn>
                              </p:par>
                            </p:childTnLst>
                          </p:cTn>
                        </p:par>
                        <p:par>
                          <p:cTn id="30" fill="hold">
                            <p:stCondLst>
                              <p:cond delay="3500"/>
                            </p:stCondLst>
                            <p:childTnLst>
                              <p:par>
                                <p:cTn id="31" presetID="49" presetClass="entr" presetSubtype="0" decel="100000" fill="hold" grpId="0" nodeType="afterEffect">
                                  <p:stCondLst>
                                    <p:cond delay="0"/>
                                  </p:stCondLst>
                                  <p:childTnLst>
                                    <p:set>
                                      <p:cBhvr>
                                        <p:cTn id="32" dur="1" fill="hold">
                                          <p:stCondLst>
                                            <p:cond delay="0"/>
                                          </p:stCondLst>
                                        </p:cTn>
                                        <p:tgtEl>
                                          <p:spTgt spid="119"/>
                                        </p:tgtEl>
                                        <p:attrNameLst>
                                          <p:attrName>style.visibility</p:attrName>
                                        </p:attrNameLst>
                                      </p:cBhvr>
                                      <p:to>
                                        <p:strVal val="visible"/>
                                      </p:to>
                                    </p:set>
                                    <p:anim calcmode="lin" valueType="num">
                                      <p:cBhvr>
                                        <p:cTn id="33" dur="500" fill="hold"/>
                                        <p:tgtEl>
                                          <p:spTgt spid="119"/>
                                        </p:tgtEl>
                                        <p:attrNameLst>
                                          <p:attrName>ppt_w</p:attrName>
                                        </p:attrNameLst>
                                      </p:cBhvr>
                                      <p:tavLst>
                                        <p:tav tm="0">
                                          <p:val>
                                            <p:fltVal val="0"/>
                                          </p:val>
                                        </p:tav>
                                        <p:tav tm="100000">
                                          <p:val>
                                            <p:strVal val="#ppt_w"/>
                                          </p:val>
                                        </p:tav>
                                      </p:tavLst>
                                    </p:anim>
                                    <p:anim calcmode="lin" valueType="num">
                                      <p:cBhvr>
                                        <p:cTn id="34" dur="500" fill="hold"/>
                                        <p:tgtEl>
                                          <p:spTgt spid="119"/>
                                        </p:tgtEl>
                                        <p:attrNameLst>
                                          <p:attrName>ppt_h</p:attrName>
                                        </p:attrNameLst>
                                      </p:cBhvr>
                                      <p:tavLst>
                                        <p:tav tm="0">
                                          <p:val>
                                            <p:fltVal val="0"/>
                                          </p:val>
                                        </p:tav>
                                        <p:tav tm="100000">
                                          <p:val>
                                            <p:strVal val="#ppt_h"/>
                                          </p:val>
                                        </p:tav>
                                      </p:tavLst>
                                    </p:anim>
                                    <p:anim calcmode="lin" valueType="num">
                                      <p:cBhvr>
                                        <p:cTn id="35" dur="500" fill="hold"/>
                                        <p:tgtEl>
                                          <p:spTgt spid="119"/>
                                        </p:tgtEl>
                                        <p:attrNameLst>
                                          <p:attrName>style.rotation</p:attrName>
                                        </p:attrNameLst>
                                      </p:cBhvr>
                                      <p:tavLst>
                                        <p:tav tm="0">
                                          <p:val>
                                            <p:fltVal val="360"/>
                                          </p:val>
                                        </p:tav>
                                        <p:tav tm="100000">
                                          <p:val>
                                            <p:fltVal val="0"/>
                                          </p:val>
                                        </p:tav>
                                      </p:tavLst>
                                    </p:anim>
                                    <p:animEffect>
                                      <p:cBhvr>
                                        <p:cTn id="36" dur="500"/>
                                        <p:tgtEl>
                                          <p:spTgt spid="119"/>
                                        </p:tgtEl>
                                      </p:cBhvr>
                                    </p:animEffect>
                                  </p:childTnLst>
                                </p:cTn>
                              </p:par>
                            </p:childTnLst>
                          </p:cTn>
                        </p:par>
                        <p:par>
                          <p:cTn id="37" fill="hold">
                            <p:stCondLst>
                              <p:cond delay="4000"/>
                            </p:stCondLst>
                            <p:childTnLst>
                              <p:par>
                                <p:cTn id="38" presetID="22" presetClass="entr" presetSubtype="8" fill="hold" grpId="0" nodeType="afterEffect">
                                  <p:stCondLst>
                                    <p:cond delay="0"/>
                                  </p:stCondLst>
                                  <p:childTnLst>
                                    <p:set>
                                      <p:cBhvr>
                                        <p:cTn id="39" dur="1" fill="hold">
                                          <p:stCondLst>
                                            <p:cond delay="0"/>
                                          </p:stCondLst>
                                        </p:cTn>
                                        <p:tgtEl>
                                          <p:spTgt spid="120"/>
                                        </p:tgtEl>
                                        <p:attrNameLst>
                                          <p:attrName>style.visibility</p:attrName>
                                        </p:attrNameLst>
                                      </p:cBhvr>
                                      <p:to>
                                        <p:strVal val="visible"/>
                                      </p:to>
                                    </p:set>
                                    <p:animEffect transition="in" filter="wipe(left)">
                                      <p:cBhvr>
                                        <p:cTn id="40" dur="500"/>
                                        <p:tgtEl>
                                          <p:spTgt spid="120"/>
                                        </p:tgtEl>
                                      </p:cBhvr>
                                    </p:animEffect>
                                  </p:childTnLst>
                                </p:cTn>
                              </p:par>
                            </p:childTnLst>
                          </p:cTn>
                        </p:par>
                        <p:par>
                          <p:cTn id="41" fill="hold">
                            <p:stCondLst>
                              <p:cond delay="4500"/>
                            </p:stCondLst>
                            <p:childTnLst>
                              <p:par>
                                <p:cTn id="42" presetID="22" presetClass="entr" presetSubtype="8" fill="hold" grpId="0" nodeType="afterEffect">
                                  <p:stCondLst>
                                    <p:cond delay="0"/>
                                  </p:stCondLst>
                                  <p:childTnLst>
                                    <p:set>
                                      <p:cBhvr>
                                        <p:cTn id="43" dur="1" fill="hold">
                                          <p:stCondLst>
                                            <p:cond delay="0"/>
                                          </p:stCondLst>
                                        </p:cTn>
                                        <p:tgtEl>
                                          <p:spTgt spid="121"/>
                                        </p:tgtEl>
                                        <p:attrNameLst>
                                          <p:attrName>style.visibility</p:attrName>
                                        </p:attrNameLst>
                                      </p:cBhvr>
                                      <p:to>
                                        <p:strVal val="visible"/>
                                      </p:to>
                                    </p:set>
                                    <p:animEffect transition="in" filter="wipe(left)">
                                      <p:cBhvr>
                                        <p:cTn id="44" dur="500"/>
                                        <p:tgtEl>
                                          <p:spTgt spid="121"/>
                                        </p:tgtEl>
                                      </p:cBhvr>
                                    </p:animEffect>
                                  </p:childTnLst>
                                </p:cTn>
                              </p:par>
                            </p:childTnLst>
                          </p:cTn>
                        </p:par>
                        <p:par>
                          <p:cTn id="45" fill="hold">
                            <p:stCondLst>
                              <p:cond delay="5000"/>
                            </p:stCondLst>
                            <p:childTnLst>
                              <p:par>
                                <p:cTn id="46" presetID="22" presetClass="entr" presetSubtype="8" fill="hold" grpId="0" nodeType="afterEffect">
                                  <p:stCondLst>
                                    <p:cond delay="0"/>
                                  </p:stCondLst>
                                  <p:childTnLst>
                                    <p:set>
                                      <p:cBhvr>
                                        <p:cTn id="47" dur="1" fill="hold">
                                          <p:stCondLst>
                                            <p:cond delay="0"/>
                                          </p:stCondLst>
                                        </p:cTn>
                                        <p:tgtEl>
                                          <p:spTgt spid="122"/>
                                        </p:tgtEl>
                                        <p:attrNameLst>
                                          <p:attrName>style.visibility</p:attrName>
                                        </p:attrNameLst>
                                      </p:cBhvr>
                                      <p:to>
                                        <p:strVal val="visible"/>
                                      </p:to>
                                    </p:set>
                                    <p:animEffect transition="in" filter="wipe(left)">
                                      <p:cBhvr>
                                        <p:cTn id="48" dur="500"/>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P spid="114" grpId="0" animBg="1"/>
      <p:bldP spid="119" grpId="0"/>
      <p:bldP spid="120" grpId="0" bldLvl="0" autoUpdateAnimBg="0"/>
      <p:bldP spid="121" grpId="0" bldLvl="0" autoUpdateAnimBg="0"/>
      <p:bldP spid="122" grpId="0" bldLvl="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0" y="274202"/>
            <a:ext cx="2411760" cy="360040"/>
          </a:xfrm>
          <a:prstGeom prst="homePlat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14"/>
          <p:cNvSpPr txBox="1">
            <a:spLocks noChangeArrowheads="1"/>
          </p:cNvSpPr>
          <p:nvPr/>
        </p:nvSpPr>
        <p:spPr bwMode="auto">
          <a:xfrm>
            <a:off x="107504" y="286698"/>
            <a:ext cx="2016224" cy="338554"/>
          </a:xfrm>
          <a:prstGeom prst="rect">
            <a:avLst/>
          </a:prstGeom>
          <a:noFill/>
          <a:ln w="9525">
            <a:noFill/>
            <a:miter lim="800000"/>
          </a:ln>
        </p:spPr>
        <p:txBody>
          <a:bodyPr wrap="square">
            <a:spAutoFit/>
          </a:bodyPr>
          <a:lstStyle/>
          <a:p>
            <a:pPr lvl="0" algn="ctr">
              <a:defRPr/>
            </a:pPr>
            <a:r>
              <a:rPr lang="zh-CN" altLang="en-US" sz="1600" b="1" kern="0" dirty="0" smtClean="0">
                <a:solidFill>
                  <a:schemeClr val="bg1"/>
                </a:solidFill>
                <a:latin typeface="微软雅黑" panose="020B0503020204020204" pitchFamily="34" charset="-122"/>
                <a:ea typeface="微软雅黑" panose="020B0503020204020204" pitchFamily="34" charset="-122"/>
              </a:rPr>
              <a:t>单击此处添加标题</a:t>
            </a:r>
            <a:endParaRPr lang="zh-CN" altLang="en-US" sz="1600" b="1" kern="0" dirty="0" smtClean="0">
              <a:solidFill>
                <a:schemeClr val="bg1"/>
              </a:solidFill>
              <a:latin typeface="微软雅黑" panose="020B0503020204020204" pitchFamily="34" charset="-122"/>
              <a:ea typeface="微软雅黑" panose="020B0503020204020204" pitchFamily="34" charset="-122"/>
            </a:endParaRPr>
          </a:p>
        </p:txBody>
      </p:sp>
      <p:graphicFrame>
        <p:nvGraphicFramePr>
          <p:cNvPr id="4" name="表格 3"/>
          <p:cNvGraphicFramePr>
            <a:graphicFrameLocks noGrp="1"/>
          </p:cNvGraphicFramePr>
          <p:nvPr/>
        </p:nvGraphicFramePr>
        <p:xfrm>
          <a:off x="4651148" y="1777380"/>
          <a:ext cx="4313340" cy="2956058"/>
        </p:xfrm>
        <a:graphic>
          <a:graphicData uri="http://schemas.openxmlformats.org/drawingml/2006/table">
            <a:tbl>
              <a:tblPr firstRow="1" lastCol="1" bandRow="1">
                <a:tableStyleId>{F5AB1C69-6EDB-4FF4-983F-18BD219EF322}</a:tableStyleId>
              </a:tblPr>
              <a:tblGrid>
                <a:gridCol w="1078335"/>
                <a:gridCol w="1078335"/>
                <a:gridCol w="1078335"/>
                <a:gridCol w="1078335"/>
              </a:tblGrid>
              <a:tr h="370474">
                <a:tc>
                  <a:txBody>
                    <a:bodyPr/>
                    <a:lstStyle/>
                    <a:p>
                      <a:pPr algn="ctr" rtl="0" fontAlgn="ctr"/>
                      <a:r>
                        <a:rPr lang="zh-CN" altLang="en-US" sz="900" u="none" strike="noStrike" dirty="0" smtClean="0">
                          <a:latin typeface="微软雅黑" panose="020B0503020204020204" pitchFamily="34" charset="-122"/>
                          <a:ea typeface="微软雅黑" panose="020B0503020204020204" pitchFamily="34" charset="-122"/>
                        </a:rPr>
                        <a:t>费用名称</a:t>
                      </a:r>
                      <a:endParaRPr lang="zh-CN" altLang="en-US" sz="900" b="1" i="0" u="none" strike="noStrike" dirty="0">
                        <a:solidFill>
                          <a:schemeClr val="bg1"/>
                        </a:solidFill>
                        <a:latin typeface="微软雅黑" panose="020B0503020204020204" pitchFamily="34" charset="-122"/>
                        <a:ea typeface="微软雅黑" panose="020B0503020204020204" pitchFamily="34" charset="-122"/>
                      </a:endParaRPr>
                    </a:p>
                  </a:txBody>
                  <a:tcPr marL="4142" marR="4142" marT="4142" marB="0" anchor="ctr">
                    <a:solidFill>
                      <a:srgbClr val="006C31"/>
                    </a:solidFill>
                  </a:tcPr>
                </a:tc>
                <a:tc>
                  <a:txBody>
                    <a:bodyPr/>
                    <a:lstStyle/>
                    <a:p>
                      <a:pPr algn="ctr"/>
                      <a:r>
                        <a:rPr lang="zh-CN" altLang="en-US" sz="900" dirty="0" smtClean="0">
                          <a:solidFill>
                            <a:schemeClr val="bg1"/>
                          </a:solidFill>
                          <a:latin typeface="微软雅黑" panose="020B0503020204020204" pitchFamily="34" charset="-122"/>
                          <a:ea typeface="微软雅黑" panose="020B0503020204020204" pitchFamily="34" charset="-122"/>
                        </a:rPr>
                        <a:t>金额（元）</a:t>
                      </a:r>
                      <a:endParaRPr lang="zh-CN" altLang="en-US" sz="900" dirty="0">
                        <a:solidFill>
                          <a:schemeClr val="bg1"/>
                        </a:solidFill>
                        <a:latin typeface="微软雅黑" panose="020B0503020204020204" pitchFamily="34" charset="-122"/>
                        <a:ea typeface="微软雅黑" panose="020B0503020204020204" pitchFamily="34" charset="-122"/>
                      </a:endParaRPr>
                    </a:p>
                  </a:txBody>
                  <a:tcPr marL="4142" marR="4142" marT="4142" marB="0" anchor="ctr">
                    <a:solidFill>
                      <a:srgbClr val="006C31"/>
                    </a:solidFill>
                  </a:tcPr>
                </a:tc>
                <a:tc>
                  <a:txBody>
                    <a:bodyPr/>
                    <a:lstStyle/>
                    <a:p>
                      <a:pPr marL="0" marR="0" indent="0" algn="ctr" defTabSz="1097280" rtl="0" eaLnBrk="1" fontAlgn="ctr" latinLnBrk="0" hangingPunct="1">
                        <a:lnSpc>
                          <a:spcPct val="100000"/>
                        </a:lnSpc>
                        <a:spcBef>
                          <a:spcPts val="0"/>
                        </a:spcBef>
                        <a:spcAft>
                          <a:spcPts val="0"/>
                        </a:spcAft>
                        <a:buClrTx/>
                        <a:buSzTx/>
                        <a:buFontTx/>
                        <a:buNone/>
                        <a:defRPr/>
                      </a:pPr>
                      <a:r>
                        <a:rPr lang="zh-CN" altLang="en-US" sz="900" u="none" strike="noStrike" dirty="0" smtClean="0">
                          <a:latin typeface="微软雅黑" panose="020B0503020204020204" pitchFamily="34" charset="-122"/>
                          <a:ea typeface="微软雅黑" panose="020B0503020204020204" pitchFamily="34" charset="-122"/>
                        </a:rPr>
                        <a:t>费用名称</a:t>
                      </a:r>
                      <a:endParaRPr lang="zh-CN" altLang="en-US" sz="900" b="1" i="0" u="none" strike="noStrike" dirty="0" smtClean="0">
                        <a:solidFill>
                          <a:schemeClr val="bg1"/>
                        </a:solidFill>
                        <a:latin typeface="微软雅黑" panose="020B0503020204020204" pitchFamily="34" charset="-122"/>
                        <a:ea typeface="微软雅黑" panose="020B0503020204020204" pitchFamily="34" charset="-122"/>
                      </a:endParaRPr>
                    </a:p>
                  </a:txBody>
                  <a:tcPr marL="4142" marR="4142" marT="4142" marB="0" anchor="ctr">
                    <a:solidFill>
                      <a:srgbClr val="006C31"/>
                    </a:solidFill>
                  </a:tcPr>
                </a:tc>
                <a:tc>
                  <a:txBody>
                    <a:bodyPr/>
                    <a:lstStyle/>
                    <a:p>
                      <a:pPr marL="0" marR="0" indent="0" algn="ctr" defTabSz="1097280" rtl="0" eaLnBrk="1" fontAlgn="auto" latinLnBrk="0" hangingPunct="1">
                        <a:lnSpc>
                          <a:spcPct val="100000"/>
                        </a:lnSpc>
                        <a:spcBef>
                          <a:spcPts val="0"/>
                        </a:spcBef>
                        <a:spcAft>
                          <a:spcPts val="0"/>
                        </a:spcAft>
                        <a:buClrTx/>
                        <a:buSzTx/>
                        <a:buFontTx/>
                        <a:buNone/>
                        <a:defRPr/>
                      </a:pPr>
                      <a:r>
                        <a:rPr lang="zh-CN" altLang="en-US" sz="900" dirty="0" smtClean="0">
                          <a:latin typeface="微软雅黑" panose="020B0503020204020204" pitchFamily="34" charset="-122"/>
                          <a:ea typeface="微软雅黑" panose="020B0503020204020204" pitchFamily="34" charset="-122"/>
                        </a:rPr>
                        <a:t>金额（元）</a:t>
                      </a:r>
                      <a:endParaRPr lang="zh-CN" altLang="en-US" sz="900" dirty="0" smtClean="0">
                        <a:solidFill>
                          <a:schemeClr val="bg1"/>
                        </a:solidFill>
                        <a:latin typeface="微软雅黑" panose="020B0503020204020204" pitchFamily="34" charset="-122"/>
                        <a:ea typeface="微软雅黑" panose="020B0503020204020204" pitchFamily="34" charset="-122"/>
                      </a:endParaRPr>
                    </a:p>
                  </a:txBody>
                  <a:tcPr marL="4142" marR="4142" marT="4142" marB="0" anchor="ctr">
                    <a:solidFill>
                      <a:srgbClr val="006C31"/>
                    </a:solidFill>
                  </a:tcPr>
                </a:tc>
              </a:tr>
              <a:tr h="265621">
                <a:tc>
                  <a:txBody>
                    <a:bodyPr/>
                    <a:lstStyle/>
                    <a:p>
                      <a:pPr algn="ctr"/>
                      <a:r>
                        <a:rPr lang="zh-CN" altLang="en-US" sz="900" dirty="0" smtClean="0">
                          <a:latin typeface="微软雅黑" panose="020B0503020204020204" pitchFamily="34" charset="-122"/>
                          <a:ea typeface="微软雅黑" panose="020B0503020204020204" pitchFamily="34" charset="-122"/>
                        </a:rPr>
                        <a:t>工资费用</a:t>
                      </a:r>
                      <a:endParaRPr lang="zh-CN" altLang="en-US" sz="900" dirty="0">
                        <a:latin typeface="微软雅黑" panose="020B0503020204020204" pitchFamily="34" charset="-122"/>
                        <a:ea typeface="微软雅黑" panose="020B0503020204020204" pitchFamily="34" charset="-122"/>
                      </a:endParaRPr>
                    </a:p>
                  </a:txBody>
                  <a:tcPr marL="4142" marR="4142" marT="4142" marB="0" anchor="ctr"/>
                </a:tc>
                <a:tc>
                  <a:txBody>
                    <a:bodyPr/>
                    <a:lstStyle/>
                    <a:p>
                      <a:pPr algn="ctr"/>
                      <a:r>
                        <a:rPr lang="en-US" altLang="zh-CN" sz="900" dirty="0" smtClean="0">
                          <a:solidFill>
                            <a:schemeClr val="bg1"/>
                          </a:solidFill>
                          <a:latin typeface="微软雅黑" panose="020B0503020204020204" pitchFamily="34" charset="-122"/>
                          <a:ea typeface="微软雅黑" panose="020B0503020204020204" pitchFamily="34" charset="-122"/>
                        </a:rPr>
                        <a:t>1234</a:t>
                      </a:r>
                      <a:endParaRPr lang="zh-CN" altLang="en-US" sz="900" dirty="0">
                        <a:solidFill>
                          <a:schemeClr val="bg1"/>
                        </a:solidFill>
                        <a:latin typeface="微软雅黑" panose="020B0503020204020204" pitchFamily="34" charset="-122"/>
                        <a:ea typeface="微软雅黑" panose="020B0503020204020204" pitchFamily="34" charset="-122"/>
                      </a:endParaRPr>
                    </a:p>
                  </a:txBody>
                  <a:tcPr marL="4661" marR="4661" marT="4661" marB="0" anchor="ctr">
                    <a:solidFill>
                      <a:srgbClr val="006C31"/>
                    </a:solidFill>
                  </a:tcPr>
                </a:tc>
                <a:tc>
                  <a:txBody>
                    <a:bodyPr/>
                    <a:lstStyle/>
                    <a:p>
                      <a:pPr algn="ctr" fontAlgn="ctr"/>
                      <a:r>
                        <a:rPr lang="zh-CN" altLang="en-US" sz="900" u="none" strike="noStrike" dirty="0" smtClean="0">
                          <a:latin typeface="微软雅黑" panose="020B0503020204020204" pitchFamily="34" charset="-122"/>
                          <a:ea typeface="微软雅黑" panose="020B0503020204020204" pitchFamily="34" charset="-122"/>
                        </a:rPr>
                        <a:t>座机费用</a:t>
                      </a:r>
                      <a:endParaRPr lang="en-US" altLang="zh-CN" sz="900" b="0" i="0" u="none" strike="noStrike" dirty="0">
                        <a:solidFill>
                          <a:srgbClr val="000000"/>
                        </a:solidFill>
                        <a:latin typeface="微软雅黑" panose="020B0503020204020204" pitchFamily="34" charset="-122"/>
                        <a:ea typeface="微软雅黑" panose="020B0503020204020204" pitchFamily="34" charset="-122"/>
                      </a:endParaRPr>
                    </a:p>
                  </a:txBody>
                  <a:tcPr marL="4661" marR="4661" marT="4661" marB="0" anchor="ctr"/>
                </a:tc>
                <a:tc>
                  <a:txBody>
                    <a:bodyPr/>
                    <a:lstStyle/>
                    <a:p>
                      <a:pPr algn="ctr"/>
                      <a:r>
                        <a:rPr lang="en-US" altLang="zh-CN" sz="900" dirty="0" smtClean="0">
                          <a:latin typeface="微软雅黑" panose="020B0503020204020204" pitchFamily="34" charset="-122"/>
                          <a:ea typeface="微软雅黑" panose="020B0503020204020204" pitchFamily="34" charset="-122"/>
                        </a:rPr>
                        <a:t>1234</a:t>
                      </a:r>
                      <a:endParaRPr lang="zh-CN" altLang="en-US" sz="900" dirty="0">
                        <a:latin typeface="微软雅黑" panose="020B0503020204020204" pitchFamily="34" charset="-122"/>
                        <a:ea typeface="微软雅黑" panose="020B0503020204020204" pitchFamily="34" charset="-122"/>
                      </a:endParaRPr>
                    </a:p>
                  </a:txBody>
                  <a:tcPr marL="4661" marR="4661" marT="4661" marB="0" anchor="ctr">
                    <a:solidFill>
                      <a:srgbClr val="006C31"/>
                    </a:solidFill>
                  </a:tcPr>
                </a:tc>
              </a:tr>
              <a:tr h="265621">
                <a:tc>
                  <a:txBody>
                    <a:bodyPr/>
                    <a:lstStyle/>
                    <a:p>
                      <a:pPr algn="ctr"/>
                      <a:r>
                        <a:rPr lang="zh-CN" altLang="en-US" sz="900" dirty="0" smtClean="0">
                          <a:latin typeface="微软雅黑" panose="020B0503020204020204" pitchFamily="34" charset="-122"/>
                          <a:ea typeface="微软雅黑" panose="020B0503020204020204" pitchFamily="34" charset="-122"/>
                        </a:rPr>
                        <a:t>差旅费用</a:t>
                      </a:r>
                      <a:endParaRPr lang="zh-CN" altLang="en-US" sz="900" dirty="0">
                        <a:latin typeface="微软雅黑" panose="020B0503020204020204" pitchFamily="34" charset="-122"/>
                        <a:ea typeface="微软雅黑" panose="020B0503020204020204" pitchFamily="34" charset="-122"/>
                      </a:endParaRPr>
                    </a:p>
                  </a:txBody>
                  <a:tcPr marL="4142" marR="4142" marT="4142" marB="0" anchor="ctr">
                    <a:solidFill>
                      <a:schemeClr val="bg1">
                        <a:lumMod val="95000"/>
                      </a:schemeClr>
                    </a:solidFill>
                  </a:tcPr>
                </a:tc>
                <a:tc>
                  <a:txBody>
                    <a:bodyPr/>
                    <a:lstStyle/>
                    <a:p>
                      <a:pPr algn="ctr"/>
                      <a:r>
                        <a:rPr lang="en-US" altLang="zh-CN" sz="900" dirty="0" smtClean="0">
                          <a:solidFill>
                            <a:schemeClr val="bg1"/>
                          </a:solidFill>
                          <a:latin typeface="微软雅黑" panose="020B0503020204020204" pitchFamily="34" charset="-122"/>
                          <a:ea typeface="微软雅黑" panose="020B0503020204020204" pitchFamily="34" charset="-122"/>
                        </a:rPr>
                        <a:t>2345</a:t>
                      </a:r>
                      <a:endParaRPr lang="zh-CN" altLang="en-US" sz="900" dirty="0">
                        <a:solidFill>
                          <a:schemeClr val="bg1"/>
                        </a:solidFill>
                        <a:latin typeface="微软雅黑" panose="020B0503020204020204" pitchFamily="34" charset="-122"/>
                        <a:ea typeface="微软雅黑" panose="020B0503020204020204" pitchFamily="34" charset="-122"/>
                      </a:endParaRPr>
                    </a:p>
                  </a:txBody>
                  <a:tcPr marL="4661" marR="4661" marT="4661" marB="0" anchor="ctr">
                    <a:solidFill>
                      <a:srgbClr val="006C31"/>
                    </a:solidFill>
                  </a:tcPr>
                </a:tc>
                <a:tc>
                  <a:txBody>
                    <a:bodyPr/>
                    <a:lstStyle/>
                    <a:p>
                      <a:pPr algn="ctr" fontAlgn="ctr"/>
                      <a:r>
                        <a:rPr lang="zh-CN" altLang="en-US" sz="900" u="none" strike="noStrike" dirty="0" smtClean="0">
                          <a:latin typeface="微软雅黑" panose="020B0503020204020204" pitchFamily="34" charset="-122"/>
                          <a:ea typeface="微软雅黑" panose="020B0503020204020204" pitchFamily="34" charset="-122"/>
                        </a:rPr>
                        <a:t>水电费用</a:t>
                      </a:r>
                      <a:endParaRPr lang="en-US" altLang="zh-CN" sz="900" b="0" i="0" u="none" strike="noStrike" dirty="0">
                        <a:solidFill>
                          <a:srgbClr val="000000"/>
                        </a:solidFill>
                        <a:latin typeface="微软雅黑" panose="020B0503020204020204" pitchFamily="34" charset="-122"/>
                        <a:ea typeface="微软雅黑" panose="020B0503020204020204" pitchFamily="34" charset="-122"/>
                      </a:endParaRPr>
                    </a:p>
                  </a:txBody>
                  <a:tcPr marL="4661" marR="4661" marT="4661" marB="0" anchor="ctr">
                    <a:solidFill>
                      <a:schemeClr val="bg1">
                        <a:lumMod val="95000"/>
                      </a:schemeClr>
                    </a:solidFill>
                  </a:tcPr>
                </a:tc>
                <a:tc>
                  <a:txBody>
                    <a:bodyPr/>
                    <a:lstStyle/>
                    <a:p>
                      <a:pPr algn="ctr"/>
                      <a:r>
                        <a:rPr lang="en-US" altLang="zh-CN" sz="900" dirty="0" smtClean="0">
                          <a:latin typeface="微软雅黑" panose="020B0503020204020204" pitchFamily="34" charset="-122"/>
                          <a:ea typeface="微软雅黑" panose="020B0503020204020204" pitchFamily="34" charset="-122"/>
                        </a:rPr>
                        <a:t>2345</a:t>
                      </a:r>
                      <a:endParaRPr lang="zh-CN" altLang="en-US" sz="900" dirty="0">
                        <a:latin typeface="微软雅黑" panose="020B0503020204020204" pitchFamily="34" charset="-122"/>
                        <a:ea typeface="微软雅黑" panose="020B0503020204020204" pitchFamily="34" charset="-122"/>
                      </a:endParaRPr>
                    </a:p>
                  </a:txBody>
                  <a:tcPr marL="4661" marR="4661" marT="4661" marB="0" anchor="ctr">
                    <a:solidFill>
                      <a:srgbClr val="006C31"/>
                    </a:solidFill>
                  </a:tcPr>
                </a:tc>
              </a:tr>
              <a:tr h="265621">
                <a:tc>
                  <a:txBody>
                    <a:bodyPr/>
                    <a:lstStyle/>
                    <a:p>
                      <a:pPr algn="ctr"/>
                      <a:r>
                        <a:rPr lang="zh-CN" altLang="en-US" sz="900" dirty="0" smtClean="0">
                          <a:latin typeface="微软雅黑" panose="020B0503020204020204" pitchFamily="34" charset="-122"/>
                          <a:ea typeface="微软雅黑" panose="020B0503020204020204" pitchFamily="34" charset="-122"/>
                        </a:rPr>
                        <a:t>交通费用</a:t>
                      </a:r>
                      <a:endParaRPr lang="zh-CN" altLang="en-US" sz="900" dirty="0">
                        <a:latin typeface="微软雅黑" panose="020B0503020204020204" pitchFamily="34" charset="-122"/>
                        <a:ea typeface="微软雅黑" panose="020B0503020204020204" pitchFamily="34" charset="-122"/>
                      </a:endParaRPr>
                    </a:p>
                  </a:txBody>
                  <a:tcPr marL="4142" marR="4142" marT="4142" marB="0" anchor="ctr"/>
                </a:tc>
                <a:tc>
                  <a:txBody>
                    <a:bodyPr/>
                    <a:lstStyle/>
                    <a:p>
                      <a:pPr algn="ctr"/>
                      <a:r>
                        <a:rPr lang="en-US" altLang="zh-CN" sz="900" dirty="0" smtClean="0">
                          <a:solidFill>
                            <a:schemeClr val="bg1"/>
                          </a:solidFill>
                          <a:latin typeface="微软雅黑" panose="020B0503020204020204" pitchFamily="34" charset="-122"/>
                          <a:ea typeface="微软雅黑" panose="020B0503020204020204" pitchFamily="34" charset="-122"/>
                        </a:rPr>
                        <a:t>3456</a:t>
                      </a:r>
                      <a:endParaRPr lang="zh-CN" altLang="en-US" sz="900" dirty="0">
                        <a:solidFill>
                          <a:schemeClr val="bg1"/>
                        </a:solidFill>
                        <a:latin typeface="微软雅黑" panose="020B0503020204020204" pitchFamily="34" charset="-122"/>
                        <a:ea typeface="微软雅黑" panose="020B0503020204020204" pitchFamily="34" charset="-122"/>
                      </a:endParaRPr>
                    </a:p>
                  </a:txBody>
                  <a:tcPr marL="4661" marR="4661" marT="4661" marB="0" anchor="ctr">
                    <a:solidFill>
                      <a:srgbClr val="006C31"/>
                    </a:solidFill>
                  </a:tcPr>
                </a:tc>
                <a:tc>
                  <a:txBody>
                    <a:bodyPr/>
                    <a:lstStyle/>
                    <a:p>
                      <a:pPr algn="ctr" fontAlgn="ctr"/>
                      <a:r>
                        <a:rPr lang="zh-CN" altLang="en-US" sz="900" u="none" strike="noStrike" dirty="0" smtClean="0">
                          <a:latin typeface="微软雅黑" panose="020B0503020204020204" pitchFamily="34" charset="-122"/>
                          <a:ea typeface="微软雅黑" panose="020B0503020204020204" pitchFamily="34" charset="-122"/>
                        </a:rPr>
                        <a:t>物业费用</a:t>
                      </a:r>
                      <a:endParaRPr lang="en-US" altLang="zh-CN" sz="900" b="0" i="0" u="none" strike="noStrike" dirty="0">
                        <a:solidFill>
                          <a:srgbClr val="000000"/>
                        </a:solidFill>
                        <a:latin typeface="微软雅黑" panose="020B0503020204020204" pitchFamily="34" charset="-122"/>
                        <a:ea typeface="微软雅黑" panose="020B0503020204020204" pitchFamily="34" charset="-122"/>
                      </a:endParaRPr>
                    </a:p>
                  </a:txBody>
                  <a:tcPr marL="4661" marR="4661" marT="4661" marB="0" anchor="ctr"/>
                </a:tc>
                <a:tc>
                  <a:txBody>
                    <a:bodyPr/>
                    <a:lstStyle/>
                    <a:p>
                      <a:pPr algn="ctr"/>
                      <a:r>
                        <a:rPr lang="en-US" altLang="zh-CN" sz="900" dirty="0" smtClean="0">
                          <a:latin typeface="微软雅黑" panose="020B0503020204020204" pitchFamily="34" charset="-122"/>
                          <a:ea typeface="微软雅黑" panose="020B0503020204020204" pitchFamily="34" charset="-122"/>
                        </a:rPr>
                        <a:t>3456</a:t>
                      </a:r>
                      <a:endParaRPr lang="zh-CN" altLang="en-US" sz="900" dirty="0">
                        <a:latin typeface="微软雅黑" panose="020B0503020204020204" pitchFamily="34" charset="-122"/>
                        <a:ea typeface="微软雅黑" panose="020B0503020204020204" pitchFamily="34" charset="-122"/>
                      </a:endParaRPr>
                    </a:p>
                  </a:txBody>
                  <a:tcPr marL="4661" marR="4661" marT="4661" marB="0" anchor="ctr">
                    <a:solidFill>
                      <a:srgbClr val="006C31"/>
                    </a:solidFill>
                  </a:tcPr>
                </a:tc>
              </a:tr>
              <a:tr h="265621">
                <a:tc>
                  <a:txBody>
                    <a:bodyPr/>
                    <a:lstStyle/>
                    <a:p>
                      <a:pPr algn="ctr"/>
                      <a:r>
                        <a:rPr lang="zh-CN" altLang="en-US" sz="900" dirty="0" smtClean="0">
                          <a:latin typeface="微软雅黑" panose="020B0503020204020204" pitchFamily="34" charset="-122"/>
                          <a:ea typeface="微软雅黑" panose="020B0503020204020204" pitchFamily="34" charset="-122"/>
                        </a:rPr>
                        <a:t>业务招待费用</a:t>
                      </a:r>
                      <a:endParaRPr lang="zh-CN" altLang="en-US" sz="900" dirty="0">
                        <a:latin typeface="微软雅黑" panose="020B0503020204020204" pitchFamily="34" charset="-122"/>
                        <a:ea typeface="微软雅黑" panose="020B0503020204020204" pitchFamily="34" charset="-122"/>
                      </a:endParaRPr>
                    </a:p>
                  </a:txBody>
                  <a:tcPr marL="4142" marR="4142" marT="4142" marB="0" anchor="ctr">
                    <a:solidFill>
                      <a:schemeClr val="bg1">
                        <a:lumMod val="95000"/>
                      </a:schemeClr>
                    </a:solidFill>
                  </a:tcPr>
                </a:tc>
                <a:tc>
                  <a:txBody>
                    <a:bodyPr/>
                    <a:lstStyle/>
                    <a:p>
                      <a:pPr algn="ctr"/>
                      <a:r>
                        <a:rPr lang="en-US" altLang="zh-CN" sz="900" dirty="0" smtClean="0">
                          <a:solidFill>
                            <a:schemeClr val="bg1"/>
                          </a:solidFill>
                          <a:latin typeface="微软雅黑" panose="020B0503020204020204" pitchFamily="34" charset="-122"/>
                          <a:ea typeface="微软雅黑" panose="020B0503020204020204" pitchFamily="34" charset="-122"/>
                        </a:rPr>
                        <a:t>4567</a:t>
                      </a:r>
                      <a:endParaRPr lang="zh-CN" altLang="en-US" sz="900" dirty="0">
                        <a:solidFill>
                          <a:schemeClr val="bg1"/>
                        </a:solidFill>
                        <a:latin typeface="微软雅黑" panose="020B0503020204020204" pitchFamily="34" charset="-122"/>
                        <a:ea typeface="微软雅黑" panose="020B0503020204020204" pitchFamily="34" charset="-122"/>
                      </a:endParaRPr>
                    </a:p>
                  </a:txBody>
                  <a:tcPr marL="4661" marR="4661" marT="4661" marB="0" anchor="ctr">
                    <a:solidFill>
                      <a:srgbClr val="006C31"/>
                    </a:solidFill>
                  </a:tcPr>
                </a:tc>
                <a:tc>
                  <a:txBody>
                    <a:bodyPr/>
                    <a:lstStyle/>
                    <a:p>
                      <a:pPr algn="ctr" fontAlgn="ctr"/>
                      <a:r>
                        <a:rPr lang="zh-CN" altLang="en-US" sz="900" u="none" strike="noStrike" dirty="0" smtClean="0">
                          <a:latin typeface="微软雅黑" panose="020B0503020204020204" pitchFamily="34" charset="-122"/>
                          <a:ea typeface="微软雅黑" panose="020B0503020204020204" pitchFamily="34" charset="-122"/>
                        </a:rPr>
                        <a:t>维修费用</a:t>
                      </a:r>
                      <a:endParaRPr lang="en-US" altLang="zh-CN" sz="900" b="0" i="0" u="none" strike="noStrike" dirty="0">
                        <a:solidFill>
                          <a:srgbClr val="000000"/>
                        </a:solidFill>
                        <a:latin typeface="微软雅黑" panose="020B0503020204020204" pitchFamily="34" charset="-122"/>
                        <a:ea typeface="微软雅黑" panose="020B0503020204020204" pitchFamily="34" charset="-122"/>
                      </a:endParaRPr>
                    </a:p>
                  </a:txBody>
                  <a:tcPr marL="4661" marR="4661" marT="4661" marB="0" anchor="ctr">
                    <a:solidFill>
                      <a:schemeClr val="bg1">
                        <a:lumMod val="95000"/>
                      </a:schemeClr>
                    </a:solidFill>
                  </a:tcPr>
                </a:tc>
                <a:tc>
                  <a:txBody>
                    <a:bodyPr/>
                    <a:lstStyle/>
                    <a:p>
                      <a:pPr algn="ctr"/>
                      <a:r>
                        <a:rPr lang="en-US" altLang="zh-CN" sz="900" dirty="0" smtClean="0">
                          <a:latin typeface="微软雅黑" panose="020B0503020204020204" pitchFamily="34" charset="-122"/>
                          <a:ea typeface="微软雅黑" panose="020B0503020204020204" pitchFamily="34" charset="-122"/>
                        </a:rPr>
                        <a:t>4567</a:t>
                      </a:r>
                      <a:endParaRPr lang="zh-CN" altLang="en-US" sz="900" dirty="0">
                        <a:latin typeface="微软雅黑" panose="020B0503020204020204" pitchFamily="34" charset="-122"/>
                        <a:ea typeface="微软雅黑" panose="020B0503020204020204" pitchFamily="34" charset="-122"/>
                      </a:endParaRPr>
                    </a:p>
                  </a:txBody>
                  <a:tcPr marL="4661" marR="4661" marT="4661" marB="0" anchor="ctr">
                    <a:solidFill>
                      <a:srgbClr val="006C31"/>
                    </a:solidFill>
                  </a:tcPr>
                </a:tc>
              </a:tr>
              <a:tr h="265621">
                <a:tc>
                  <a:txBody>
                    <a:bodyPr/>
                    <a:lstStyle/>
                    <a:p>
                      <a:pPr algn="ctr" rtl="0" fontAlgn="ctr"/>
                      <a:r>
                        <a:rPr lang="zh-CN" altLang="en-US" sz="900" u="none" strike="noStrike" dirty="0" smtClean="0">
                          <a:latin typeface="微软雅黑" panose="020B0503020204020204" pitchFamily="34" charset="-122"/>
                          <a:ea typeface="微软雅黑" panose="020B0503020204020204" pitchFamily="34" charset="-122"/>
                        </a:rPr>
                        <a:t>办公费用</a:t>
                      </a:r>
                      <a:endParaRPr lang="en-US" altLang="zh-CN" sz="900" b="0" i="0" u="none" strike="noStrike" dirty="0" smtClean="0">
                        <a:solidFill>
                          <a:srgbClr val="000000"/>
                        </a:solidFill>
                        <a:latin typeface="微软雅黑" panose="020B0503020204020204" pitchFamily="34" charset="-122"/>
                        <a:ea typeface="微软雅黑" panose="020B0503020204020204" pitchFamily="34" charset="-122"/>
                      </a:endParaRPr>
                    </a:p>
                  </a:txBody>
                  <a:tcPr marL="4142" marR="4142" marT="4142" marB="0" anchor="ctr"/>
                </a:tc>
                <a:tc>
                  <a:txBody>
                    <a:bodyPr/>
                    <a:lstStyle/>
                    <a:p>
                      <a:pPr algn="ctr"/>
                      <a:r>
                        <a:rPr lang="en-US" altLang="zh-CN" sz="900" dirty="0" smtClean="0">
                          <a:solidFill>
                            <a:schemeClr val="bg1"/>
                          </a:solidFill>
                          <a:latin typeface="微软雅黑" panose="020B0503020204020204" pitchFamily="34" charset="-122"/>
                          <a:ea typeface="微软雅黑" panose="020B0503020204020204" pitchFamily="34" charset="-122"/>
                        </a:rPr>
                        <a:t>5678</a:t>
                      </a:r>
                      <a:endParaRPr lang="zh-CN" altLang="en-US" sz="900" dirty="0">
                        <a:solidFill>
                          <a:schemeClr val="bg1"/>
                        </a:solidFill>
                        <a:latin typeface="微软雅黑" panose="020B0503020204020204" pitchFamily="34" charset="-122"/>
                        <a:ea typeface="微软雅黑" panose="020B0503020204020204" pitchFamily="34" charset="-122"/>
                      </a:endParaRPr>
                    </a:p>
                  </a:txBody>
                  <a:tcPr marL="4661" marR="4661" marT="4661" marB="0" anchor="ctr">
                    <a:solidFill>
                      <a:srgbClr val="006C31"/>
                    </a:solidFill>
                  </a:tcPr>
                </a:tc>
                <a:tc>
                  <a:txBody>
                    <a:bodyPr/>
                    <a:lstStyle/>
                    <a:p>
                      <a:pPr algn="ctr" fontAlgn="ctr"/>
                      <a:r>
                        <a:rPr lang="zh-CN" altLang="en-US" sz="900" u="none" strike="noStrike" dirty="0" smtClean="0">
                          <a:latin typeface="微软雅黑" panose="020B0503020204020204" pitchFamily="34" charset="-122"/>
                          <a:ea typeface="微软雅黑" panose="020B0503020204020204" pitchFamily="34" charset="-122"/>
                        </a:rPr>
                        <a:t>餐饮费用</a:t>
                      </a:r>
                      <a:endParaRPr lang="en-US" altLang="zh-CN" sz="900" b="0" i="0" u="none" strike="noStrike" dirty="0">
                        <a:solidFill>
                          <a:srgbClr val="000000"/>
                        </a:solidFill>
                        <a:latin typeface="微软雅黑" panose="020B0503020204020204" pitchFamily="34" charset="-122"/>
                        <a:ea typeface="微软雅黑" panose="020B0503020204020204" pitchFamily="34" charset="-122"/>
                      </a:endParaRPr>
                    </a:p>
                  </a:txBody>
                  <a:tcPr marL="4661" marR="4661" marT="4661" marB="0" anchor="ctr"/>
                </a:tc>
                <a:tc>
                  <a:txBody>
                    <a:bodyPr/>
                    <a:lstStyle/>
                    <a:p>
                      <a:pPr algn="ctr"/>
                      <a:r>
                        <a:rPr lang="en-US" altLang="zh-CN" sz="900" dirty="0" smtClean="0">
                          <a:latin typeface="微软雅黑" panose="020B0503020204020204" pitchFamily="34" charset="-122"/>
                          <a:ea typeface="微软雅黑" panose="020B0503020204020204" pitchFamily="34" charset="-122"/>
                        </a:rPr>
                        <a:t>5678</a:t>
                      </a:r>
                      <a:endParaRPr lang="zh-CN" altLang="en-US" sz="900" dirty="0">
                        <a:latin typeface="微软雅黑" panose="020B0503020204020204" pitchFamily="34" charset="-122"/>
                        <a:ea typeface="微软雅黑" panose="020B0503020204020204" pitchFamily="34" charset="-122"/>
                      </a:endParaRPr>
                    </a:p>
                  </a:txBody>
                  <a:tcPr marL="4661" marR="4661" marT="4661" marB="0" anchor="ctr">
                    <a:solidFill>
                      <a:srgbClr val="006C31"/>
                    </a:solidFill>
                  </a:tcPr>
                </a:tc>
              </a:tr>
              <a:tr h="274063">
                <a:tc>
                  <a:txBody>
                    <a:bodyPr/>
                    <a:lstStyle/>
                    <a:p>
                      <a:pPr algn="ctr" rtl="0" fontAlgn="ctr"/>
                      <a:r>
                        <a:rPr lang="zh-CN" altLang="en-US" sz="900" u="none" strike="noStrike" dirty="0" smtClean="0">
                          <a:latin typeface="微软雅黑" panose="020B0503020204020204" pitchFamily="34" charset="-122"/>
                          <a:ea typeface="微软雅黑" panose="020B0503020204020204" pitchFamily="34" charset="-122"/>
                        </a:rPr>
                        <a:t>节日费用</a:t>
                      </a:r>
                      <a:endParaRPr lang="en-US" altLang="zh-CN" sz="900" b="0" i="0" u="none" strike="noStrike" dirty="0" smtClean="0">
                        <a:solidFill>
                          <a:srgbClr val="000000"/>
                        </a:solidFill>
                        <a:latin typeface="微软雅黑" panose="020B0503020204020204" pitchFamily="34" charset="-122"/>
                        <a:ea typeface="微软雅黑" panose="020B0503020204020204" pitchFamily="34" charset="-122"/>
                      </a:endParaRPr>
                    </a:p>
                  </a:txBody>
                  <a:tcPr marL="4142" marR="4142" marT="4142" marB="0" anchor="ctr">
                    <a:solidFill>
                      <a:schemeClr val="bg1">
                        <a:lumMod val="95000"/>
                      </a:schemeClr>
                    </a:solidFill>
                  </a:tcPr>
                </a:tc>
                <a:tc>
                  <a:txBody>
                    <a:bodyPr/>
                    <a:lstStyle/>
                    <a:p>
                      <a:pPr algn="ctr"/>
                      <a:r>
                        <a:rPr lang="en-US" altLang="zh-CN" sz="900" dirty="0" smtClean="0">
                          <a:solidFill>
                            <a:schemeClr val="bg1"/>
                          </a:solidFill>
                          <a:latin typeface="微软雅黑" panose="020B0503020204020204" pitchFamily="34" charset="-122"/>
                          <a:ea typeface="微软雅黑" panose="020B0503020204020204" pitchFamily="34" charset="-122"/>
                        </a:rPr>
                        <a:t>6789</a:t>
                      </a:r>
                      <a:endParaRPr lang="zh-CN" altLang="en-US" sz="900" dirty="0">
                        <a:solidFill>
                          <a:schemeClr val="bg1"/>
                        </a:solidFill>
                        <a:latin typeface="微软雅黑" panose="020B0503020204020204" pitchFamily="34" charset="-122"/>
                        <a:ea typeface="微软雅黑" panose="020B0503020204020204" pitchFamily="34" charset="-122"/>
                      </a:endParaRPr>
                    </a:p>
                  </a:txBody>
                  <a:tcPr marL="4661" marR="4661" marT="4661" marB="0" anchor="ctr">
                    <a:solidFill>
                      <a:srgbClr val="006C31"/>
                    </a:solidFill>
                  </a:tcPr>
                </a:tc>
                <a:tc>
                  <a:txBody>
                    <a:bodyPr/>
                    <a:lstStyle/>
                    <a:p>
                      <a:pPr algn="ctr" fontAlgn="ctr"/>
                      <a:r>
                        <a:rPr lang="zh-CN" altLang="en-US" sz="900" u="none" strike="noStrike" dirty="0" smtClean="0">
                          <a:latin typeface="微软雅黑" panose="020B0503020204020204" pitchFamily="34" charset="-122"/>
                          <a:ea typeface="微软雅黑" panose="020B0503020204020204" pitchFamily="34" charset="-122"/>
                        </a:rPr>
                        <a:t>税收费用</a:t>
                      </a:r>
                      <a:endParaRPr lang="en-US" altLang="zh-CN" sz="900" b="0" i="0" u="none" strike="noStrike" dirty="0">
                        <a:solidFill>
                          <a:srgbClr val="000000"/>
                        </a:solidFill>
                        <a:latin typeface="微软雅黑" panose="020B0503020204020204" pitchFamily="34" charset="-122"/>
                        <a:ea typeface="微软雅黑" panose="020B0503020204020204" pitchFamily="34" charset="-122"/>
                      </a:endParaRPr>
                    </a:p>
                  </a:txBody>
                  <a:tcPr marL="4661" marR="4661" marT="4661" marB="0" anchor="ctr">
                    <a:solidFill>
                      <a:schemeClr val="bg1">
                        <a:lumMod val="95000"/>
                      </a:schemeClr>
                    </a:solidFill>
                  </a:tcPr>
                </a:tc>
                <a:tc>
                  <a:txBody>
                    <a:bodyPr/>
                    <a:lstStyle/>
                    <a:p>
                      <a:pPr algn="ctr"/>
                      <a:r>
                        <a:rPr lang="en-US" altLang="zh-CN" sz="900" dirty="0" smtClean="0">
                          <a:latin typeface="微软雅黑" panose="020B0503020204020204" pitchFamily="34" charset="-122"/>
                          <a:ea typeface="微软雅黑" panose="020B0503020204020204" pitchFamily="34" charset="-122"/>
                        </a:rPr>
                        <a:t>6789</a:t>
                      </a:r>
                      <a:endParaRPr lang="zh-CN" altLang="en-US" sz="900" dirty="0">
                        <a:latin typeface="微软雅黑" panose="020B0503020204020204" pitchFamily="34" charset="-122"/>
                        <a:ea typeface="微软雅黑" panose="020B0503020204020204" pitchFamily="34" charset="-122"/>
                      </a:endParaRPr>
                    </a:p>
                  </a:txBody>
                  <a:tcPr marL="4661" marR="4661" marT="4661" marB="0" anchor="ctr">
                    <a:solidFill>
                      <a:srgbClr val="006C31"/>
                    </a:solidFill>
                  </a:tcPr>
                </a:tc>
              </a:tr>
              <a:tr h="245854">
                <a:tc>
                  <a:txBody>
                    <a:bodyPr/>
                    <a:lstStyle/>
                    <a:p>
                      <a:pPr algn="ctr" rtl="0" fontAlgn="ctr"/>
                      <a:r>
                        <a:rPr lang="zh-CN" altLang="en-US" sz="900" u="none" strike="noStrike" dirty="0" smtClean="0">
                          <a:latin typeface="微软雅黑" panose="020B0503020204020204" pitchFamily="34" charset="-122"/>
                          <a:ea typeface="微软雅黑" panose="020B0503020204020204" pitchFamily="34" charset="-122"/>
                        </a:rPr>
                        <a:t>福利费用</a:t>
                      </a:r>
                      <a:endParaRPr lang="zh-CN" altLang="en-US" sz="900" b="0" i="0" u="none" strike="noStrike" dirty="0">
                        <a:solidFill>
                          <a:srgbClr val="000000"/>
                        </a:solidFill>
                        <a:latin typeface="微软雅黑" panose="020B0503020204020204" pitchFamily="34" charset="-122"/>
                        <a:ea typeface="微软雅黑" panose="020B0503020204020204" pitchFamily="34" charset="-122"/>
                      </a:endParaRPr>
                    </a:p>
                  </a:txBody>
                  <a:tcPr marL="4142" marR="4142" marT="4142" marB="0" anchor="ctr"/>
                </a:tc>
                <a:tc>
                  <a:txBody>
                    <a:bodyPr/>
                    <a:lstStyle/>
                    <a:p>
                      <a:pPr algn="ctr"/>
                      <a:r>
                        <a:rPr lang="en-US" altLang="zh-CN" sz="900" dirty="0" smtClean="0">
                          <a:solidFill>
                            <a:schemeClr val="bg1"/>
                          </a:solidFill>
                          <a:latin typeface="微软雅黑" panose="020B0503020204020204" pitchFamily="34" charset="-122"/>
                          <a:ea typeface="微软雅黑" panose="020B0503020204020204" pitchFamily="34" charset="-122"/>
                        </a:rPr>
                        <a:t>7890</a:t>
                      </a:r>
                      <a:endParaRPr lang="zh-CN" altLang="en-US" sz="900" dirty="0">
                        <a:solidFill>
                          <a:schemeClr val="bg1"/>
                        </a:solidFill>
                        <a:latin typeface="微软雅黑" panose="020B0503020204020204" pitchFamily="34" charset="-122"/>
                        <a:ea typeface="微软雅黑" panose="020B0503020204020204" pitchFamily="34" charset="-122"/>
                      </a:endParaRPr>
                    </a:p>
                  </a:txBody>
                  <a:tcPr marL="4661" marR="4661" marT="4661" marB="0" anchor="ctr">
                    <a:solidFill>
                      <a:srgbClr val="006C31"/>
                    </a:solidFill>
                  </a:tcPr>
                </a:tc>
                <a:tc>
                  <a:txBody>
                    <a:bodyPr/>
                    <a:lstStyle/>
                    <a:p>
                      <a:pPr algn="ctr" fontAlgn="ctr"/>
                      <a:r>
                        <a:rPr lang="zh-CN" altLang="en-US" sz="900" u="none" strike="noStrike" dirty="0" smtClean="0">
                          <a:latin typeface="微软雅黑" panose="020B0503020204020204" pitchFamily="34" charset="-122"/>
                          <a:ea typeface="微软雅黑" panose="020B0503020204020204" pitchFamily="34" charset="-122"/>
                        </a:rPr>
                        <a:t>推广费用</a:t>
                      </a:r>
                      <a:endParaRPr lang="en-US" altLang="zh-CN" sz="900" b="0" i="0" u="none" strike="noStrike" dirty="0">
                        <a:solidFill>
                          <a:srgbClr val="000000"/>
                        </a:solidFill>
                        <a:latin typeface="微软雅黑" panose="020B0503020204020204" pitchFamily="34" charset="-122"/>
                        <a:ea typeface="微软雅黑" panose="020B0503020204020204" pitchFamily="34" charset="-122"/>
                      </a:endParaRPr>
                    </a:p>
                  </a:txBody>
                  <a:tcPr marL="4661" marR="4661" marT="4661" marB="0" anchor="ctr"/>
                </a:tc>
                <a:tc>
                  <a:txBody>
                    <a:bodyPr/>
                    <a:lstStyle/>
                    <a:p>
                      <a:pPr algn="ctr"/>
                      <a:r>
                        <a:rPr lang="en-US" altLang="zh-CN" sz="900" dirty="0" smtClean="0">
                          <a:latin typeface="微软雅黑" panose="020B0503020204020204" pitchFamily="34" charset="-122"/>
                          <a:ea typeface="微软雅黑" panose="020B0503020204020204" pitchFamily="34" charset="-122"/>
                        </a:rPr>
                        <a:t>7890</a:t>
                      </a:r>
                      <a:endParaRPr lang="zh-CN" altLang="en-US" sz="900" dirty="0">
                        <a:latin typeface="微软雅黑" panose="020B0503020204020204" pitchFamily="34" charset="-122"/>
                        <a:ea typeface="微软雅黑" panose="020B0503020204020204" pitchFamily="34" charset="-122"/>
                      </a:endParaRPr>
                    </a:p>
                  </a:txBody>
                  <a:tcPr marL="4661" marR="4661" marT="4661" marB="0" anchor="ctr">
                    <a:solidFill>
                      <a:srgbClr val="006C31"/>
                    </a:solidFill>
                  </a:tcPr>
                </a:tc>
              </a:tr>
              <a:tr h="245854">
                <a:tc>
                  <a:txBody>
                    <a:bodyPr/>
                    <a:lstStyle/>
                    <a:p>
                      <a:pPr algn="ctr" rtl="0" fontAlgn="ctr"/>
                      <a:r>
                        <a:rPr lang="zh-CN" altLang="en-US" sz="900" u="none" strike="noStrike" dirty="0" smtClean="0">
                          <a:latin typeface="微软雅黑" panose="020B0503020204020204" pitchFamily="34" charset="-122"/>
                          <a:ea typeface="微软雅黑" panose="020B0503020204020204" pitchFamily="34" charset="-122"/>
                        </a:rPr>
                        <a:t>审计费用</a:t>
                      </a:r>
                      <a:endParaRPr lang="zh-CN" altLang="en-US" sz="900" b="0" i="0" u="none" strike="noStrike" dirty="0">
                        <a:solidFill>
                          <a:srgbClr val="000000"/>
                        </a:solidFill>
                        <a:latin typeface="微软雅黑" panose="020B0503020204020204" pitchFamily="34" charset="-122"/>
                        <a:ea typeface="微软雅黑" panose="020B0503020204020204" pitchFamily="34" charset="-122"/>
                      </a:endParaRPr>
                    </a:p>
                  </a:txBody>
                  <a:tcPr marL="4142" marR="4142" marT="4142" marB="0" anchor="ctr">
                    <a:solidFill>
                      <a:schemeClr val="bg1">
                        <a:lumMod val="95000"/>
                      </a:schemeClr>
                    </a:solidFill>
                  </a:tcPr>
                </a:tc>
                <a:tc>
                  <a:txBody>
                    <a:bodyPr/>
                    <a:lstStyle/>
                    <a:p>
                      <a:pPr algn="ctr"/>
                      <a:r>
                        <a:rPr lang="en-US" altLang="zh-CN" sz="900" dirty="0" smtClean="0">
                          <a:solidFill>
                            <a:schemeClr val="bg1"/>
                          </a:solidFill>
                          <a:latin typeface="微软雅黑" panose="020B0503020204020204" pitchFamily="34" charset="-122"/>
                          <a:ea typeface="微软雅黑" panose="020B0503020204020204" pitchFamily="34" charset="-122"/>
                        </a:rPr>
                        <a:t>8901</a:t>
                      </a:r>
                      <a:endParaRPr lang="zh-CN" altLang="en-US" sz="900" dirty="0">
                        <a:solidFill>
                          <a:schemeClr val="bg1"/>
                        </a:solidFill>
                        <a:latin typeface="微软雅黑" panose="020B0503020204020204" pitchFamily="34" charset="-122"/>
                        <a:ea typeface="微软雅黑" panose="020B0503020204020204" pitchFamily="34" charset="-122"/>
                      </a:endParaRPr>
                    </a:p>
                  </a:txBody>
                  <a:tcPr marL="4661" marR="4661" marT="4661" marB="0" anchor="ctr">
                    <a:solidFill>
                      <a:srgbClr val="006C31"/>
                    </a:solidFill>
                  </a:tcPr>
                </a:tc>
                <a:tc>
                  <a:txBody>
                    <a:bodyPr/>
                    <a:lstStyle/>
                    <a:p>
                      <a:pPr algn="ctr" fontAlgn="ctr"/>
                      <a:r>
                        <a:rPr lang="zh-CN" altLang="en-US" sz="900" u="none" strike="noStrike" dirty="0" smtClean="0">
                          <a:latin typeface="微软雅黑" panose="020B0503020204020204" pitchFamily="34" charset="-122"/>
                          <a:ea typeface="微软雅黑" panose="020B0503020204020204" pitchFamily="34" charset="-122"/>
                        </a:rPr>
                        <a:t>研发费用</a:t>
                      </a:r>
                      <a:endParaRPr lang="en-US" altLang="zh-CN" sz="900" b="0" i="0" u="none" strike="noStrike" dirty="0">
                        <a:solidFill>
                          <a:srgbClr val="000000"/>
                        </a:solidFill>
                        <a:latin typeface="微软雅黑" panose="020B0503020204020204" pitchFamily="34" charset="-122"/>
                        <a:ea typeface="微软雅黑" panose="020B0503020204020204" pitchFamily="34" charset="-122"/>
                      </a:endParaRPr>
                    </a:p>
                  </a:txBody>
                  <a:tcPr marL="4661" marR="4661" marT="4661" marB="0" anchor="ctr">
                    <a:solidFill>
                      <a:schemeClr val="bg1">
                        <a:lumMod val="95000"/>
                      </a:schemeClr>
                    </a:solidFill>
                  </a:tcPr>
                </a:tc>
                <a:tc>
                  <a:txBody>
                    <a:bodyPr/>
                    <a:lstStyle/>
                    <a:p>
                      <a:pPr algn="ctr"/>
                      <a:r>
                        <a:rPr lang="en-US" altLang="zh-CN" sz="900" dirty="0" smtClean="0">
                          <a:latin typeface="微软雅黑" panose="020B0503020204020204" pitchFamily="34" charset="-122"/>
                          <a:ea typeface="微软雅黑" panose="020B0503020204020204" pitchFamily="34" charset="-122"/>
                        </a:rPr>
                        <a:t>8901</a:t>
                      </a:r>
                      <a:endParaRPr lang="zh-CN" altLang="en-US" sz="900" dirty="0">
                        <a:latin typeface="微软雅黑" panose="020B0503020204020204" pitchFamily="34" charset="-122"/>
                        <a:ea typeface="微软雅黑" panose="020B0503020204020204" pitchFamily="34" charset="-122"/>
                      </a:endParaRPr>
                    </a:p>
                  </a:txBody>
                  <a:tcPr marL="4661" marR="4661" marT="4661" marB="0" anchor="ctr">
                    <a:solidFill>
                      <a:srgbClr val="006C31"/>
                    </a:solidFill>
                  </a:tcPr>
                </a:tc>
              </a:tr>
              <a:tr h="245854">
                <a:tc>
                  <a:txBody>
                    <a:bodyPr/>
                    <a:lstStyle/>
                    <a:p>
                      <a:pPr algn="ctr" rtl="0" fontAlgn="ctr"/>
                      <a:r>
                        <a:rPr lang="zh-CN" altLang="en-US" sz="900" u="none" strike="noStrike" dirty="0" smtClean="0">
                          <a:latin typeface="微软雅黑" panose="020B0503020204020204" pitchFamily="34" charset="-122"/>
                          <a:ea typeface="微软雅黑" panose="020B0503020204020204" pitchFamily="34" charset="-122"/>
                        </a:rPr>
                        <a:t>手机费用</a:t>
                      </a:r>
                      <a:endParaRPr lang="zh-CN" altLang="en-US" sz="900" b="0" i="0" u="none" strike="noStrike" dirty="0">
                        <a:solidFill>
                          <a:srgbClr val="000000"/>
                        </a:solidFill>
                        <a:latin typeface="微软雅黑" panose="020B0503020204020204" pitchFamily="34" charset="-122"/>
                        <a:ea typeface="微软雅黑" panose="020B0503020204020204" pitchFamily="34" charset="-122"/>
                      </a:endParaRPr>
                    </a:p>
                  </a:txBody>
                  <a:tcPr marL="4142" marR="4142" marT="4142" marB="0" anchor="ctr"/>
                </a:tc>
                <a:tc>
                  <a:txBody>
                    <a:bodyPr/>
                    <a:lstStyle/>
                    <a:p>
                      <a:pPr algn="ctr"/>
                      <a:r>
                        <a:rPr lang="en-US" altLang="zh-CN" sz="900" dirty="0" smtClean="0">
                          <a:solidFill>
                            <a:schemeClr val="bg1"/>
                          </a:solidFill>
                          <a:latin typeface="微软雅黑" panose="020B0503020204020204" pitchFamily="34" charset="-122"/>
                          <a:ea typeface="微软雅黑" panose="020B0503020204020204" pitchFamily="34" charset="-122"/>
                        </a:rPr>
                        <a:t>9012</a:t>
                      </a:r>
                      <a:endParaRPr lang="zh-CN" altLang="en-US" sz="900" dirty="0">
                        <a:solidFill>
                          <a:schemeClr val="bg1"/>
                        </a:solidFill>
                        <a:latin typeface="微软雅黑" panose="020B0503020204020204" pitchFamily="34" charset="-122"/>
                        <a:ea typeface="微软雅黑" panose="020B0503020204020204" pitchFamily="34" charset="-122"/>
                      </a:endParaRPr>
                    </a:p>
                  </a:txBody>
                  <a:tcPr marL="4661" marR="4661" marT="4661" marB="0" anchor="ctr">
                    <a:solidFill>
                      <a:srgbClr val="006C31"/>
                    </a:solidFill>
                  </a:tcPr>
                </a:tc>
                <a:tc>
                  <a:txBody>
                    <a:bodyPr/>
                    <a:lstStyle/>
                    <a:p>
                      <a:pPr algn="ctr" fontAlgn="ctr"/>
                      <a:r>
                        <a:rPr lang="zh-CN" altLang="en-US" sz="900" u="none" strike="noStrike" dirty="0" smtClean="0">
                          <a:latin typeface="微软雅黑" panose="020B0503020204020204" pitchFamily="34" charset="-122"/>
                          <a:ea typeface="微软雅黑" panose="020B0503020204020204" pitchFamily="34" charset="-122"/>
                        </a:rPr>
                        <a:t>活动费用</a:t>
                      </a:r>
                      <a:endParaRPr lang="en-US" altLang="zh-CN" sz="900" b="0" i="0" u="none" strike="noStrike" dirty="0">
                        <a:solidFill>
                          <a:srgbClr val="000000"/>
                        </a:solidFill>
                        <a:latin typeface="微软雅黑" panose="020B0503020204020204" pitchFamily="34" charset="-122"/>
                        <a:ea typeface="微软雅黑" panose="020B0503020204020204" pitchFamily="34" charset="-122"/>
                      </a:endParaRPr>
                    </a:p>
                  </a:txBody>
                  <a:tcPr marL="4661" marR="4661" marT="4661" marB="0" anchor="ctr"/>
                </a:tc>
                <a:tc>
                  <a:txBody>
                    <a:bodyPr/>
                    <a:lstStyle/>
                    <a:p>
                      <a:pPr algn="ctr"/>
                      <a:r>
                        <a:rPr lang="en-US" altLang="zh-CN" sz="900" dirty="0" smtClean="0">
                          <a:latin typeface="微软雅黑" panose="020B0503020204020204" pitchFamily="34" charset="-122"/>
                          <a:ea typeface="微软雅黑" panose="020B0503020204020204" pitchFamily="34" charset="-122"/>
                        </a:rPr>
                        <a:t>9012</a:t>
                      </a:r>
                      <a:endParaRPr lang="zh-CN" altLang="en-US" sz="900" dirty="0">
                        <a:latin typeface="微软雅黑" panose="020B0503020204020204" pitchFamily="34" charset="-122"/>
                        <a:ea typeface="微软雅黑" panose="020B0503020204020204" pitchFamily="34" charset="-122"/>
                      </a:endParaRPr>
                    </a:p>
                  </a:txBody>
                  <a:tcPr marL="4661" marR="4661" marT="4661" marB="0" anchor="ctr">
                    <a:solidFill>
                      <a:srgbClr val="006C31"/>
                    </a:solidFill>
                  </a:tcPr>
                </a:tc>
              </a:tr>
              <a:tr h="245854">
                <a:tc>
                  <a:txBody>
                    <a:bodyPr/>
                    <a:lstStyle/>
                    <a:p>
                      <a:pPr algn="ctr" rtl="0" fontAlgn="ctr"/>
                      <a:r>
                        <a:rPr lang="zh-CN" altLang="en-US" sz="900" u="none" strike="noStrike" dirty="0" smtClean="0">
                          <a:latin typeface="微软雅黑" panose="020B0503020204020204" pitchFamily="34" charset="-122"/>
                          <a:ea typeface="微软雅黑" panose="020B0503020204020204" pitchFamily="34" charset="-122"/>
                        </a:rPr>
                        <a:t>房租费用</a:t>
                      </a:r>
                      <a:endParaRPr lang="zh-CN" altLang="en-US" sz="900" b="0" i="0" u="none" strike="noStrike" dirty="0">
                        <a:solidFill>
                          <a:srgbClr val="000000"/>
                        </a:solidFill>
                        <a:latin typeface="微软雅黑" panose="020B0503020204020204" pitchFamily="34" charset="-122"/>
                        <a:ea typeface="微软雅黑" panose="020B0503020204020204" pitchFamily="34" charset="-122"/>
                      </a:endParaRPr>
                    </a:p>
                  </a:txBody>
                  <a:tcPr marL="4142" marR="4142" marT="4142" marB="0" anchor="ctr">
                    <a:solidFill>
                      <a:schemeClr val="bg1">
                        <a:lumMod val="95000"/>
                      </a:schemeClr>
                    </a:solidFill>
                  </a:tcPr>
                </a:tc>
                <a:tc>
                  <a:txBody>
                    <a:bodyPr/>
                    <a:lstStyle/>
                    <a:p>
                      <a:pPr algn="ctr"/>
                      <a:r>
                        <a:rPr lang="en-US" altLang="zh-CN" sz="900" dirty="0" smtClean="0">
                          <a:solidFill>
                            <a:schemeClr val="bg1"/>
                          </a:solidFill>
                          <a:latin typeface="微软雅黑" panose="020B0503020204020204" pitchFamily="34" charset="-122"/>
                          <a:ea typeface="微软雅黑" panose="020B0503020204020204" pitchFamily="34" charset="-122"/>
                        </a:rPr>
                        <a:t>10001</a:t>
                      </a:r>
                      <a:endParaRPr lang="zh-CN" altLang="en-US" sz="900" dirty="0">
                        <a:solidFill>
                          <a:schemeClr val="bg1"/>
                        </a:solidFill>
                        <a:latin typeface="微软雅黑" panose="020B0503020204020204" pitchFamily="34" charset="-122"/>
                        <a:ea typeface="微软雅黑" panose="020B0503020204020204" pitchFamily="34" charset="-122"/>
                      </a:endParaRPr>
                    </a:p>
                  </a:txBody>
                  <a:tcPr marL="4661" marR="4661" marT="4661" marB="0" anchor="ctr">
                    <a:solidFill>
                      <a:srgbClr val="006C31"/>
                    </a:solidFill>
                  </a:tcPr>
                </a:tc>
                <a:tc>
                  <a:txBody>
                    <a:bodyPr/>
                    <a:lstStyle/>
                    <a:p>
                      <a:pPr algn="ctr" fontAlgn="ctr"/>
                      <a:r>
                        <a:rPr lang="zh-CN" altLang="en-US" sz="900" u="none" strike="noStrike" dirty="0" smtClean="0">
                          <a:latin typeface="微软雅黑" panose="020B0503020204020204" pitchFamily="34" charset="-122"/>
                          <a:ea typeface="微软雅黑" panose="020B0503020204020204" pitchFamily="34" charset="-122"/>
                        </a:rPr>
                        <a:t>技术保障费用</a:t>
                      </a:r>
                      <a:endParaRPr lang="en-US" altLang="zh-CN" sz="900" b="0" i="0" u="none" strike="noStrike" dirty="0">
                        <a:solidFill>
                          <a:srgbClr val="000000"/>
                        </a:solidFill>
                        <a:latin typeface="微软雅黑" panose="020B0503020204020204" pitchFamily="34" charset="-122"/>
                        <a:ea typeface="微软雅黑" panose="020B0503020204020204" pitchFamily="34" charset="-122"/>
                      </a:endParaRPr>
                    </a:p>
                  </a:txBody>
                  <a:tcPr marL="4661" marR="4661" marT="4661" marB="0" anchor="ctr">
                    <a:solidFill>
                      <a:schemeClr val="bg1">
                        <a:lumMod val="95000"/>
                      </a:schemeClr>
                    </a:solidFill>
                  </a:tcPr>
                </a:tc>
                <a:tc>
                  <a:txBody>
                    <a:bodyPr/>
                    <a:lstStyle/>
                    <a:p>
                      <a:pPr algn="ctr"/>
                      <a:r>
                        <a:rPr lang="en-US" altLang="zh-CN" sz="900" dirty="0" smtClean="0">
                          <a:latin typeface="微软雅黑" panose="020B0503020204020204" pitchFamily="34" charset="-122"/>
                          <a:ea typeface="微软雅黑" panose="020B0503020204020204" pitchFamily="34" charset="-122"/>
                        </a:rPr>
                        <a:t>10001</a:t>
                      </a:r>
                      <a:endParaRPr lang="zh-CN" altLang="en-US" sz="900" dirty="0">
                        <a:latin typeface="微软雅黑" panose="020B0503020204020204" pitchFamily="34" charset="-122"/>
                        <a:ea typeface="微软雅黑" panose="020B0503020204020204" pitchFamily="34" charset="-122"/>
                      </a:endParaRPr>
                    </a:p>
                  </a:txBody>
                  <a:tcPr marL="4661" marR="4661" marT="4661" marB="0" anchor="ctr">
                    <a:solidFill>
                      <a:srgbClr val="006C31"/>
                    </a:solidFill>
                  </a:tcPr>
                </a:tc>
              </a:tr>
            </a:tbl>
          </a:graphicData>
        </a:graphic>
      </p:graphicFrame>
      <p:graphicFrame>
        <p:nvGraphicFramePr>
          <p:cNvPr id="6" name="表格 5"/>
          <p:cNvGraphicFramePr>
            <a:graphicFrameLocks noGrp="1"/>
          </p:cNvGraphicFramePr>
          <p:nvPr/>
        </p:nvGraphicFramePr>
        <p:xfrm>
          <a:off x="186652" y="1777610"/>
          <a:ext cx="4312800" cy="2955598"/>
        </p:xfrm>
        <a:graphic>
          <a:graphicData uri="http://schemas.openxmlformats.org/drawingml/2006/table">
            <a:tbl>
              <a:tblPr firstRow="1" lastCol="1" bandRow="1">
                <a:tableStyleId>{9DCAF9ED-07DC-4A11-8D7F-57B35C25682E}</a:tableStyleId>
              </a:tblPr>
              <a:tblGrid>
                <a:gridCol w="1078200"/>
                <a:gridCol w="1078200"/>
                <a:gridCol w="1078200"/>
                <a:gridCol w="1078200"/>
              </a:tblGrid>
              <a:tr h="370419">
                <a:tc>
                  <a:txBody>
                    <a:bodyPr/>
                    <a:lstStyle/>
                    <a:p>
                      <a:pPr algn="ctr" rtl="0" fontAlgn="ctr"/>
                      <a:r>
                        <a:rPr lang="zh-CN" altLang="en-US" sz="900" b="1" i="0" u="none" strike="noStrike" dirty="0" smtClean="0">
                          <a:solidFill>
                            <a:schemeClr val="bg1"/>
                          </a:solidFill>
                          <a:latin typeface="微软雅黑" panose="020B0503020204020204" pitchFamily="34" charset="-122"/>
                          <a:ea typeface="微软雅黑" panose="020B0503020204020204" pitchFamily="34" charset="-122"/>
                        </a:rPr>
                        <a:t>费用名称</a:t>
                      </a:r>
                      <a:endParaRPr lang="zh-CN" altLang="en-US" sz="900" b="1" i="0" u="none" strike="noStrike" dirty="0">
                        <a:solidFill>
                          <a:schemeClr val="bg1"/>
                        </a:solidFill>
                        <a:latin typeface="微软雅黑" panose="020B0503020204020204" pitchFamily="34" charset="-122"/>
                        <a:ea typeface="微软雅黑" panose="020B0503020204020204" pitchFamily="34" charset="-122"/>
                      </a:endParaRPr>
                    </a:p>
                  </a:txBody>
                  <a:tcPr marL="4523" marR="4523" marT="4523" marB="0" anchor="ctr">
                    <a:lnL w="12700" cmpd="sng">
                      <a:noFill/>
                    </a:lnL>
                    <a:lnR>
                      <a:noFill/>
                    </a:lnR>
                    <a:lnT w="12700" cmpd="sng">
                      <a:noFill/>
                    </a:lnT>
                    <a:lnB w="12700" cmpd="sng">
                      <a:noFill/>
                    </a:lnB>
                    <a:lnTlToBr w="12700" cmpd="sng">
                      <a:noFill/>
                      <a:prstDash val="solid"/>
                    </a:lnTlToBr>
                    <a:lnBlToTr w="12700" cmpd="sng">
                      <a:noFill/>
                      <a:prstDash val="solid"/>
                    </a:lnBlToTr>
                    <a:solidFill>
                      <a:srgbClr val="006C31"/>
                    </a:solidFill>
                  </a:tcPr>
                </a:tc>
                <a:tc>
                  <a:txBody>
                    <a:bodyPr/>
                    <a:lstStyle/>
                    <a:p>
                      <a:pPr algn="ctr"/>
                      <a:r>
                        <a:rPr lang="zh-CN" altLang="en-US" sz="900" dirty="0" smtClean="0">
                          <a:solidFill>
                            <a:schemeClr val="bg1"/>
                          </a:solidFill>
                          <a:latin typeface="微软雅黑" panose="020B0503020204020204" pitchFamily="34" charset="-122"/>
                          <a:ea typeface="微软雅黑" panose="020B0503020204020204" pitchFamily="34" charset="-122"/>
                        </a:rPr>
                        <a:t>金额（元）</a:t>
                      </a:r>
                      <a:endParaRPr lang="zh-CN" altLang="en-US" sz="900" dirty="0">
                        <a:solidFill>
                          <a:schemeClr val="bg1"/>
                        </a:solidFill>
                        <a:latin typeface="微软雅黑" panose="020B0503020204020204" pitchFamily="34" charset="-122"/>
                        <a:ea typeface="微软雅黑" panose="020B0503020204020204" pitchFamily="34" charset="-122"/>
                      </a:endParaRPr>
                    </a:p>
                  </a:txBody>
                  <a:tcPr marL="4523" marR="4523" marT="4523" marB="0" anchor="ctr">
                    <a:lnL>
                      <a:noFill/>
                    </a:lnL>
                    <a:lnR>
                      <a:noFill/>
                    </a:lnR>
                    <a:lnT w="12700" cmpd="sng">
                      <a:noFill/>
                    </a:lnT>
                    <a:lnB w="12700" cmpd="sng">
                      <a:noFill/>
                    </a:lnB>
                    <a:lnTlToBr w="12700" cmpd="sng">
                      <a:noFill/>
                      <a:prstDash val="solid"/>
                    </a:lnTlToBr>
                    <a:lnBlToTr w="12700" cmpd="sng">
                      <a:noFill/>
                      <a:prstDash val="solid"/>
                    </a:lnBlToTr>
                    <a:solidFill>
                      <a:srgbClr val="006C31"/>
                    </a:solidFill>
                  </a:tcPr>
                </a:tc>
                <a:tc>
                  <a:txBody>
                    <a:bodyPr/>
                    <a:lstStyle/>
                    <a:p>
                      <a:pPr marL="0" marR="0" indent="0" algn="ctr" defTabSz="1097280" rtl="0" eaLnBrk="1" fontAlgn="ctr" latinLnBrk="0" hangingPunct="1">
                        <a:lnSpc>
                          <a:spcPct val="100000"/>
                        </a:lnSpc>
                        <a:spcBef>
                          <a:spcPts val="0"/>
                        </a:spcBef>
                        <a:spcAft>
                          <a:spcPts val="0"/>
                        </a:spcAft>
                        <a:buClrTx/>
                        <a:buSzTx/>
                        <a:buFontTx/>
                        <a:buNone/>
                        <a:defRPr/>
                      </a:pPr>
                      <a:r>
                        <a:rPr lang="zh-CN" altLang="en-US" sz="900" b="1" i="0" u="none" strike="noStrike" dirty="0" smtClean="0">
                          <a:solidFill>
                            <a:schemeClr val="bg1"/>
                          </a:solidFill>
                          <a:latin typeface="微软雅黑" panose="020B0503020204020204" pitchFamily="34" charset="-122"/>
                          <a:ea typeface="微软雅黑" panose="020B0503020204020204" pitchFamily="34" charset="-122"/>
                        </a:rPr>
                        <a:t>费用名称</a:t>
                      </a:r>
                      <a:endParaRPr lang="zh-CN" altLang="en-US" sz="900" b="1" i="0" u="none" strike="noStrike" dirty="0" smtClean="0">
                        <a:solidFill>
                          <a:schemeClr val="bg1"/>
                        </a:solidFill>
                        <a:latin typeface="微软雅黑" panose="020B0503020204020204" pitchFamily="34" charset="-122"/>
                        <a:ea typeface="微软雅黑" panose="020B0503020204020204" pitchFamily="34" charset="-122"/>
                      </a:endParaRPr>
                    </a:p>
                  </a:txBody>
                  <a:tcPr marL="4523" marR="4523" marT="4523" marB="0" anchor="ctr">
                    <a:lnL>
                      <a:noFill/>
                    </a:lnL>
                    <a:lnR>
                      <a:noFill/>
                    </a:lnR>
                    <a:lnT w="12700" cmpd="sng">
                      <a:noFill/>
                    </a:lnT>
                    <a:lnB w="12700" cmpd="sng">
                      <a:noFill/>
                    </a:lnB>
                    <a:lnTlToBr w="12700" cmpd="sng">
                      <a:noFill/>
                      <a:prstDash val="solid"/>
                    </a:lnTlToBr>
                    <a:lnBlToTr w="12700" cmpd="sng">
                      <a:noFill/>
                      <a:prstDash val="solid"/>
                    </a:lnBlToTr>
                    <a:solidFill>
                      <a:srgbClr val="006C31"/>
                    </a:solidFill>
                  </a:tcPr>
                </a:tc>
                <a:tc>
                  <a:txBody>
                    <a:bodyPr/>
                    <a:lstStyle/>
                    <a:p>
                      <a:pPr marL="0" marR="0" indent="0" algn="ctr" defTabSz="1097280" rtl="0" eaLnBrk="1" fontAlgn="auto" latinLnBrk="0" hangingPunct="1">
                        <a:lnSpc>
                          <a:spcPct val="100000"/>
                        </a:lnSpc>
                        <a:spcBef>
                          <a:spcPts val="0"/>
                        </a:spcBef>
                        <a:spcAft>
                          <a:spcPts val="0"/>
                        </a:spcAft>
                        <a:buClrTx/>
                        <a:buSzTx/>
                        <a:buFontTx/>
                        <a:buNone/>
                        <a:defRPr/>
                      </a:pPr>
                      <a:r>
                        <a:rPr lang="zh-CN" altLang="en-US" sz="900" dirty="0" smtClean="0">
                          <a:solidFill>
                            <a:schemeClr val="bg1"/>
                          </a:solidFill>
                          <a:latin typeface="微软雅黑" panose="020B0503020204020204" pitchFamily="34" charset="-122"/>
                          <a:ea typeface="微软雅黑" panose="020B0503020204020204" pitchFamily="34" charset="-122"/>
                        </a:rPr>
                        <a:t>金额（元）</a:t>
                      </a:r>
                      <a:endParaRPr lang="zh-CN" altLang="en-US" sz="900" dirty="0" smtClean="0">
                        <a:solidFill>
                          <a:schemeClr val="bg1"/>
                        </a:solidFill>
                        <a:latin typeface="微软雅黑" panose="020B0503020204020204" pitchFamily="34" charset="-122"/>
                        <a:ea typeface="微软雅黑" panose="020B0503020204020204" pitchFamily="34" charset="-122"/>
                      </a:endParaRPr>
                    </a:p>
                  </a:txBody>
                  <a:tcPr marL="4523" marR="4523" marT="4523" marB="0" anchor="ctr">
                    <a:lnL>
                      <a:noFill/>
                    </a:lnL>
                    <a:lnR w="12700" cmpd="sng">
                      <a:noFill/>
                    </a:lnR>
                    <a:lnT w="12700" cmpd="sng">
                      <a:noFill/>
                    </a:lnT>
                    <a:lnB w="12700" cmpd="sng">
                      <a:noFill/>
                    </a:lnB>
                    <a:lnTlToBr w="12700" cmpd="sng">
                      <a:noFill/>
                      <a:prstDash val="solid"/>
                    </a:lnTlToBr>
                    <a:lnBlToTr w="12700" cmpd="sng">
                      <a:noFill/>
                      <a:prstDash val="solid"/>
                    </a:lnBlToTr>
                    <a:solidFill>
                      <a:srgbClr val="006C31"/>
                    </a:solidFill>
                  </a:tcPr>
                </a:tc>
              </a:tr>
              <a:tr h="265581">
                <a:tc>
                  <a:txBody>
                    <a:bodyPr/>
                    <a:lstStyle/>
                    <a:p>
                      <a:pPr algn="ctr"/>
                      <a:r>
                        <a:rPr lang="zh-CN" altLang="en-US" sz="800" dirty="0" smtClean="0">
                          <a:latin typeface="微软雅黑" panose="020B0503020204020204" pitchFamily="34" charset="-122"/>
                          <a:ea typeface="微软雅黑" panose="020B0503020204020204" pitchFamily="34" charset="-122"/>
                        </a:rPr>
                        <a:t>工资费用</a:t>
                      </a:r>
                      <a:endParaRPr lang="zh-CN" altLang="en-US" sz="800" dirty="0">
                        <a:latin typeface="微软雅黑" panose="020B0503020204020204" pitchFamily="34" charset="-122"/>
                        <a:ea typeface="微软雅黑" panose="020B0503020204020204" pitchFamily="34" charset="-122"/>
                      </a:endParaRPr>
                    </a:p>
                  </a:txBody>
                  <a:tcPr marL="4523" marR="4523" marT="4523" marB="0" anchor="ctr">
                    <a:lnL w="12700" cmpd="sng">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800" dirty="0" smtClean="0">
                          <a:latin typeface="+mn-lt"/>
                        </a:rPr>
                        <a:t>1234</a:t>
                      </a:r>
                      <a:endParaRPr lang="zh-CN" altLang="en-US" sz="800" dirty="0">
                        <a:latin typeface="+mn-lt"/>
                      </a:endParaRPr>
                    </a:p>
                  </a:txBody>
                  <a:tcPr marL="5089" marR="5089" marT="5089" marB="0" anchor="ctr">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zh-CN" altLang="en-US" sz="800" b="0" i="0" u="none" strike="noStrike" dirty="0" smtClean="0">
                          <a:solidFill>
                            <a:srgbClr val="000000"/>
                          </a:solidFill>
                          <a:latin typeface="微软雅黑" panose="020B0503020204020204" pitchFamily="34" charset="-122"/>
                          <a:ea typeface="微软雅黑" panose="020B0503020204020204" pitchFamily="34" charset="-122"/>
                        </a:rPr>
                        <a:t>座机费用</a:t>
                      </a:r>
                      <a:endParaRPr lang="en-US" altLang="zh-CN" sz="800" b="0" i="0" u="none" strike="noStrike" dirty="0">
                        <a:solidFill>
                          <a:srgbClr val="000000"/>
                        </a:solidFill>
                        <a:latin typeface="微软雅黑" panose="020B0503020204020204" pitchFamily="34" charset="-122"/>
                        <a:ea typeface="微软雅黑" panose="020B0503020204020204" pitchFamily="34" charset="-122"/>
                      </a:endParaRPr>
                    </a:p>
                  </a:txBody>
                  <a:tcPr marL="5089" marR="5089" marT="5089" marB="0" anchor="ctr">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800" dirty="0" smtClean="0">
                          <a:latin typeface="+mn-lt"/>
                        </a:rPr>
                        <a:t>1234</a:t>
                      </a:r>
                      <a:endParaRPr lang="zh-CN" altLang="en-US" sz="800" dirty="0">
                        <a:latin typeface="+mn-lt"/>
                      </a:endParaRPr>
                    </a:p>
                  </a:txBody>
                  <a:tcPr marL="5089" marR="5089" marT="5089" marB="0" anchor="ctr">
                    <a:lnL>
                      <a:noFill/>
                    </a:lnL>
                    <a:lnR w="12700" cmpd="sng">
                      <a:noFill/>
                    </a:lnR>
                    <a:lnT w="12700" cmpd="sng">
                      <a:noFill/>
                    </a:lnT>
                    <a:lnB w="12700" cmpd="sng">
                      <a:noFill/>
                    </a:lnB>
                    <a:lnTlToBr w="12700" cmpd="sng">
                      <a:noFill/>
                      <a:prstDash val="solid"/>
                    </a:lnTlToBr>
                    <a:lnBlToTr w="12700" cmpd="sng">
                      <a:noFill/>
                      <a:prstDash val="solid"/>
                    </a:lnBlToTr>
                    <a:noFill/>
                  </a:tcPr>
                </a:tc>
              </a:tr>
              <a:tr h="265581">
                <a:tc>
                  <a:txBody>
                    <a:bodyPr/>
                    <a:lstStyle/>
                    <a:p>
                      <a:pPr algn="ctr"/>
                      <a:r>
                        <a:rPr lang="zh-CN" altLang="en-US" sz="800" dirty="0" smtClean="0">
                          <a:latin typeface="微软雅黑" panose="020B0503020204020204" pitchFamily="34" charset="-122"/>
                          <a:ea typeface="微软雅黑" panose="020B0503020204020204" pitchFamily="34" charset="-122"/>
                        </a:rPr>
                        <a:t>差旅费用</a:t>
                      </a:r>
                      <a:endParaRPr lang="zh-CN" altLang="en-US" sz="800" dirty="0">
                        <a:latin typeface="微软雅黑" panose="020B0503020204020204" pitchFamily="34" charset="-122"/>
                        <a:ea typeface="微软雅黑" panose="020B0503020204020204" pitchFamily="34" charset="-122"/>
                      </a:endParaRPr>
                    </a:p>
                  </a:txBody>
                  <a:tcPr marL="4523" marR="4523" marT="4523" marB="0" anchor="ctr">
                    <a:lnL w="12700" cmpd="sng">
                      <a:noFill/>
                    </a:lnL>
                    <a:lnR>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800" dirty="0" smtClean="0">
                          <a:latin typeface="+mn-lt"/>
                        </a:rPr>
                        <a:t>2345</a:t>
                      </a:r>
                      <a:endParaRPr lang="zh-CN" altLang="en-US" sz="800" dirty="0">
                        <a:latin typeface="+mn-lt"/>
                      </a:endParaRPr>
                    </a:p>
                  </a:txBody>
                  <a:tcPr marL="5089" marR="5089" marT="5089" marB="0" anchor="ctr">
                    <a:lnL>
                      <a:noFill/>
                    </a:lnL>
                    <a:lnR>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fontAlgn="ctr"/>
                      <a:r>
                        <a:rPr lang="zh-CN" altLang="en-US" sz="800" b="0" i="0" u="none" strike="noStrike" dirty="0" smtClean="0">
                          <a:solidFill>
                            <a:srgbClr val="000000"/>
                          </a:solidFill>
                          <a:latin typeface="微软雅黑" panose="020B0503020204020204" pitchFamily="34" charset="-122"/>
                          <a:ea typeface="微软雅黑" panose="020B0503020204020204" pitchFamily="34" charset="-122"/>
                        </a:rPr>
                        <a:t>水电费用</a:t>
                      </a:r>
                      <a:endParaRPr lang="en-US" altLang="zh-CN" sz="800" b="0" i="0" u="none" strike="noStrike" dirty="0">
                        <a:solidFill>
                          <a:srgbClr val="000000"/>
                        </a:solidFill>
                        <a:latin typeface="微软雅黑" panose="020B0503020204020204" pitchFamily="34" charset="-122"/>
                        <a:ea typeface="微软雅黑" panose="020B0503020204020204" pitchFamily="34" charset="-122"/>
                      </a:endParaRPr>
                    </a:p>
                  </a:txBody>
                  <a:tcPr marL="5089" marR="5089" marT="5089" marB="0" anchor="ctr">
                    <a:lnL>
                      <a:noFill/>
                    </a:lnL>
                    <a:lnR>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800" dirty="0" smtClean="0">
                          <a:latin typeface="+mn-lt"/>
                        </a:rPr>
                        <a:t>2345</a:t>
                      </a:r>
                      <a:endParaRPr lang="zh-CN" altLang="en-US" sz="800" dirty="0">
                        <a:latin typeface="+mn-lt"/>
                      </a:endParaRPr>
                    </a:p>
                  </a:txBody>
                  <a:tcPr marL="5089" marR="5089" marT="5089" marB="0" anchor="ctr">
                    <a:lnL>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r>
              <a:tr h="265581">
                <a:tc>
                  <a:txBody>
                    <a:bodyPr/>
                    <a:lstStyle/>
                    <a:p>
                      <a:pPr algn="ctr"/>
                      <a:r>
                        <a:rPr lang="zh-CN" altLang="en-US" sz="800" dirty="0" smtClean="0">
                          <a:latin typeface="微软雅黑" panose="020B0503020204020204" pitchFamily="34" charset="-122"/>
                          <a:ea typeface="微软雅黑" panose="020B0503020204020204" pitchFamily="34" charset="-122"/>
                        </a:rPr>
                        <a:t>交通费用</a:t>
                      </a:r>
                      <a:endParaRPr lang="zh-CN" altLang="en-US" sz="800" dirty="0">
                        <a:latin typeface="微软雅黑" panose="020B0503020204020204" pitchFamily="34" charset="-122"/>
                        <a:ea typeface="微软雅黑" panose="020B0503020204020204" pitchFamily="34" charset="-122"/>
                      </a:endParaRPr>
                    </a:p>
                  </a:txBody>
                  <a:tcPr marL="4523" marR="4523" marT="4523" marB="0" anchor="ctr">
                    <a:lnL w="12700" cmpd="sng">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800" dirty="0" smtClean="0">
                          <a:latin typeface="+mn-lt"/>
                        </a:rPr>
                        <a:t>3456</a:t>
                      </a:r>
                      <a:endParaRPr lang="zh-CN" altLang="en-US" sz="800" dirty="0">
                        <a:latin typeface="+mn-lt"/>
                      </a:endParaRPr>
                    </a:p>
                  </a:txBody>
                  <a:tcPr marL="5089" marR="5089" marT="5089" marB="0" anchor="ctr">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zh-CN" altLang="en-US" sz="800" b="0" i="0" u="none" strike="noStrike" dirty="0" smtClean="0">
                          <a:solidFill>
                            <a:srgbClr val="000000"/>
                          </a:solidFill>
                          <a:latin typeface="微软雅黑" panose="020B0503020204020204" pitchFamily="34" charset="-122"/>
                          <a:ea typeface="微软雅黑" panose="020B0503020204020204" pitchFamily="34" charset="-122"/>
                        </a:rPr>
                        <a:t>物业费用</a:t>
                      </a:r>
                      <a:endParaRPr lang="en-US" altLang="zh-CN" sz="800" b="0" i="0" u="none" strike="noStrike" dirty="0">
                        <a:solidFill>
                          <a:srgbClr val="000000"/>
                        </a:solidFill>
                        <a:latin typeface="微软雅黑" panose="020B0503020204020204" pitchFamily="34" charset="-122"/>
                        <a:ea typeface="微软雅黑" panose="020B0503020204020204" pitchFamily="34" charset="-122"/>
                      </a:endParaRPr>
                    </a:p>
                  </a:txBody>
                  <a:tcPr marL="5089" marR="5089" marT="5089" marB="0" anchor="ctr">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800" dirty="0" smtClean="0">
                          <a:latin typeface="+mn-lt"/>
                        </a:rPr>
                        <a:t>3456</a:t>
                      </a:r>
                      <a:endParaRPr lang="zh-CN" altLang="en-US" sz="800" dirty="0">
                        <a:latin typeface="+mn-lt"/>
                      </a:endParaRPr>
                    </a:p>
                  </a:txBody>
                  <a:tcPr marL="5089" marR="5089" marT="5089" marB="0" anchor="ctr">
                    <a:lnL>
                      <a:noFill/>
                    </a:lnL>
                    <a:lnR w="12700" cmpd="sng">
                      <a:noFill/>
                    </a:lnR>
                    <a:lnT w="12700" cmpd="sng">
                      <a:noFill/>
                    </a:lnT>
                    <a:lnB w="12700" cmpd="sng">
                      <a:noFill/>
                    </a:lnB>
                    <a:lnTlToBr w="12700" cmpd="sng">
                      <a:noFill/>
                      <a:prstDash val="solid"/>
                    </a:lnTlToBr>
                    <a:lnBlToTr w="12700" cmpd="sng">
                      <a:noFill/>
                      <a:prstDash val="solid"/>
                    </a:lnBlToTr>
                    <a:noFill/>
                  </a:tcPr>
                </a:tc>
              </a:tr>
              <a:tr h="265581">
                <a:tc>
                  <a:txBody>
                    <a:bodyPr/>
                    <a:lstStyle/>
                    <a:p>
                      <a:pPr algn="ctr"/>
                      <a:r>
                        <a:rPr lang="zh-CN" altLang="en-US" sz="800" dirty="0" smtClean="0">
                          <a:latin typeface="微软雅黑" panose="020B0503020204020204" pitchFamily="34" charset="-122"/>
                          <a:ea typeface="微软雅黑" panose="020B0503020204020204" pitchFamily="34" charset="-122"/>
                        </a:rPr>
                        <a:t>业务招待费用</a:t>
                      </a:r>
                      <a:endParaRPr lang="zh-CN" altLang="en-US" sz="800" dirty="0">
                        <a:latin typeface="微软雅黑" panose="020B0503020204020204" pitchFamily="34" charset="-122"/>
                        <a:ea typeface="微软雅黑" panose="020B0503020204020204" pitchFamily="34" charset="-122"/>
                      </a:endParaRPr>
                    </a:p>
                  </a:txBody>
                  <a:tcPr marL="4523" marR="4523" marT="4523" marB="0" anchor="ctr">
                    <a:lnL w="12700" cmpd="sng">
                      <a:noFill/>
                    </a:lnL>
                    <a:lnR>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800" dirty="0" smtClean="0">
                          <a:latin typeface="+mn-lt"/>
                        </a:rPr>
                        <a:t>4567</a:t>
                      </a:r>
                      <a:endParaRPr lang="zh-CN" altLang="en-US" sz="800" dirty="0">
                        <a:latin typeface="+mn-lt"/>
                      </a:endParaRPr>
                    </a:p>
                  </a:txBody>
                  <a:tcPr marL="5089" marR="5089" marT="5089" marB="0" anchor="ctr">
                    <a:lnL>
                      <a:noFill/>
                    </a:lnL>
                    <a:lnR>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fontAlgn="ctr"/>
                      <a:r>
                        <a:rPr lang="zh-CN" altLang="en-US" sz="800" b="0" i="0" u="none" strike="noStrike" dirty="0" smtClean="0">
                          <a:solidFill>
                            <a:srgbClr val="000000"/>
                          </a:solidFill>
                          <a:latin typeface="微软雅黑" panose="020B0503020204020204" pitchFamily="34" charset="-122"/>
                          <a:ea typeface="微软雅黑" panose="020B0503020204020204" pitchFamily="34" charset="-122"/>
                        </a:rPr>
                        <a:t>维修费用</a:t>
                      </a:r>
                      <a:endParaRPr lang="en-US" altLang="zh-CN" sz="800" b="0" i="0" u="none" strike="noStrike" dirty="0">
                        <a:solidFill>
                          <a:srgbClr val="000000"/>
                        </a:solidFill>
                        <a:latin typeface="微软雅黑" panose="020B0503020204020204" pitchFamily="34" charset="-122"/>
                        <a:ea typeface="微软雅黑" panose="020B0503020204020204" pitchFamily="34" charset="-122"/>
                      </a:endParaRPr>
                    </a:p>
                  </a:txBody>
                  <a:tcPr marL="5089" marR="5089" marT="5089" marB="0" anchor="ctr">
                    <a:lnL>
                      <a:noFill/>
                    </a:lnL>
                    <a:lnR>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800" dirty="0" smtClean="0">
                          <a:latin typeface="+mn-lt"/>
                        </a:rPr>
                        <a:t>4567</a:t>
                      </a:r>
                      <a:endParaRPr lang="zh-CN" altLang="en-US" sz="800" dirty="0">
                        <a:latin typeface="+mn-lt"/>
                      </a:endParaRPr>
                    </a:p>
                  </a:txBody>
                  <a:tcPr marL="5089" marR="5089" marT="5089" marB="0" anchor="ctr">
                    <a:lnL>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r>
              <a:tr h="265581">
                <a:tc>
                  <a:txBody>
                    <a:bodyPr/>
                    <a:lstStyle/>
                    <a:p>
                      <a:pPr algn="ctr" rtl="0" fontAlgn="ctr"/>
                      <a:r>
                        <a:rPr lang="zh-CN" altLang="en-US" sz="800" b="0" i="0" u="none" strike="noStrike" dirty="0" smtClean="0">
                          <a:solidFill>
                            <a:srgbClr val="000000"/>
                          </a:solidFill>
                          <a:latin typeface="微软雅黑" panose="020B0503020204020204" pitchFamily="34" charset="-122"/>
                          <a:ea typeface="微软雅黑" panose="020B0503020204020204" pitchFamily="34" charset="-122"/>
                        </a:rPr>
                        <a:t>办公费用</a:t>
                      </a:r>
                      <a:endParaRPr lang="en-US" altLang="zh-CN" sz="800" b="0" i="0" u="none" strike="noStrike" dirty="0" smtClean="0">
                        <a:solidFill>
                          <a:srgbClr val="000000"/>
                        </a:solidFill>
                        <a:latin typeface="微软雅黑" panose="020B0503020204020204" pitchFamily="34" charset="-122"/>
                        <a:ea typeface="微软雅黑" panose="020B0503020204020204" pitchFamily="34" charset="-122"/>
                      </a:endParaRPr>
                    </a:p>
                  </a:txBody>
                  <a:tcPr marL="4523" marR="4523" marT="4523" marB="0" anchor="ctr">
                    <a:lnL w="12700" cmpd="sng">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800" dirty="0" smtClean="0">
                          <a:latin typeface="+mn-lt"/>
                          <a:ea typeface="微软雅黑" panose="020B0503020204020204" pitchFamily="34" charset="-122"/>
                        </a:rPr>
                        <a:t>5678</a:t>
                      </a:r>
                      <a:endParaRPr lang="zh-CN" altLang="en-US" sz="800" dirty="0">
                        <a:latin typeface="+mn-lt"/>
                        <a:ea typeface="微软雅黑" panose="020B0503020204020204" pitchFamily="34" charset="-122"/>
                      </a:endParaRPr>
                    </a:p>
                  </a:txBody>
                  <a:tcPr marL="5089" marR="5089" marT="5089" marB="0" anchor="ctr">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zh-CN" altLang="en-US" sz="800" b="0" i="0" u="none" strike="noStrike" dirty="0" smtClean="0">
                          <a:solidFill>
                            <a:srgbClr val="000000"/>
                          </a:solidFill>
                          <a:latin typeface="微软雅黑" panose="020B0503020204020204" pitchFamily="34" charset="-122"/>
                          <a:ea typeface="微软雅黑" panose="020B0503020204020204" pitchFamily="34" charset="-122"/>
                        </a:rPr>
                        <a:t>餐饮费用</a:t>
                      </a:r>
                      <a:endParaRPr lang="en-US" altLang="zh-CN" sz="800" b="0" i="0" u="none" strike="noStrike" dirty="0">
                        <a:solidFill>
                          <a:srgbClr val="000000"/>
                        </a:solidFill>
                        <a:latin typeface="微软雅黑" panose="020B0503020204020204" pitchFamily="34" charset="-122"/>
                        <a:ea typeface="微软雅黑" panose="020B0503020204020204" pitchFamily="34" charset="-122"/>
                      </a:endParaRPr>
                    </a:p>
                  </a:txBody>
                  <a:tcPr marL="5089" marR="5089" marT="5089" marB="0" anchor="ctr">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800" dirty="0" smtClean="0">
                          <a:latin typeface="+mn-lt"/>
                          <a:ea typeface="微软雅黑" panose="020B0503020204020204" pitchFamily="34" charset="-122"/>
                        </a:rPr>
                        <a:t>5678</a:t>
                      </a:r>
                      <a:endParaRPr lang="zh-CN" altLang="en-US" sz="800" dirty="0">
                        <a:latin typeface="+mn-lt"/>
                        <a:ea typeface="微软雅黑" panose="020B0503020204020204" pitchFamily="34" charset="-122"/>
                      </a:endParaRPr>
                    </a:p>
                  </a:txBody>
                  <a:tcPr marL="5089" marR="5089" marT="5089" marB="0" anchor="ctr">
                    <a:lnL>
                      <a:noFill/>
                    </a:lnL>
                    <a:lnR w="12700" cmpd="sng">
                      <a:noFill/>
                    </a:lnR>
                    <a:lnT w="12700" cmpd="sng">
                      <a:noFill/>
                    </a:lnT>
                    <a:lnB w="12700" cmpd="sng">
                      <a:noFill/>
                    </a:lnB>
                    <a:lnTlToBr w="12700" cmpd="sng">
                      <a:noFill/>
                      <a:prstDash val="solid"/>
                    </a:lnTlToBr>
                    <a:lnBlToTr w="12700" cmpd="sng">
                      <a:noFill/>
                      <a:prstDash val="solid"/>
                    </a:lnBlToTr>
                    <a:noFill/>
                  </a:tcPr>
                </a:tc>
              </a:tr>
              <a:tr h="274018">
                <a:tc>
                  <a:txBody>
                    <a:bodyPr/>
                    <a:lstStyle/>
                    <a:p>
                      <a:pPr algn="ctr" rtl="0" fontAlgn="ctr"/>
                      <a:r>
                        <a:rPr lang="zh-CN" altLang="en-US" sz="800" b="0" i="0" u="none" strike="noStrike" dirty="0" smtClean="0">
                          <a:solidFill>
                            <a:srgbClr val="000000"/>
                          </a:solidFill>
                          <a:latin typeface="微软雅黑" panose="020B0503020204020204" pitchFamily="34" charset="-122"/>
                          <a:ea typeface="微软雅黑" panose="020B0503020204020204" pitchFamily="34" charset="-122"/>
                        </a:rPr>
                        <a:t>节日费用</a:t>
                      </a:r>
                      <a:endParaRPr lang="en-US" altLang="zh-CN" sz="800" b="0" i="0" u="none" strike="noStrike" dirty="0" smtClean="0">
                        <a:solidFill>
                          <a:srgbClr val="000000"/>
                        </a:solidFill>
                        <a:latin typeface="微软雅黑" panose="020B0503020204020204" pitchFamily="34" charset="-122"/>
                        <a:ea typeface="微软雅黑" panose="020B0503020204020204" pitchFamily="34" charset="-122"/>
                      </a:endParaRPr>
                    </a:p>
                  </a:txBody>
                  <a:tcPr marL="4523" marR="4523" marT="4523" marB="0" anchor="ctr">
                    <a:lnL w="12700" cmpd="sng">
                      <a:noFill/>
                    </a:lnL>
                    <a:lnR>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800" dirty="0" smtClean="0">
                          <a:latin typeface="+mn-lt"/>
                          <a:ea typeface="微软雅黑" panose="020B0503020204020204" pitchFamily="34" charset="-122"/>
                        </a:rPr>
                        <a:t>6789</a:t>
                      </a:r>
                      <a:endParaRPr lang="zh-CN" altLang="en-US" sz="800" dirty="0">
                        <a:latin typeface="+mn-lt"/>
                        <a:ea typeface="微软雅黑" panose="020B0503020204020204" pitchFamily="34" charset="-122"/>
                      </a:endParaRPr>
                    </a:p>
                  </a:txBody>
                  <a:tcPr marL="5089" marR="5089" marT="5089" marB="0" anchor="ctr">
                    <a:lnL>
                      <a:noFill/>
                    </a:lnL>
                    <a:lnR>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fontAlgn="ctr"/>
                      <a:r>
                        <a:rPr lang="zh-CN" altLang="en-US" sz="800" b="0" i="0" u="none" strike="noStrike" dirty="0" smtClean="0">
                          <a:solidFill>
                            <a:srgbClr val="000000"/>
                          </a:solidFill>
                          <a:latin typeface="微软雅黑" panose="020B0503020204020204" pitchFamily="34" charset="-122"/>
                          <a:ea typeface="微软雅黑" panose="020B0503020204020204" pitchFamily="34" charset="-122"/>
                        </a:rPr>
                        <a:t>税收费用</a:t>
                      </a:r>
                      <a:endParaRPr lang="en-US" altLang="zh-CN" sz="800" b="0" i="0" u="none" strike="noStrike" dirty="0">
                        <a:solidFill>
                          <a:srgbClr val="000000"/>
                        </a:solidFill>
                        <a:latin typeface="微软雅黑" panose="020B0503020204020204" pitchFamily="34" charset="-122"/>
                        <a:ea typeface="微软雅黑" panose="020B0503020204020204" pitchFamily="34" charset="-122"/>
                      </a:endParaRPr>
                    </a:p>
                  </a:txBody>
                  <a:tcPr marL="5089" marR="5089" marT="5089" marB="0" anchor="ctr">
                    <a:lnL>
                      <a:noFill/>
                    </a:lnL>
                    <a:lnR>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800" dirty="0" smtClean="0">
                          <a:latin typeface="+mn-lt"/>
                          <a:ea typeface="微软雅黑" panose="020B0503020204020204" pitchFamily="34" charset="-122"/>
                        </a:rPr>
                        <a:t>6789</a:t>
                      </a:r>
                      <a:endParaRPr lang="zh-CN" altLang="en-US" sz="800" dirty="0">
                        <a:latin typeface="+mn-lt"/>
                        <a:ea typeface="微软雅黑" panose="020B0503020204020204" pitchFamily="34" charset="-122"/>
                      </a:endParaRPr>
                    </a:p>
                  </a:txBody>
                  <a:tcPr marL="5089" marR="5089" marT="5089" marB="0" anchor="ctr">
                    <a:lnL>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r>
              <a:tr h="245814">
                <a:tc>
                  <a:txBody>
                    <a:bodyPr/>
                    <a:lstStyle/>
                    <a:p>
                      <a:pPr algn="ctr" rtl="0" fontAlgn="ctr"/>
                      <a:r>
                        <a:rPr lang="zh-CN" altLang="en-US" sz="800" b="0" i="0" u="none" strike="noStrike" dirty="0" smtClean="0">
                          <a:solidFill>
                            <a:srgbClr val="000000"/>
                          </a:solidFill>
                          <a:latin typeface="微软雅黑" panose="020B0503020204020204" pitchFamily="34" charset="-122"/>
                          <a:ea typeface="微软雅黑" panose="020B0503020204020204" pitchFamily="34" charset="-122"/>
                        </a:rPr>
                        <a:t>福利费用</a:t>
                      </a:r>
                      <a:endParaRPr lang="zh-CN" altLang="en-US" sz="800" b="0" i="0" u="none" strike="noStrike" dirty="0">
                        <a:solidFill>
                          <a:srgbClr val="000000"/>
                        </a:solidFill>
                        <a:latin typeface="微软雅黑" panose="020B0503020204020204" pitchFamily="34" charset="-122"/>
                        <a:ea typeface="微软雅黑" panose="020B0503020204020204" pitchFamily="34" charset="-122"/>
                      </a:endParaRPr>
                    </a:p>
                  </a:txBody>
                  <a:tcPr marL="4523" marR="4523" marT="4523" marB="0" anchor="ctr">
                    <a:lnL w="12700" cmpd="sng">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800" dirty="0" smtClean="0">
                          <a:latin typeface="+mn-lt"/>
                          <a:ea typeface="微软雅黑" panose="020B0503020204020204" pitchFamily="34" charset="-122"/>
                        </a:rPr>
                        <a:t>7890</a:t>
                      </a:r>
                      <a:endParaRPr lang="zh-CN" altLang="en-US" sz="800" dirty="0">
                        <a:latin typeface="+mn-lt"/>
                        <a:ea typeface="微软雅黑" panose="020B0503020204020204" pitchFamily="34" charset="-122"/>
                      </a:endParaRPr>
                    </a:p>
                  </a:txBody>
                  <a:tcPr marL="5089" marR="5089" marT="5089" marB="0" anchor="ctr">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zh-CN" altLang="en-US" sz="800" b="0" i="0" u="none" strike="noStrike" dirty="0" smtClean="0">
                          <a:solidFill>
                            <a:srgbClr val="000000"/>
                          </a:solidFill>
                          <a:latin typeface="微软雅黑" panose="020B0503020204020204" pitchFamily="34" charset="-122"/>
                          <a:ea typeface="微软雅黑" panose="020B0503020204020204" pitchFamily="34" charset="-122"/>
                        </a:rPr>
                        <a:t>推广费用</a:t>
                      </a:r>
                      <a:endParaRPr lang="en-US" altLang="zh-CN" sz="800" b="0" i="0" u="none" strike="noStrike" dirty="0">
                        <a:solidFill>
                          <a:srgbClr val="000000"/>
                        </a:solidFill>
                        <a:latin typeface="微软雅黑" panose="020B0503020204020204" pitchFamily="34" charset="-122"/>
                        <a:ea typeface="微软雅黑" panose="020B0503020204020204" pitchFamily="34" charset="-122"/>
                      </a:endParaRPr>
                    </a:p>
                  </a:txBody>
                  <a:tcPr marL="5089" marR="5089" marT="5089" marB="0" anchor="ctr">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800" dirty="0" smtClean="0">
                          <a:latin typeface="+mn-lt"/>
                          <a:ea typeface="微软雅黑" panose="020B0503020204020204" pitchFamily="34" charset="-122"/>
                        </a:rPr>
                        <a:t>7890</a:t>
                      </a:r>
                      <a:endParaRPr lang="zh-CN" altLang="en-US" sz="800" dirty="0">
                        <a:latin typeface="+mn-lt"/>
                        <a:ea typeface="微软雅黑" panose="020B0503020204020204" pitchFamily="34" charset="-122"/>
                      </a:endParaRPr>
                    </a:p>
                  </a:txBody>
                  <a:tcPr marL="5089" marR="5089" marT="5089" marB="0" anchor="ctr">
                    <a:lnL>
                      <a:noFill/>
                    </a:lnL>
                    <a:lnR w="12700" cmpd="sng">
                      <a:noFill/>
                    </a:lnR>
                    <a:lnT w="12700" cmpd="sng">
                      <a:noFill/>
                    </a:lnT>
                    <a:lnB w="12700" cmpd="sng">
                      <a:noFill/>
                    </a:lnB>
                    <a:lnTlToBr w="12700" cmpd="sng">
                      <a:noFill/>
                      <a:prstDash val="solid"/>
                    </a:lnTlToBr>
                    <a:lnBlToTr w="12700" cmpd="sng">
                      <a:noFill/>
                      <a:prstDash val="solid"/>
                    </a:lnBlToTr>
                    <a:noFill/>
                  </a:tcPr>
                </a:tc>
              </a:tr>
              <a:tr h="245814">
                <a:tc>
                  <a:txBody>
                    <a:bodyPr/>
                    <a:lstStyle/>
                    <a:p>
                      <a:pPr algn="ctr" rtl="0" fontAlgn="ctr"/>
                      <a:r>
                        <a:rPr lang="zh-CN" altLang="en-US" sz="800" b="0" i="0" u="none" strike="noStrike" dirty="0" smtClean="0">
                          <a:solidFill>
                            <a:srgbClr val="000000"/>
                          </a:solidFill>
                          <a:latin typeface="微软雅黑" panose="020B0503020204020204" pitchFamily="34" charset="-122"/>
                          <a:ea typeface="微软雅黑" panose="020B0503020204020204" pitchFamily="34" charset="-122"/>
                        </a:rPr>
                        <a:t>审计费用</a:t>
                      </a:r>
                      <a:endParaRPr lang="zh-CN" altLang="en-US" sz="800" b="0" i="0" u="none" strike="noStrike" dirty="0">
                        <a:solidFill>
                          <a:srgbClr val="000000"/>
                        </a:solidFill>
                        <a:latin typeface="微软雅黑" panose="020B0503020204020204" pitchFamily="34" charset="-122"/>
                        <a:ea typeface="微软雅黑" panose="020B0503020204020204" pitchFamily="34" charset="-122"/>
                      </a:endParaRPr>
                    </a:p>
                  </a:txBody>
                  <a:tcPr marL="4523" marR="4523" marT="4523" marB="0" anchor="ctr">
                    <a:lnL w="12700" cmpd="sng">
                      <a:noFill/>
                    </a:lnL>
                    <a:lnR>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800" dirty="0" smtClean="0">
                          <a:latin typeface="+mn-lt"/>
                          <a:ea typeface="微软雅黑" panose="020B0503020204020204" pitchFamily="34" charset="-122"/>
                        </a:rPr>
                        <a:t>8901</a:t>
                      </a:r>
                      <a:endParaRPr lang="zh-CN" altLang="en-US" sz="800" dirty="0">
                        <a:latin typeface="+mn-lt"/>
                        <a:ea typeface="微软雅黑" panose="020B0503020204020204" pitchFamily="34" charset="-122"/>
                      </a:endParaRPr>
                    </a:p>
                  </a:txBody>
                  <a:tcPr marL="5089" marR="5089" marT="5089" marB="0" anchor="ctr">
                    <a:lnL>
                      <a:noFill/>
                    </a:lnL>
                    <a:lnR>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fontAlgn="ctr"/>
                      <a:r>
                        <a:rPr lang="zh-CN" altLang="en-US" sz="800" b="0" i="0" u="none" strike="noStrike" dirty="0" smtClean="0">
                          <a:solidFill>
                            <a:srgbClr val="000000"/>
                          </a:solidFill>
                          <a:latin typeface="微软雅黑" panose="020B0503020204020204" pitchFamily="34" charset="-122"/>
                          <a:ea typeface="微软雅黑" panose="020B0503020204020204" pitchFamily="34" charset="-122"/>
                        </a:rPr>
                        <a:t>研发费用</a:t>
                      </a:r>
                      <a:endParaRPr lang="en-US" altLang="zh-CN" sz="800" b="0" i="0" u="none" strike="noStrike" dirty="0">
                        <a:solidFill>
                          <a:srgbClr val="000000"/>
                        </a:solidFill>
                        <a:latin typeface="微软雅黑" panose="020B0503020204020204" pitchFamily="34" charset="-122"/>
                        <a:ea typeface="微软雅黑" panose="020B0503020204020204" pitchFamily="34" charset="-122"/>
                      </a:endParaRPr>
                    </a:p>
                  </a:txBody>
                  <a:tcPr marL="5089" marR="5089" marT="5089" marB="0" anchor="ctr">
                    <a:lnL>
                      <a:noFill/>
                    </a:lnL>
                    <a:lnR>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800" dirty="0" smtClean="0">
                          <a:latin typeface="+mn-lt"/>
                          <a:ea typeface="微软雅黑" panose="020B0503020204020204" pitchFamily="34" charset="-122"/>
                        </a:rPr>
                        <a:t>8901</a:t>
                      </a:r>
                      <a:endParaRPr lang="zh-CN" altLang="en-US" sz="800" dirty="0">
                        <a:latin typeface="+mn-lt"/>
                        <a:ea typeface="微软雅黑" panose="020B0503020204020204" pitchFamily="34" charset="-122"/>
                      </a:endParaRPr>
                    </a:p>
                  </a:txBody>
                  <a:tcPr marL="5089" marR="5089" marT="5089" marB="0" anchor="ctr">
                    <a:lnL>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r>
              <a:tr h="245814">
                <a:tc>
                  <a:txBody>
                    <a:bodyPr/>
                    <a:lstStyle/>
                    <a:p>
                      <a:pPr algn="ctr" rtl="0" fontAlgn="ctr"/>
                      <a:r>
                        <a:rPr lang="zh-CN" altLang="en-US" sz="800" b="0" i="0" u="none" strike="noStrike" dirty="0" smtClean="0">
                          <a:solidFill>
                            <a:srgbClr val="000000"/>
                          </a:solidFill>
                          <a:latin typeface="微软雅黑" panose="020B0503020204020204" pitchFamily="34" charset="-122"/>
                          <a:ea typeface="微软雅黑" panose="020B0503020204020204" pitchFamily="34" charset="-122"/>
                        </a:rPr>
                        <a:t>手机费用</a:t>
                      </a:r>
                      <a:endParaRPr lang="zh-CN" altLang="en-US" sz="800" b="0" i="0" u="none" strike="noStrike" dirty="0">
                        <a:solidFill>
                          <a:srgbClr val="000000"/>
                        </a:solidFill>
                        <a:latin typeface="微软雅黑" panose="020B0503020204020204" pitchFamily="34" charset="-122"/>
                        <a:ea typeface="微软雅黑" panose="020B0503020204020204" pitchFamily="34" charset="-122"/>
                      </a:endParaRPr>
                    </a:p>
                  </a:txBody>
                  <a:tcPr marL="4523" marR="4523" marT="4523" marB="0" anchor="ctr">
                    <a:lnL w="12700" cmpd="sng">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800" dirty="0" smtClean="0">
                          <a:latin typeface="+mn-lt"/>
                          <a:ea typeface="微软雅黑" panose="020B0503020204020204" pitchFamily="34" charset="-122"/>
                        </a:rPr>
                        <a:t>9012</a:t>
                      </a:r>
                      <a:endParaRPr lang="zh-CN" altLang="en-US" sz="800" dirty="0">
                        <a:latin typeface="+mn-lt"/>
                        <a:ea typeface="微软雅黑" panose="020B0503020204020204" pitchFamily="34" charset="-122"/>
                      </a:endParaRPr>
                    </a:p>
                  </a:txBody>
                  <a:tcPr marL="5089" marR="5089" marT="5089" marB="0" anchor="ctr">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zh-CN" altLang="en-US" sz="800" b="0" i="0" u="none" strike="noStrike" dirty="0" smtClean="0">
                          <a:solidFill>
                            <a:srgbClr val="000000"/>
                          </a:solidFill>
                          <a:latin typeface="微软雅黑" panose="020B0503020204020204" pitchFamily="34" charset="-122"/>
                          <a:ea typeface="微软雅黑" panose="020B0503020204020204" pitchFamily="34" charset="-122"/>
                        </a:rPr>
                        <a:t>活动费用</a:t>
                      </a:r>
                      <a:endParaRPr lang="en-US" altLang="zh-CN" sz="800" b="0" i="0" u="none" strike="noStrike" dirty="0">
                        <a:solidFill>
                          <a:srgbClr val="000000"/>
                        </a:solidFill>
                        <a:latin typeface="微软雅黑" panose="020B0503020204020204" pitchFamily="34" charset="-122"/>
                        <a:ea typeface="微软雅黑" panose="020B0503020204020204" pitchFamily="34" charset="-122"/>
                      </a:endParaRPr>
                    </a:p>
                  </a:txBody>
                  <a:tcPr marL="5089" marR="5089" marT="5089" marB="0" anchor="ctr">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800" dirty="0" smtClean="0">
                          <a:latin typeface="+mn-lt"/>
                          <a:ea typeface="微软雅黑" panose="020B0503020204020204" pitchFamily="34" charset="-122"/>
                        </a:rPr>
                        <a:t>9012</a:t>
                      </a:r>
                      <a:endParaRPr lang="zh-CN" altLang="en-US" sz="800" dirty="0">
                        <a:latin typeface="+mn-lt"/>
                        <a:ea typeface="微软雅黑" panose="020B0503020204020204" pitchFamily="34" charset="-122"/>
                      </a:endParaRPr>
                    </a:p>
                  </a:txBody>
                  <a:tcPr marL="5089" marR="5089" marT="5089" marB="0" anchor="ctr">
                    <a:lnL>
                      <a:noFill/>
                    </a:lnL>
                    <a:lnR w="12700" cmpd="sng">
                      <a:noFill/>
                    </a:lnR>
                    <a:lnT w="12700" cmpd="sng">
                      <a:noFill/>
                    </a:lnT>
                    <a:lnB w="12700" cmpd="sng">
                      <a:noFill/>
                    </a:lnB>
                    <a:lnTlToBr w="12700" cmpd="sng">
                      <a:noFill/>
                      <a:prstDash val="solid"/>
                    </a:lnTlToBr>
                    <a:lnBlToTr w="12700" cmpd="sng">
                      <a:noFill/>
                      <a:prstDash val="solid"/>
                    </a:lnBlToTr>
                    <a:noFill/>
                  </a:tcPr>
                </a:tc>
              </a:tr>
              <a:tr h="245814">
                <a:tc>
                  <a:txBody>
                    <a:bodyPr/>
                    <a:lstStyle/>
                    <a:p>
                      <a:pPr algn="ctr" rtl="0" fontAlgn="ctr"/>
                      <a:r>
                        <a:rPr lang="zh-CN" altLang="en-US" sz="800" b="0" i="0" u="none" strike="noStrike" dirty="0" smtClean="0">
                          <a:solidFill>
                            <a:srgbClr val="000000"/>
                          </a:solidFill>
                          <a:latin typeface="微软雅黑" panose="020B0503020204020204" pitchFamily="34" charset="-122"/>
                          <a:ea typeface="微软雅黑" panose="020B0503020204020204" pitchFamily="34" charset="-122"/>
                        </a:rPr>
                        <a:t>房租费用</a:t>
                      </a:r>
                      <a:endParaRPr lang="zh-CN" altLang="en-US" sz="800" b="0" i="0" u="none" strike="noStrike" dirty="0">
                        <a:solidFill>
                          <a:srgbClr val="000000"/>
                        </a:solidFill>
                        <a:latin typeface="微软雅黑" panose="020B0503020204020204" pitchFamily="34" charset="-122"/>
                        <a:ea typeface="微软雅黑" panose="020B0503020204020204" pitchFamily="34" charset="-122"/>
                      </a:endParaRPr>
                    </a:p>
                  </a:txBody>
                  <a:tcPr marL="4523" marR="4523" marT="4523" marB="0" anchor="ctr">
                    <a:lnL w="12700" cmpd="sng">
                      <a:noFill/>
                    </a:lnL>
                    <a:lnR>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800" dirty="0" smtClean="0">
                          <a:latin typeface="+mn-lt"/>
                          <a:ea typeface="微软雅黑" panose="020B0503020204020204" pitchFamily="34" charset="-122"/>
                        </a:rPr>
                        <a:t>10001</a:t>
                      </a:r>
                      <a:endParaRPr lang="zh-CN" altLang="en-US" sz="800" dirty="0">
                        <a:latin typeface="+mn-lt"/>
                        <a:ea typeface="微软雅黑" panose="020B0503020204020204" pitchFamily="34" charset="-122"/>
                      </a:endParaRPr>
                    </a:p>
                  </a:txBody>
                  <a:tcPr marL="5089" marR="5089" marT="5089" marB="0" anchor="ctr">
                    <a:lnL>
                      <a:noFill/>
                    </a:lnL>
                    <a:lnR>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fontAlgn="ctr"/>
                      <a:r>
                        <a:rPr lang="zh-CN" altLang="en-US" sz="800" b="0" i="0" u="none" strike="noStrike" dirty="0" smtClean="0">
                          <a:solidFill>
                            <a:srgbClr val="000000"/>
                          </a:solidFill>
                          <a:latin typeface="微软雅黑" panose="020B0503020204020204" pitchFamily="34" charset="-122"/>
                          <a:ea typeface="微软雅黑" panose="020B0503020204020204" pitchFamily="34" charset="-122"/>
                        </a:rPr>
                        <a:t>技术保障费用</a:t>
                      </a:r>
                      <a:endParaRPr lang="en-US" altLang="zh-CN" sz="800" b="0" i="0" u="none" strike="noStrike" dirty="0">
                        <a:solidFill>
                          <a:srgbClr val="000000"/>
                        </a:solidFill>
                        <a:latin typeface="微软雅黑" panose="020B0503020204020204" pitchFamily="34" charset="-122"/>
                        <a:ea typeface="微软雅黑" panose="020B0503020204020204" pitchFamily="34" charset="-122"/>
                      </a:endParaRPr>
                    </a:p>
                  </a:txBody>
                  <a:tcPr marL="5089" marR="5089" marT="5089" marB="0" anchor="ctr">
                    <a:lnL>
                      <a:noFill/>
                    </a:lnL>
                    <a:lnR>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800" dirty="0" smtClean="0">
                          <a:latin typeface="+mn-lt"/>
                          <a:ea typeface="微软雅黑" panose="020B0503020204020204" pitchFamily="34" charset="-122"/>
                        </a:rPr>
                        <a:t>10001</a:t>
                      </a:r>
                      <a:endParaRPr lang="zh-CN" altLang="en-US" sz="800" dirty="0">
                        <a:latin typeface="+mn-lt"/>
                        <a:ea typeface="微软雅黑" panose="020B0503020204020204" pitchFamily="34" charset="-122"/>
                      </a:endParaRPr>
                    </a:p>
                  </a:txBody>
                  <a:tcPr marL="5089" marR="5089" marT="5089" marB="0" anchor="ctr">
                    <a:lnL>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r>
            </a:tbl>
          </a:graphicData>
        </a:graphic>
      </p:graphicFrame>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16" presetClass="entr" presetSubtype="37"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arn(outVertical)">
                                      <p:cBhvr>
                                        <p:cTn id="15" dur="500"/>
                                        <p:tgtEl>
                                          <p:spTgt spid="6"/>
                                        </p:tgtEl>
                                      </p:cBhvr>
                                    </p:animEffect>
                                  </p:childTnLst>
                                </p:cTn>
                              </p:par>
                            </p:childTnLst>
                          </p:cTn>
                        </p:par>
                        <p:par>
                          <p:cTn id="16" fill="hold">
                            <p:stCondLst>
                              <p:cond delay="1500"/>
                            </p:stCondLst>
                            <p:childTnLst>
                              <p:par>
                                <p:cTn id="17" presetID="16" presetClass="entr" presetSubtype="37"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out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0" y="274202"/>
            <a:ext cx="2411760" cy="360040"/>
          </a:xfrm>
          <a:prstGeom prst="homePlat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14"/>
          <p:cNvSpPr txBox="1">
            <a:spLocks noChangeArrowheads="1"/>
          </p:cNvSpPr>
          <p:nvPr/>
        </p:nvSpPr>
        <p:spPr bwMode="auto">
          <a:xfrm>
            <a:off x="107504" y="286698"/>
            <a:ext cx="2016224" cy="338554"/>
          </a:xfrm>
          <a:prstGeom prst="rect">
            <a:avLst/>
          </a:prstGeom>
          <a:noFill/>
          <a:ln w="9525">
            <a:noFill/>
            <a:miter lim="800000"/>
          </a:ln>
        </p:spPr>
        <p:txBody>
          <a:bodyPr wrap="square">
            <a:spAutoFit/>
          </a:bodyPr>
          <a:lstStyle/>
          <a:p>
            <a:pPr lvl="0" algn="ctr">
              <a:defRPr/>
            </a:pPr>
            <a:r>
              <a:rPr lang="zh-CN" altLang="en-US" sz="1600" b="1" kern="0" dirty="0" smtClean="0">
                <a:solidFill>
                  <a:schemeClr val="bg1"/>
                </a:solidFill>
                <a:latin typeface="微软雅黑" panose="020B0503020204020204" pitchFamily="34" charset="-122"/>
                <a:ea typeface="微软雅黑" panose="020B0503020204020204" pitchFamily="34" charset="-122"/>
              </a:rPr>
              <a:t>单击此处添加标题</a:t>
            </a:r>
            <a:endParaRPr lang="zh-CN" altLang="en-US" sz="1600" b="1" kern="0" dirty="0" smtClean="0">
              <a:solidFill>
                <a:schemeClr val="bg1"/>
              </a:solidFill>
              <a:latin typeface="微软雅黑" panose="020B0503020204020204" pitchFamily="34" charset="-122"/>
              <a:ea typeface="微软雅黑" panose="020B0503020204020204" pitchFamily="34" charset="-122"/>
            </a:endParaRPr>
          </a:p>
        </p:txBody>
      </p:sp>
      <p:sp>
        <p:nvSpPr>
          <p:cNvPr id="4" name="对角圆角矩形 3"/>
          <p:cNvSpPr/>
          <p:nvPr/>
        </p:nvSpPr>
        <p:spPr>
          <a:xfrm>
            <a:off x="755576" y="1561356"/>
            <a:ext cx="1343546" cy="573340"/>
          </a:xfrm>
          <a:prstGeom prst="round2DiagRect">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r>
              <a:rPr lang="zh-CN" altLang="en-US" sz="1700" dirty="0">
                <a:solidFill>
                  <a:schemeClr val="bg1"/>
                </a:solidFill>
                <a:latin typeface="微软雅黑" panose="020B0503020204020204" pitchFamily="34" charset="-122"/>
                <a:ea typeface="微软雅黑" panose="020B0503020204020204" pitchFamily="34" charset="-122"/>
              </a:rPr>
              <a:t>添加内容</a:t>
            </a:r>
            <a:endParaRPr lang="zh-CN" altLang="en-US" sz="1700" dirty="0">
              <a:solidFill>
                <a:schemeClr val="bg1"/>
              </a:solidFill>
              <a:latin typeface="微软雅黑" panose="020B0503020204020204" pitchFamily="34" charset="-122"/>
              <a:ea typeface="微软雅黑" panose="020B0503020204020204" pitchFamily="34" charset="-122"/>
            </a:endParaRPr>
          </a:p>
        </p:txBody>
      </p:sp>
      <p:sp>
        <p:nvSpPr>
          <p:cNvPr id="6" name="对角圆角矩形 5"/>
          <p:cNvSpPr/>
          <p:nvPr/>
        </p:nvSpPr>
        <p:spPr>
          <a:xfrm>
            <a:off x="1756819" y="2367454"/>
            <a:ext cx="1345257" cy="573342"/>
          </a:xfrm>
          <a:prstGeom prst="round2DiagRect">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r>
              <a:rPr lang="zh-CN" altLang="en-US" sz="1700" dirty="0">
                <a:solidFill>
                  <a:schemeClr val="bg1"/>
                </a:solidFill>
                <a:latin typeface="微软雅黑" panose="020B0503020204020204" pitchFamily="34" charset="-122"/>
                <a:ea typeface="微软雅黑" panose="020B0503020204020204" pitchFamily="34" charset="-122"/>
              </a:rPr>
              <a:t>添加内容</a:t>
            </a:r>
            <a:endParaRPr lang="zh-CN" altLang="en-US" sz="1700" dirty="0">
              <a:solidFill>
                <a:schemeClr val="bg1"/>
              </a:solidFill>
              <a:latin typeface="微软雅黑" panose="020B0503020204020204" pitchFamily="34" charset="-122"/>
              <a:ea typeface="微软雅黑" panose="020B0503020204020204" pitchFamily="34" charset="-122"/>
            </a:endParaRPr>
          </a:p>
        </p:txBody>
      </p:sp>
      <p:sp>
        <p:nvSpPr>
          <p:cNvPr id="7" name="对角圆角矩形 6"/>
          <p:cNvSpPr/>
          <p:nvPr/>
        </p:nvSpPr>
        <p:spPr>
          <a:xfrm>
            <a:off x="2758059" y="3173553"/>
            <a:ext cx="1345257" cy="573340"/>
          </a:xfrm>
          <a:prstGeom prst="round2DiagRect">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r>
              <a:rPr lang="zh-CN" altLang="en-US" sz="1700" dirty="0">
                <a:solidFill>
                  <a:schemeClr val="bg1"/>
                </a:solidFill>
                <a:latin typeface="微软雅黑" panose="020B0503020204020204" pitchFamily="34" charset="-122"/>
                <a:ea typeface="微软雅黑" panose="020B0503020204020204" pitchFamily="34" charset="-122"/>
              </a:rPr>
              <a:t>添加内容</a:t>
            </a:r>
            <a:endParaRPr lang="zh-CN" altLang="en-US" sz="1700" dirty="0">
              <a:solidFill>
                <a:schemeClr val="bg1"/>
              </a:solidFill>
              <a:latin typeface="微软雅黑" panose="020B0503020204020204" pitchFamily="34" charset="-122"/>
              <a:ea typeface="微软雅黑" panose="020B0503020204020204" pitchFamily="34" charset="-122"/>
            </a:endParaRPr>
          </a:p>
        </p:txBody>
      </p:sp>
      <p:sp>
        <p:nvSpPr>
          <p:cNvPr id="8" name="对角圆角矩形 7"/>
          <p:cNvSpPr/>
          <p:nvPr/>
        </p:nvSpPr>
        <p:spPr>
          <a:xfrm>
            <a:off x="3761011" y="3979651"/>
            <a:ext cx="1343546" cy="573342"/>
          </a:xfrm>
          <a:prstGeom prst="round2DiagRect">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r>
              <a:rPr lang="zh-CN" altLang="en-US" sz="1700" dirty="0">
                <a:solidFill>
                  <a:schemeClr val="bg1"/>
                </a:solidFill>
                <a:latin typeface="微软雅黑" panose="020B0503020204020204" pitchFamily="34" charset="-122"/>
                <a:ea typeface="微软雅黑" panose="020B0503020204020204" pitchFamily="34" charset="-122"/>
              </a:rPr>
              <a:t>添加内容</a:t>
            </a:r>
            <a:endParaRPr lang="zh-CN" altLang="en-US" sz="1700" dirty="0">
              <a:solidFill>
                <a:schemeClr val="bg1"/>
              </a:solidFill>
              <a:latin typeface="微软雅黑" panose="020B0503020204020204" pitchFamily="34" charset="-122"/>
              <a:ea typeface="微软雅黑" panose="020B0503020204020204" pitchFamily="34" charset="-122"/>
            </a:endParaRPr>
          </a:p>
        </p:txBody>
      </p:sp>
      <p:cxnSp>
        <p:nvCxnSpPr>
          <p:cNvPr id="9" name="直接箭头连接符 8"/>
          <p:cNvCxnSpPr/>
          <p:nvPr/>
        </p:nvCxnSpPr>
        <p:spPr>
          <a:xfrm>
            <a:off x="2251448" y="1816523"/>
            <a:ext cx="664071" cy="0"/>
          </a:xfrm>
          <a:prstGeom prst="straightConnector1">
            <a:avLst/>
          </a:prstGeom>
          <a:ln cap="rnd">
            <a:solidFill>
              <a:schemeClr val="bg1">
                <a:lumMod val="65000"/>
              </a:schemeClr>
            </a:solidFill>
            <a:prstDash val="sysDash"/>
            <a:tailEnd type="stealth"/>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3065090" y="1561356"/>
            <a:ext cx="2832572" cy="619549"/>
            <a:chOff x="3024807" y="1419622"/>
            <a:chExt cx="2627313" cy="574675"/>
          </a:xfrm>
        </p:grpSpPr>
        <p:sp>
          <p:nvSpPr>
            <p:cNvPr id="11" name="文本框 8"/>
            <p:cNvSpPr txBox="1">
              <a:spLocks noChangeArrowheads="1"/>
            </p:cNvSpPr>
            <p:nvPr/>
          </p:nvSpPr>
          <p:spPr bwMode="auto">
            <a:xfrm>
              <a:off x="3024807" y="1419622"/>
              <a:ext cx="1129185"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r>
                <a:rPr lang="zh-CN" altLang="en-US" sz="1900" dirty="0">
                  <a:solidFill>
                    <a:schemeClr val="tx1">
                      <a:lumMod val="85000"/>
                      <a:lumOff val="15000"/>
                    </a:schemeClr>
                  </a:solidFill>
                  <a:latin typeface="微软雅黑" panose="020B0503020204020204" pitchFamily="34" charset="-122"/>
                </a:rPr>
                <a:t>添加标题</a:t>
              </a:r>
              <a:endParaRPr lang="zh-CN" altLang="en-US" sz="1900" dirty="0">
                <a:solidFill>
                  <a:schemeClr val="tx1">
                    <a:lumMod val="85000"/>
                    <a:lumOff val="15000"/>
                  </a:schemeClr>
                </a:solidFill>
                <a:latin typeface="微软雅黑" panose="020B0503020204020204" pitchFamily="34" charset="-122"/>
              </a:endParaRPr>
            </a:p>
          </p:txBody>
        </p:sp>
        <p:sp>
          <p:nvSpPr>
            <p:cNvPr id="12" name="文本框 9"/>
            <p:cNvSpPr txBox="1"/>
            <p:nvPr/>
          </p:nvSpPr>
          <p:spPr>
            <a:xfrm>
              <a:off x="3024807" y="1705372"/>
              <a:ext cx="2627313" cy="288925"/>
            </a:xfrm>
            <a:prstGeom prst="rect">
              <a:avLst/>
            </a:prstGeom>
            <a:noFill/>
          </p:spPr>
          <p:txBody>
            <a:bodyPr anchor="ctr"/>
            <a:lstStyle/>
            <a:p>
              <a:pPr>
                <a:defRPr/>
              </a:pP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点击添加内容点击添加内容点击添加</a:t>
              </a:r>
              <a:endParaRPr lang="en-US" altLang="zh-CN" sz="13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cxnSp>
        <p:nvCxnSpPr>
          <p:cNvPr id="13" name="直接箭头连接符 12"/>
          <p:cNvCxnSpPr/>
          <p:nvPr/>
        </p:nvCxnSpPr>
        <p:spPr>
          <a:xfrm>
            <a:off x="3238997" y="2636313"/>
            <a:ext cx="664071" cy="0"/>
          </a:xfrm>
          <a:prstGeom prst="straightConnector1">
            <a:avLst/>
          </a:prstGeom>
          <a:ln cap="rnd">
            <a:solidFill>
              <a:schemeClr val="bg1">
                <a:lumMod val="65000"/>
              </a:schemeClr>
            </a:solidFill>
            <a:prstDash val="sysDash"/>
            <a:tailEnd type="stealth"/>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3996693" y="2337664"/>
            <a:ext cx="2832572" cy="617838"/>
            <a:chOff x="3888903" y="2139702"/>
            <a:chExt cx="2627313" cy="573088"/>
          </a:xfrm>
        </p:grpSpPr>
        <p:sp>
          <p:nvSpPr>
            <p:cNvPr id="15" name="文本框 11"/>
            <p:cNvSpPr txBox="1">
              <a:spLocks noChangeArrowheads="1"/>
            </p:cNvSpPr>
            <p:nvPr/>
          </p:nvSpPr>
          <p:spPr bwMode="auto">
            <a:xfrm>
              <a:off x="3888903" y="2139702"/>
              <a:ext cx="1129185" cy="31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r>
                <a:rPr lang="zh-CN" altLang="en-US" sz="1900" dirty="0">
                  <a:solidFill>
                    <a:schemeClr val="tx1">
                      <a:lumMod val="85000"/>
                      <a:lumOff val="15000"/>
                    </a:schemeClr>
                  </a:solidFill>
                  <a:latin typeface="微软雅黑" panose="020B0503020204020204" pitchFamily="34" charset="-122"/>
                </a:rPr>
                <a:t>添加标题</a:t>
              </a:r>
              <a:endParaRPr lang="zh-CN" altLang="en-US" sz="1900" dirty="0">
                <a:solidFill>
                  <a:schemeClr val="tx1">
                    <a:lumMod val="85000"/>
                    <a:lumOff val="15000"/>
                  </a:schemeClr>
                </a:solidFill>
                <a:latin typeface="微软雅黑" panose="020B0503020204020204" pitchFamily="34" charset="-122"/>
              </a:endParaRPr>
            </a:p>
          </p:txBody>
        </p:sp>
        <p:sp>
          <p:nvSpPr>
            <p:cNvPr id="16" name="文本框 12"/>
            <p:cNvSpPr txBox="1"/>
            <p:nvPr/>
          </p:nvSpPr>
          <p:spPr>
            <a:xfrm>
              <a:off x="3888903" y="2425452"/>
              <a:ext cx="2627313" cy="287338"/>
            </a:xfrm>
            <a:prstGeom prst="rect">
              <a:avLst/>
            </a:prstGeom>
            <a:noFill/>
          </p:spPr>
          <p:txBody>
            <a:bodyPr anchor="ctr"/>
            <a:lstStyle/>
            <a:p>
              <a:pPr>
                <a:defRPr/>
              </a:pP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点击添加内容点击添加内容点击添加</a:t>
              </a:r>
              <a:endParaRPr lang="en-US" altLang="zh-CN" sz="13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cxnSp>
        <p:nvCxnSpPr>
          <p:cNvPr id="17" name="直接箭头连接符 16"/>
          <p:cNvCxnSpPr/>
          <p:nvPr/>
        </p:nvCxnSpPr>
        <p:spPr>
          <a:xfrm>
            <a:off x="4226546" y="3456104"/>
            <a:ext cx="664071" cy="0"/>
          </a:xfrm>
          <a:prstGeom prst="straightConnector1">
            <a:avLst/>
          </a:prstGeom>
          <a:ln cap="rnd">
            <a:solidFill>
              <a:schemeClr val="bg1">
                <a:lumMod val="65000"/>
              </a:schemeClr>
            </a:solidFill>
            <a:prstDash val="sysDash"/>
            <a:tailEnd type="stealth"/>
          </a:ln>
        </p:spPr>
        <p:style>
          <a:lnRef idx="1">
            <a:schemeClr val="accent1"/>
          </a:lnRef>
          <a:fillRef idx="0">
            <a:schemeClr val="accent1"/>
          </a:fillRef>
          <a:effectRef idx="0">
            <a:schemeClr val="accent1"/>
          </a:effectRef>
          <a:fontRef idx="minor">
            <a:schemeClr val="tx1"/>
          </a:fontRef>
        </p:style>
      </p:cxnSp>
      <p:grpSp>
        <p:nvGrpSpPr>
          <p:cNvPr id="18" name="组合 17"/>
          <p:cNvGrpSpPr/>
          <p:nvPr/>
        </p:nvGrpSpPr>
        <p:grpSpPr>
          <a:xfrm>
            <a:off x="4912867" y="3194813"/>
            <a:ext cx="2832571" cy="617837"/>
            <a:chOff x="4738688" y="2934767"/>
            <a:chExt cx="2627312" cy="573087"/>
          </a:xfrm>
        </p:grpSpPr>
        <p:sp>
          <p:nvSpPr>
            <p:cNvPr id="19" name="文本框 14"/>
            <p:cNvSpPr txBox="1">
              <a:spLocks noChangeArrowheads="1"/>
            </p:cNvSpPr>
            <p:nvPr/>
          </p:nvSpPr>
          <p:spPr bwMode="auto">
            <a:xfrm>
              <a:off x="4738688" y="2934767"/>
              <a:ext cx="1129185"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r>
                <a:rPr lang="zh-CN" altLang="en-US" sz="1900" dirty="0">
                  <a:solidFill>
                    <a:schemeClr val="tx1">
                      <a:lumMod val="85000"/>
                      <a:lumOff val="15000"/>
                    </a:schemeClr>
                  </a:solidFill>
                  <a:latin typeface="微软雅黑" panose="020B0503020204020204" pitchFamily="34" charset="-122"/>
                </a:rPr>
                <a:t>添加标题</a:t>
              </a:r>
              <a:endParaRPr lang="zh-CN" altLang="en-US" sz="1900" dirty="0">
                <a:solidFill>
                  <a:schemeClr val="tx1">
                    <a:lumMod val="85000"/>
                    <a:lumOff val="15000"/>
                  </a:schemeClr>
                </a:solidFill>
                <a:latin typeface="微软雅黑" panose="020B0503020204020204" pitchFamily="34" charset="-122"/>
              </a:endParaRPr>
            </a:p>
          </p:txBody>
        </p:sp>
        <p:sp>
          <p:nvSpPr>
            <p:cNvPr id="20" name="文本框 15"/>
            <p:cNvSpPr txBox="1"/>
            <p:nvPr/>
          </p:nvSpPr>
          <p:spPr>
            <a:xfrm>
              <a:off x="4738688" y="3220517"/>
              <a:ext cx="2627312" cy="287337"/>
            </a:xfrm>
            <a:prstGeom prst="rect">
              <a:avLst/>
            </a:prstGeom>
            <a:noFill/>
          </p:spPr>
          <p:txBody>
            <a:bodyPr anchor="ctr"/>
            <a:lstStyle/>
            <a:p>
              <a:pPr>
                <a:defRPr/>
              </a:pP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点击添加内容点击添加内容点击添加</a:t>
              </a:r>
              <a:endParaRPr lang="en-US" altLang="zh-CN" sz="13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cxnSp>
        <p:nvCxnSpPr>
          <p:cNvPr id="21" name="直接箭头连接符 20"/>
          <p:cNvCxnSpPr/>
          <p:nvPr/>
        </p:nvCxnSpPr>
        <p:spPr>
          <a:xfrm>
            <a:off x="5214095" y="4275894"/>
            <a:ext cx="664071" cy="0"/>
          </a:xfrm>
          <a:prstGeom prst="straightConnector1">
            <a:avLst/>
          </a:prstGeom>
          <a:ln cap="rnd">
            <a:solidFill>
              <a:schemeClr val="bg1">
                <a:lumMod val="65000"/>
              </a:schemeClr>
            </a:solidFill>
            <a:prstDash val="sysDash"/>
            <a:tailEnd type="stealth"/>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5896993" y="3971120"/>
            <a:ext cx="2832572" cy="617838"/>
            <a:chOff x="5651500" y="3654846"/>
            <a:chExt cx="2627313" cy="573088"/>
          </a:xfrm>
        </p:grpSpPr>
        <p:sp>
          <p:nvSpPr>
            <p:cNvPr id="23" name="文本框 17"/>
            <p:cNvSpPr txBox="1">
              <a:spLocks noChangeArrowheads="1"/>
            </p:cNvSpPr>
            <p:nvPr/>
          </p:nvSpPr>
          <p:spPr bwMode="auto">
            <a:xfrm>
              <a:off x="5651500" y="3654846"/>
              <a:ext cx="1129185"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r>
                <a:rPr lang="zh-CN" altLang="en-US" sz="1900" dirty="0">
                  <a:solidFill>
                    <a:schemeClr val="tx1">
                      <a:lumMod val="85000"/>
                      <a:lumOff val="15000"/>
                    </a:schemeClr>
                  </a:solidFill>
                  <a:latin typeface="微软雅黑" panose="020B0503020204020204" pitchFamily="34" charset="-122"/>
                </a:rPr>
                <a:t>添加标题</a:t>
              </a:r>
              <a:endParaRPr lang="zh-CN" altLang="en-US" sz="1900" dirty="0">
                <a:solidFill>
                  <a:schemeClr val="tx1">
                    <a:lumMod val="85000"/>
                    <a:lumOff val="15000"/>
                  </a:schemeClr>
                </a:solidFill>
                <a:latin typeface="微软雅黑" panose="020B0503020204020204" pitchFamily="34" charset="-122"/>
              </a:endParaRPr>
            </a:p>
          </p:txBody>
        </p:sp>
        <p:sp>
          <p:nvSpPr>
            <p:cNvPr id="24" name="文本框 18"/>
            <p:cNvSpPr txBox="1"/>
            <p:nvPr/>
          </p:nvSpPr>
          <p:spPr>
            <a:xfrm>
              <a:off x="5651500" y="3940596"/>
              <a:ext cx="2627313" cy="287338"/>
            </a:xfrm>
            <a:prstGeom prst="rect">
              <a:avLst/>
            </a:prstGeom>
            <a:noFill/>
          </p:spPr>
          <p:txBody>
            <a:bodyPr anchor="ctr"/>
            <a:lstStyle/>
            <a:p>
              <a:pPr>
                <a:defRPr/>
              </a:pP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点击添加内容点击添加内容点击添加</a:t>
              </a:r>
              <a:endParaRPr lang="en-US" altLang="zh-CN" sz="13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25" name="直角上箭头 24"/>
          <p:cNvSpPr/>
          <p:nvPr/>
        </p:nvSpPr>
        <p:spPr>
          <a:xfrm rot="5400000">
            <a:off x="1103026" y="2251090"/>
            <a:ext cx="580186" cy="569938"/>
          </a:xfrm>
          <a:prstGeom prst="bentUpArrow">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endParaRPr lang="zh-CN" altLang="en-US" sz="1700"/>
          </a:p>
        </p:txBody>
      </p:sp>
      <p:sp>
        <p:nvSpPr>
          <p:cNvPr id="26" name="直角上箭头 25"/>
          <p:cNvSpPr/>
          <p:nvPr/>
        </p:nvSpPr>
        <p:spPr>
          <a:xfrm rot="5400000">
            <a:off x="2116248" y="3046920"/>
            <a:ext cx="581897" cy="568226"/>
          </a:xfrm>
          <a:prstGeom prst="bentUpArrow">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endParaRPr lang="zh-CN" altLang="en-US" sz="1700"/>
          </a:p>
        </p:txBody>
      </p:sp>
      <p:sp>
        <p:nvSpPr>
          <p:cNvPr id="27" name="直角上箭头 26"/>
          <p:cNvSpPr/>
          <p:nvPr/>
        </p:nvSpPr>
        <p:spPr>
          <a:xfrm rot="5400000">
            <a:off x="3130326" y="3841895"/>
            <a:ext cx="581897" cy="569937"/>
          </a:xfrm>
          <a:prstGeom prst="bentUpArrow">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endParaRPr lang="zh-CN" altLang="en-US" sz="1700"/>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 presetClass="entr" presetSubtype="1"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0-#ppt_h/2"/>
                                          </p:val>
                                        </p:tav>
                                        <p:tav tm="100000">
                                          <p:val>
                                            <p:strVal val="#ppt_y"/>
                                          </p:val>
                                        </p:tav>
                                      </p:tavLst>
                                    </p:anim>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left)">
                                      <p:cBhvr>
                                        <p:cTn id="20" dur="500"/>
                                        <p:tgtEl>
                                          <p:spTgt spid="9"/>
                                        </p:tgtEl>
                                      </p:cBhvr>
                                    </p:animEffect>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left)">
                                      <p:cBhvr>
                                        <p:cTn id="24" dur="500"/>
                                        <p:tgtEl>
                                          <p:spTgt spid="10"/>
                                        </p:tgtEl>
                                      </p:cBhvr>
                                    </p:animEffect>
                                  </p:childTnLst>
                                </p:cTn>
                              </p:par>
                            </p:childTnLst>
                          </p:cTn>
                        </p:par>
                        <p:par>
                          <p:cTn id="25" fill="hold">
                            <p:stCondLst>
                              <p:cond delay="2500"/>
                            </p:stCondLst>
                            <p:childTnLst>
                              <p:par>
                                <p:cTn id="26" presetID="12" presetClass="entr" presetSubtype="1" fill="hold" grpId="0" nodeType="afterEffect">
                                  <p:stCondLst>
                                    <p:cond delay="0"/>
                                  </p:stCondLst>
                                  <p:childTnLst>
                                    <p:set>
                                      <p:cBhvr>
                                        <p:cTn id="27" dur="1" fill="hold">
                                          <p:stCondLst>
                                            <p:cond delay="0"/>
                                          </p:stCondLst>
                                        </p:cTn>
                                        <p:tgtEl>
                                          <p:spTgt spid="25"/>
                                        </p:tgtEl>
                                        <p:attrNameLst>
                                          <p:attrName>style.visibility</p:attrName>
                                        </p:attrNameLst>
                                      </p:cBhvr>
                                      <p:to>
                                        <p:strVal val="visible"/>
                                      </p:to>
                                    </p:set>
                                    <p:anim calcmode="lin" valueType="num">
                                      <p:cBhvr additive="base">
                                        <p:cTn id="28" dur="500"/>
                                        <p:tgtEl>
                                          <p:spTgt spid="25"/>
                                        </p:tgtEl>
                                        <p:attrNameLst>
                                          <p:attrName>ppt_y</p:attrName>
                                        </p:attrNameLst>
                                      </p:cBhvr>
                                      <p:tavLst>
                                        <p:tav tm="0">
                                          <p:val>
                                            <p:strVal val="#ppt_y-#ppt_h*1.125000"/>
                                          </p:val>
                                        </p:tav>
                                        <p:tav tm="100000">
                                          <p:val>
                                            <p:strVal val="#ppt_y"/>
                                          </p:val>
                                        </p:tav>
                                      </p:tavLst>
                                    </p:anim>
                                    <p:animEffect transition="in" filter="wipe(down)">
                                      <p:cBhvr>
                                        <p:cTn id="29" dur="500"/>
                                        <p:tgtEl>
                                          <p:spTgt spid="25"/>
                                        </p:tgtEl>
                                      </p:cBhvr>
                                    </p:animEffect>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left)">
                                      <p:cBhvr>
                                        <p:cTn id="33" dur="500"/>
                                        <p:tgtEl>
                                          <p:spTgt spid="6"/>
                                        </p:tgtEl>
                                      </p:cBhvr>
                                    </p:animEffect>
                                  </p:childTnLst>
                                </p:cTn>
                              </p:par>
                            </p:childTnLst>
                          </p:cTn>
                        </p:par>
                        <p:par>
                          <p:cTn id="34" fill="hold">
                            <p:stCondLst>
                              <p:cond delay="3500"/>
                            </p:stCondLst>
                            <p:childTnLst>
                              <p:par>
                                <p:cTn id="35" presetID="22" presetClass="entr" presetSubtype="8" fill="hold"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wipe(left)">
                                      <p:cBhvr>
                                        <p:cTn id="37" dur="500"/>
                                        <p:tgtEl>
                                          <p:spTgt spid="13"/>
                                        </p:tgtEl>
                                      </p:cBhvr>
                                    </p:animEffect>
                                  </p:childTnLst>
                                </p:cTn>
                              </p:par>
                            </p:childTnLst>
                          </p:cTn>
                        </p:par>
                        <p:par>
                          <p:cTn id="38" fill="hold">
                            <p:stCondLst>
                              <p:cond delay="4000"/>
                            </p:stCondLst>
                            <p:childTnLst>
                              <p:par>
                                <p:cTn id="39" presetID="22" presetClass="entr" presetSubtype="8" fill="hold"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wipe(left)">
                                      <p:cBhvr>
                                        <p:cTn id="41" dur="500"/>
                                        <p:tgtEl>
                                          <p:spTgt spid="14"/>
                                        </p:tgtEl>
                                      </p:cBhvr>
                                    </p:animEffect>
                                  </p:childTnLst>
                                </p:cTn>
                              </p:par>
                            </p:childTnLst>
                          </p:cTn>
                        </p:par>
                        <p:par>
                          <p:cTn id="42" fill="hold">
                            <p:stCondLst>
                              <p:cond delay="4500"/>
                            </p:stCondLst>
                            <p:childTnLst>
                              <p:par>
                                <p:cTn id="43" presetID="12" presetClass="entr" presetSubtype="1" fill="hold" grpId="0" nodeType="afterEffect">
                                  <p:stCondLst>
                                    <p:cond delay="0"/>
                                  </p:stCondLst>
                                  <p:childTnLst>
                                    <p:set>
                                      <p:cBhvr>
                                        <p:cTn id="44" dur="1" fill="hold">
                                          <p:stCondLst>
                                            <p:cond delay="0"/>
                                          </p:stCondLst>
                                        </p:cTn>
                                        <p:tgtEl>
                                          <p:spTgt spid="26"/>
                                        </p:tgtEl>
                                        <p:attrNameLst>
                                          <p:attrName>style.visibility</p:attrName>
                                        </p:attrNameLst>
                                      </p:cBhvr>
                                      <p:to>
                                        <p:strVal val="visible"/>
                                      </p:to>
                                    </p:set>
                                    <p:anim calcmode="lin" valueType="num">
                                      <p:cBhvr additive="base">
                                        <p:cTn id="45" dur="500"/>
                                        <p:tgtEl>
                                          <p:spTgt spid="26"/>
                                        </p:tgtEl>
                                        <p:attrNameLst>
                                          <p:attrName>ppt_y</p:attrName>
                                        </p:attrNameLst>
                                      </p:cBhvr>
                                      <p:tavLst>
                                        <p:tav tm="0">
                                          <p:val>
                                            <p:strVal val="#ppt_y-#ppt_h*1.125000"/>
                                          </p:val>
                                        </p:tav>
                                        <p:tav tm="100000">
                                          <p:val>
                                            <p:strVal val="#ppt_y"/>
                                          </p:val>
                                        </p:tav>
                                      </p:tavLst>
                                    </p:anim>
                                    <p:animEffect transition="in" filter="wipe(down)">
                                      <p:cBhvr>
                                        <p:cTn id="46" dur="500"/>
                                        <p:tgtEl>
                                          <p:spTgt spid="26"/>
                                        </p:tgtEl>
                                      </p:cBhvr>
                                    </p:animEffect>
                                  </p:childTnLst>
                                </p:cTn>
                              </p:par>
                            </p:childTnLst>
                          </p:cTn>
                        </p:par>
                        <p:par>
                          <p:cTn id="47" fill="hold">
                            <p:stCondLst>
                              <p:cond delay="5000"/>
                            </p:stCondLst>
                            <p:childTnLst>
                              <p:par>
                                <p:cTn id="48" presetID="22" presetClass="entr" presetSubtype="8" fill="hold" grpId="0" nodeType="afterEffect">
                                  <p:stCondLst>
                                    <p:cond delay="0"/>
                                  </p:stCondLst>
                                  <p:childTnLst>
                                    <p:set>
                                      <p:cBhvr>
                                        <p:cTn id="49" dur="1" fill="hold">
                                          <p:stCondLst>
                                            <p:cond delay="0"/>
                                          </p:stCondLst>
                                        </p:cTn>
                                        <p:tgtEl>
                                          <p:spTgt spid="7"/>
                                        </p:tgtEl>
                                        <p:attrNameLst>
                                          <p:attrName>style.visibility</p:attrName>
                                        </p:attrNameLst>
                                      </p:cBhvr>
                                      <p:to>
                                        <p:strVal val="visible"/>
                                      </p:to>
                                    </p:set>
                                    <p:animEffect transition="in" filter="wipe(left)">
                                      <p:cBhvr>
                                        <p:cTn id="50" dur="500"/>
                                        <p:tgtEl>
                                          <p:spTgt spid="7"/>
                                        </p:tgtEl>
                                      </p:cBhvr>
                                    </p:animEffect>
                                  </p:childTnLst>
                                </p:cTn>
                              </p:par>
                            </p:childTnLst>
                          </p:cTn>
                        </p:par>
                        <p:par>
                          <p:cTn id="51" fill="hold">
                            <p:stCondLst>
                              <p:cond delay="5500"/>
                            </p:stCondLst>
                            <p:childTnLst>
                              <p:par>
                                <p:cTn id="52" presetID="22" presetClass="entr" presetSubtype="8" fill="hold" nodeType="after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wipe(left)">
                                      <p:cBhvr>
                                        <p:cTn id="54" dur="500"/>
                                        <p:tgtEl>
                                          <p:spTgt spid="17"/>
                                        </p:tgtEl>
                                      </p:cBhvr>
                                    </p:animEffect>
                                  </p:childTnLst>
                                </p:cTn>
                              </p:par>
                            </p:childTnLst>
                          </p:cTn>
                        </p:par>
                        <p:par>
                          <p:cTn id="55" fill="hold">
                            <p:stCondLst>
                              <p:cond delay="6000"/>
                            </p:stCondLst>
                            <p:childTnLst>
                              <p:par>
                                <p:cTn id="56" presetID="22" presetClass="entr" presetSubtype="8" fill="hold" nodeType="after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wipe(left)">
                                      <p:cBhvr>
                                        <p:cTn id="58" dur="500"/>
                                        <p:tgtEl>
                                          <p:spTgt spid="18"/>
                                        </p:tgtEl>
                                      </p:cBhvr>
                                    </p:animEffect>
                                  </p:childTnLst>
                                </p:cTn>
                              </p:par>
                            </p:childTnLst>
                          </p:cTn>
                        </p:par>
                        <p:par>
                          <p:cTn id="59" fill="hold">
                            <p:stCondLst>
                              <p:cond delay="6500"/>
                            </p:stCondLst>
                            <p:childTnLst>
                              <p:par>
                                <p:cTn id="60" presetID="12" presetClass="entr" presetSubtype="1" fill="hold" grpId="0" nodeType="afterEffect">
                                  <p:stCondLst>
                                    <p:cond delay="0"/>
                                  </p:stCondLst>
                                  <p:childTnLst>
                                    <p:set>
                                      <p:cBhvr>
                                        <p:cTn id="61" dur="1" fill="hold">
                                          <p:stCondLst>
                                            <p:cond delay="0"/>
                                          </p:stCondLst>
                                        </p:cTn>
                                        <p:tgtEl>
                                          <p:spTgt spid="27"/>
                                        </p:tgtEl>
                                        <p:attrNameLst>
                                          <p:attrName>style.visibility</p:attrName>
                                        </p:attrNameLst>
                                      </p:cBhvr>
                                      <p:to>
                                        <p:strVal val="visible"/>
                                      </p:to>
                                    </p:set>
                                    <p:anim calcmode="lin" valueType="num">
                                      <p:cBhvr additive="base">
                                        <p:cTn id="62" dur="500"/>
                                        <p:tgtEl>
                                          <p:spTgt spid="27"/>
                                        </p:tgtEl>
                                        <p:attrNameLst>
                                          <p:attrName>ppt_y</p:attrName>
                                        </p:attrNameLst>
                                      </p:cBhvr>
                                      <p:tavLst>
                                        <p:tav tm="0">
                                          <p:val>
                                            <p:strVal val="#ppt_y-#ppt_h*1.125000"/>
                                          </p:val>
                                        </p:tav>
                                        <p:tav tm="100000">
                                          <p:val>
                                            <p:strVal val="#ppt_y"/>
                                          </p:val>
                                        </p:tav>
                                      </p:tavLst>
                                    </p:anim>
                                    <p:animEffect transition="in" filter="wipe(down)">
                                      <p:cBhvr>
                                        <p:cTn id="63" dur="500"/>
                                        <p:tgtEl>
                                          <p:spTgt spid="27"/>
                                        </p:tgtEl>
                                      </p:cBhvr>
                                    </p:animEffect>
                                  </p:childTnLst>
                                </p:cTn>
                              </p:par>
                            </p:childTnLst>
                          </p:cTn>
                        </p:par>
                        <p:par>
                          <p:cTn id="64" fill="hold">
                            <p:stCondLst>
                              <p:cond delay="7000"/>
                            </p:stCondLst>
                            <p:childTnLst>
                              <p:par>
                                <p:cTn id="65" presetID="22" presetClass="entr" presetSubtype="8" fill="hold" grpId="0" nodeType="afterEffect">
                                  <p:stCondLst>
                                    <p:cond delay="0"/>
                                  </p:stCondLst>
                                  <p:childTnLst>
                                    <p:set>
                                      <p:cBhvr>
                                        <p:cTn id="66" dur="1" fill="hold">
                                          <p:stCondLst>
                                            <p:cond delay="0"/>
                                          </p:stCondLst>
                                        </p:cTn>
                                        <p:tgtEl>
                                          <p:spTgt spid="8"/>
                                        </p:tgtEl>
                                        <p:attrNameLst>
                                          <p:attrName>style.visibility</p:attrName>
                                        </p:attrNameLst>
                                      </p:cBhvr>
                                      <p:to>
                                        <p:strVal val="visible"/>
                                      </p:to>
                                    </p:set>
                                    <p:animEffect transition="in" filter="wipe(left)">
                                      <p:cBhvr>
                                        <p:cTn id="67" dur="500"/>
                                        <p:tgtEl>
                                          <p:spTgt spid="8"/>
                                        </p:tgtEl>
                                      </p:cBhvr>
                                    </p:animEffect>
                                  </p:childTnLst>
                                </p:cTn>
                              </p:par>
                            </p:childTnLst>
                          </p:cTn>
                        </p:par>
                        <p:par>
                          <p:cTn id="68" fill="hold">
                            <p:stCondLst>
                              <p:cond delay="7500"/>
                            </p:stCondLst>
                            <p:childTnLst>
                              <p:par>
                                <p:cTn id="69" presetID="22" presetClass="entr" presetSubtype="8" fill="hold" nodeType="afterEffect">
                                  <p:stCondLst>
                                    <p:cond delay="0"/>
                                  </p:stCondLst>
                                  <p:childTnLst>
                                    <p:set>
                                      <p:cBhvr>
                                        <p:cTn id="70" dur="1" fill="hold">
                                          <p:stCondLst>
                                            <p:cond delay="0"/>
                                          </p:stCondLst>
                                        </p:cTn>
                                        <p:tgtEl>
                                          <p:spTgt spid="21"/>
                                        </p:tgtEl>
                                        <p:attrNameLst>
                                          <p:attrName>style.visibility</p:attrName>
                                        </p:attrNameLst>
                                      </p:cBhvr>
                                      <p:to>
                                        <p:strVal val="visible"/>
                                      </p:to>
                                    </p:set>
                                    <p:animEffect transition="in" filter="wipe(left)">
                                      <p:cBhvr>
                                        <p:cTn id="71" dur="500"/>
                                        <p:tgtEl>
                                          <p:spTgt spid="21"/>
                                        </p:tgtEl>
                                      </p:cBhvr>
                                    </p:animEffect>
                                  </p:childTnLst>
                                </p:cTn>
                              </p:par>
                            </p:childTnLst>
                          </p:cTn>
                        </p:par>
                        <p:par>
                          <p:cTn id="72" fill="hold">
                            <p:stCondLst>
                              <p:cond delay="8000"/>
                            </p:stCondLst>
                            <p:childTnLst>
                              <p:par>
                                <p:cTn id="73" presetID="22" presetClass="entr" presetSubtype="8" fill="hold" nodeType="after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wipe(left)">
                                      <p:cBhvr>
                                        <p:cTn id="7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P spid="4" grpId="0" animBg="1"/>
      <p:bldP spid="6" grpId="0" animBg="1"/>
      <p:bldP spid="7" grpId="0" animBg="1"/>
      <p:bldP spid="8" grpId="0" animBg="1"/>
      <p:bldP spid="25" grpId="0" animBg="1"/>
      <p:bldP spid="26" grpId="0" animBg="1"/>
      <p:bldP spid="27"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0" y="274202"/>
            <a:ext cx="2411760" cy="360040"/>
          </a:xfrm>
          <a:prstGeom prst="homePlat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14"/>
          <p:cNvSpPr txBox="1">
            <a:spLocks noChangeArrowheads="1"/>
          </p:cNvSpPr>
          <p:nvPr/>
        </p:nvSpPr>
        <p:spPr bwMode="auto">
          <a:xfrm>
            <a:off x="107504" y="286698"/>
            <a:ext cx="2016224" cy="338554"/>
          </a:xfrm>
          <a:prstGeom prst="rect">
            <a:avLst/>
          </a:prstGeom>
          <a:noFill/>
          <a:ln w="9525">
            <a:noFill/>
            <a:miter lim="800000"/>
          </a:ln>
        </p:spPr>
        <p:txBody>
          <a:bodyPr wrap="square">
            <a:spAutoFit/>
          </a:bodyPr>
          <a:lstStyle/>
          <a:p>
            <a:pPr lvl="0" algn="ctr">
              <a:defRPr/>
            </a:pPr>
            <a:r>
              <a:rPr lang="zh-CN" altLang="en-US" sz="1600" b="1" kern="0" dirty="0" smtClean="0">
                <a:solidFill>
                  <a:schemeClr val="bg1"/>
                </a:solidFill>
                <a:latin typeface="微软雅黑" panose="020B0503020204020204" pitchFamily="34" charset="-122"/>
                <a:ea typeface="微软雅黑" panose="020B0503020204020204" pitchFamily="34" charset="-122"/>
              </a:rPr>
              <a:t>单击此处添加标题</a:t>
            </a:r>
            <a:endParaRPr lang="zh-CN" altLang="en-US" sz="1600" b="1" kern="0" dirty="0" smtClean="0">
              <a:solidFill>
                <a:schemeClr val="bg1"/>
              </a:solidFill>
              <a:latin typeface="微软雅黑" panose="020B0503020204020204" pitchFamily="34" charset="-122"/>
              <a:ea typeface="微软雅黑" panose="020B0503020204020204" pitchFamily="34" charset="-122"/>
            </a:endParaRPr>
          </a:p>
        </p:txBody>
      </p:sp>
      <p:graphicFrame>
        <p:nvGraphicFramePr>
          <p:cNvPr id="4" name="图表 3"/>
          <p:cNvGraphicFramePr/>
          <p:nvPr/>
        </p:nvGraphicFramePr>
        <p:xfrm>
          <a:off x="674834" y="1273324"/>
          <a:ext cx="3204000" cy="2750585"/>
        </p:xfrm>
        <a:graphic>
          <a:graphicData uri="http://schemas.openxmlformats.org/drawingml/2006/chart">
            <c:chart xmlns:c="http://schemas.openxmlformats.org/drawingml/2006/chart" xmlns:r="http://schemas.openxmlformats.org/officeDocument/2006/relationships" r:id="rId1"/>
          </a:graphicData>
        </a:graphic>
      </p:graphicFrame>
      <p:graphicFrame>
        <p:nvGraphicFramePr>
          <p:cNvPr id="6" name="图表 5"/>
          <p:cNvGraphicFramePr/>
          <p:nvPr/>
        </p:nvGraphicFramePr>
        <p:xfrm>
          <a:off x="5265166" y="1273324"/>
          <a:ext cx="3204000" cy="2750585"/>
        </p:xfrm>
        <a:graphic>
          <a:graphicData uri="http://schemas.openxmlformats.org/drawingml/2006/chart">
            <c:chart xmlns:c="http://schemas.openxmlformats.org/drawingml/2006/chart" xmlns:r="http://schemas.openxmlformats.org/officeDocument/2006/relationships" r:id="rId2"/>
          </a:graphicData>
        </a:graphic>
      </p:graphicFrame>
      <p:sp>
        <p:nvSpPr>
          <p:cNvPr id="7" name="文本框 7"/>
          <p:cNvSpPr txBox="1">
            <a:spLocks noChangeArrowheads="1"/>
          </p:cNvSpPr>
          <p:nvPr/>
        </p:nvSpPr>
        <p:spPr bwMode="auto">
          <a:xfrm>
            <a:off x="1259632" y="4104258"/>
            <a:ext cx="2196244"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r>
              <a:rPr lang="zh-CN" altLang="en-US" sz="1400" b="1" dirty="0" smtClean="0">
                <a:solidFill>
                  <a:schemeClr val="tx1">
                    <a:lumMod val="85000"/>
                    <a:lumOff val="15000"/>
                  </a:schemeClr>
                </a:solidFill>
                <a:latin typeface="微软雅黑" panose="020B0503020204020204" pitchFamily="34" charset="-122"/>
              </a:rPr>
              <a:t>添加文本信息</a:t>
            </a:r>
            <a:endParaRPr lang="en-US" altLang="zh-CN" sz="1400" b="1" dirty="0" smtClean="0">
              <a:solidFill>
                <a:schemeClr val="tx1">
                  <a:lumMod val="85000"/>
                  <a:lumOff val="15000"/>
                </a:schemeClr>
              </a:solidFill>
              <a:latin typeface="微软雅黑" panose="020B0503020204020204" pitchFamily="34" charset="-122"/>
            </a:endParaRPr>
          </a:p>
          <a:p>
            <a:pPr algn="ctr">
              <a:lnSpc>
                <a:spcPct val="150000"/>
              </a:lnSpc>
              <a:spcBef>
                <a:spcPts val="300"/>
              </a:spcBef>
            </a:pPr>
            <a:r>
              <a:rPr lang="zh-CN" altLang="en-US" sz="1200" dirty="0">
                <a:solidFill>
                  <a:schemeClr val="tx1">
                    <a:lumMod val="85000"/>
                    <a:lumOff val="15000"/>
                  </a:schemeClr>
                </a:solidFill>
                <a:latin typeface="微软雅黑" panose="020B0503020204020204" pitchFamily="34" charset="-122"/>
              </a:rPr>
              <a:t>此处</a:t>
            </a:r>
            <a:r>
              <a:rPr lang="zh-CN" altLang="en-US" sz="1200" dirty="0" smtClean="0">
                <a:solidFill>
                  <a:schemeClr val="tx1">
                    <a:lumMod val="85000"/>
                    <a:lumOff val="15000"/>
                  </a:schemeClr>
                </a:solidFill>
                <a:latin typeface="微软雅黑" panose="020B0503020204020204" pitchFamily="34" charset="-122"/>
              </a:rPr>
              <a:t>添加说明文字添加</a:t>
            </a:r>
            <a:r>
              <a:rPr lang="zh-CN" altLang="en-US" sz="1200" dirty="0">
                <a:solidFill>
                  <a:schemeClr val="tx1">
                    <a:lumMod val="85000"/>
                    <a:lumOff val="15000"/>
                  </a:schemeClr>
                </a:solidFill>
                <a:latin typeface="微软雅黑" panose="020B0503020204020204" pitchFamily="34" charset="-122"/>
              </a:rPr>
              <a:t>说明文字添加说明文字添加说明文字</a:t>
            </a:r>
            <a:endParaRPr lang="zh-CN" altLang="en-US" sz="1200" dirty="0">
              <a:solidFill>
                <a:schemeClr val="tx1">
                  <a:lumMod val="85000"/>
                  <a:lumOff val="15000"/>
                </a:schemeClr>
              </a:solidFill>
              <a:latin typeface="微软雅黑" panose="020B0503020204020204" pitchFamily="34" charset="-122"/>
            </a:endParaRPr>
          </a:p>
        </p:txBody>
      </p:sp>
      <p:sp>
        <p:nvSpPr>
          <p:cNvPr id="8" name="文本框 7"/>
          <p:cNvSpPr txBox="1">
            <a:spLocks noChangeArrowheads="1"/>
          </p:cNvSpPr>
          <p:nvPr/>
        </p:nvSpPr>
        <p:spPr bwMode="auto">
          <a:xfrm>
            <a:off x="5868144" y="4119016"/>
            <a:ext cx="2292974"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r>
              <a:rPr lang="zh-CN" altLang="en-US" sz="1400" b="1" dirty="0" smtClean="0">
                <a:solidFill>
                  <a:schemeClr val="tx1">
                    <a:lumMod val="85000"/>
                    <a:lumOff val="15000"/>
                  </a:schemeClr>
                </a:solidFill>
                <a:latin typeface="微软雅黑" panose="020B0503020204020204" pitchFamily="34" charset="-122"/>
              </a:rPr>
              <a:t>添加文本信息</a:t>
            </a:r>
            <a:endParaRPr lang="en-US" altLang="zh-CN" sz="1400" b="1" dirty="0" smtClean="0">
              <a:solidFill>
                <a:schemeClr val="tx1">
                  <a:lumMod val="85000"/>
                  <a:lumOff val="15000"/>
                </a:schemeClr>
              </a:solidFill>
              <a:latin typeface="微软雅黑" panose="020B0503020204020204" pitchFamily="34" charset="-122"/>
            </a:endParaRPr>
          </a:p>
          <a:p>
            <a:pPr algn="ctr">
              <a:lnSpc>
                <a:spcPct val="150000"/>
              </a:lnSpc>
              <a:spcBef>
                <a:spcPts val="300"/>
              </a:spcBef>
            </a:pPr>
            <a:r>
              <a:rPr lang="zh-CN" altLang="en-US" sz="1200" dirty="0">
                <a:solidFill>
                  <a:schemeClr val="tx1">
                    <a:lumMod val="85000"/>
                    <a:lumOff val="15000"/>
                  </a:schemeClr>
                </a:solidFill>
                <a:latin typeface="微软雅黑" panose="020B0503020204020204" pitchFamily="34" charset="-122"/>
              </a:rPr>
              <a:t>此处添加说明文字添加说明文字添加说明文字添加说明文字</a:t>
            </a:r>
            <a:endParaRPr lang="zh-CN" altLang="en-US" sz="1200" dirty="0">
              <a:solidFill>
                <a:schemeClr val="tx1">
                  <a:lumMod val="85000"/>
                  <a:lumOff val="15000"/>
                </a:schemeClr>
              </a:solidFill>
              <a:latin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down)">
                                      <p:cBhvr>
                                        <p:cTn id="15" dur="1000"/>
                                        <p:tgtEl>
                                          <p:spTgt spid="4"/>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up)">
                                      <p:cBhvr>
                                        <p:cTn id="18" dur="1000"/>
                                        <p:tgtEl>
                                          <p:spTgt spid="7"/>
                                        </p:tgtEl>
                                      </p:cBhvr>
                                    </p:animEffect>
                                  </p:childTnLst>
                                </p:cTn>
                              </p:par>
                            </p:childTnLst>
                          </p:cTn>
                        </p:par>
                        <p:par>
                          <p:cTn id="19" fill="hold">
                            <p:stCondLst>
                              <p:cond delay="2000"/>
                            </p:stCondLst>
                            <p:childTnLst>
                              <p:par>
                                <p:cTn id="20" presetID="22" presetClass="entr" presetSubtype="4"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1000"/>
                                        <p:tgtEl>
                                          <p:spTgt spid="6"/>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up)">
                                      <p:cBhvr>
                                        <p:cTn id="25"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Graphic spid="4" grpId="0">
        <p:bldAsOne/>
      </p:bldGraphic>
      <p:bldGraphic spid="6" grpId="0">
        <p:bldAsOne/>
      </p:bldGraphic>
      <p:bldP spid="7"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圆角矩形 3"/>
          <p:cNvSpPr/>
          <p:nvPr/>
        </p:nvSpPr>
        <p:spPr>
          <a:xfrm>
            <a:off x="3285278" y="1633364"/>
            <a:ext cx="3374954" cy="511044"/>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lIns="99834" tIns="49917" rIns="99834" bIns="49917" rtlCol="0" anchor="ctr"/>
          <a:lstStyle/>
          <a:p>
            <a:pPr algn="ctr"/>
            <a:r>
              <a:rPr lang="zh-CN" altLang="en-US" sz="1700" dirty="0" smtClean="0">
                <a:solidFill>
                  <a:schemeClr val="bg1"/>
                </a:solidFill>
                <a:latin typeface="微软雅黑" panose="020B0503020204020204" pitchFamily="34" charset="-122"/>
                <a:ea typeface="微软雅黑" panose="020B0503020204020204" pitchFamily="34" charset="-122"/>
              </a:rPr>
              <a:t>单击添加文本标题</a:t>
            </a:r>
            <a:endParaRPr lang="en-US" altLang="zh-CN" sz="1700" dirty="0">
              <a:solidFill>
                <a:schemeClr val="bg1"/>
              </a:solidFill>
              <a:latin typeface="微软雅黑" panose="020B0503020204020204" pitchFamily="34" charset="-122"/>
              <a:ea typeface="微软雅黑" panose="020B0503020204020204" pitchFamily="34" charset="-122"/>
            </a:endParaRPr>
          </a:p>
        </p:txBody>
      </p:sp>
      <p:sp>
        <p:nvSpPr>
          <p:cNvPr id="27" name="圆角矩形 1"/>
          <p:cNvSpPr/>
          <p:nvPr/>
        </p:nvSpPr>
        <p:spPr>
          <a:xfrm>
            <a:off x="2421182" y="1633364"/>
            <a:ext cx="1008112" cy="511044"/>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lIns="99834" tIns="49917" rIns="324000" bIns="49917" rtlCol="0" anchor="ctr"/>
          <a:lstStyle/>
          <a:p>
            <a:pPr algn="ctr"/>
            <a:r>
              <a:rPr lang="en-US" altLang="zh-CN" sz="2000" b="1" dirty="0" smtClean="0">
                <a:solidFill>
                  <a:schemeClr val="bg1"/>
                </a:solidFill>
                <a:latin typeface="微软雅黑" panose="020B0503020204020204" pitchFamily="34" charset="-122"/>
                <a:ea typeface="微软雅黑" panose="020B0503020204020204" pitchFamily="34" charset="-122"/>
              </a:rPr>
              <a:t>01</a:t>
            </a:r>
            <a:endParaRPr lang="en-US" altLang="zh-CN" sz="2000" b="1" dirty="0">
              <a:solidFill>
                <a:schemeClr val="bg1"/>
              </a:solidFill>
              <a:latin typeface="微软雅黑" panose="020B0503020204020204" pitchFamily="34" charset="-122"/>
              <a:ea typeface="微软雅黑" panose="020B0503020204020204" pitchFamily="34" charset="-122"/>
            </a:endParaRPr>
          </a:p>
        </p:txBody>
      </p:sp>
      <p:sp>
        <p:nvSpPr>
          <p:cNvPr id="29" name="圆角矩形 3"/>
          <p:cNvSpPr/>
          <p:nvPr/>
        </p:nvSpPr>
        <p:spPr>
          <a:xfrm>
            <a:off x="3285278" y="2451784"/>
            <a:ext cx="3374954" cy="511044"/>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lIns="99834" tIns="49917" rIns="99834" bIns="49917" rtlCol="0" anchor="ctr"/>
          <a:lstStyle/>
          <a:p>
            <a:pPr algn="ctr"/>
            <a:r>
              <a:rPr lang="zh-CN" altLang="en-US" sz="1700" dirty="0" smtClean="0">
                <a:solidFill>
                  <a:schemeClr val="bg1"/>
                </a:solidFill>
                <a:latin typeface="微软雅黑" panose="020B0503020204020204" pitchFamily="34" charset="-122"/>
                <a:ea typeface="微软雅黑" panose="020B0503020204020204" pitchFamily="34" charset="-122"/>
              </a:rPr>
              <a:t>单击添加文本标题</a:t>
            </a:r>
            <a:endParaRPr lang="en-US" altLang="zh-CN" sz="1700" dirty="0">
              <a:solidFill>
                <a:schemeClr val="bg1"/>
              </a:solidFill>
              <a:latin typeface="微软雅黑" panose="020B0503020204020204" pitchFamily="34" charset="-122"/>
              <a:ea typeface="微软雅黑" panose="020B0503020204020204" pitchFamily="34" charset="-122"/>
            </a:endParaRPr>
          </a:p>
        </p:txBody>
      </p:sp>
      <p:sp>
        <p:nvSpPr>
          <p:cNvPr id="30" name="圆角矩形 1"/>
          <p:cNvSpPr/>
          <p:nvPr/>
        </p:nvSpPr>
        <p:spPr>
          <a:xfrm>
            <a:off x="2421182" y="2451784"/>
            <a:ext cx="1008112" cy="511044"/>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lIns="99834" tIns="49917" rIns="324000" bIns="49917" rtlCol="0" anchor="ctr"/>
          <a:lstStyle/>
          <a:p>
            <a:pPr algn="ctr"/>
            <a:r>
              <a:rPr lang="en-US" altLang="zh-CN" sz="2000" b="1" dirty="0" smtClean="0">
                <a:solidFill>
                  <a:schemeClr val="bg1"/>
                </a:solidFill>
                <a:latin typeface="微软雅黑" panose="020B0503020204020204" pitchFamily="34" charset="-122"/>
                <a:ea typeface="微软雅黑" panose="020B0503020204020204" pitchFamily="34" charset="-122"/>
              </a:rPr>
              <a:t>02</a:t>
            </a:r>
            <a:endParaRPr lang="en-US" altLang="zh-CN" sz="2000" b="1" dirty="0">
              <a:solidFill>
                <a:schemeClr val="bg1"/>
              </a:solidFill>
              <a:latin typeface="微软雅黑" panose="020B0503020204020204" pitchFamily="34" charset="-122"/>
              <a:ea typeface="微软雅黑" panose="020B0503020204020204" pitchFamily="34" charset="-122"/>
            </a:endParaRPr>
          </a:p>
        </p:txBody>
      </p:sp>
      <p:sp>
        <p:nvSpPr>
          <p:cNvPr id="31" name="圆角矩形 3"/>
          <p:cNvSpPr/>
          <p:nvPr/>
        </p:nvSpPr>
        <p:spPr>
          <a:xfrm>
            <a:off x="3285278" y="3270204"/>
            <a:ext cx="3374954" cy="511044"/>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lIns="99834" tIns="49917" rIns="99834" bIns="49917" rtlCol="0" anchor="ctr"/>
          <a:lstStyle/>
          <a:p>
            <a:pPr algn="ctr"/>
            <a:r>
              <a:rPr lang="zh-CN" altLang="en-US" sz="1700" dirty="0" smtClean="0">
                <a:solidFill>
                  <a:schemeClr val="bg1"/>
                </a:solidFill>
                <a:latin typeface="微软雅黑" panose="020B0503020204020204" pitchFamily="34" charset="-122"/>
                <a:ea typeface="微软雅黑" panose="020B0503020204020204" pitchFamily="34" charset="-122"/>
              </a:rPr>
              <a:t>单击添加文本标题</a:t>
            </a:r>
            <a:endParaRPr lang="en-US" altLang="zh-CN" sz="1700" dirty="0">
              <a:solidFill>
                <a:schemeClr val="bg1"/>
              </a:solidFill>
              <a:latin typeface="微软雅黑" panose="020B0503020204020204" pitchFamily="34" charset="-122"/>
              <a:ea typeface="微软雅黑" panose="020B0503020204020204" pitchFamily="34" charset="-122"/>
            </a:endParaRPr>
          </a:p>
        </p:txBody>
      </p:sp>
      <p:sp>
        <p:nvSpPr>
          <p:cNvPr id="32" name="圆角矩形 1"/>
          <p:cNvSpPr/>
          <p:nvPr/>
        </p:nvSpPr>
        <p:spPr>
          <a:xfrm>
            <a:off x="2421182" y="3270204"/>
            <a:ext cx="1008112" cy="511044"/>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lIns="99834" tIns="49917" rIns="324000" bIns="49917" rtlCol="0" anchor="ctr"/>
          <a:lstStyle/>
          <a:p>
            <a:pPr algn="ctr"/>
            <a:r>
              <a:rPr lang="en-US" altLang="zh-CN" sz="2000" b="1" dirty="0" smtClean="0">
                <a:solidFill>
                  <a:schemeClr val="bg1"/>
                </a:solidFill>
                <a:latin typeface="微软雅黑" panose="020B0503020204020204" pitchFamily="34" charset="-122"/>
                <a:ea typeface="微软雅黑" panose="020B0503020204020204" pitchFamily="34" charset="-122"/>
              </a:rPr>
              <a:t>03</a:t>
            </a:r>
            <a:endParaRPr lang="en-US" altLang="zh-CN" sz="2000" b="1" dirty="0">
              <a:solidFill>
                <a:schemeClr val="bg1"/>
              </a:solidFill>
              <a:latin typeface="微软雅黑" panose="020B0503020204020204" pitchFamily="34" charset="-122"/>
              <a:ea typeface="微软雅黑" panose="020B0503020204020204" pitchFamily="34" charset="-122"/>
            </a:endParaRPr>
          </a:p>
        </p:txBody>
      </p:sp>
      <p:sp>
        <p:nvSpPr>
          <p:cNvPr id="33" name="圆角矩形 3"/>
          <p:cNvSpPr/>
          <p:nvPr/>
        </p:nvSpPr>
        <p:spPr>
          <a:xfrm>
            <a:off x="3285278" y="4088624"/>
            <a:ext cx="3374954" cy="511044"/>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lIns="99834" tIns="49917" rIns="99834" bIns="49917" rtlCol="0" anchor="ctr"/>
          <a:lstStyle/>
          <a:p>
            <a:pPr algn="ctr"/>
            <a:r>
              <a:rPr lang="zh-CN" altLang="en-US" sz="1700" dirty="0" smtClean="0">
                <a:solidFill>
                  <a:schemeClr val="bg1"/>
                </a:solidFill>
                <a:latin typeface="微软雅黑" panose="020B0503020204020204" pitchFamily="34" charset="-122"/>
                <a:ea typeface="微软雅黑" panose="020B0503020204020204" pitchFamily="34" charset="-122"/>
              </a:rPr>
              <a:t>单击添加文本标题</a:t>
            </a:r>
            <a:endParaRPr lang="en-US" altLang="zh-CN" sz="1700" dirty="0">
              <a:solidFill>
                <a:schemeClr val="bg1"/>
              </a:solidFill>
              <a:latin typeface="微软雅黑" panose="020B0503020204020204" pitchFamily="34" charset="-122"/>
              <a:ea typeface="微软雅黑" panose="020B0503020204020204" pitchFamily="34" charset="-122"/>
            </a:endParaRPr>
          </a:p>
        </p:txBody>
      </p:sp>
      <p:sp>
        <p:nvSpPr>
          <p:cNvPr id="34" name="圆角矩形 1"/>
          <p:cNvSpPr/>
          <p:nvPr/>
        </p:nvSpPr>
        <p:spPr>
          <a:xfrm>
            <a:off x="2421182" y="4088624"/>
            <a:ext cx="1008112" cy="511044"/>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lIns="99834" tIns="49917" rIns="324000" bIns="49917" rtlCol="0" anchor="ctr"/>
          <a:lstStyle/>
          <a:p>
            <a:pPr algn="ctr"/>
            <a:r>
              <a:rPr lang="en-US" altLang="zh-CN" sz="2000" b="1" dirty="0" smtClean="0">
                <a:solidFill>
                  <a:schemeClr val="bg1"/>
                </a:solidFill>
                <a:latin typeface="微软雅黑" panose="020B0503020204020204" pitchFamily="34" charset="-122"/>
                <a:ea typeface="微软雅黑" panose="020B0503020204020204" pitchFamily="34" charset="-122"/>
              </a:rPr>
              <a:t>04</a:t>
            </a:r>
            <a:endParaRPr lang="en-US" altLang="zh-CN" sz="2000" b="1" dirty="0">
              <a:solidFill>
                <a:schemeClr val="bg1"/>
              </a:solidFill>
              <a:latin typeface="微软雅黑" panose="020B0503020204020204" pitchFamily="34" charset="-122"/>
              <a:ea typeface="微软雅黑" panose="020B0503020204020204" pitchFamily="34" charset="-122"/>
            </a:endParaRPr>
          </a:p>
        </p:txBody>
      </p:sp>
      <p:sp>
        <p:nvSpPr>
          <p:cNvPr id="35" name="矩形 34"/>
          <p:cNvSpPr/>
          <p:nvPr/>
        </p:nvSpPr>
        <p:spPr>
          <a:xfrm>
            <a:off x="323528" y="351405"/>
            <a:ext cx="372660" cy="372659"/>
          </a:xfrm>
          <a:prstGeom prst="rect">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6" name="矩形 35"/>
          <p:cNvSpPr/>
          <p:nvPr/>
        </p:nvSpPr>
        <p:spPr>
          <a:xfrm>
            <a:off x="507136" y="551221"/>
            <a:ext cx="248440" cy="24844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TextBox 36"/>
          <p:cNvSpPr txBox="1"/>
          <p:nvPr/>
        </p:nvSpPr>
        <p:spPr>
          <a:xfrm>
            <a:off x="827584" y="379611"/>
            <a:ext cx="1584176" cy="461665"/>
          </a:xfrm>
          <a:prstGeom prst="rect">
            <a:avLst/>
          </a:prstGeom>
          <a:noFill/>
        </p:spPr>
        <p:txBody>
          <a:bodyPr wrap="square" rtlCol="0">
            <a:spAutoFit/>
          </a:bodyPr>
          <a:lstStyle/>
          <a:p>
            <a:r>
              <a:rPr lang="zh-CN" altLang="en-US" sz="2400" b="1" spc="300" dirty="0" smtClean="0">
                <a:solidFill>
                  <a:srgbClr val="006C31"/>
                </a:solidFill>
                <a:latin typeface="微软雅黑" panose="020B0503020204020204" pitchFamily="34" charset="-122"/>
                <a:ea typeface="微软雅黑" panose="020B0503020204020204" pitchFamily="34" charset="-122"/>
              </a:rPr>
              <a:t>目录页</a:t>
            </a:r>
            <a:endParaRPr lang="zh-CN" altLang="en-US" sz="2400" b="1" spc="300" dirty="0">
              <a:solidFill>
                <a:srgbClr val="006C3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box(out)">
                                      <p:cBhvr>
                                        <p:cTn id="7" dur="500"/>
                                        <p:tgtEl>
                                          <p:spTgt spid="35"/>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36"/>
                                        </p:tgtEl>
                                        <p:attrNameLst>
                                          <p:attrName>style.visibility</p:attrName>
                                        </p:attrNameLst>
                                      </p:cBhvr>
                                      <p:to>
                                        <p:strVal val="visible"/>
                                      </p:to>
                                    </p:set>
                                    <p:animEffect transition="in" filter="box(out)">
                                      <p:cBhvr>
                                        <p:cTn id="10" dur="500"/>
                                        <p:tgtEl>
                                          <p:spTgt spid="36"/>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37"/>
                                        </p:tgtEl>
                                        <p:attrNameLst>
                                          <p:attrName>style.visibility</p:attrName>
                                        </p:attrNameLst>
                                      </p:cBhvr>
                                      <p:to>
                                        <p:strVal val="visible"/>
                                      </p:to>
                                    </p:set>
                                    <p:animEffect transition="in" filter="wipe(left)">
                                      <p:cBhvr>
                                        <p:cTn id="14" dur="500"/>
                                        <p:tgtEl>
                                          <p:spTgt spid="37"/>
                                        </p:tgtEl>
                                      </p:cBhvr>
                                    </p:animEffect>
                                  </p:childTnLst>
                                </p:cTn>
                              </p:par>
                            </p:childTnLst>
                          </p:cTn>
                        </p:par>
                        <p:par>
                          <p:cTn id="15" fill="hold">
                            <p:stCondLst>
                              <p:cond delay="1000"/>
                            </p:stCondLst>
                            <p:childTnLst>
                              <p:par>
                                <p:cTn id="16" presetID="2" presetClass="entr" presetSubtype="8" fill="hold" grpId="0" nodeType="afterEffect">
                                  <p:stCondLst>
                                    <p:cond delay="0"/>
                                  </p:stCondLst>
                                  <p:childTnLst>
                                    <p:set>
                                      <p:cBhvr>
                                        <p:cTn id="17" dur="1" fill="hold">
                                          <p:stCondLst>
                                            <p:cond delay="0"/>
                                          </p:stCondLst>
                                        </p:cTn>
                                        <p:tgtEl>
                                          <p:spTgt spid="27"/>
                                        </p:tgtEl>
                                        <p:attrNameLst>
                                          <p:attrName>style.visibility</p:attrName>
                                        </p:attrNameLst>
                                      </p:cBhvr>
                                      <p:to>
                                        <p:strVal val="visible"/>
                                      </p:to>
                                    </p:set>
                                    <p:anim calcmode="lin" valueType="num">
                                      <p:cBhvr additive="base">
                                        <p:cTn id="18" dur="500" fill="hold"/>
                                        <p:tgtEl>
                                          <p:spTgt spid="27"/>
                                        </p:tgtEl>
                                        <p:attrNameLst>
                                          <p:attrName>ppt_x</p:attrName>
                                        </p:attrNameLst>
                                      </p:cBhvr>
                                      <p:tavLst>
                                        <p:tav tm="0">
                                          <p:val>
                                            <p:strVal val="0-#ppt_w/2"/>
                                          </p:val>
                                        </p:tav>
                                        <p:tav tm="100000">
                                          <p:val>
                                            <p:strVal val="#ppt_x"/>
                                          </p:val>
                                        </p:tav>
                                      </p:tavLst>
                                    </p:anim>
                                    <p:anim calcmode="lin" valueType="num">
                                      <p:cBhvr additive="base">
                                        <p:cTn id="19" dur="500" fill="hold"/>
                                        <p:tgtEl>
                                          <p:spTgt spid="27"/>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left)">
                                      <p:cBhvr>
                                        <p:cTn id="23" dur="500"/>
                                        <p:tgtEl>
                                          <p:spTgt spid="15"/>
                                        </p:tgtEl>
                                      </p:cBhvr>
                                    </p:animEffect>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30"/>
                                        </p:tgtEl>
                                        <p:attrNameLst>
                                          <p:attrName>style.visibility</p:attrName>
                                        </p:attrNameLst>
                                      </p:cBhvr>
                                      <p:to>
                                        <p:strVal val="visible"/>
                                      </p:to>
                                    </p:set>
                                    <p:anim calcmode="lin" valueType="num">
                                      <p:cBhvr additive="base">
                                        <p:cTn id="27" dur="500" fill="hold"/>
                                        <p:tgtEl>
                                          <p:spTgt spid="30"/>
                                        </p:tgtEl>
                                        <p:attrNameLst>
                                          <p:attrName>ppt_x</p:attrName>
                                        </p:attrNameLst>
                                      </p:cBhvr>
                                      <p:tavLst>
                                        <p:tav tm="0">
                                          <p:val>
                                            <p:strVal val="0-#ppt_w/2"/>
                                          </p:val>
                                        </p:tav>
                                        <p:tav tm="100000">
                                          <p:val>
                                            <p:strVal val="#ppt_x"/>
                                          </p:val>
                                        </p:tav>
                                      </p:tavLst>
                                    </p:anim>
                                    <p:anim calcmode="lin" valueType="num">
                                      <p:cBhvr additive="base">
                                        <p:cTn id="28" dur="500" fill="hold"/>
                                        <p:tgtEl>
                                          <p:spTgt spid="30"/>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wipe(left)">
                                      <p:cBhvr>
                                        <p:cTn id="32" dur="500"/>
                                        <p:tgtEl>
                                          <p:spTgt spid="29"/>
                                        </p:tgtEl>
                                      </p:cBhvr>
                                    </p:animEffect>
                                  </p:childTnLst>
                                </p:cTn>
                              </p:par>
                            </p:childTnLst>
                          </p:cTn>
                        </p:par>
                        <p:par>
                          <p:cTn id="33" fill="hold">
                            <p:stCondLst>
                              <p:cond delay="3000"/>
                            </p:stCondLst>
                            <p:childTnLst>
                              <p:par>
                                <p:cTn id="34" presetID="2" presetClass="entr" presetSubtype="8" fill="hold" grpId="0" nodeType="afterEffect">
                                  <p:stCondLst>
                                    <p:cond delay="0"/>
                                  </p:stCondLst>
                                  <p:childTnLst>
                                    <p:set>
                                      <p:cBhvr>
                                        <p:cTn id="35" dur="1" fill="hold">
                                          <p:stCondLst>
                                            <p:cond delay="0"/>
                                          </p:stCondLst>
                                        </p:cTn>
                                        <p:tgtEl>
                                          <p:spTgt spid="32"/>
                                        </p:tgtEl>
                                        <p:attrNameLst>
                                          <p:attrName>style.visibility</p:attrName>
                                        </p:attrNameLst>
                                      </p:cBhvr>
                                      <p:to>
                                        <p:strVal val="visible"/>
                                      </p:to>
                                    </p:set>
                                    <p:anim calcmode="lin" valueType="num">
                                      <p:cBhvr additive="base">
                                        <p:cTn id="36" dur="500" fill="hold"/>
                                        <p:tgtEl>
                                          <p:spTgt spid="32"/>
                                        </p:tgtEl>
                                        <p:attrNameLst>
                                          <p:attrName>ppt_x</p:attrName>
                                        </p:attrNameLst>
                                      </p:cBhvr>
                                      <p:tavLst>
                                        <p:tav tm="0">
                                          <p:val>
                                            <p:strVal val="0-#ppt_w/2"/>
                                          </p:val>
                                        </p:tav>
                                        <p:tav tm="100000">
                                          <p:val>
                                            <p:strVal val="#ppt_x"/>
                                          </p:val>
                                        </p:tav>
                                      </p:tavLst>
                                    </p:anim>
                                    <p:anim calcmode="lin" valueType="num">
                                      <p:cBhvr additive="base">
                                        <p:cTn id="37" dur="500" fill="hold"/>
                                        <p:tgtEl>
                                          <p:spTgt spid="32"/>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wipe(left)">
                                      <p:cBhvr>
                                        <p:cTn id="41" dur="500"/>
                                        <p:tgtEl>
                                          <p:spTgt spid="31"/>
                                        </p:tgtEl>
                                      </p:cBhvr>
                                    </p:animEffect>
                                  </p:childTnLst>
                                </p:cTn>
                              </p:par>
                            </p:childTnLst>
                          </p:cTn>
                        </p:par>
                        <p:par>
                          <p:cTn id="42" fill="hold">
                            <p:stCondLst>
                              <p:cond delay="4000"/>
                            </p:stCondLst>
                            <p:childTnLst>
                              <p:par>
                                <p:cTn id="43" presetID="2" presetClass="entr" presetSubtype="8" fill="hold" grpId="0" nodeType="afterEffect">
                                  <p:stCondLst>
                                    <p:cond delay="0"/>
                                  </p:stCondLst>
                                  <p:childTnLst>
                                    <p:set>
                                      <p:cBhvr>
                                        <p:cTn id="44" dur="1" fill="hold">
                                          <p:stCondLst>
                                            <p:cond delay="0"/>
                                          </p:stCondLst>
                                        </p:cTn>
                                        <p:tgtEl>
                                          <p:spTgt spid="34"/>
                                        </p:tgtEl>
                                        <p:attrNameLst>
                                          <p:attrName>style.visibility</p:attrName>
                                        </p:attrNameLst>
                                      </p:cBhvr>
                                      <p:to>
                                        <p:strVal val="visible"/>
                                      </p:to>
                                    </p:set>
                                    <p:anim calcmode="lin" valueType="num">
                                      <p:cBhvr additive="base">
                                        <p:cTn id="45" dur="500" fill="hold"/>
                                        <p:tgtEl>
                                          <p:spTgt spid="34"/>
                                        </p:tgtEl>
                                        <p:attrNameLst>
                                          <p:attrName>ppt_x</p:attrName>
                                        </p:attrNameLst>
                                      </p:cBhvr>
                                      <p:tavLst>
                                        <p:tav tm="0">
                                          <p:val>
                                            <p:strVal val="0-#ppt_w/2"/>
                                          </p:val>
                                        </p:tav>
                                        <p:tav tm="100000">
                                          <p:val>
                                            <p:strVal val="#ppt_x"/>
                                          </p:val>
                                        </p:tav>
                                      </p:tavLst>
                                    </p:anim>
                                    <p:anim calcmode="lin" valueType="num">
                                      <p:cBhvr additive="base">
                                        <p:cTn id="46" dur="500" fill="hold"/>
                                        <p:tgtEl>
                                          <p:spTgt spid="34"/>
                                        </p:tgtEl>
                                        <p:attrNameLst>
                                          <p:attrName>ppt_y</p:attrName>
                                        </p:attrNameLst>
                                      </p:cBhvr>
                                      <p:tavLst>
                                        <p:tav tm="0">
                                          <p:val>
                                            <p:strVal val="#ppt_y"/>
                                          </p:val>
                                        </p:tav>
                                        <p:tav tm="100000">
                                          <p:val>
                                            <p:strVal val="#ppt_y"/>
                                          </p:val>
                                        </p:tav>
                                      </p:tavLst>
                                    </p:anim>
                                  </p:childTnLst>
                                </p:cTn>
                              </p:par>
                            </p:childTnLst>
                          </p:cTn>
                        </p:par>
                        <p:par>
                          <p:cTn id="47" fill="hold">
                            <p:stCondLst>
                              <p:cond delay="4500"/>
                            </p:stCondLst>
                            <p:childTnLst>
                              <p:par>
                                <p:cTn id="48" presetID="22" presetClass="entr" presetSubtype="8" fill="hold" grpId="0" nodeType="afterEffect">
                                  <p:stCondLst>
                                    <p:cond delay="0"/>
                                  </p:stCondLst>
                                  <p:childTnLst>
                                    <p:set>
                                      <p:cBhvr>
                                        <p:cTn id="49" dur="1" fill="hold">
                                          <p:stCondLst>
                                            <p:cond delay="0"/>
                                          </p:stCondLst>
                                        </p:cTn>
                                        <p:tgtEl>
                                          <p:spTgt spid="33"/>
                                        </p:tgtEl>
                                        <p:attrNameLst>
                                          <p:attrName>style.visibility</p:attrName>
                                        </p:attrNameLst>
                                      </p:cBhvr>
                                      <p:to>
                                        <p:strVal val="visible"/>
                                      </p:to>
                                    </p:set>
                                    <p:animEffect transition="in" filter="wipe(left)">
                                      <p:cBhvr>
                                        <p:cTn id="5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7" grpId="0" animBg="1"/>
      <p:bldP spid="29" grpId="0" animBg="1"/>
      <p:bldP spid="30" grpId="0" animBg="1"/>
      <p:bldP spid="31" grpId="0" animBg="1"/>
      <p:bldP spid="32" grpId="0" animBg="1"/>
      <p:bldP spid="33" grpId="0" animBg="1"/>
      <p:bldP spid="34" grpId="0" animBg="1"/>
      <p:bldP spid="35" grpId="0" animBg="1"/>
      <p:bldP spid="36" grpId="0" animBg="1"/>
      <p:bldP spid="3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0"/>
            <a:ext cx="9144000" cy="5715000"/>
          </a:xfrm>
          <a:prstGeom prst="rect">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1" rIns="91424" bIns="45711" rtlCol="0" anchor="ctr"/>
          <a:lstStyle/>
          <a:p>
            <a:pPr algn="ctr"/>
            <a:endParaRPr lang="zh-CN" altLang="en-US"/>
          </a:p>
        </p:txBody>
      </p:sp>
      <p:sp>
        <p:nvSpPr>
          <p:cNvPr id="2" name="圆角矩形 1"/>
          <p:cNvSpPr/>
          <p:nvPr/>
        </p:nvSpPr>
        <p:spPr>
          <a:xfrm>
            <a:off x="2041144" y="1705372"/>
            <a:ext cx="5112568" cy="2808312"/>
          </a:xfrm>
          <a:prstGeom prst="roundRect">
            <a:avLst>
              <a:gd name="adj" fmla="val 4780"/>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直角三角形 2"/>
          <p:cNvSpPr/>
          <p:nvPr/>
        </p:nvSpPr>
        <p:spPr>
          <a:xfrm flipH="1">
            <a:off x="6649656" y="3865612"/>
            <a:ext cx="504056" cy="648072"/>
          </a:xfrm>
          <a:prstGeom prst="rtTriangle">
            <a:avLst/>
          </a:prstGeom>
          <a:solidFill>
            <a:srgbClr val="0042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6865680" y="4270524"/>
            <a:ext cx="216000" cy="216000"/>
            <a:chOff x="360000" y="2682000"/>
            <a:chExt cx="288032" cy="288032"/>
          </a:xfrm>
        </p:grpSpPr>
        <p:sp>
          <p:nvSpPr>
            <p:cNvPr id="5" name="椭圆 4"/>
            <p:cNvSpPr/>
            <p:nvPr/>
          </p:nvSpPr>
          <p:spPr>
            <a:xfrm>
              <a:off x="360000" y="2682000"/>
              <a:ext cx="288032" cy="28803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右箭头 5"/>
            <p:cNvSpPr/>
            <p:nvPr/>
          </p:nvSpPr>
          <p:spPr>
            <a:xfrm>
              <a:off x="431560" y="2780936"/>
              <a:ext cx="180000" cy="72000"/>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任意多边形 6"/>
          <p:cNvSpPr/>
          <p:nvPr/>
        </p:nvSpPr>
        <p:spPr>
          <a:xfrm flipH="1">
            <a:off x="2041143" y="1552211"/>
            <a:ext cx="1830723" cy="152543"/>
          </a:xfrm>
          <a:custGeom>
            <a:avLst/>
            <a:gdLst>
              <a:gd name="connsiteX0" fmla="*/ 0 w 1512168"/>
              <a:gd name="connsiteY0" fmla="*/ 216000 h 216000"/>
              <a:gd name="connsiteX1" fmla="*/ 54000 w 1512168"/>
              <a:gd name="connsiteY1" fmla="*/ 0 h 216000"/>
              <a:gd name="connsiteX2" fmla="*/ 1512168 w 1512168"/>
              <a:gd name="connsiteY2" fmla="*/ 0 h 216000"/>
              <a:gd name="connsiteX3" fmla="*/ 1458168 w 1512168"/>
              <a:gd name="connsiteY3" fmla="*/ 216000 h 216000"/>
              <a:gd name="connsiteX4" fmla="*/ 0 w 1512168"/>
              <a:gd name="connsiteY4" fmla="*/ 216000 h 216000"/>
              <a:gd name="connsiteX0-1" fmla="*/ 0 w 1512168"/>
              <a:gd name="connsiteY0-2" fmla="*/ 216000 h 216024"/>
              <a:gd name="connsiteX1-3" fmla="*/ 54000 w 1512168"/>
              <a:gd name="connsiteY1-4" fmla="*/ 0 h 216024"/>
              <a:gd name="connsiteX2-5" fmla="*/ 1512168 w 1512168"/>
              <a:gd name="connsiteY2-6" fmla="*/ 0 h 216024"/>
              <a:gd name="connsiteX3-7" fmla="*/ 1368152 w 1512168"/>
              <a:gd name="connsiteY3-8" fmla="*/ 216024 h 216024"/>
              <a:gd name="connsiteX4-9" fmla="*/ 0 w 1512168"/>
              <a:gd name="connsiteY4-10" fmla="*/ 216000 h 216024"/>
              <a:gd name="connsiteX0-11" fmla="*/ 0 w 1512168"/>
              <a:gd name="connsiteY0-12" fmla="*/ 216000 h 216024"/>
              <a:gd name="connsiteX1-13" fmla="*/ 144016 w 1512168"/>
              <a:gd name="connsiteY1-14" fmla="*/ 0 h 216024"/>
              <a:gd name="connsiteX2-15" fmla="*/ 1512168 w 1512168"/>
              <a:gd name="connsiteY2-16" fmla="*/ 0 h 216024"/>
              <a:gd name="connsiteX3-17" fmla="*/ 1368152 w 1512168"/>
              <a:gd name="connsiteY3-18" fmla="*/ 216024 h 216024"/>
              <a:gd name="connsiteX4-19" fmla="*/ 0 w 1512168"/>
              <a:gd name="connsiteY4-20" fmla="*/ 216000 h 21602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12168" h="216024">
                <a:moveTo>
                  <a:pt x="0" y="216000"/>
                </a:moveTo>
                <a:lnTo>
                  <a:pt x="144016" y="0"/>
                </a:lnTo>
                <a:lnTo>
                  <a:pt x="1512168" y="0"/>
                </a:lnTo>
                <a:lnTo>
                  <a:pt x="1368152" y="216024"/>
                </a:lnTo>
                <a:lnTo>
                  <a:pt x="0" y="216000"/>
                </a:lnTo>
                <a:close/>
              </a:path>
            </a:pathLst>
          </a:custGeom>
          <a:solidFill>
            <a:srgbClr val="0026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流程图: 手动输入 7"/>
          <p:cNvSpPr/>
          <p:nvPr/>
        </p:nvSpPr>
        <p:spPr>
          <a:xfrm rot="5400000" flipH="1">
            <a:off x="2362623" y="1230732"/>
            <a:ext cx="1013226" cy="1656184"/>
          </a:xfrm>
          <a:prstGeom prst="flowChartManualInput">
            <a:avLst/>
          </a:prstGeom>
          <a:solidFill>
            <a:srgbClr val="0042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041144" y="1765523"/>
            <a:ext cx="1584175" cy="461665"/>
          </a:xfrm>
          <a:prstGeom prst="rect">
            <a:avLst/>
          </a:prstGeom>
          <a:noFill/>
        </p:spPr>
        <p:txBody>
          <a:bodyPr wrap="square" rtlCol="0">
            <a:spAutoFit/>
          </a:bodyPr>
          <a:lstStyle/>
          <a:p>
            <a:r>
              <a:rPr lang="zh-CN" altLang="en-US" sz="2400" b="1" dirty="0" smtClean="0">
                <a:solidFill>
                  <a:schemeClr val="bg1"/>
                </a:solidFill>
                <a:latin typeface="微软雅黑" panose="020B0503020204020204" pitchFamily="34" charset="-122"/>
                <a:ea typeface="微软雅黑" panose="020B0503020204020204" pitchFamily="34" charset="-122"/>
              </a:rPr>
              <a:t>第四部分</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0" name="TextBox 146"/>
          <p:cNvSpPr txBox="1">
            <a:spLocks noChangeArrowheads="1"/>
          </p:cNvSpPr>
          <p:nvPr/>
        </p:nvSpPr>
        <p:spPr bwMode="auto">
          <a:xfrm>
            <a:off x="2833232" y="2947268"/>
            <a:ext cx="2072611" cy="324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404" tIns="38702" rIns="77404" bIns="3870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600" kern="0" dirty="0" smtClean="0">
                <a:latin typeface="微软雅黑" panose="020B0503020204020204" pitchFamily="34" charset="-122"/>
                <a:ea typeface="微软雅黑" panose="020B0503020204020204" pitchFamily="34" charset="-122"/>
              </a:rPr>
              <a:t>单击添加标题</a:t>
            </a:r>
            <a:r>
              <a:rPr lang="en-US" altLang="zh-CN" sz="1600" kern="0" dirty="0" smtClean="0">
                <a:latin typeface="微软雅黑" panose="020B0503020204020204" pitchFamily="34" charset="-122"/>
                <a:ea typeface="微软雅黑" panose="020B0503020204020204" pitchFamily="34" charset="-122"/>
              </a:rPr>
              <a:t>……</a:t>
            </a:r>
            <a:endParaRPr lang="en-US" sz="1600" kern="0" dirty="0" smtClean="0">
              <a:latin typeface="微软雅黑" panose="020B0503020204020204" pitchFamily="34" charset="-122"/>
              <a:ea typeface="微软雅黑" panose="020B0503020204020204" pitchFamily="34" charset="-122"/>
            </a:endParaRPr>
          </a:p>
        </p:txBody>
      </p:sp>
      <p:sp>
        <p:nvSpPr>
          <p:cNvPr id="11" name="TextBox 146"/>
          <p:cNvSpPr txBox="1">
            <a:spLocks noChangeArrowheads="1"/>
          </p:cNvSpPr>
          <p:nvPr/>
        </p:nvSpPr>
        <p:spPr bwMode="auto">
          <a:xfrm>
            <a:off x="4722966" y="2947268"/>
            <a:ext cx="2133570" cy="324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404" tIns="38702" rIns="77404" bIns="3870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600" kern="0" dirty="0" smtClean="0">
                <a:latin typeface="微软雅黑" panose="020B0503020204020204" pitchFamily="34" charset="-122"/>
                <a:ea typeface="微软雅黑" panose="020B0503020204020204" pitchFamily="34" charset="-122"/>
              </a:rPr>
              <a:t>单击添加标题</a:t>
            </a:r>
            <a:r>
              <a:rPr lang="en-US" altLang="zh-CN" sz="1600" kern="0" dirty="0" smtClean="0">
                <a:latin typeface="微软雅黑" panose="020B0503020204020204" pitchFamily="34" charset="-122"/>
                <a:ea typeface="微软雅黑" panose="020B0503020204020204" pitchFamily="34" charset="-122"/>
              </a:rPr>
              <a:t>……</a:t>
            </a:r>
            <a:endParaRPr lang="en-US" sz="1600" kern="0" dirty="0" smtClean="0">
              <a:latin typeface="微软雅黑" panose="020B0503020204020204" pitchFamily="34" charset="-122"/>
              <a:ea typeface="微软雅黑" panose="020B0503020204020204" pitchFamily="34" charset="-122"/>
            </a:endParaRPr>
          </a:p>
        </p:txBody>
      </p:sp>
      <p:sp>
        <p:nvSpPr>
          <p:cNvPr id="12" name="TextBox 146"/>
          <p:cNvSpPr txBox="1">
            <a:spLocks noChangeArrowheads="1"/>
          </p:cNvSpPr>
          <p:nvPr/>
        </p:nvSpPr>
        <p:spPr bwMode="auto">
          <a:xfrm>
            <a:off x="2833232" y="3414047"/>
            <a:ext cx="2072611" cy="324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404" tIns="38702" rIns="77404" bIns="3870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600" kern="0" dirty="0" smtClean="0">
                <a:latin typeface="微软雅黑" panose="020B0503020204020204" pitchFamily="34" charset="-122"/>
                <a:ea typeface="微软雅黑" panose="020B0503020204020204" pitchFamily="34" charset="-122"/>
              </a:rPr>
              <a:t>单击添加标题</a:t>
            </a:r>
            <a:r>
              <a:rPr lang="en-US" altLang="zh-CN" sz="1600" kern="0" dirty="0" smtClean="0">
                <a:latin typeface="微软雅黑" panose="020B0503020204020204" pitchFamily="34" charset="-122"/>
                <a:ea typeface="微软雅黑" panose="020B0503020204020204" pitchFamily="34" charset="-122"/>
              </a:rPr>
              <a:t>……</a:t>
            </a:r>
            <a:endParaRPr lang="en-US" sz="1600" kern="0" dirty="0" smtClean="0">
              <a:latin typeface="微软雅黑" panose="020B0503020204020204" pitchFamily="34" charset="-122"/>
              <a:ea typeface="微软雅黑" panose="020B0503020204020204" pitchFamily="34" charset="-122"/>
            </a:endParaRPr>
          </a:p>
        </p:txBody>
      </p:sp>
      <p:sp>
        <p:nvSpPr>
          <p:cNvPr id="13" name="TextBox 146"/>
          <p:cNvSpPr txBox="1">
            <a:spLocks noChangeArrowheads="1"/>
          </p:cNvSpPr>
          <p:nvPr/>
        </p:nvSpPr>
        <p:spPr bwMode="auto">
          <a:xfrm>
            <a:off x="4713395" y="3437073"/>
            <a:ext cx="2072611" cy="324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404" tIns="38702" rIns="77404" bIns="3870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600" kern="0" dirty="0" smtClean="0">
                <a:latin typeface="微软雅黑" panose="020B0503020204020204" pitchFamily="34" charset="-122"/>
                <a:ea typeface="微软雅黑" panose="020B0503020204020204" pitchFamily="34" charset="-122"/>
              </a:rPr>
              <a:t>单击添加标题</a:t>
            </a:r>
            <a:r>
              <a:rPr lang="en-US" altLang="zh-CN" sz="1600" kern="0" dirty="0" smtClean="0">
                <a:latin typeface="微软雅黑" panose="020B0503020204020204" pitchFamily="34" charset="-122"/>
                <a:ea typeface="微软雅黑" panose="020B0503020204020204" pitchFamily="34" charset="-122"/>
              </a:rPr>
              <a:t>……</a:t>
            </a:r>
            <a:endParaRPr lang="en-US" sz="1600" kern="0" dirty="0" smtClean="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par>
                          <p:cTn id="14" fill="hold">
                            <p:stCondLst>
                              <p:cond delay="1500"/>
                            </p:stCondLst>
                            <p:childTnLst>
                              <p:par>
                                <p:cTn id="15" presetID="2" presetClass="entr" presetSubtype="8"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0-#ppt_w/2"/>
                                          </p:val>
                                        </p:tav>
                                        <p:tav tm="100000">
                                          <p:val>
                                            <p:strVal val="#ppt_x"/>
                                          </p:val>
                                        </p:tav>
                                      </p:tavLst>
                                    </p:anim>
                                    <p:anim calcmode="lin" valueType="num">
                                      <p:cBhvr additive="base">
                                        <p:cTn id="18" dur="500" fill="hold"/>
                                        <p:tgtEl>
                                          <p:spTgt spid="4"/>
                                        </p:tgtEl>
                                        <p:attrNameLst>
                                          <p:attrName>ppt_y</p:attrName>
                                        </p:attrNameLst>
                                      </p:cBhvr>
                                      <p:tavLst>
                                        <p:tav tm="0">
                                          <p:val>
                                            <p:strVal val="#ppt_y"/>
                                          </p:val>
                                        </p:tav>
                                        <p:tav tm="100000">
                                          <p:val>
                                            <p:strVal val="#ppt_y"/>
                                          </p:val>
                                        </p:tav>
                                      </p:tavLst>
                                    </p:anim>
                                  </p:childTnLst>
                                </p:cTn>
                              </p:par>
                            </p:childTnLst>
                          </p:cTn>
                        </p:par>
                        <p:par>
                          <p:cTn id="19" fill="hold">
                            <p:stCondLst>
                              <p:cond delay="2000"/>
                            </p:stCondLst>
                            <p:childTnLst>
                              <p:par>
                                <p:cTn id="20" presetID="22" presetClass="entr" presetSubtype="4"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par>
                          <p:cTn id="23" fill="hold">
                            <p:stCondLst>
                              <p:cond delay="2500"/>
                            </p:stCondLst>
                            <p:childTnLst>
                              <p:par>
                                <p:cTn id="24" presetID="22" presetClass="entr" presetSubtype="1"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up)">
                                      <p:cBhvr>
                                        <p:cTn id="26" dur="500"/>
                                        <p:tgtEl>
                                          <p:spTgt spid="8"/>
                                        </p:tgtEl>
                                      </p:cBhvr>
                                    </p:animEffect>
                                  </p:childTnLst>
                                </p:cTn>
                              </p:par>
                            </p:childTnLst>
                          </p:cTn>
                        </p:par>
                        <p:par>
                          <p:cTn id="27" fill="hold">
                            <p:stCondLst>
                              <p:cond delay="3000"/>
                            </p:stCondLst>
                            <p:childTnLst>
                              <p:par>
                                <p:cTn id="28" presetID="31" presetClass="entr" presetSubtype="0" fill="hold" grpId="0" nodeType="afterEffect">
                                  <p:stCondLst>
                                    <p:cond delay="0"/>
                                  </p:stCondLst>
                                  <p:iterate type="lt">
                                    <p:tmPct val="5000"/>
                                  </p:iterate>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ppt_w</p:attrName>
                                        </p:attrNameLst>
                                      </p:cBhvr>
                                      <p:tavLst>
                                        <p:tav tm="0">
                                          <p:val>
                                            <p:fltVal val="0"/>
                                          </p:val>
                                        </p:tav>
                                        <p:tav tm="100000">
                                          <p:val>
                                            <p:strVal val="#ppt_w"/>
                                          </p:val>
                                        </p:tav>
                                      </p:tavLst>
                                    </p:anim>
                                    <p:anim calcmode="lin" valueType="num">
                                      <p:cBhvr>
                                        <p:cTn id="31" dur="500" fill="hold"/>
                                        <p:tgtEl>
                                          <p:spTgt spid="9"/>
                                        </p:tgtEl>
                                        <p:attrNameLst>
                                          <p:attrName>ppt_h</p:attrName>
                                        </p:attrNameLst>
                                      </p:cBhvr>
                                      <p:tavLst>
                                        <p:tav tm="0">
                                          <p:val>
                                            <p:fltVal val="0"/>
                                          </p:val>
                                        </p:tav>
                                        <p:tav tm="100000">
                                          <p:val>
                                            <p:strVal val="#ppt_h"/>
                                          </p:val>
                                        </p:tav>
                                      </p:tavLst>
                                    </p:anim>
                                    <p:anim calcmode="lin" valueType="num">
                                      <p:cBhvr>
                                        <p:cTn id="32" dur="500" fill="hold"/>
                                        <p:tgtEl>
                                          <p:spTgt spid="9"/>
                                        </p:tgtEl>
                                        <p:attrNameLst>
                                          <p:attrName>style.rotation</p:attrName>
                                        </p:attrNameLst>
                                      </p:cBhvr>
                                      <p:tavLst>
                                        <p:tav tm="0">
                                          <p:val>
                                            <p:fltVal val="90"/>
                                          </p:val>
                                        </p:tav>
                                        <p:tav tm="100000">
                                          <p:val>
                                            <p:fltVal val="0"/>
                                          </p:val>
                                        </p:tav>
                                      </p:tavLst>
                                    </p:anim>
                                    <p:animEffect transition="in" filter="fade">
                                      <p:cBhvr>
                                        <p:cTn id="33" dur="500"/>
                                        <p:tgtEl>
                                          <p:spTgt spid="9"/>
                                        </p:tgtEl>
                                      </p:cBhvr>
                                    </p:animEffect>
                                  </p:childTnLst>
                                </p:cTn>
                              </p:par>
                            </p:childTnLst>
                          </p:cTn>
                        </p:par>
                        <p:par>
                          <p:cTn id="34" fill="hold">
                            <p:stCondLst>
                              <p:cond delay="3575"/>
                            </p:stCondLst>
                            <p:childTnLst>
                              <p:par>
                                <p:cTn id="35" presetID="22" presetClass="entr" presetSubtype="8"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left)">
                                      <p:cBhvr>
                                        <p:cTn id="37" dur="500"/>
                                        <p:tgtEl>
                                          <p:spTgt spid="10"/>
                                        </p:tgtEl>
                                      </p:cBhvr>
                                    </p:animEffect>
                                  </p:childTnLst>
                                </p:cTn>
                              </p:par>
                            </p:childTnLst>
                          </p:cTn>
                        </p:par>
                        <p:par>
                          <p:cTn id="38" fill="hold">
                            <p:stCondLst>
                              <p:cond delay="4075"/>
                            </p:stCondLst>
                            <p:childTnLst>
                              <p:par>
                                <p:cTn id="39" presetID="22" presetClass="entr" presetSubtype="8"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wipe(left)">
                                      <p:cBhvr>
                                        <p:cTn id="41" dur="500"/>
                                        <p:tgtEl>
                                          <p:spTgt spid="11"/>
                                        </p:tgtEl>
                                      </p:cBhvr>
                                    </p:animEffect>
                                  </p:childTnLst>
                                </p:cTn>
                              </p:par>
                            </p:childTnLst>
                          </p:cTn>
                        </p:par>
                        <p:par>
                          <p:cTn id="42" fill="hold">
                            <p:stCondLst>
                              <p:cond delay="4575"/>
                            </p:stCondLst>
                            <p:childTnLst>
                              <p:par>
                                <p:cTn id="43" presetID="22" presetClass="entr" presetSubtype="8"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left)">
                                      <p:cBhvr>
                                        <p:cTn id="45" dur="500"/>
                                        <p:tgtEl>
                                          <p:spTgt spid="12"/>
                                        </p:tgtEl>
                                      </p:cBhvr>
                                    </p:animEffect>
                                  </p:childTnLst>
                                </p:cTn>
                              </p:par>
                            </p:childTnLst>
                          </p:cTn>
                        </p:par>
                        <p:par>
                          <p:cTn id="46" fill="hold">
                            <p:stCondLst>
                              <p:cond delay="5075"/>
                            </p:stCondLst>
                            <p:childTnLst>
                              <p:par>
                                <p:cTn id="47" presetID="22" presetClass="entr" presetSubtype="8"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wipe(left)">
                                      <p:cBhvr>
                                        <p:cTn id="4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7" grpId="0" animBg="1"/>
      <p:bldP spid="8" grpId="0" animBg="1"/>
      <p:bldP spid="9" grpId="0"/>
      <p:bldP spid="10" grpId="0"/>
      <p:bldP spid="11" grpId="0"/>
      <p:bldP spid="12" grpId="0"/>
      <p:bldP spid="1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0" y="274202"/>
            <a:ext cx="2411760" cy="360040"/>
          </a:xfrm>
          <a:prstGeom prst="homePlat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14"/>
          <p:cNvSpPr txBox="1">
            <a:spLocks noChangeArrowheads="1"/>
          </p:cNvSpPr>
          <p:nvPr/>
        </p:nvSpPr>
        <p:spPr bwMode="auto">
          <a:xfrm>
            <a:off x="107504" y="286698"/>
            <a:ext cx="2016224" cy="338554"/>
          </a:xfrm>
          <a:prstGeom prst="rect">
            <a:avLst/>
          </a:prstGeom>
          <a:noFill/>
          <a:ln w="9525">
            <a:noFill/>
            <a:miter lim="800000"/>
          </a:ln>
        </p:spPr>
        <p:txBody>
          <a:bodyPr wrap="square">
            <a:spAutoFit/>
          </a:bodyPr>
          <a:lstStyle/>
          <a:p>
            <a:pPr lvl="0" algn="ctr">
              <a:defRPr/>
            </a:pPr>
            <a:r>
              <a:rPr lang="zh-CN" altLang="en-US" sz="1600" b="1" kern="0" dirty="0" smtClean="0">
                <a:solidFill>
                  <a:schemeClr val="bg1"/>
                </a:solidFill>
                <a:latin typeface="微软雅黑" panose="020B0503020204020204" pitchFamily="34" charset="-122"/>
                <a:ea typeface="微软雅黑" panose="020B0503020204020204" pitchFamily="34" charset="-122"/>
              </a:rPr>
              <a:t>单击此处添加标题</a:t>
            </a:r>
            <a:endParaRPr lang="zh-CN" altLang="en-US" sz="1600" b="1" kern="0" dirty="0" smtClean="0">
              <a:solidFill>
                <a:schemeClr val="bg1"/>
              </a:solidFill>
              <a:latin typeface="微软雅黑" panose="020B0503020204020204" pitchFamily="34" charset="-122"/>
              <a:ea typeface="微软雅黑" panose="020B0503020204020204" pitchFamily="34" charset="-122"/>
            </a:endParaRPr>
          </a:p>
        </p:txBody>
      </p:sp>
      <p:sp>
        <p:nvSpPr>
          <p:cNvPr id="4" name="椭圆 3"/>
          <p:cNvSpPr/>
          <p:nvPr/>
        </p:nvSpPr>
        <p:spPr>
          <a:xfrm>
            <a:off x="1423329" y="1587962"/>
            <a:ext cx="1564863" cy="1564767"/>
          </a:xfrm>
          <a:prstGeom prst="ellipse">
            <a:avLst/>
          </a:prstGeom>
          <a:solidFill>
            <a:schemeClr val="bg1"/>
          </a:solidFill>
          <a:ln w="104775" cap="flat" cmpd="sng" algn="ctr">
            <a:solidFill>
              <a:srgbClr val="006C31"/>
            </a:solidFill>
            <a:prstDash val="solid"/>
          </a:ln>
          <a:effectLst/>
          <a:scene3d>
            <a:camera prst="orthographicFront"/>
            <a:lightRig rig="threePt" dir="t"/>
          </a:scene3d>
          <a:sp3d>
            <a:bevelT w="241300" h="6350" prst="coolSlant"/>
          </a:sp3d>
        </p:spPr>
        <p:txBody>
          <a:bodyPr lIns="0" tIns="510257" rIns="0" bIns="0" anchor="b"/>
          <a:lstStyle/>
          <a:p>
            <a:pPr algn="ctr">
              <a:lnSpc>
                <a:spcPct val="120000"/>
              </a:lnSpc>
              <a:defRPr/>
            </a:pPr>
            <a:endParaRPr lang="en-US" altLang="zh-CN" sz="1300" kern="0" dirty="0">
              <a:solidFill>
                <a:schemeClr val="bg1">
                  <a:lumMod val="50000"/>
                </a:schemeClr>
              </a:solidFill>
              <a:latin typeface="幼圆" panose="02010509060101010101" pitchFamily="49" charset="-122"/>
              <a:ea typeface="幼圆" panose="02010509060101010101" pitchFamily="49" charset="-122"/>
            </a:endParaRPr>
          </a:p>
        </p:txBody>
      </p:sp>
      <p:grpSp>
        <p:nvGrpSpPr>
          <p:cNvPr id="6" name="组合 5"/>
          <p:cNvGrpSpPr/>
          <p:nvPr/>
        </p:nvGrpSpPr>
        <p:grpSpPr>
          <a:xfrm>
            <a:off x="2466566" y="3433698"/>
            <a:ext cx="319529" cy="363010"/>
            <a:chOff x="2466566" y="3003932"/>
            <a:chExt cx="319529" cy="363010"/>
          </a:xfrm>
          <a:solidFill>
            <a:srgbClr val="006C31"/>
          </a:solidFill>
        </p:grpSpPr>
        <p:sp>
          <p:nvSpPr>
            <p:cNvPr id="7" name="燕尾形 6"/>
            <p:cNvSpPr/>
            <p:nvPr/>
          </p:nvSpPr>
          <p:spPr>
            <a:xfrm rot="2072166">
              <a:off x="2466566" y="3003932"/>
              <a:ext cx="118511" cy="225006"/>
            </a:xfrm>
            <a:prstGeom prst="chevron">
              <a:avLst/>
            </a:prstGeom>
            <a:grpFill/>
            <a:ln w="25400" cap="flat" cmpd="sng" algn="ctr">
              <a:noFill/>
              <a:prstDash val="solid"/>
            </a:ln>
            <a:effectLst/>
          </p:spPr>
          <p:txBody>
            <a:bodyPr lIns="86404" tIns="43202" rIns="86404" bIns="43202" anchor="ctr"/>
            <a:lstStyle/>
            <a:p>
              <a:pPr algn="ctr">
                <a:defRPr/>
              </a:pPr>
              <a:endParaRPr lang="en-US" kern="0" dirty="0">
                <a:solidFill>
                  <a:sysClr val="windowText" lastClr="000000"/>
                </a:solidFill>
                <a:latin typeface="Calibri" panose="020F0502020204030204"/>
                <a:ea typeface="+mn-ea"/>
              </a:endParaRPr>
            </a:p>
          </p:txBody>
        </p:sp>
        <p:sp>
          <p:nvSpPr>
            <p:cNvPr id="8" name="燕尾形 7"/>
            <p:cNvSpPr/>
            <p:nvPr/>
          </p:nvSpPr>
          <p:spPr>
            <a:xfrm rot="2072166">
              <a:off x="2568575" y="3074434"/>
              <a:ext cx="117010" cy="223506"/>
            </a:xfrm>
            <a:prstGeom prst="chevron">
              <a:avLst/>
            </a:prstGeom>
            <a:grpFill/>
            <a:ln w="25400" cap="flat" cmpd="sng" algn="ctr">
              <a:noFill/>
              <a:prstDash val="solid"/>
            </a:ln>
            <a:effectLst/>
          </p:spPr>
          <p:txBody>
            <a:bodyPr lIns="86404" tIns="43202" rIns="86404" bIns="43202" anchor="ctr"/>
            <a:lstStyle/>
            <a:p>
              <a:pPr algn="ctr">
                <a:defRPr/>
              </a:pPr>
              <a:endParaRPr lang="en-US" kern="0" dirty="0">
                <a:solidFill>
                  <a:sysClr val="windowText" lastClr="000000"/>
                </a:solidFill>
                <a:latin typeface="Calibri" panose="020F0502020204030204"/>
                <a:ea typeface="+mn-ea"/>
              </a:endParaRPr>
            </a:p>
          </p:txBody>
        </p:sp>
        <p:sp>
          <p:nvSpPr>
            <p:cNvPr id="9" name="燕尾形 8"/>
            <p:cNvSpPr/>
            <p:nvPr/>
          </p:nvSpPr>
          <p:spPr>
            <a:xfrm rot="2072166">
              <a:off x="2669085" y="3143436"/>
              <a:ext cx="117010" cy="223506"/>
            </a:xfrm>
            <a:prstGeom prst="chevron">
              <a:avLst/>
            </a:prstGeom>
            <a:grpFill/>
            <a:ln w="25400" cap="flat" cmpd="sng" algn="ctr">
              <a:noFill/>
              <a:prstDash val="solid"/>
            </a:ln>
            <a:effectLst/>
          </p:spPr>
          <p:txBody>
            <a:bodyPr lIns="86404" tIns="43202" rIns="86404" bIns="43202" anchor="ctr"/>
            <a:lstStyle/>
            <a:p>
              <a:pPr algn="ctr">
                <a:defRPr/>
              </a:pPr>
              <a:endParaRPr lang="en-US" kern="0" dirty="0">
                <a:solidFill>
                  <a:sysClr val="windowText" lastClr="000000"/>
                </a:solidFill>
                <a:latin typeface="Calibri" panose="020F0502020204030204"/>
                <a:ea typeface="+mn-ea"/>
              </a:endParaRPr>
            </a:p>
          </p:txBody>
        </p:sp>
      </p:grpSp>
      <p:grpSp>
        <p:nvGrpSpPr>
          <p:cNvPr id="10" name="组合 9"/>
          <p:cNvGrpSpPr/>
          <p:nvPr/>
        </p:nvGrpSpPr>
        <p:grpSpPr>
          <a:xfrm>
            <a:off x="4446740" y="3399197"/>
            <a:ext cx="223521" cy="363010"/>
            <a:chOff x="4446740" y="2969431"/>
            <a:chExt cx="223521" cy="363010"/>
          </a:xfrm>
          <a:solidFill>
            <a:srgbClr val="006C31"/>
          </a:solidFill>
        </p:grpSpPr>
        <p:sp>
          <p:nvSpPr>
            <p:cNvPr id="11" name="燕尾形 10"/>
            <p:cNvSpPr/>
            <p:nvPr/>
          </p:nvSpPr>
          <p:spPr>
            <a:xfrm rot="5400000">
              <a:off x="4499999" y="2916172"/>
              <a:ext cx="117003" cy="223521"/>
            </a:xfrm>
            <a:prstGeom prst="chevron">
              <a:avLst/>
            </a:prstGeom>
            <a:grpFill/>
            <a:ln w="25400" cap="flat" cmpd="sng" algn="ctr">
              <a:noFill/>
              <a:prstDash val="solid"/>
            </a:ln>
            <a:effectLst/>
          </p:spPr>
          <p:txBody>
            <a:bodyPr lIns="86404" tIns="43202" rIns="86404" bIns="43202" anchor="ctr"/>
            <a:lstStyle/>
            <a:p>
              <a:pPr algn="ctr">
                <a:defRPr/>
              </a:pPr>
              <a:endParaRPr lang="en-US" kern="0" dirty="0">
                <a:solidFill>
                  <a:sysClr val="windowText" lastClr="000000"/>
                </a:solidFill>
                <a:latin typeface="Calibri" panose="020F0502020204030204"/>
                <a:ea typeface="+mn-ea"/>
              </a:endParaRPr>
            </a:p>
          </p:txBody>
        </p:sp>
        <p:sp>
          <p:nvSpPr>
            <p:cNvPr id="12" name="燕尾形 11"/>
            <p:cNvSpPr/>
            <p:nvPr/>
          </p:nvSpPr>
          <p:spPr>
            <a:xfrm rot="5400000">
              <a:off x="4499999" y="3039176"/>
              <a:ext cx="117003" cy="223521"/>
            </a:xfrm>
            <a:prstGeom prst="chevron">
              <a:avLst/>
            </a:prstGeom>
            <a:grpFill/>
            <a:ln w="25400" cap="flat" cmpd="sng" algn="ctr">
              <a:noFill/>
              <a:prstDash val="solid"/>
            </a:ln>
            <a:effectLst/>
          </p:spPr>
          <p:txBody>
            <a:bodyPr lIns="86404" tIns="43202" rIns="86404" bIns="43202" anchor="ctr"/>
            <a:lstStyle/>
            <a:p>
              <a:pPr algn="ctr">
                <a:defRPr/>
              </a:pPr>
              <a:endParaRPr lang="en-US" kern="0" dirty="0">
                <a:solidFill>
                  <a:sysClr val="windowText" lastClr="000000"/>
                </a:solidFill>
                <a:latin typeface="Calibri" panose="020F0502020204030204"/>
                <a:ea typeface="+mn-ea"/>
              </a:endParaRPr>
            </a:p>
          </p:txBody>
        </p:sp>
        <p:sp>
          <p:nvSpPr>
            <p:cNvPr id="13" name="燕尾形 12"/>
            <p:cNvSpPr/>
            <p:nvPr/>
          </p:nvSpPr>
          <p:spPr>
            <a:xfrm rot="5400000">
              <a:off x="4499249" y="3161428"/>
              <a:ext cx="118504" cy="223521"/>
            </a:xfrm>
            <a:prstGeom prst="chevron">
              <a:avLst/>
            </a:prstGeom>
            <a:grpFill/>
            <a:ln w="25400" cap="flat" cmpd="sng" algn="ctr">
              <a:noFill/>
              <a:prstDash val="solid"/>
            </a:ln>
            <a:effectLst/>
          </p:spPr>
          <p:txBody>
            <a:bodyPr lIns="86404" tIns="43202" rIns="86404" bIns="43202" anchor="ctr"/>
            <a:lstStyle/>
            <a:p>
              <a:pPr algn="ctr">
                <a:defRPr/>
              </a:pPr>
              <a:endParaRPr lang="en-US" kern="0" dirty="0">
                <a:solidFill>
                  <a:sysClr val="windowText" lastClr="000000"/>
                </a:solidFill>
                <a:latin typeface="Calibri" panose="020F0502020204030204"/>
                <a:ea typeface="+mn-ea"/>
              </a:endParaRPr>
            </a:p>
          </p:txBody>
        </p:sp>
      </p:grpSp>
      <p:sp>
        <p:nvSpPr>
          <p:cNvPr id="14" name="椭圆 13"/>
          <p:cNvSpPr/>
          <p:nvPr/>
        </p:nvSpPr>
        <p:spPr>
          <a:xfrm>
            <a:off x="3799408" y="1587962"/>
            <a:ext cx="1564863" cy="1564767"/>
          </a:xfrm>
          <a:prstGeom prst="ellipse">
            <a:avLst/>
          </a:prstGeom>
          <a:solidFill>
            <a:schemeClr val="bg1"/>
          </a:solidFill>
          <a:ln w="104775" cap="flat" cmpd="sng" algn="ctr">
            <a:solidFill>
              <a:srgbClr val="006C31"/>
            </a:solidFill>
            <a:prstDash val="solid"/>
          </a:ln>
          <a:effectLst/>
          <a:scene3d>
            <a:camera prst="orthographicFront"/>
            <a:lightRig rig="threePt" dir="t"/>
          </a:scene3d>
          <a:sp3d>
            <a:bevelT w="241300" h="6350" prst="coolSlant"/>
          </a:sp3d>
        </p:spPr>
        <p:txBody>
          <a:bodyPr lIns="0" tIns="510257" rIns="0" bIns="0" anchor="b"/>
          <a:lstStyle/>
          <a:p>
            <a:pPr algn="ctr">
              <a:lnSpc>
                <a:spcPct val="120000"/>
              </a:lnSpc>
              <a:defRPr/>
            </a:pPr>
            <a:endParaRPr lang="zh-CN" altLang="en-US" sz="1300" kern="0" dirty="0">
              <a:solidFill>
                <a:schemeClr val="bg1">
                  <a:lumMod val="50000"/>
                </a:schemeClr>
              </a:solidFill>
              <a:latin typeface="幼圆" panose="02010509060101010101" pitchFamily="49" charset="-122"/>
              <a:ea typeface="幼圆" panose="02010509060101010101" pitchFamily="49" charset="-122"/>
            </a:endParaRPr>
          </a:p>
        </p:txBody>
      </p:sp>
      <p:grpSp>
        <p:nvGrpSpPr>
          <p:cNvPr id="15" name="组合 14"/>
          <p:cNvGrpSpPr/>
          <p:nvPr/>
        </p:nvGrpSpPr>
        <p:grpSpPr>
          <a:xfrm>
            <a:off x="6405913" y="3429198"/>
            <a:ext cx="303027" cy="384010"/>
            <a:chOff x="6405913" y="2999432"/>
            <a:chExt cx="303027" cy="384010"/>
          </a:xfrm>
          <a:solidFill>
            <a:srgbClr val="006C31"/>
          </a:solidFill>
        </p:grpSpPr>
        <p:sp>
          <p:nvSpPr>
            <p:cNvPr id="16" name="燕尾形 15"/>
            <p:cNvSpPr/>
            <p:nvPr/>
          </p:nvSpPr>
          <p:spPr>
            <a:xfrm rot="8357800">
              <a:off x="6591930" y="2999432"/>
              <a:ext cx="117010" cy="225006"/>
            </a:xfrm>
            <a:prstGeom prst="chevron">
              <a:avLst/>
            </a:prstGeom>
            <a:grpFill/>
            <a:ln w="25400" cap="flat" cmpd="sng" algn="ctr">
              <a:noFill/>
              <a:prstDash val="solid"/>
            </a:ln>
            <a:effectLst/>
          </p:spPr>
          <p:txBody>
            <a:bodyPr lIns="86404" tIns="43202" rIns="86404" bIns="43202" anchor="ctr"/>
            <a:lstStyle/>
            <a:p>
              <a:pPr algn="ctr">
                <a:defRPr/>
              </a:pPr>
              <a:endParaRPr lang="en-US" kern="0" dirty="0">
                <a:solidFill>
                  <a:sysClr val="windowText" lastClr="000000"/>
                </a:solidFill>
                <a:latin typeface="Calibri" panose="020F0502020204030204"/>
                <a:ea typeface="+mn-ea"/>
              </a:endParaRPr>
            </a:p>
          </p:txBody>
        </p:sp>
        <p:sp>
          <p:nvSpPr>
            <p:cNvPr id="17" name="燕尾形 16"/>
            <p:cNvSpPr/>
            <p:nvPr/>
          </p:nvSpPr>
          <p:spPr>
            <a:xfrm rot="8357800">
              <a:off x="6498922" y="3078934"/>
              <a:ext cx="117010" cy="225006"/>
            </a:xfrm>
            <a:prstGeom prst="chevron">
              <a:avLst/>
            </a:prstGeom>
            <a:grpFill/>
            <a:ln w="25400" cap="flat" cmpd="sng" algn="ctr">
              <a:noFill/>
              <a:prstDash val="solid"/>
            </a:ln>
            <a:effectLst/>
          </p:spPr>
          <p:txBody>
            <a:bodyPr lIns="86404" tIns="43202" rIns="86404" bIns="43202" anchor="ctr"/>
            <a:lstStyle/>
            <a:p>
              <a:pPr algn="ctr">
                <a:defRPr/>
              </a:pPr>
              <a:endParaRPr lang="en-US" kern="0" dirty="0">
                <a:solidFill>
                  <a:sysClr val="windowText" lastClr="000000"/>
                </a:solidFill>
                <a:latin typeface="Calibri" panose="020F0502020204030204"/>
                <a:ea typeface="+mn-ea"/>
              </a:endParaRPr>
            </a:p>
          </p:txBody>
        </p:sp>
        <p:sp>
          <p:nvSpPr>
            <p:cNvPr id="18" name="燕尾形 17"/>
            <p:cNvSpPr/>
            <p:nvPr/>
          </p:nvSpPr>
          <p:spPr>
            <a:xfrm rot="8357800">
              <a:off x="6405913" y="3159935"/>
              <a:ext cx="117010" cy="223507"/>
            </a:xfrm>
            <a:prstGeom prst="chevron">
              <a:avLst/>
            </a:prstGeom>
            <a:grpFill/>
            <a:ln w="25400" cap="flat" cmpd="sng" algn="ctr">
              <a:noFill/>
              <a:prstDash val="solid"/>
            </a:ln>
            <a:effectLst/>
          </p:spPr>
          <p:txBody>
            <a:bodyPr lIns="86404" tIns="43202" rIns="86404" bIns="43202" anchor="ctr"/>
            <a:lstStyle/>
            <a:p>
              <a:pPr algn="ctr">
                <a:defRPr/>
              </a:pPr>
              <a:endParaRPr lang="en-US" kern="0" dirty="0">
                <a:solidFill>
                  <a:sysClr val="windowText" lastClr="000000"/>
                </a:solidFill>
                <a:latin typeface="Calibri" panose="020F0502020204030204"/>
                <a:ea typeface="+mn-ea"/>
              </a:endParaRPr>
            </a:p>
          </p:txBody>
        </p:sp>
      </p:grpSp>
      <p:sp>
        <p:nvSpPr>
          <p:cNvPr id="19" name="椭圆 18"/>
          <p:cNvSpPr/>
          <p:nvPr/>
        </p:nvSpPr>
        <p:spPr>
          <a:xfrm>
            <a:off x="6175489" y="1587962"/>
            <a:ext cx="1564863" cy="1564767"/>
          </a:xfrm>
          <a:prstGeom prst="ellipse">
            <a:avLst/>
          </a:prstGeom>
          <a:solidFill>
            <a:schemeClr val="bg1"/>
          </a:solidFill>
          <a:ln w="104775" cap="flat" cmpd="sng" algn="ctr">
            <a:solidFill>
              <a:srgbClr val="006C31"/>
            </a:solidFill>
            <a:prstDash val="solid"/>
          </a:ln>
          <a:effectLst/>
          <a:scene3d>
            <a:camera prst="orthographicFront"/>
            <a:lightRig rig="threePt" dir="t"/>
          </a:scene3d>
          <a:sp3d>
            <a:bevelT w="241300" h="6350" prst="coolSlant"/>
          </a:sp3d>
        </p:spPr>
        <p:txBody>
          <a:bodyPr lIns="0" tIns="510257" rIns="0" bIns="0" anchor="b"/>
          <a:lstStyle/>
          <a:p>
            <a:pPr algn="ctr">
              <a:lnSpc>
                <a:spcPct val="120000"/>
              </a:lnSpc>
              <a:defRPr/>
            </a:pPr>
            <a:endParaRPr lang="zh-CN" altLang="en-US" sz="1300" kern="0" dirty="0">
              <a:solidFill>
                <a:schemeClr val="bg1">
                  <a:lumMod val="50000"/>
                </a:schemeClr>
              </a:solidFill>
              <a:latin typeface="幼圆" panose="02010509060101010101" pitchFamily="49" charset="-122"/>
              <a:ea typeface="幼圆" panose="02010509060101010101" pitchFamily="49" charset="-122"/>
            </a:endParaRPr>
          </a:p>
        </p:txBody>
      </p:sp>
      <p:sp>
        <p:nvSpPr>
          <p:cNvPr id="20" name="圆角矩形 19"/>
          <p:cNvSpPr/>
          <p:nvPr/>
        </p:nvSpPr>
        <p:spPr>
          <a:xfrm>
            <a:off x="2048030" y="4153717"/>
            <a:ext cx="5079448" cy="864023"/>
          </a:xfrm>
          <a:prstGeom prst="roundRect">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r>
              <a:rPr lang="zh-CN" altLang="en-US" sz="2300" dirty="0">
                <a:solidFill>
                  <a:schemeClr val="bg1"/>
                </a:solidFill>
                <a:latin typeface="微软雅黑" panose="020B0503020204020204" pitchFamily="34" charset="-122"/>
                <a:ea typeface="微软雅黑" panose="020B0503020204020204" pitchFamily="34" charset="-122"/>
              </a:rPr>
              <a:t>人力资源的战术计划</a:t>
            </a:r>
            <a:endParaRPr lang="en-US" altLang="zh-CN" sz="2300" dirty="0">
              <a:solidFill>
                <a:schemeClr val="bg1"/>
              </a:solidFill>
              <a:latin typeface="微软雅黑" panose="020B0503020204020204" pitchFamily="34" charset="-122"/>
              <a:ea typeface="微软雅黑" panose="020B0503020204020204" pitchFamily="34" charset="-122"/>
            </a:endParaRPr>
          </a:p>
        </p:txBody>
      </p:sp>
      <p:sp>
        <p:nvSpPr>
          <p:cNvPr id="21" name="矩形 20"/>
          <p:cNvSpPr/>
          <p:nvPr/>
        </p:nvSpPr>
        <p:spPr>
          <a:xfrm>
            <a:off x="1514672" y="1797880"/>
            <a:ext cx="1401144" cy="1144929"/>
          </a:xfrm>
          <a:prstGeom prst="rect">
            <a:avLst/>
          </a:prstGeom>
        </p:spPr>
        <p:txBody>
          <a:bodyPr wrap="square">
            <a:spAutoFit/>
          </a:bodyPr>
          <a:lstStyle/>
          <a:p>
            <a:pPr lvl="0" algn="ctr">
              <a:lnSpc>
                <a:spcPct val="120000"/>
              </a:lnSpc>
              <a:defRPr/>
            </a:pPr>
            <a:r>
              <a:rPr lang="zh-CN" altLang="en-US" b="1" kern="0" dirty="0" smtClean="0">
                <a:solidFill>
                  <a:srgbClr val="006D46"/>
                </a:solidFill>
                <a:latin typeface="微软雅黑" panose="020B0503020204020204" pitchFamily="34" charset="-122"/>
                <a:ea typeface="微软雅黑" panose="020B0503020204020204" pitchFamily="34" charset="-122"/>
              </a:rPr>
              <a:t>企业招聘</a:t>
            </a:r>
            <a:endParaRPr lang="en-US" altLang="zh-CN" b="1" kern="0" dirty="0" smtClean="0">
              <a:solidFill>
                <a:srgbClr val="006D46"/>
              </a:solidFill>
              <a:latin typeface="微软雅黑" panose="020B0503020204020204" pitchFamily="34" charset="-122"/>
              <a:ea typeface="微软雅黑" panose="020B0503020204020204" pitchFamily="34" charset="-122"/>
            </a:endParaRPr>
          </a:p>
          <a:p>
            <a:pPr lvl="0" algn="ctr">
              <a:lnSpc>
                <a:spcPct val="120000"/>
              </a:lnSpc>
              <a:defRPr/>
            </a:pPr>
            <a:r>
              <a:rPr lang="zh-CN" altLang="en-US" sz="1300" kern="0" dirty="0" smtClean="0">
                <a:solidFill>
                  <a:schemeClr val="tx1">
                    <a:lumMod val="85000"/>
                    <a:lumOff val="15000"/>
                  </a:schemeClr>
                </a:solidFill>
                <a:latin typeface="微软雅黑" panose="020B0503020204020204" pitchFamily="34" charset="-122"/>
                <a:ea typeface="微软雅黑" panose="020B0503020204020204" pitchFamily="34" charset="-122"/>
              </a:rPr>
              <a:t>针对</a:t>
            </a:r>
            <a:r>
              <a:rPr lang="zh-CN" altLang="en-US" sz="1300" kern="0" dirty="0">
                <a:solidFill>
                  <a:schemeClr val="tx1">
                    <a:lumMod val="85000"/>
                    <a:lumOff val="15000"/>
                  </a:schemeClr>
                </a:solidFill>
                <a:latin typeface="微软雅黑" panose="020B0503020204020204" pitchFamily="34" charset="-122"/>
                <a:ea typeface="微软雅黑" panose="020B0503020204020204" pitchFamily="34" charset="-122"/>
              </a:rPr>
              <a:t>公司所需要的人才，制定招聘计划</a:t>
            </a:r>
            <a:endParaRPr lang="en-US" altLang="zh-CN" sz="13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2" name="矩形 21"/>
          <p:cNvSpPr/>
          <p:nvPr/>
        </p:nvSpPr>
        <p:spPr>
          <a:xfrm>
            <a:off x="3887182" y="1819794"/>
            <a:ext cx="1401144" cy="1144929"/>
          </a:xfrm>
          <a:prstGeom prst="rect">
            <a:avLst/>
          </a:prstGeom>
        </p:spPr>
        <p:txBody>
          <a:bodyPr wrap="square">
            <a:spAutoFit/>
          </a:bodyPr>
          <a:lstStyle/>
          <a:p>
            <a:pPr lvl="0" algn="ctr">
              <a:lnSpc>
                <a:spcPct val="120000"/>
              </a:lnSpc>
              <a:defRPr/>
            </a:pPr>
            <a:r>
              <a:rPr lang="zh-CN" altLang="en-US" b="1" kern="0" dirty="0" smtClean="0">
                <a:solidFill>
                  <a:srgbClr val="006D46"/>
                </a:solidFill>
                <a:latin typeface="微软雅黑" panose="020B0503020204020204" pitchFamily="34" charset="-122"/>
                <a:ea typeface="微软雅黑" panose="020B0503020204020204" pitchFamily="34" charset="-122"/>
              </a:rPr>
              <a:t>企业培训</a:t>
            </a:r>
            <a:endParaRPr lang="en-US" altLang="zh-CN" b="1" kern="0" dirty="0" smtClean="0">
              <a:solidFill>
                <a:srgbClr val="006D46"/>
              </a:solidFill>
              <a:latin typeface="微软雅黑" panose="020B0503020204020204" pitchFamily="34" charset="-122"/>
              <a:ea typeface="微软雅黑" panose="020B0503020204020204" pitchFamily="34" charset="-122"/>
            </a:endParaRPr>
          </a:p>
          <a:p>
            <a:pPr lvl="0" algn="ctr">
              <a:lnSpc>
                <a:spcPct val="120000"/>
              </a:lnSpc>
              <a:defRPr/>
            </a:pPr>
            <a:r>
              <a:rPr lang="zh-CN" altLang="en-US" sz="1300" kern="0" dirty="0">
                <a:solidFill>
                  <a:schemeClr val="tx1">
                    <a:lumMod val="85000"/>
                    <a:lumOff val="15000"/>
                  </a:schemeClr>
                </a:solidFill>
                <a:latin typeface="微软雅黑" panose="020B0503020204020204" pitchFamily="34" charset="-122"/>
                <a:ea typeface="微软雅黑" panose="020B0503020204020204" pitchFamily="34" charset="-122"/>
              </a:rPr>
              <a:t>按照业务需要和战略目标制定计划</a:t>
            </a:r>
            <a:endParaRPr lang="zh-CN" altLang="en-US" sz="13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3" name="矩形 22"/>
          <p:cNvSpPr/>
          <p:nvPr/>
        </p:nvSpPr>
        <p:spPr>
          <a:xfrm>
            <a:off x="6257348" y="1819794"/>
            <a:ext cx="1401144" cy="1144929"/>
          </a:xfrm>
          <a:prstGeom prst="rect">
            <a:avLst/>
          </a:prstGeom>
        </p:spPr>
        <p:txBody>
          <a:bodyPr wrap="square">
            <a:spAutoFit/>
          </a:bodyPr>
          <a:lstStyle/>
          <a:p>
            <a:pPr lvl="0" algn="ctr">
              <a:lnSpc>
                <a:spcPct val="120000"/>
              </a:lnSpc>
              <a:defRPr/>
            </a:pPr>
            <a:r>
              <a:rPr lang="zh-CN" altLang="en-US" b="1" kern="0" dirty="0" smtClean="0">
                <a:solidFill>
                  <a:srgbClr val="006D46"/>
                </a:solidFill>
                <a:latin typeface="微软雅黑" panose="020B0503020204020204" pitchFamily="34" charset="-122"/>
                <a:ea typeface="微软雅黑" panose="020B0503020204020204" pitchFamily="34" charset="-122"/>
              </a:rPr>
              <a:t>企业发展</a:t>
            </a:r>
            <a:endParaRPr lang="en-US" altLang="zh-CN" b="1" kern="0" dirty="0" smtClean="0">
              <a:solidFill>
                <a:srgbClr val="006D46"/>
              </a:solidFill>
              <a:latin typeface="微软雅黑" panose="020B0503020204020204" pitchFamily="34" charset="-122"/>
              <a:ea typeface="微软雅黑" panose="020B0503020204020204" pitchFamily="34" charset="-122"/>
            </a:endParaRPr>
          </a:p>
          <a:p>
            <a:pPr lvl="0" algn="ctr">
              <a:lnSpc>
                <a:spcPct val="120000"/>
              </a:lnSpc>
              <a:defRPr/>
            </a:pPr>
            <a:r>
              <a:rPr lang="zh-CN" altLang="en-US" sz="1300" kern="0" dirty="0">
                <a:solidFill>
                  <a:schemeClr val="tx1">
                    <a:lumMod val="85000"/>
                    <a:lumOff val="15000"/>
                  </a:schemeClr>
                </a:solidFill>
                <a:latin typeface="微软雅黑" panose="020B0503020204020204" pitchFamily="34" charset="-122"/>
                <a:ea typeface="微软雅黑" panose="020B0503020204020204" pitchFamily="34" charset="-122"/>
              </a:rPr>
              <a:t>结合发展目标设计职业规划和发展通道</a:t>
            </a:r>
            <a:endParaRPr lang="zh-CN" altLang="en-US" sz="13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wipe(up)">
                                      <p:cBhvr>
                                        <p:cTn id="21" dur="500"/>
                                        <p:tgtEl>
                                          <p:spTgt spid="21"/>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p:cTn id="25" dur="500" fill="hold"/>
                                        <p:tgtEl>
                                          <p:spTgt spid="14"/>
                                        </p:tgtEl>
                                        <p:attrNameLst>
                                          <p:attrName>ppt_w</p:attrName>
                                        </p:attrNameLst>
                                      </p:cBhvr>
                                      <p:tavLst>
                                        <p:tav tm="0">
                                          <p:val>
                                            <p:fltVal val="0"/>
                                          </p:val>
                                        </p:tav>
                                        <p:tav tm="100000">
                                          <p:val>
                                            <p:strVal val="#ppt_w"/>
                                          </p:val>
                                        </p:tav>
                                      </p:tavLst>
                                    </p:anim>
                                    <p:anim calcmode="lin" valueType="num">
                                      <p:cBhvr>
                                        <p:cTn id="26" dur="500" fill="hold"/>
                                        <p:tgtEl>
                                          <p:spTgt spid="14"/>
                                        </p:tgtEl>
                                        <p:attrNameLst>
                                          <p:attrName>ppt_h</p:attrName>
                                        </p:attrNameLst>
                                      </p:cBhvr>
                                      <p:tavLst>
                                        <p:tav tm="0">
                                          <p:val>
                                            <p:fltVal val="0"/>
                                          </p:val>
                                        </p:tav>
                                        <p:tav tm="100000">
                                          <p:val>
                                            <p:strVal val="#ppt_h"/>
                                          </p:val>
                                        </p:tav>
                                      </p:tavLst>
                                    </p:anim>
                                    <p:animEffect transition="in" filter="fade">
                                      <p:cBhvr>
                                        <p:cTn id="27" dur="500"/>
                                        <p:tgtEl>
                                          <p:spTgt spid="14"/>
                                        </p:tgtEl>
                                      </p:cBhvr>
                                    </p:animEffect>
                                  </p:childTnLst>
                                </p:cTn>
                              </p:par>
                            </p:childTnLst>
                          </p:cTn>
                        </p:par>
                        <p:par>
                          <p:cTn id="28" fill="hold">
                            <p:stCondLst>
                              <p:cond delay="2500"/>
                            </p:stCondLst>
                            <p:childTnLst>
                              <p:par>
                                <p:cTn id="29" presetID="22" presetClass="entr" presetSubtype="1"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up)">
                                      <p:cBhvr>
                                        <p:cTn id="31" dur="500"/>
                                        <p:tgtEl>
                                          <p:spTgt spid="22"/>
                                        </p:tgtEl>
                                      </p:cBhvr>
                                    </p:animEffect>
                                  </p:childTnLst>
                                </p:cTn>
                              </p:par>
                            </p:childTnLst>
                          </p:cTn>
                        </p:par>
                        <p:par>
                          <p:cTn id="32" fill="hold">
                            <p:stCondLst>
                              <p:cond delay="3000"/>
                            </p:stCondLst>
                            <p:childTnLst>
                              <p:par>
                                <p:cTn id="33" presetID="53" presetClass="entr" presetSubtype="16"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p:cTn id="35" dur="500" fill="hold"/>
                                        <p:tgtEl>
                                          <p:spTgt spid="19"/>
                                        </p:tgtEl>
                                        <p:attrNameLst>
                                          <p:attrName>ppt_w</p:attrName>
                                        </p:attrNameLst>
                                      </p:cBhvr>
                                      <p:tavLst>
                                        <p:tav tm="0">
                                          <p:val>
                                            <p:fltVal val="0"/>
                                          </p:val>
                                        </p:tav>
                                        <p:tav tm="100000">
                                          <p:val>
                                            <p:strVal val="#ppt_w"/>
                                          </p:val>
                                        </p:tav>
                                      </p:tavLst>
                                    </p:anim>
                                    <p:anim calcmode="lin" valueType="num">
                                      <p:cBhvr>
                                        <p:cTn id="36" dur="500" fill="hold"/>
                                        <p:tgtEl>
                                          <p:spTgt spid="19"/>
                                        </p:tgtEl>
                                        <p:attrNameLst>
                                          <p:attrName>ppt_h</p:attrName>
                                        </p:attrNameLst>
                                      </p:cBhvr>
                                      <p:tavLst>
                                        <p:tav tm="0">
                                          <p:val>
                                            <p:fltVal val="0"/>
                                          </p:val>
                                        </p:tav>
                                        <p:tav tm="100000">
                                          <p:val>
                                            <p:strVal val="#ppt_h"/>
                                          </p:val>
                                        </p:tav>
                                      </p:tavLst>
                                    </p:anim>
                                    <p:animEffect transition="in" filter="fade">
                                      <p:cBhvr>
                                        <p:cTn id="37" dur="500"/>
                                        <p:tgtEl>
                                          <p:spTgt spid="19"/>
                                        </p:tgtEl>
                                      </p:cBhvr>
                                    </p:animEffect>
                                  </p:childTnLst>
                                </p:cTn>
                              </p:par>
                            </p:childTnLst>
                          </p:cTn>
                        </p:par>
                        <p:par>
                          <p:cTn id="38" fill="hold">
                            <p:stCondLst>
                              <p:cond delay="3500"/>
                            </p:stCondLst>
                            <p:childTnLst>
                              <p:par>
                                <p:cTn id="39" presetID="22" presetClass="entr" presetSubtype="1"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wipe(up)">
                                      <p:cBhvr>
                                        <p:cTn id="41" dur="500"/>
                                        <p:tgtEl>
                                          <p:spTgt spid="23"/>
                                        </p:tgtEl>
                                      </p:cBhvr>
                                    </p:animEffect>
                                  </p:childTnLst>
                                </p:cTn>
                              </p:par>
                            </p:childTnLst>
                          </p:cTn>
                        </p:par>
                        <p:par>
                          <p:cTn id="42" fill="hold">
                            <p:stCondLst>
                              <p:cond delay="4000"/>
                            </p:stCondLst>
                            <p:childTnLst>
                              <p:par>
                                <p:cTn id="43" presetID="2" presetClass="entr" presetSubtype="9" fill="hold" nodeType="afterEffect">
                                  <p:stCondLst>
                                    <p:cond delay="0"/>
                                  </p:stCondLst>
                                  <p:childTnLst>
                                    <p:set>
                                      <p:cBhvr>
                                        <p:cTn id="44" dur="1" fill="hold">
                                          <p:stCondLst>
                                            <p:cond delay="0"/>
                                          </p:stCondLst>
                                        </p:cTn>
                                        <p:tgtEl>
                                          <p:spTgt spid="6"/>
                                        </p:tgtEl>
                                        <p:attrNameLst>
                                          <p:attrName>style.visibility</p:attrName>
                                        </p:attrNameLst>
                                      </p:cBhvr>
                                      <p:to>
                                        <p:strVal val="visible"/>
                                      </p:to>
                                    </p:set>
                                    <p:anim calcmode="lin" valueType="num">
                                      <p:cBhvr additive="base">
                                        <p:cTn id="45" dur="500" fill="hold"/>
                                        <p:tgtEl>
                                          <p:spTgt spid="6"/>
                                        </p:tgtEl>
                                        <p:attrNameLst>
                                          <p:attrName>ppt_x</p:attrName>
                                        </p:attrNameLst>
                                      </p:cBhvr>
                                      <p:tavLst>
                                        <p:tav tm="0">
                                          <p:val>
                                            <p:strVal val="0-#ppt_w/2"/>
                                          </p:val>
                                        </p:tav>
                                        <p:tav tm="100000">
                                          <p:val>
                                            <p:strVal val="#ppt_x"/>
                                          </p:val>
                                        </p:tav>
                                      </p:tavLst>
                                    </p:anim>
                                    <p:anim calcmode="lin" valueType="num">
                                      <p:cBhvr additive="base">
                                        <p:cTn id="46" dur="500" fill="hold"/>
                                        <p:tgtEl>
                                          <p:spTgt spid="6"/>
                                        </p:tgtEl>
                                        <p:attrNameLst>
                                          <p:attrName>ppt_y</p:attrName>
                                        </p:attrNameLst>
                                      </p:cBhvr>
                                      <p:tavLst>
                                        <p:tav tm="0">
                                          <p:val>
                                            <p:strVal val="0-#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additive="base">
                                        <p:cTn id="49" dur="500" fill="hold"/>
                                        <p:tgtEl>
                                          <p:spTgt spid="10"/>
                                        </p:tgtEl>
                                        <p:attrNameLst>
                                          <p:attrName>ppt_x</p:attrName>
                                        </p:attrNameLst>
                                      </p:cBhvr>
                                      <p:tavLst>
                                        <p:tav tm="0">
                                          <p:val>
                                            <p:strVal val="#ppt_x"/>
                                          </p:val>
                                        </p:tav>
                                        <p:tav tm="100000">
                                          <p:val>
                                            <p:strVal val="#ppt_x"/>
                                          </p:val>
                                        </p:tav>
                                      </p:tavLst>
                                    </p:anim>
                                    <p:anim calcmode="lin" valueType="num">
                                      <p:cBhvr additive="base">
                                        <p:cTn id="50" dur="500" fill="hold"/>
                                        <p:tgtEl>
                                          <p:spTgt spid="10"/>
                                        </p:tgtEl>
                                        <p:attrNameLst>
                                          <p:attrName>ppt_y</p:attrName>
                                        </p:attrNameLst>
                                      </p:cBhvr>
                                      <p:tavLst>
                                        <p:tav tm="0">
                                          <p:val>
                                            <p:strVal val="1+#ppt_h/2"/>
                                          </p:val>
                                        </p:tav>
                                        <p:tav tm="100000">
                                          <p:val>
                                            <p:strVal val="#ppt_y"/>
                                          </p:val>
                                        </p:tav>
                                      </p:tavLst>
                                    </p:anim>
                                  </p:childTnLst>
                                </p:cTn>
                              </p:par>
                              <p:par>
                                <p:cTn id="51" presetID="2" presetClass="entr" presetSubtype="3" fill="hold" nodeType="withEffect">
                                  <p:stCondLst>
                                    <p:cond delay="0"/>
                                  </p:stCondLst>
                                  <p:childTnLst>
                                    <p:set>
                                      <p:cBhvr>
                                        <p:cTn id="52" dur="1" fill="hold">
                                          <p:stCondLst>
                                            <p:cond delay="0"/>
                                          </p:stCondLst>
                                        </p:cTn>
                                        <p:tgtEl>
                                          <p:spTgt spid="15"/>
                                        </p:tgtEl>
                                        <p:attrNameLst>
                                          <p:attrName>style.visibility</p:attrName>
                                        </p:attrNameLst>
                                      </p:cBhvr>
                                      <p:to>
                                        <p:strVal val="visible"/>
                                      </p:to>
                                    </p:set>
                                    <p:anim calcmode="lin" valueType="num">
                                      <p:cBhvr additive="base">
                                        <p:cTn id="53" dur="500" fill="hold"/>
                                        <p:tgtEl>
                                          <p:spTgt spid="15"/>
                                        </p:tgtEl>
                                        <p:attrNameLst>
                                          <p:attrName>ppt_x</p:attrName>
                                        </p:attrNameLst>
                                      </p:cBhvr>
                                      <p:tavLst>
                                        <p:tav tm="0">
                                          <p:val>
                                            <p:strVal val="1+#ppt_w/2"/>
                                          </p:val>
                                        </p:tav>
                                        <p:tav tm="100000">
                                          <p:val>
                                            <p:strVal val="#ppt_x"/>
                                          </p:val>
                                        </p:tav>
                                      </p:tavLst>
                                    </p:anim>
                                    <p:anim calcmode="lin" valueType="num">
                                      <p:cBhvr additive="base">
                                        <p:cTn id="54" dur="500" fill="hold"/>
                                        <p:tgtEl>
                                          <p:spTgt spid="15"/>
                                        </p:tgtEl>
                                        <p:attrNameLst>
                                          <p:attrName>ppt_y</p:attrName>
                                        </p:attrNameLst>
                                      </p:cBhvr>
                                      <p:tavLst>
                                        <p:tav tm="0">
                                          <p:val>
                                            <p:strVal val="0-#ppt_h/2"/>
                                          </p:val>
                                        </p:tav>
                                        <p:tav tm="100000">
                                          <p:val>
                                            <p:strVal val="#ppt_y"/>
                                          </p:val>
                                        </p:tav>
                                      </p:tavLst>
                                    </p:anim>
                                  </p:childTnLst>
                                </p:cTn>
                              </p:par>
                            </p:childTnLst>
                          </p:cTn>
                        </p:par>
                        <p:par>
                          <p:cTn id="55" fill="hold">
                            <p:stCondLst>
                              <p:cond delay="4500"/>
                            </p:stCondLst>
                            <p:childTnLst>
                              <p:par>
                                <p:cTn id="56" presetID="16" presetClass="entr" presetSubtype="37" fill="hold" grpId="0" nodeType="afterEffect">
                                  <p:stCondLst>
                                    <p:cond delay="0"/>
                                  </p:stCondLst>
                                  <p:childTnLst>
                                    <p:set>
                                      <p:cBhvr>
                                        <p:cTn id="57" dur="1" fill="hold">
                                          <p:stCondLst>
                                            <p:cond delay="0"/>
                                          </p:stCondLst>
                                        </p:cTn>
                                        <p:tgtEl>
                                          <p:spTgt spid="20"/>
                                        </p:tgtEl>
                                        <p:attrNameLst>
                                          <p:attrName>style.visibility</p:attrName>
                                        </p:attrNameLst>
                                      </p:cBhvr>
                                      <p:to>
                                        <p:strVal val="visible"/>
                                      </p:to>
                                    </p:set>
                                    <p:animEffect transition="in" filter="barn(outVertical)">
                                      <p:cBhvr>
                                        <p:cTn id="58" dur="7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P spid="4" grpId="0" animBg="1"/>
      <p:bldP spid="14" grpId="0" animBg="1"/>
      <p:bldP spid="19" grpId="0" animBg="1"/>
      <p:bldP spid="20" grpId="0" animBg="1"/>
      <p:bldP spid="21" grpId="0"/>
      <p:bldP spid="22" grpId="0"/>
      <p:bldP spid="2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0" y="274202"/>
            <a:ext cx="2411760" cy="360040"/>
          </a:xfrm>
          <a:prstGeom prst="homePlat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14"/>
          <p:cNvSpPr txBox="1">
            <a:spLocks noChangeArrowheads="1"/>
          </p:cNvSpPr>
          <p:nvPr/>
        </p:nvSpPr>
        <p:spPr bwMode="auto">
          <a:xfrm>
            <a:off x="107504" y="286698"/>
            <a:ext cx="2016224" cy="338554"/>
          </a:xfrm>
          <a:prstGeom prst="rect">
            <a:avLst/>
          </a:prstGeom>
          <a:noFill/>
          <a:ln w="9525">
            <a:noFill/>
            <a:miter lim="800000"/>
          </a:ln>
        </p:spPr>
        <p:txBody>
          <a:bodyPr wrap="square">
            <a:spAutoFit/>
          </a:bodyPr>
          <a:lstStyle/>
          <a:p>
            <a:pPr lvl="0" algn="ctr">
              <a:defRPr/>
            </a:pPr>
            <a:r>
              <a:rPr lang="zh-CN" altLang="en-US" sz="1600" b="1" kern="0" dirty="0" smtClean="0">
                <a:solidFill>
                  <a:schemeClr val="bg1"/>
                </a:solidFill>
                <a:latin typeface="微软雅黑" panose="020B0503020204020204" pitchFamily="34" charset="-122"/>
                <a:ea typeface="微软雅黑" panose="020B0503020204020204" pitchFamily="34" charset="-122"/>
              </a:rPr>
              <a:t>单击此处添加标题</a:t>
            </a:r>
            <a:endParaRPr lang="zh-CN" altLang="en-US" sz="1600" b="1" kern="0" dirty="0" smtClean="0">
              <a:solidFill>
                <a:schemeClr val="bg1"/>
              </a:solidFill>
              <a:latin typeface="微软雅黑" panose="020B0503020204020204" pitchFamily="34" charset="-122"/>
              <a:ea typeface="微软雅黑" panose="020B0503020204020204" pitchFamily="34" charset="-122"/>
            </a:endParaRPr>
          </a:p>
        </p:txBody>
      </p:sp>
      <p:sp>
        <p:nvSpPr>
          <p:cNvPr id="4" name="圆角矩形 3"/>
          <p:cNvSpPr/>
          <p:nvPr/>
        </p:nvSpPr>
        <p:spPr>
          <a:xfrm>
            <a:off x="3306416" y="2065412"/>
            <a:ext cx="1080120" cy="1080120"/>
          </a:xfrm>
          <a:prstGeom prst="roundRect">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b="1" dirty="0" smtClean="0">
                <a:latin typeface="Adobe Myungjo Std M" panose="02020600000000000000" pitchFamily="18" charset="-128"/>
                <a:ea typeface="Adobe Myungjo Std M" panose="02020600000000000000" pitchFamily="18" charset="-128"/>
              </a:rPr>
              <a:t>S</a:t>
            </a:r>
            <a:endParaRPr lang="zh-CN" altLang="en-US" sz="5400" b="1" dirty="0">
              <a:latin typeface="Adobe Myungjo Std M" panose="02020600000000000000" pitchFamily="18" charset="-128"/>
              <a:ea typeface="方正姚体" pitchFamily="2" charset="-122"/>
            </a:endParaRPr>
          </a:p>
        </p:txBody>
      </p:sp>
      <p:sp>
        <p:nvSpPr>
          <p:cNvPr id="6" name="圆角矩形 5"/>
          <p:cNvSpPr/>
          <p:nvPr/>
        </p:nvSpPr>
        <p:spPr>
          <a:xfrm>
            <a:off x="4674568" y="2065412"/>
            <a:ext cx="1080120" cy="1080120"/>
          </a:xfrm>
          <a:prstGeom prst="roundRect">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b="1" dirty="0" smtClean="0">
                <a:latin typeface="Adobe Myungjo Std M" panose="02020600000000000000" pitchFamily="18" charset="-128"/>
                <a:ea typeface="Adobe Myungjo Std M" panose="02020600000000000000" pitchFamily="18" charset="-128"/>
              </a:rPr>
              <a:t>W</a:t>
            </a:r>
            <a:endParaRPr lang="zh-CN" altLang="en-US" sz="5400" b="1" dirty="0">
              <a:latin typeface="Adobe Myungjo Std M" panose="02020600000000000000" pitchFamily="18" charset="-128"/>
              <a:ea typeface="方正姚体" pitchFamily="2" charset="-122"/>
            </a:endParaRPr>
          </a:p>
        </p:txBody>
      </p:sp>
      <p:sp>
        <p:nvSpPr>
          <p:cNvPr id="7" name="圆角矩形 6"/>
          <p:cNvSpPr/>
          <p:nvPr/>
        </p:nvSpPr>
        <p:spPr>
          <a:xfrm>
            <a:off x="3306416" y="3505572"/>
            <a:ext cx="1080120" cy="1080120"/>
          </a:xfrm>
          <a:prstGeom prst="roundRect">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b="1" dirty="0" smtClean="0">
                <a:latin typeface="Adobe Myungjo Std M" panose="02020600000000000000" pitchFamily="18" charset="-128"/>
                <a:ea typeface="Adobe Myungjo Std M" panose="02020600000000000000" pitchFamily="18" charset="-128"/>
              </a:rPr>
              <a:t>O</a:t>
            </a:r>
            <a:endParaRPr lang="zh-CN" altLang="en-US" sz="5400" b="1" dirty="0">
              <a:latin typeface="Adobe Myungjo Std M" panose="02020600000000000000" pitchFamily="18" charset="-128"/>
              <a:ea typeface="方正姚体" pitchFamily="2" charset="-122"/>
            </a:endParaRPr>
          </a:p>
        </p:txBody>
      </p:sp>
      <p:sp>
        <p:nvSpPr>
          <p:cNvPr id="8" name="圆角矩形 7"/>
          <p:cNvSpPr/>
          <p:nvPr/>
        </p:nvSpPr>
        <p:spPr>
          <a:xfrm>
            <a:off x="4674568" y="3505572"/>
            <a:ext cx="1080120" cy="1080120"/>
          </a:xfrm>
          <a:prstGeom prst="roundRect">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b="1" dirty="0" smtClean="0">
                <a:latin typeface="Adobe Myungjo Std M" panose="02020600000000000000" pitchFamily="18" charset="-128"/>
                <a:ea typeface="Adobe Myungjo Std M" panose="02020600000000000000" pitchFamily="18" charset="-128"/>
              </a:rPr>
              <a:t>T</a:t>
            </a:r>
            <a:endParaRPr lang="zh-CN" altLang="en-US" sz="5400" b="1" dirty="0">
              <a:latin typeface="Adobe Myungjo Std M" panose="02020600000000000000" pitchFamily="18" charset="-128"/>
              <a:ea typeface="方正姚体" pitchFamily="2" charset="-122"/>
            </a:endParaRPr>
          </a:p>
        </p:txBody>
      </p:sp>
      <p:sp>
        <p:nvSpPr>
          <p:cNvPr id="9" name="文本框 7"/>
          <p:cNvSpPr txBox="1">
            <a:spLocks noChangeArrowheads="1"/>
          </p:cNvSpPr>
          <p:nvPr/>
        </p:nvSpPr>
        <p:spPr bwMode="auto">
          <a:xfrm>
            <a:off x="6042720" y="1993404"/>
            <a:ext cx="2612132"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lnSpc>
                <a:spcPct val="120000"/>
              </a:lnSpc>
            </a:pPr>
            <a:r>
              <a:rPr lang="en-US" altLang="zh-CN" sz="2000" b="1" dirty="0">
                <a:solidFill>
                  <a:srgbClr val="006D46"/>
                </a:solidFill>
                <a:latin typeface="微软雅黑" panose="020B0503020204020204" pitchFamily="34" charset="-122"/>
              </a:rPr>
              <a:t>W</a:t>
            </a:r>
            <a:r>
              <a:rPr lang="en-US" altLang="zh-CN" sz="2000" b="1" dirty="0" smtClean="0">
                <a:solidFill>
                  <a:schemeClr val="tx1">
                    <a:lumMod val="75000"/>
                    <a:lumOff val="25000"/>
                  </a:schemeClr>
                </a:solidFill>
                <a:latin typeface="微软雅黑" panose="020B0503020204020204" pitchFamily="34" charset="-122"/>
              </a:rPr>
              <a:t> </a:t>
            </a:r>
            <a:r>
              <a:rPr lang="zh-CN" altLang="en-US" sz="1400" b="1" dirty="0" smtClean="0">
                <a:solidFill>
                  <a:schemeClr val="tx1">
                    <a:lumMod val="75000"/>
                    <a:lumOff val="25000"/>
                  </a:schemeClr>
                </a:solidFill>
                <a:latin typeface="微软雅黑" panose="020B0503020204020204" pitchFamily="34" charset="-122"/>
              </a:rPr>
              <a:t>添加文本信息</a:t>
            </a:r>
            <a:endParaRPr lang="en-US" altLang="zh-CN" sz="1400" b="1" dirty="0" smtClean="0">
              <a:solidFill>
                <a:schemeClr val="tx1">
                  <a:lumMod val="75000"/>
                  <a:lumOff val="25000"/>
                </a:schemeClr>
              </a:solidFill>
              <a:latin typeface="微软雅黑" panose="020B0503020204020204" pitchFamily="34" charset="-122"/>
            </a:endParaRPr>
          </a:p>
          <a:p>
            <a:pPr>
              <a:lnSpc>
                <a:spcPct val="120000"/>
              </a:lnSpc>
            </a:pPr>
            <a:r>
              <a:rPr lang="zh-CN" altLang="en-US" sz="1200" dirty="0" smtClean="0">
                <a:solidFill>
                  <a:schemeClr val="tx1">
                    <a:lumMod val="75000"/>
                    <a:lumOff val="25000"/>
                  </a:schemeClr>
                </a:solidFill>
                <a:latin typeface="微软雅黑" panose="020B0503020204020204" pitchFamily="34" charset="-122"/>
              </a:rPr>
              <a:t>添加说明文字添加</a:t>
            </a:r>
            <a:r>
              <a:rPr lang="zh-CN" altLang="en-US" sz="1200" dirty="0">
                <a:solidFill>
                  <a:schemeClr val="tx1">
                    <a:lumMod val="75000"/>
                    <a:lumOff val="25000"/>
                  </a:schemeClr>
                </a:solidFill>
                <a:latin typeface="微软雅黑" panose="020B0503020204020204" pitchFamily="34" charset="-122"/>
              </a:rPr>
              <a:t>说明文字添加说明文字添加说明</a:t>
            </a:r>
            <a:r>
              <a:rPr lang="zh-CN" altLang="en-US" sz="1200" dirty="0" smtClean="0">
                <a:solidFill>
                  <a:schemeClr val="tx1">
                    <a:lumMod val="75000"/>
                    <a:lumOff val="25000"/>
                  </a:schemeClr>
                </a:solidFill>
                <a:latin typeface="微软雅黑" panose="020B0503020204020204" pitchFamily="34" charset="-122"/>
              </a:rPr>
              <a:t>文字</a:t>
            </a:r>
            <a:r>
              <a:rPr lang="zh-CN" altLang="en-US" sz="1200" dirty="0">
                <a:solidFill>
                  <a:schemeClr val="tx1">
                    <a:lumMod val="75000"/>
                    <a:lumOff val="25000"/>
                  </a:schemeClr>
                </a:solidFill>
                <a:latin typeface="微软雅黑" panose="020B0503020204020204" pitchFamily="34" charset="-122"/>
              </a:rPr>
              <a:t>添加说明</a:t>
            </a:r>
            <a:r>
              <a:rPr lang="zh-CN" altLang="en-US" sz="1200" dirty="0" smtClean="0">
                <a:solidFill>
                  <a:schemeClr val="tx1">
                    <a:lumMod val="75000"/>
                    <a:lumOff val="25000"/>
                  </a:schemeClr>
                </a:solidFill>
                <a:latin typeface="微软雅黑" panose="020B0503020204020204" pitchFamily="34" charset="-122"/>
              </a:rPr>
              <a:t>文字</a:t>
            </a:r>
            <a:r>
              <a:rPr lang="zh-CN" altLang="en-US" sz="1200" dirty="0">
                <a:solidFill>
                  <a:schemeClr val="tx1">
                    <a:lumMod val="75000"/>
                    <a:lumOff val="25000"/>
                  </a:schemeClr>
                </a:solidFill>
                <a:latin typeface="微软雅黑" panose="020B0503020204020204" pitchFamily="34" charset="-122"/>
              </a:rPr>
              <a:t>添加说明</a:t>
            </a:r>
            <a:r>
              <a:rPr lang="zh-CN" altLang="en-US" sz="1200" dirty="0" smtClean="0">
                <a:solidFill>
                  <a:schemeClr val="tx1">
                    <a:lumMod val="75000"/>
                    <a:lumOff val="25000"/>
                  </a:schemeClr>
                </a:solidFill>
                <a:latin typeface="微软雅黑" panose="020B0503020204020204" pitchFamily="34" charset="-122"/>
              </a:rPr>
              <a:t>文字</a:t>
            </a:r>
            <a:r>
              <a:rPr lang="zh-CN" altLang="en-US" sz="1200" dirty="0">
                <a:solidFill>
                  <a:schemeClr val="tx1">
                    <a:lumMod val="75000"/>
                    <a:lumOff val="25000"/>
                  </a:schemeClr>
                </a:solidFill>
                <a:latin typeface="微软雅黑" panose="020B0503020204020204" pitchFamily="34" charset="-122"/>
              </a:rPr>
              <a:t>添加说明文字</a:t>
            </a:r>
            <a:r>
              <a:rPr lang="zh-CN" altLang="en-US" sz="1200" dirty="0" smtClean="0">
                <a:solidFill>
                  <a:schemeClr val="tx1">
                    <a:lumMod val="75000"/>
                    <a:lumOff val="25000"/>
                  </a:schemeClr>
                </a:solidFill>
                <a:latin typeface="微软雅黑" panose="020B0503020204020204" pitchFamily="34" charset="-122"/>
              </a:rPr>
              <a:t>。</a:t>
            </a:r>
            <a:endParaRPr lang="zh-CN" altLang="en-US" sz="1200" dirty="0">
              <a:solidFill>
                <a:schemeClr val="tx1">
                  <a:lumMod val="75000"/>
                  <a:lumOff val="25000"/>
                </a:schemeClr>
              </a:solidFill>
              <a:latin typeface="微软雅黑" panose="020B0503020204020204" pitchFamily="34" charset="-122"/>
            </a:endParaRPr>
          </a:p>
        </p:txBody>
      </p:sp>
      <p:sp>
        <p:nvSpPr>
          <p:cNvPr id="10" name="文本框 7"/>
          <p:cNvSpPr txBox="1">
            <a:spLocks noChangeArrowheads="1"/>
          </p:cNvSpPr>
          <p:nvPr/>
        </p:nvSpPr>
        <p:spPr bwMode="auto">
          <a:xfrm>
            <a:off x="6022876" y="3542952"/>
            <a:ext cx="2612132"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lnSpc>
                <a:spcPct val="120000"/>
              </a:lnSpc>
            </a:pPr>
            <a:r>
              <a:rPr lang="en-US" altLang="zh-CN" sz="2000" b="1" dirty="0" smtClean="0">
                <a:solidFill>
                  <a:srgbClr val="006D46"/>
                </a:solidFill>
                <a:latin typeface="微软雅黑" panose="020B0503020204020204" pitchFamily="34" charset="-122"/>
              </a:rPr>
              <a:t>T </a:t>
            </a:r>
            <a:r>
              <a:rPr lang="zh-CN" altLang="en-US" sz="1400" b="1" dirty="0" smtClean="0">
                <a:solidFill>
                  <a:schemeClr val="tx1">
                    <a:lumMod val="75000"/>
                    <a:lumOff val="25000"/>
                  </a:schemeClr>
                </a:solidFill>
                <a:latin typeface="微软雅黑" panose="020B0503020204020204" pitchFamily="34" charset="-122"/>
              </a:rPr>
              <a:t>添加文本信息</a:t>
            </a:r>
            <a:endParaRPr lang="en-US" altLang="zh-CN" sz="1400" b="1" dirty="0" smtClean="0">
              <a:solidFill>
                <a:schemeClr val="tx1">
                  <a:lumMod val="75000"/>
                  <a:lumOff val="25000"/>
                </a:schemeClr>
              </a:solidFill>
              <a:latin typeface="微软雅黑" panose="020B0503020204020204" pitchFamily="34" charset="-122"/>
            </a:endParaRPr>
          </a:p>
          <a:p>
            <a:pPr>
              <a:lnSpc>
                <a:spcPct val="120000"/>
              </a:lnSpc>
            </a:pPr>
            <a:r>
              <a:rPr lang="zh-CN" altLang="en-US" sz="1200" dirty="0" smtClean="0">
                <a:solidFill>
                  <a:schemeClr val="tx1">
                    <a:lumMod val="75000"/>
                    <a:lumOff val="25000"/>
                  </a:schemeClr>
                </a:solidFill>
                <a:latin typeface="微软雅黑" panose="020B0503020204020204" pitchFamily="34" charset="-122"/>
              </a:rPr>
              <a:t>添加说明文字添加</a:t>
            </a:r>
            <a:r>
              <a:rPr lang="zh-CN" altLang="en-US" sz="1200" dirty="0">
                <a:solidFill>
                  <a:schemeClr val="tx1">
                    <a:lumMod val="75000"/>
                    <a:lumOff val="25000"/>
                  </a:schemeClr>
                </a:solidFill>
                <a:latin typeface="微软雅黑" panose="020B0503020204020204" pitchFamily="34" charset="-122"/>
              </a:rPr>
              <a:t>说明文字添加说明文字添加说明</a:t>
            </a:r>
            <a:r>
              <a:rPr lang="zh-CN" altLang="en-US" sz="1200" dirty="0" smtClean="0">
                <a:solidFill>
                  <a:schemeClr val="tx1">
                    <a:lumMod val="75000"/>
                    <a:lumOff val="25000"/>
                  </a:schemeClr>
                </a:solidFill>
                <a:latin typeface="微软雅黑" panose="020B0503020204020204" pitchFamily="34" charset="-122"/>
              </a:rPr>
              <a:t>文字</a:t>
            </a:r>
            <a:r>
              <a:rPr lang="zh-CN" altLang="en-US" sz="1200" dirty="0">
                <a:solidFill>
                  <a:schemeClr val="tx1">
                    <a:lumMod val="75000"/>
                    <a:lumOff val="25000"/>
                  </a:schemeClr>
                </a:solidFill>
                <a:latin typeface="微软雅黑" panose="020B0503020204020204" pitchFamily="34" charset="-122"/>
              </a:rPr>
              <a:t>添加说明</a:t>
            </a:r>
            <a:r>
              <a:rPr lang="zh-CN" altLang="en-US" sz="1200" dirty="0" smtClean="0">
                <a:solidFill>
                  <a:schemeClr val="tx1">
                    <a:lumMod val="75000"/>
                    <a:lumOff val="25000"/>
                  </a:schemeClr>
                </a:solidFill>
                <a:latin typeface="微软雅黑" panose="020B0503020204020204" pitchFamily="34" charset="-122"/>
              </a:rPr>
              <a:t>文字</a:t>
            </a:r>
            <a:r>
              <a:rPr lang="zh-CN" altLang="en-US" sz="1200" dirty="0">
                <a:solidFill>
                  <a:schemeClr val="tx1">
                    <a:lumMod val="75000"/>
                    <a:lumOff val="25000"/>
                  </a:schemeClr>
                </a:solidFill>
                <a:latin typeface="微软雅黑" panose="020B0503020204020204" pitchFamily="34" charset="-122"/>
              </a:rPr>
              <a:t>添加说明</a:t>
            </a:r>
            <a:r>
              <a:rPr lang="zh-CN" altLang="en-US" sz="1200" dirty="0" smtClean="0">
                <a:solidFill>
                  <a:schemeClr val="tx1">
                    <a:lumMod val="75000"/>
                    <a:lumOff val="25000"/>
                  </a:schemeClr>
                </a:solidFill>
                <a:latin typeface="微软雅黑" panose="020B0503020204020204" pitchFamily="34" charset="-122"/>
              </a:rPr>
              <a:t>文字</a:t>
            </a:r>
            <a:r>
              <a:rPr lang="zh-CN" altLang="en-US" sz="1200" dirty="0">
                <a:solidFill>
                  <a:schemeClr val="tx1">
                    <a:lumMod val="75000"/>
                    <a:lumOff val="25000"/>
                  </a:schemeClr>
                </a:solidFill>
                <a:latin typeface="微软雅黑" panose="020B0503020204020204" pitchFamily="34" charset="-122"/>
              </a:rPr>
              <a:t>添加说明文字</a:t>
            </a:r>
            <a:r>
              <a:rPr lang="zh-CN" altLang="en-US" sz="1200" dirty="0" smtClean="0">
                <a:solidFill>
                  <a:schemeClr val="tx1">
                    <a:lumMod val="75000"/>
                    <a:lumOff val="25000"/>
                  </a:schemeClr>
                </a:solidFill>
                <a:latin typeface="微软雅黑" panose="020B0503020204020204" pitchFamily="34" charset="-122"/>
              </a:rPr>
              <a:t>。</a:t>
            </a:r>
            <a:endParaRPr lang="zh-CN" altLang="en-US" sz="1200" dirty="0">
              <a:solidFill>
                <a:schemeClr val="tx1">
                  <a:lumMod val="75000"/>
                  <a:lumOff val="25000"/>
                </a:schemeClr>
              </a:solidFill>
              <a:latin typeface="微软雅黑" panose="020B0503020204020204" pitchFamily="34" charset="-122"/>
            </a:endParaRPr>
          </a:p>
        </p:txBody>
      </p:sp>
      <p:sp>
        <p:nvSpPr>
          <p:cNvPr id="11" name="文本框 7"/>
          <p:cNvSpPr txBox="1">
            <a:spLocks noChangeArrowheads="1"/>
          </p:cNvSpPr>
          <p:nvPr/>
        </p:nvSpPr>
        <p:spPr bwMode="auto">
          <a:xfrm>
            <a:off x="539552" y="3542952"/>
            <a:ext cx="2612132"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lnSpc>
                <a:spcPct val="120000"/>
              </a:lnSpc>
            </a:pPr>
            <a:r>
              <a:rPr lang="en-US" altLang="zh-CN" sz="2000" b="1" dirty="0" smtClean="0">
                <a:solidFill>
                  <a:srgbClr val="006D46"/>
                </a:solidFill>
                <a:latin typeface="微软雅黑" panose="020B0503020204020204" pitchFamily="34" charset="-122"/>
              </a:rPr>
              <a:t>O </a:t>
            </a:r>
            <a:r>
              <a:rPr lang="zh-CN" altLang="en-US" sz="1400" b="1" dirty="0" smtClean="0">
                <a:solidFill>
                  <a:schemeClr val="tx1">
                    <a:lumMod val="75000"/>
                    <a:lumOff val="25000"/>
                  </a:schemeClr>
                </a:solidFill>
                <a:latin typeface="微软雅黑" panose="020B0503020204020204" pitchFamily="34" charset="-122"/>
              </a:rPr>
              <a:t>添加文本信息</a:t>
            </a:r>
            <a:endParaRPr lang="en-US" altLang="zh-CN" sz="1400" b="1" dirty="0" smtClean="0">
              <a:solidFill>
                <a:schemeClr val="tx1">
                  <a:lumMod val="75000"/>
                  <a:lumOff val="25000"/>
                </a:schemeClr>
              </a:solidFill>
              <a:latin typeface="微软雅黑" panose="020B0503020204020204" pitchFamily="34" charset="-122"/>
            </a:endParaRPr>
          </a:p>
          <a:p>
            <a:pPr>
              <a:lnSpc>
                <a:spcPct val="120000"/>
              </a:lnSpc>
            </a:pPr>
            <a:r>
              <a:rPr lang="zh-CN" altLang="en-US" sz="1200" dirty="0" smtClean="0">
                <a:solidFill>
                  <a:schemeClr val="tx1">
                    <a:lumMod val="75000"/>
                    <a:lumOff val="25000"/>
                  </a:schemeClr>
                </a:solidFill>
                <a:latin typeface="微软雅黑" panose="020B0503020204020204" pitchFamily="34" charset="-122"/>
              </a:rPr>
              <a:t>添加说明文字添加</a:t>
            </a:r>
            <a:r>
              <a:rPr lang="zh-CN" altLang="en-US" sz="1200" dirty="0">
                <a:solidFill>
                  <a:schemeClr val="tx1">
                    <a:lumMod val="75000"/>
                    <a:lumOff val="25000"/>
                  </a:schemeClr>
                </a:solidFill>
                <a:latin typeface="微软雅黑" panose="020B0503020204020204" pitchFamily="34" charset="-122"/>
              </a:rPr>
              <a:t>说明文字添加说明文字添加说明</a:t>
            </a:r>
            <a:r>
              <a:rPr lang="zh-CN" altLang="en-US" sz="1200" dirty="0" smtClean="0">
                <a:solidFill>
                  <a:schemeClr val="tx1">
                    <a:lumMod val="75000"/>
                    <a:lumOff val="25000"/>
                  </a:schemeClr>
                </a:solidFill>
                <a:latin typeface="微软雅黑" panose="020B0503020204020204" pitchFamily="34" charset="-122"/>
              </a:rPr>
              <a:t>文字</a:t>
            </a:r>
            <a:r>
              <a:rPr lang="zh-CN" altLang="en-US" sz="1200" dirty="0">
                <a:solidFill>
                  <a:schemeClr val="tx1">
                    <a:lumMod val="75000"/>
                    <a:lumOff val="25000"/>
                  </a:schemeClr>
                </a:solidFill>
                <a:latin typeface="微软雅黑" panose="020B0503020204020204" pitchFamily="34" charset="-122"/>
              </a:rPr>
              <a:t>添加说明</a:t>
            </a:r>
            <a:r>
              <a:rPr lang="zh-CN" altLang="en-US" sz="1200" dirty="0" smtClean="0">
                <a:solidFill>
                  <a:schemeClr val="tx1">
                    <a:lumMod val="75000"/>
                    <a:lumOff val="25000"/>
                  </a:schemeClr>
                </a:solidFill>
                <a:latin typeface="微软雅黑" panose="020B0503020204020204" pitchFamily="34" charset="-122"/>
              </a:rPr>
              <a:t>文字</a:t>
            </a:r>
            <a:r>
              <a:rPr lang="zh-CN" altLang="en-US" sz="1200" dirty="0">
                <a:solidFill>
                  <a:schemeClr val="tx1">
                    <a:lumMod val="75000"/>
                    <a:lumOff val="25000"/>
                  </a:schemeClr>
                </a:solidFill>
                <a:latin typeface="微软雅黑" panose="020B0503020204020204" pitchFamily="34" charset="-122"/>
              </a:rPr>
              <a:t>添加说明</a:t>
            </a:r>
            <a:r>
              <a:rPr lang="zh-CN" altLang="en-US" sz="1200" dirty="0" smtClean="0">
                <a:solidFill>
                  <a:schemeClr val="tx1">
                    <a:lumMod val="75000"/>
                    <a:lumOff val="25000"/>
                  </a:schemeClr>
                </a:solidFill>
                <a:latin typeface="微软雅黑" panose="020B0503020204020204" pitchFamily="34" charset="-122"/>
              </a:rPr>
              <a:t>文字</a:t>
            </a:r>
            <a:r>
              <a:rPr lang="zh-CN" altLang="en-US" sz="1200" dirty="0">
                <a:solidFill>
                  <a:schemeClr val="tx1">
                    <a:lumMod val="75000"/>
                    <a:lumOff val="25000"/>
                  </a:schemeClr>
                </a:solidFill>
                <a:latin typeface="微软雅黑" panose="020B0503020204020204" pitchFamily="34" charset="-122"/>
              </a:rPr>
              <a:t>添加说明文字</a:t>
            </a:r>
            <a:r>
              <a:rPr lang="zh-CN" altLang="en-US" sz="1200" dirty="0" smtClean="0">
                <a:solidFill>
                  <a:schemeClr val="tx1">
                    <a:lumMod val="75000"/>
                    <a:lumOff val="25000"/>
                  </a:schemeClr>
                </a:solidFill>
                <a:latin typeface="微软雅黑" panose="020B0503020204020204" pitchFamily="34" charset="-122"/>
              </a:rPr>
              <a:t>。</a:t>
            </a:r>
            <a:endParaRPr lang="zh-CN" altLang="en-US" sz="1200" dirty="0">
              <a:solidFill>
                <a:schemeClr val="tx1">
                  <a:lumMod val="75000"/>
                  <a:lumOff val="25000"/>
                </a:schemeClr>
              </a:solidFill>
              <a:latin typeface="微软雅黑" panose="020B0503020204020204" pitchFamily="34" charset="-122"/>
            </a:endParaRPr>
          </a:p>
        </p:txBody>
      </p:sp>
      <p:sp>
        <p:nvSpPr>
          <p:cNvPr id="12" name="文本框 7"/>
          <p:cNvSpPr txBox="1">
            <a:spLocks noChangeArrowheads="1"/>
          </p:cNvSpPr>
          <p:nvPr/>
        </p:nvSpPr>
        <p:spPr bwMode="auto">
          <a:xfrm>
            <a:off x="550268" y="1993404"/>
            <a:ext cx="2612132"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lnSpc>
                <a:spcPct val="120000"/>
              </a:lnSpc>
            </a:pPr>
            <a:r>
              <a:rPr lang="en-US" altLang="zh-CN" sz="2000" b="1" dirty="0" smtClean="0">
                <a:solidFill>
                  <a:srgbClr val="006D46"/>
                </a:solidFill>
                <a:latin typeface="微软雅黑" panose="020B0503020204020204" pitchFamily="34" charset="-122"/>
              </a:rPr>
              <a:t>S </a:t>
            </a:r>
            <a:r>
              <a:rPr lang="zh-CN" altLang="en-US" sz="1400" b="1" dirty="0" smtClean="0">
                <a:solidFill>
                  <a:schemeClr val="tx1">
                    <a:lumMod val="75000"/>
                    <a:lumOff val="25000"/>
                  </a:schemeClr>
                </a:solidFill>
                <a:latin typeface="微软雅黑" panose="020B0503020204020204" pitchFamily="34" charset="-122"/>
              </a:rPr>
              <a:t>添加文本信息</a:t>
            </a:r>
            <a:endParaRPr lang="en-US" altLang="zh-CN" sz="1400" b="1" dirty="0" smtClean="0">
              <a:solidFill>
                <a:schemeClr val="tx1">
                  <a:lumMod val="75000"/>
                  <a:lumOff val="25000"/>
                </a:schemeClr>
              </a:solidFill>
              <a:latin typeface="微软雅黑" panose="020B0503020204020204" pitchFamily="34" charset="-122"/>
            </a:endParaRPr>
          </a:p>
          <a:p>
            <a:pPr>
              <a:lnSpc>
                <a:spcPct val="120000"/>
              </a:lnSpc>
            </a:pPr>
            <a:r>
              <a:rPr lang="zh-CN" altLang="en-US" sz="1200" dirty="0" smtClean="0">
                <a:solidFill>
                  <a:schemeClr val="tx1">
                    <a:lumMod val="75000"/>
                    <a:lumOff val="25000"/>
                  </a:schemeClr>
                </a:solidFill>
                <a:latin typeface="微软雅黑" panose="020B0503020204020204" pitchFamily="34" charset="-122"/>
              </a:rPr>
              <a:t>添加说明文字添加</a:t>
            </a:r>
            <a:r>
              <a:rPr lang="zh-CN" altLang="en-US" sz="1200" dirty="0">
                <a:solidFill>
                  <a:schemeClr val="tx1">
                    <a:lumMod val="75000"/>
                    <a:lumOff val="25000"/>
                  </a:schemeClr>
                </a:solidFill>
                <a:latin typeface="微软雅黑" panose="020B0503020204020204" pitchFamily="34" charset="-122"/>
              </a:rPr>
              <a:t>说明文字添加说明文字添加说明</a:t>
            </a:r>
            <a:r>
              <a:rPr lang="zh-CN" altLang="en-US" sz="1200" dirty="0" smtClean="0">
                <a:solidFill>
                  <a:schemeClr val="tx1">
                    <a:lumMod val="75000"/>
                    <a:lumOff val="25000"/>
                  </a:schemeClr>
                </a:solidFill>
                <a:latin typeface="微软雅黑" panose="020B0503020204020204" pitchFamily="34" charset="-122"/>
              </a:rPr>
              <a:t>文字</a:t>
            </a:r>
            <a:r>
              <a:rPr lang="zh-CN" altLang="en-US" sz="1200" dirty="0">
                <a:solidFill>
                  <a:schemeClr val="tx1">
                    <a:lumMod val="75000"/>
                    <a:lumOff val="25000"/>
                  </a:schemeClr>
                </a:solidFill>
                <a:latin typeface="微软雅黑" panose="020B0503020204020204" pitchFamily="34" charset="-122"/>
              </a:rPr>
              <a:t>添加说明</a:t>
            </a:r>
            <a:r>
              <a:rPr lang="zh-CN" altLang="en-US" sz="1200" dirty="0" smtClean="0">
                <a:solidFill>
                  <a:schemeClr val="tx1">
                    <a:lumMod val="75000"/>
                    <a:lumOff val="25000"/>
                  </a:schemeClr>
                </a:solidFill>
                <a:latin typeface="微软雅黑" panose="020B0503020204020204" pitchFamily="34" charset="-122"/>
              </a:rPr>
              <a:t>文字</a:t>
            </a:r>
            <a:r>
              <a:rPr lang="zh-CN" altLang="en-US" sz="1200" dirty="0">
                <a:solidFill>
                  <a:schemeClr val="tx1">
                    <a:lumMod val="75000"/>
                    <a:lumOff val="25000"/>
                  </a:schemeClr>
                </a:solidFill>
                <a:latin typeface="微软雅黑" panose="020B0503020204020204" pitchFamily="34" charset="-122"/>
              </a:rPr>
              <a:t>添加说明</a:t>
            </a:r>
            <a:r>
              <a:rPr lang="zh-CN" altLang="en-US" sz="1200" dirty="0" smtClean="0">
                <a:solidFill>
                  <a:schemeClr val="tx1">
                    <a:lumMod val="75000"/>
                    <a:lumOff val="25000"/>
                  </a:schemeClr>
                </a:solidFill>
                <a:latin typeface="微软雅黑" panose="020B0503020204020204" pitchFamily="34" charset="-122"/>
              </a:rPr>
              <a:t>文字</a:t>
            </a:r>
            <a:r>
              <a:rPr lang="zh-CN" altLang="en-US" sz="1200" dirty="0">
                <a:solidFill>
                  <a:schemeClr val="tx1">
                    <a:lumMod val="75000"/>
                    <a:lumOff val="25000"/>
                  </a:schemeClr>
                </a:solidFill>
                <a:latin typeface="微软雅黑" panose="020B0503020204020204" pitchFamily="34" charset="-122"/>
              </a:rPr>
              <a:t>添加说明文字</a:t>
            </a:r>
            <a:r>
              <a:rPr lang="zh-CN" altLang="en-US" sz="1200" dirty="0" smtClean="0">
                <a:solidFill>
                  <a:schemeClr val="tx1">
                    <a:lumMod val="75000"/>
                    <a:lumOff val="25000"/>
                  </a:schemeClr>
                </a:solidFill>
                <a:latin typeface="微软雅黑" panose="020B0503020204020204" pitchFamily="34" charset="-122"/>
              </a:rPr>
              <a:t>。</a:t>
            </a:r>
            <a:endParaRPr lang="zh-CN" altLang="en-US" sz="1200" dirty="0">
              <a:solidFill>
                <a:schemeClr val="tx1">
                  <a:lumMod val="75000"/>
                  <a:lumOff val="25000"/>
                </a:schemeClr>
              </a:solidFill>
              <a:latin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15"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1000" fill="hold"/>
                                        <p:tgtEl>
                                          <p:spTgt spid="4"/>
                                        </p:tgtEl>
                                        <p:attrNameLst>
                                          <p:attrName>ppt_w</p:attrName>
                                        </p:attrNameLst>
                                      </p:cBhvr>
                                      <p:tavLst>
                                        <p:tav tm="0">
                                          <p:val>
                                            <p:fltVal val="0"/>
                                          </p:val>
                                        </p:tav>
                                        <p:tav tm="100000">
                                          <p:val>
                                            <p:strVal val="#ppt_w"/>
                                          </p:val>
                                        </p:tav>
                                      </p:tavLst>
                                    </p:anim>
                                    <p:anim calcmode="lin" valueType="num">
                                      <p:cBhvr>
                                        <p:cTn id="16" dur="1000" fill="hold"/>
                                        <p:tgtEl>
                                          <p:spTgt spid="4"/>
                                        </p:tgtEl>
                                        <p:attrNameLst>
                                          <p:attrName>ppt_h</p:attrName>
                                        </p:attrNameLst>
                                      </p:cBhvr>
                                      <p:tavLst>
                                        <p:tav tm="0">
                                          <p:val>
                                            <p:fltVal val="0"/>
                                          </p:val>
                                        </p:tav>
                                        <p:tav tm="100000">
                                          <p:val>
                                            <p:strVal val="#ppt_h"/>
                                          </p:val>
                                        </p:tav>
                                      </p:tavLst>
                                    </p:anim>
                                    <p:anim calcmode="lin" valueType="num">
                                      <p:cBhvr>
                                        <p:cTn id="17"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4"/>
                                        </p:tgtEl>
                                        <p:attrNameLst>
                                          <p:attrName>ppt_y</p:attrName>
                                        </p:attrNameLst>
                                      </p:cBhvr>
                                      <p:tavLst>
                                        <p:tav tm="0" fmla="#ppt_y+(sin(-2*pi*(1-$))*-#ppt_x+cos(-2*pi*(1-$))*(1-#ppt_y))*(1-$)">
                                          <p:val>
                                            <p:fltVal val="0"/>
                                          </p:val>
                                        </p:tav>
                                        <p:tav tm="100000">
                                          <p:val>
                                            <p:fltVal val="1"/>
                                          </p:val>
                                        </p:tav>
                                      </p:tavLst>
                                    </p:anim>
                                  </p:childTnLst>
                                </p:cTn>
                              </p:par>
                              <p:par>
                                <p:cTn id="19" presetID="15" presetClass="entr" presetSubtype="0" fill="hold" grpId="0" nodeType="withEffect">
                                  <p:stCondLst>
                                    <p:cond delay="300"/>
                                  </p:stCondLst>
                                  <p:childTnLst>
                                    <p:set>
                                      <p:cBhvr>
                                        <p:cTn id="20" dur="1" fill="hold">
                                          <p:stCondLst>
                                            <p:cond delay="0"/>
                                          </p:stCondLst>
                                        </p:cTn>
                                        <p:tgtEl>
                                          <p:spTgt spid="8"/>
                                        </p:tgtEl>
                                        <p:attrNameLst>
                                          <p:attrName>style.visibility</p:attrName>
                                        </p:attrNameLst>
                                      </p:cBhvr>
                                      <p:to>
                                        <p:strVal val="visible"/>
                                      </p:to>
                                    </p:set>
                                    <p:anim calcmode="lin" valueType="num">
                                      <p:cBhvr>
                                        <p:cTn id="21" dur="1000" fill="hold"/>
                                        <p:tgtEl>
                                          <p:spTgt spid="8"/>
                                        </p:tgtEl>
                                        <p:attrNameLst>
                                          <p:attrName>ppt_w</p:attrName>
                                        </p:attrNameLst>
                                      </p:cBhvr>
                                      <p:tavLst>
                                        <p:tav tm="0">
                                          <p:val>
                                            <p:fltVal val="0"/>
                                          </p:val>
                                        </p:tav>
                                        <p:tav tm="100000">
                                          <p:val>
                                            <p:strVal val="#ppt_w"/>
                                          </p:val>
                                        </p:tav>
                                      </p:tavLst>
                                    </p:anim>
                                    <p:anim calcmode="lin" valueType="num">
                                      <p:cBhvr>
                                        <p:cTn id="22" dur="1000" fill="hold"/>
                                        <p:tgtEl>
                                          <p:spTgt spid="8"/>
                                        </p:tgtEl>
                                        <p:attrNameLst>
                                          <p:attrName>ppt_h</p:attrName>
                                        </p:attrNameLst>
                                      </p:cBhvr>
                                      <p:tavLst>
                                        <p:tav tm="0">
                                          <p:val>
                                            <p:fltVal val="0"/>
                                          </p:val>
                                        </p:tav>
                                        <p:tav tm="100000">
                                          <p:val>
                                            <p:strVal val="#ppt_h"/>
                                          </p:val>
                                        </p:tav>
                                      </p:tavLst>
                                    </p:anim>
                                    <p:anim calcmode="lin" valueType="num">
                                      <p:cBhvr>
                                        <p:cTn id="23"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8"/>
                                        </p:tgtEl>
                                        <p:attrNameLst>
                                          <p:attrName>ppt_y</p:attrName>
                                        </p:attrNameLst>
                                      </p:cBhvr>
                                      <p:tavLst>
                                        <p:tav tm="0" fmla="#ppt_y+(sin(-2*pi*(1-$))*-#ppt_x+cos(-2*pi*(1-$))*(1-#ppt_y))*(1-$)">
                                          <p:val>
                                            <p:fltVal val="0"/>
                                          </p:val>
                                        </p:tav>
                                        <p:tav tm="100000">
                                          <p:val>
                                            <p:fltVal val="1"/>
                                          </p:val>
                                        </p:tav>
                                      </p:tavLst>
                                    </p:anim>
                                  </p:childTnLst>
                                </p:cTn>
                              </p:par>
                              <p:par>
                                <p:cTn id="25" presetID="52" presetClass="entr" presetSubtype="0" fill="hold" grpId="0" nodeType="withEffect">
                                  <p:stCondLst>
                                    <p:cond delay="600"/>
                                  </p:stCondLst>
                                  <p:childTnLst>
                                    <p:set>
                                      <p:cBhvr>
                                        <p:cTn id="26" dur="1" fill="hold">
                                          <p:stCondLst>
                                            <p:cond delay="0"/>
                                          </p:stCondLst>
                                        </p:cTn>
                                        <p:tgtEl>
                                          <p:spTgt spid="7"/>
                                        </p:tgtEl>
                                        <p:attrNameLst>
                                          <p:attrName>style.visibility</p:attrName>
                                        </p:attrNameLst>
                                      </p:cBhvr>
                                      <p:to>
                                        <p:strVal val="visible"/>
                                      </p:to>
                                    </p:set>
                                    <p:animScale>
                                      <p:cBhvr>
                                        <p:cTn id="27"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7"/>
                                        </p:tgtEl>
                                        <p:attrNameLst>
                                          <p:attrName>ppt_x</p:attrName>
                                          <p:attrName>ppt_y</p:attrName>
                                        </p:attrNameLst>
                                      </p:cBhvr>
                                    </p:animMotion>
                                    <p:animEffect transition="in" filter="fade">
                                      <p:cBhvr>
                                        <p:cTn id="29" dur="1000"/>
                                        <p:tgtEl>
                                          <p:spTgt spid="7"/>
                                        </p:tgtEl>
                                      </p:cBhvr>
                                    </p:animEffect>
                                  </p:childTnLst>
                                </p:cTn>
                              </p:par>
                              <p:par>
                                <p:cTn id="30" presetID="52" presetClass="entr" presetSubtype="0" fill="hold" grpId="0" nodeType="withEffect">
                                  <p:stCondLst>
                                    <p:cond delay="900"/>
                                  </p:stCondLst>
                                  <p:childTnLst>
                                    <p:set>
                                      <p:cBhvr>
                                        <p:cTn id="31" dur="1" fill="hold">
                                          <p:stCondLst>
                                            <p:cond delay="0"/>
                                          </p:stCondLst>
                                        </p:cTn>
                                        <p:tgtEl>
                                          <p:spTgt spid="6"/>
                                        </p:tgtEl>
                                        <p:attrNameLst>
                                          <p:attrName>style.visibility</p:attrName>
                                        </p:attrNameLst>
                                      </p:cBhvr>
                                      <p:to>
                                        <p:strVal val="visible"/>
                                      </p:to>
                                    </p:set>
                                    <p:animScale>
                                      <p:cBhvr>
                                        <p:cTn id="32"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6"/>
                                        </p:tgtEl>
                                        <p:attrNameLst>
                                          <p:attrName>ppt_x</p:attrName>
                                          <p:attrName>ppt_y</p:attrName>
                                        </p:attrNameLst>
                                      </p:cBhvr>
                                    </p:animMotion>
                                    <p:animEffect transition="in" filter="fade">
                                      <p:cBhvr>
                                        <p:cTn id="34" dur="1000"/>
                                        <p:tgtEl>
                                          <p:spTgt spid="6"/>
                                        </p:tgtEl>
                                      </p:cBhvr>
                                    </p:animEffect>
                                  </p:childTnLst>
                                </p:cTn>
                              </p:par>
                            </p:childTnLst>
                          </p:cTn>
                        </p:par>
                        <p:par>
                          <p:cTn id="35" fill="hold">
                            <p:stCondLst>
                              <p:cond delay="2000"/>
                            </p:stCondLst>
                            <p:childTnLst>
                              <p:par>
                                <p:cTn id="36" presetID="22" presetClass="entr" presetSubtype="2" fill="hold" grpId="0"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wipe(right)">
                                      <p:cBhvr>
                                        <p:cTn id="38" dur="500"/>
                                        <p:tgtEl>
                                          <p:spTgt spid="12"/>
                                        </p:tgtEl>
                                      </p:cBhvr>
                                    </p:animEffect>
                                  </p:childTnLst>
                                </p:cTn>
                              </p:par>
                            </p:childTnLst>
                          </p:cTn>
                        </p:par>
                        <p:par>
                          <p:cTn id="39" fill="hold">
                            <p:stCondLst>
                              <p:cond delay="2500"/>
                            </p:stCondLst>
                            <p:childTnLst>
                              <p:par>
                                <p:cTn id="40" presetID="22" presetClass="entr" presetSubtype="8"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left)">
                                      <p:cBhvr>
                                        <p:cTn id="42" dur="500"/>
                                        <p:tgtEl>
                                          <p:spTgt spid="9"/>
                                        </p:tgtEl>
                                      </p:cBhvr>
                                    </p:animEffect>
                                  </p:childTnLst>
                                </p:cTn>
                              </p:par>
                            </p:childTnLst>
                          </p:cTn>
                        </p:par>
                        <p:par>
                          <p:cTn id="43" fill="hold">
                            <p:stCondLst>
                              <p:cond delay="3000"/>
                            </p:stCondLst>
                            <p:childTnLst>
                              <p:par>
                                <p:cTn id="44" presetID="22" presetClass="entr" presetSubtype="2"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wipe(right)">
                                      <p:cBhvr>
                                        <p:cTn id="46" dur="500"/>
                                        <p:tgtEl>
                                          <p:spTgt spid="11"/>
                                        </p:tgtEl>
                                      </p:cBhvr>
                                    </p:animEffect>
                                  </p:childTnLst>
                                </p:cTn>
                              </p:par>
                            </p:childTnLst>
                          </p:cTn>
                        </p:par>
                        <p:par>
                          <p:cTn id="47" fill="hold">
                            <p:stCondLst>
                              <p:cond delay="3500"/>
                            </p:stCondLst>
                            <p:childTnLst>
                              <p:par>
                                <p:cTn id="48" presetID="22" presetClass="entr" presetSubtype="8" fill="hold" grpId="0" nodeType="after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wipe(left)">
                                      <p:cBhvr>
                                        <p:cTn id="5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P spid="4" grpId="0" animBg="1"/>
      <p:bldP spid="6" grpId="0" animBg="1"/>
      <p:bldP spid="7" grpId="0" animBg="1"/>
      <p:bldP spid="8" grpId="0" animBg="1"/>
      <p:bldP spid="9" grpId="0"/>
      <p:bldP spid="10" grpId="0"/>
      <p:bldP spid="11" grpId="0"/>
      <p:bldP spid="1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0" y="274202"/>
            <a:ext cx="2411760" cy="360040"/>
          </a:xfrm>
          <a:prstGeom prst="homePlat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14"/>
          <p:cNvSpPr txBox="1">
            <a:spLocks noChangeArrowheads="1"/>
          </p:cNvSpPr>
          <p:nvPr/>
        </p:nvSpPr>
        <p:spPr bwMode="auto">
          <a:xfrm>
            <a:off x="107504" y="286698"/>
            <a:ext cx="2016224" cy="338554"/>
          </a:xfrm>
          <a:prstGeom prst="rect">
            <a:avLst/>
          </a:prstGeom>
          <a:noFill/>
          <a:ln w="9525">
            <a:noFill/>
            <a:miter lim="800000"/>
          </a:ln>
        </p:spPr>
        <p:txBody>
          <a:bodyPr wrap="square">
            <a:spAutoFit/>
          </a:bodyPr>
          <a:lstStyle/>
          <a:p>
            <a:pPr lvl="0" algn="ctr">
              <a:defRPr/>
            </a:pPr>
            <a:r>
              <a:rPr lang="zh-CN" altLang="en-US" sz="1600" b="1" kern="0" dirty="0" smtClean="0">
                <a:solidFill>
                  <a:schemeClr val="bg1"/>
                </a:solidFill>
                <a:latin typeface="微软雅黑" panose="020B0503020204020204" pitchFamily="34" charset="-122"/>
                <a:ea typeface="微软雅黑" panose="020B0503020204020204" pitchFamily="34" charset="-122"/>
              </a:rPr>
              <a:t>单击此处添加标题</a:t>
            </a:r>
            <a:endParaRPr lang="zh-CN" altLang="en-US" sz="1600" b="1" kern="0" dirty="0" smtClean="0">
              <a:solidFill>
                <a:schemeClr val="bg1"/>
              </a:solidFill>
              <a:latin typeface="微软雅黑" panose="020B0503020204020204" pitchFamily="34" charset="-122"/>
              <a:ea typeface="微软雅黑" panose="020B0503020204020204" pitchFamily="34" charset="-122"/>
            </a:endParaRPr>
          </a:p>
        </p:txBody>
      </p:sp>
      <p:sp>
        <p:nvSpPr>
          <p:cNvPr id="4" name="KSO_GT1.1"/>
          <p:cNvSpPr txBox="1"/>
          <p:nvPr/>
        </p:nvSpPr>
        <p:spPr>
          <a:xfrm>
            <a:off x="759153" y="3619099"/>
            <a:ext cx="1866834" cy="1254625"/>
          </a:xfrm>
          <a:prstGeom prst="rect">
            <a:avLst/>
          </a:prstGeom>
          <a:noFill/>
        </p:spPr>
        <p:txBody>
          <a:bodyPr lIns="100790" tIns="50396" rIns="100790" bIns="50396"/>
          <a:lstStyle/>
          <a:p>
            <a:pPr algn="just">
              <a:lnSpc>
                <a:spcPct val="130000"/>
              </a:lnSpc>
              <a:defRPr/>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请在此处输入您的文本请在此处输入您的文本请在此处输入您的文本</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任意多边形 5"/>
          <p:cNvSpPr/>
          <p:nvPr/>
        </p:nvSpPr>
        <p:spPr>
          <a:xfrm>
            <a:off x="4880720" y="1916494"/>
            <a:ext cx="1295743" cy="1294395"/>
          </a:xfrm>
          <a:custGeom>
            <a:avLst/>
            <a:gdLst>
              <a:gd name="connsiteX0" fmla="*/ 692680 w 1385360"/>
              <a:gd name="connsiteY0" fmla="*/ 0 h 1385360"/>
              <a:gd name="connsiteX1" fmla="*/ 1385360 w 1385360"/>
              <a:gd name="connsiteY1" fmla="*/ 692679 h 1385360"/>
              <a:gd name="connsiteX2" fmla="*/ 692680 w 1385360"/>
              <a:gd name="connsiteY2" fmla="*/ 1385360 h 1385360"/>
              <a:gd name="connsiteX3" fmla="*/ 0 w 1385360"/>
              <a:gd name="connsiteY3" fmla="*/ 692680 h 1385360"/>
            </a:gdLst>
            <a:ahLst/>
            <a:cxnLst>
              <a:cxn ang="0">
                <a:pos x="connsiteX0" y="connsiteY0"/>
              </a:cxn>
              <a:cxn ang="0">
                <a:pos x="connsiteX1" y="connsiteY1"/>
              </a:cxn>
              <a:cxn ang="0">
                <a:pos x="connsiteX2" y="connsiteY2"/>
              </a:cxn>
              <a:cxn ang="0">
                <a:pos x="connsiteX3" y="connsiteY3"/>
              </a:cxn>
            </a:cxnLst>
            <a:rect l="l" t="t" r="r" b="b"/>
            <a:pathLst>
              <a:path w="1385360" h="1385360">
                <a:moveTo>
                  <a:pt x="692680" y="0"/>
                </a:moveTo>
                <a:lnTo>
                  <a:pt x="1385360" y="692679"/>
                </a:lnTo>
                <a:lnTo>
                  <a:pt x="692680" y="1385360"/>
                </a:lnTo>
                <a:lnTo>
                  <a:pt x="0" y="692680"/>
                </a:lnTo>
                <a:close/>
              </a:path>
            </a:pathLst>
          </a:cu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lIns="100790" tIns="50396" rIns="100790" bIns="50396" anchor="ctr"/>
          <a:lstStyle/>
          <a:p>
            <a:pPr algn="ctr">
              <a:defRPr/>
            </a:pPr>
            <a:r>
              <a:rPr lang="zh-CN" altLang="en-US" b="1" dirty="0">
                <a:latin typeface="微软雅黑" panose="020B0503020204020204" pitchFamily="34" charset="-122"/>
                <a:ea typeface="微软雅黑" panose="020B0503020204020204" pitchFamily="34" charset="-122"/>
              </a:rPr>
              <a:t>标题</a:t>
            </a:r>
            <a:endParaRPr lang="zh-CN" altLang="en-US" b="1" dirty="0">
              <a:latin typeface="微软雅黑" panose="020B0503020204020204" pitchFamily="34" charset="-122"/>
              <a:ea typeface="微软雅黑" panose="020B0503020204020204" pitchFamily="34" charset="-122"/>
            </a:endParaRPr>
          </a:p>
        </p:txBody>
      </p:sp>
      <p:sp>
        <p:nvSpPr>
          <p:cNvPr id="7" name="任意多边形 6"/>
          <p:cNvSpPr/>
          <p:nvPr/>
        </p:nvSpPr>
        <p:spPr>
          <a:xfrm>
            <a:off x="2958630" y="1916494"/>
            <a:ext cx="1295742" cy="1294395"/>
          </a:xfrm>
          <a:custGeom>
            <a:avLst/>
            <a:gdLst>
              <a:gd name="connsiteX0" fmla="*/ 692680 w 1385360"/>
              <a:gd name="connsiteY0" fmla="*/ 0 h 1385360"/>
              <a:gd name="connsiteX1" fmla="*/ 1385360 w 1385360"/>
              <a:gd name="connsiteY1" fmla="*/ 692679 h 1385360"/>
              <a:gd name="connsiteX2" fmla="*/ 692680 w 1385360"/>
              <a:gd name="connsiteY2" fmla="*/ 1385360 h 1385360"/>
              <a:gd name="connsiteX3" fmla="*/ 0 w 1385360"/>
              <a:gd name="connsiteY3" fmla="*/ 692680 h 1385360"/>
            </a:gdLst>
            <a:ahLst/>
            <a:cxnLst>
              <a:cxn ang="0">
                <a:pos x="connsiteX0" y="connsiteY0"/>
              </a:cxn>
              <a:cxn ang="0">
                <a:pos x="connsiteX1" y="connsiteY1"/>
              </a:cxn>
              <a:cxn ang="0">
                <a:pos x="connsiteX2" y="connsiteY2"/>
              </a:cxn>
              <a:cxn ang="0">
                <a:pos x="connsiteX3" y="connsiteY3"/>
              </a:cxn>
            </a:cxnLst>
            <a:rect l="l" t="t" r="r" b="b"/>
            <a:pathLst>
              <a:path w="1385360" h="1385360">
                <a:moveTo>
                  <a:pt x="692680" y="0"/>
                </a:moveTo>
                <a:lnTo>
                  <a:pt x="1385360" y="692679"/>
                </a:lnTo>
                <a:lnTo>
                  <a:pt x="692680" y="1385360"/>
                </a:lnTo>
                <a:lnTo>
                  <a:pt x="0" y="692680"/>
                </a:lnTo>
                <a:close/>
              </a:path>
            </a:pathLst>
          </a:cu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lIns="100790" tIns="50396" rIns="100790" bIns="50396" anchor="ctr"/>
          <a:lstStyle/>
          <a:p>
            <a:pPr algn="ctr">
              <a:defRPr/>
            </a:pPr>
            <a:r>
              <a:rPr lang="zh-CN" altLang="en-US" b="1" dirty="0">
                <a:latin typeface="微软雅黑" panose="020B0503020204020204" pitchFamily="34" charset="-122"/>
                <a:ea typeface="微软雅黑" panose="020B0503020204020204" pitchFamily="34" charset="-122"/>
              </a:rPr>
              <a:t>标题</a:t>
            </a:r>
            <a:endParaRPr lang="zh-CN" altLang="en-US" b="1" dirty="0">
              <a:latin typeface="微软雅黑" panose="020B0503020204020204" pitchFamily="34" charset="-122"/>
              <a:ea typeface="微软雅黑" panose="020B0503020204020204" pitchFamily="34" charset="-122"/>
            </a:endParaRPr>
          </a:p>
        </p:txBody>
      </p:sp>
      <p:sp>
        <p:nvSpPr>
          <p:cNvPr id="8" name="任意多边形 7"/>
          <p:cNvSpPr/>
          <p:nvPr/>
        </p:nvSpPr>
        <p:spPr>
          <a:xfrm>
            <a:off x="1048410" y="1904620"/>
            <a:ext cx="1294259" cy="1294395"/>
          </a:xfrm>
          <a:custGeom>
            <a:avLst/>
            <a:gdLst>
              <a:gd name="connsiteX0" fmla="*/ 692680 w 1385360"/>
              <a:gd name="connsiteY0" fmla="*/ 0 h 1385360"/>
              <a:gd name="connsiteX1" fmla="*/ 1385360 w 1385360"/>
              <a:gd name="connsiteY1" fmla="*/ 692679 h 1385360"/>
              <a:gd name="connsiteX2" fmla="*/ 692680 w 1385360"/>
              <a:gd name="connsiteY2" fmla="*/ 1385360 h 1385360"/>
              <a:gd name="connsiteX3" fmla="*/ 0 w 1385360"/>
              <a:gd name="connsiteY3" fmla="*/ 692680 h 1385360"/>
            </a:gdLst>
            <a:ahLst/>
            <a:cxnLst>
              <a:cxn ang="0">
                <a:pos x="connsiteX0" y="connsiteY0"/>
              </a:cxn>
              <a:cxn ang="0">
                <a:pos x="connsiteX1" y="connsiteY1"/>
              </a:cxn>
              <a:cxn ang="0">
                <a:pos x="connsiteX2" y="connsiteY2"/>
              </a:cxn>
              <a:cxn ang="0">
                <a:pos x="connsiteX3" y="connsiteY3"/>
              </a:cxn>
            </a:cxnLst>
            <a:rect l="l" t="t" r="r" b="b"/>
            <a:pathLst>
              <a:path w="1385360" h="1385360">
                <a:moveTo>
                  <a:pt x="692680" y="0"/>
                </a:moveTo>
                <a:lnTo>
                  <a:pt x="1385360" y="692679"/>
                </a:lnTo>
                <a:lnTo>
                  <a:pt x="692680" y="1385360"/>
                </a:lnTo>
                <a:lnTo>
                  <a:pt x="0" y="692680"/>
                </a:lnTo>
                <a:close/>
              </a:path>
            </a:pathLst>
          </a:cu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lIns="100790" tIns="50396" rIns="100790" bIns="50396" anchor="ctr"/>
          <a:lstStyle/>
          <a:p>
            <a:pPr algn="ctr">
              <a:defRPr/>
            </a:pPr>
            <a:r>
              <a:rPr lang="zh-CN" altLang="en-US" b="1" dirty="0">
                <a:latin typeface="微软雅黑" panose="020B0503020204020204" pitchFamily="34" charset="-122"/>
                <a:ea typeface="微软雅黑" panose="020B0503020204020204" pitchFamily="34" charset="-122"/>
              </a:rPr>
              <a:t>标题</a:t>
            </a:r>
            <a:endParaRPr lang="zh-CN" altLang="en-US" b="1" dirty="0">
              <a:latin typeface="微软雅黑" panose="020B0503020204020204" pitchFamily="34" charset="-122"/>
              <a:ea typeface="微软雅黑" panose="020B0503020204020204" pitchFamily="34" charset="-122"/>
            </a:endParaRPr>
          </a:p>
        </p:txBody>
      </p:sp>
      <p:sp>
        <p:nvSpPr>
          <p:cNvPr id="9" name="Freeform 4"/>
          <p:cNvSpPr/>
          <p:nvPr/>
        </p:nvSpPr>
        <p:spPr bwMode="auto">
          <a:xfrm>
            <a:off x="753047" y="1607739"/>
            <a:ext cx="3654202" cy="1907451"/>
          </a:xfrm>
          <a:custGeom>
            <a:avLst/>
            <a:gdLst/>
            <a:ahLst/>
            <a:cxnLst>
              <a:cxn ang="0">
                <a:pos x="1558" y="337"/>
              </a:cxn>
              <a:cxn ang="0">
                <a:pos x="1221" y="0"/>
              </a:cxn>
              <a:cxn ang="0">
                <a:pos x="407" y="814"/>
              </a:cxn>
              <a:cxn ang="0">
                <a:pos x="0" y="407"/>
              </a:cxn>
              <a:cxn ang="0">
                <a:pos x="402" y="5"/>
              </a:cxn>
              <a:cxn ang="0">
                <a:pos x="734" y="337"/>
              </a:cxn>
            </a:cxnLst>
            <a:rect l="0" t="0" r="r" b="b"/>
            <a:pathLst>
              <a:path w="1558" h="814">
                <a:moveTo>
                  <a:pt x="1558" y="337"/>
                </a:moveTo>
                <a:lnTo>
                  <a:pt x="1221" y="0"/>
                </a:lnTo>
                <a:lnTo>
                  <a:pt x="407" y="814"/>
                </a:lnTo>
                <a:lnTo>
                  <a:pt x="0" y="407"/>
                </a:lnTo>
                <a:lnTo>
                  <a:pt x="402" y="5"/>
                </a:lnTo>
                <a:lnTo>
                  <a:pt x="734" y="337"/>
                </a:lnTo>
              </a:path>
            </a:pathLst>
          </a:custGeom>
          <a:noFill/>
          <a:ln w="25400" cap="flat" cmpd="sng">
            <a:solidFill>
              <a:srgbClr val="006C31"/>
            </a:solidFill>
            <a:prstDash val="solid"/>
            <a:round/>
          </a:ln>
          <a:effectLst/>
        </p:spPr>
        <p:txBody>
          <a:bodyPr wrap="none"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100"/>
          </a:p>
        </p:txBody>
      </p:sp>
      <p:sp>
        <p:nvSpPr>
          <p:cNvPr id="10" name="任意多边形 9"/>
          <p:cNvSpPr/>
          <p:nvPr/>
        </p:nvSpPr>
        <p:spPr>
          <a:xfrm>
            <a:off x="1479539" y="2007041"/>
            <a:ext cx="432000" cy="432000"/>
          </a:xfrm>
          <a:custGeom>
            <a:avLst/>
            <a:gdLst>
              <a:gd name="connsiteX0" fmla="*/ 130460 w 260920"/>
              <a:gd name="connsiteY0" fmla="*/ 0 h 260921"/>
              <a:gd name="connsiteX1" fmla="*/ 260920 w 260920"/>
              <a:gd name="connsiteY1" fmla="*/ 130461 h 260921"/>
              <a:gd name="connsiteX2" fmla="*/ 130460 w 260920"/>
              <a:gd name="connsiteY2" fmla="*/ 260921 h 260921"/>
              <a:gd name="connsiteX3" fmla="*/ 0 w 260920"/>
              <a:gd name="connsiteY3" fmla="*/ 130460 h 260921"/>
            </a:gdLst>
            <a:ahLst/>
            <a:cxnLst>
              <a:cxn ang="0">
                <a:pos x="connsiteX0" y="connsiteY0"/>
              </a:cxn>
              <a:cxn ang="0">
                <a:pos x="connsiteX1" y="connsiteY1"/>
              </a:cxn>
              <a:cxn ang="0">
                <a:pos x="connsiteX2" y="connsiteY2"/>
              </a:cxn>
              <a:cxn ang="0">
                <a:pos x="connsiteX3" y="connsiteY3"/>
              </a:cxn>
            </a:cxnLst>
            <a:rect l="l" t="t" r="r" b="b"/>
            <a:pathLst>
              <a:path w="260920" h="260921">
                <a:moveTo>
                  <a:pt x="130460" y="0"/>
                </a:moveTo>
                <a:lnTo>
                  <a:pt x="260920" y="130461"/>
                </a:lnTo>
                <a:lnTo>
                  <a:pt x="130460" y="260921"/>
                </a:lnTo>
                <a:lnTo>
                  <a:pt x="0" y="13046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00790" tIns="50396" rIns="100790" bIns="50396"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altLang="zh-CN" sz="15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1</a:t>
            </a:r>
            <a:endParaRPr lang="zh-CN" altLang="en-US" sz="15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1" name="任意多边形 10"/>
          <p:cNvSpPr/>
          <p:nvPr/>
        </p:nvSpPr>
        <p:spPr>
          <a:xfrm>
            <a:off x="3390501" y="2018917"/>
            <a:ext cx="432000" cy="432000"/>
          </a:xfrm>
          <a:custGeom>
            <a:avLst/>
            <a:gdLst>
              <a:gd name="connsiteX0" fmla="*/ 130460 w 260920"/>
              <a:gd name="connsiteY0" fmla="*/ 0 h 260921"/>
              <a:gd name="connsiteX1" fmla="*/ 260920 w 260920"/>
              <a:gd name="connsiteY1" fmla="*/ 130461 h 260921"/>
              <a:gd name="connsiteX2" fmla="*/ 130460 w 260920"/>
              <a:gd name="connsiteY2" fmla="*/ 260921 h 260921"/>
              <a:gd name="connsiteX3" fmla="*/ 0 w 260920"/>
              <a:gd name="connsiteY3" fmla="*/ 130460 h 260921"/>
            </a:gdLst>
            <a:ahLst/>
            <a:cxnLst>
              <a:cxn ang="0">
                <a:pos x="connsiteX0" y="connsiteY0"/>
              </a:cxn>
              <a:cxn ang="0">
                <a:pos x="connsiteX1" y="connsiteY1"/>
              </a:cxn>
              <a:cxn ang="0">
                <a:pos x="connsiteX2" y="connsiteY2"/>
              </a:cxn>
              <a:cxn ang="0">
                <a:pos x="connsiteX3" y="connsiteY3"/>
              </a:cxn>
            </a:cxnLst>
            <a:rect l="l" t="t" r="r" b="b"/>
            <a:pathLst>
              <a:path w="260920" h="260921">
                <a:moveTo>
                  <a:pt x="130460" y="0"/>
                </a:moveTo>
                <a:lnTo>
                  <a:pt x="260920" y="130461"/>
                </a:lnTo>
                <a:lnTo>
                  <a:pt x="130460" y="260921"/>
                </a:lnTo>
                <a:lnTo>
                  <a:pt x="0" y="13046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00790" tIns="50396" rIns="100790" bIns="50396"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altLang="zh-CN" sz="15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2</a:t>
            </a:r>
            <a:endParaRPr lang="zh-CN" altLang="en-US" sz="15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2" name="任意多边形 11"/>
          <p:cNvSpPr/>
          <p:nvPr/>
        </p:nvSpPr>
        <p:spPr>
          <a:xfrm>
            <a:off x="5312591" y="2018917"/>
            <a:ext cx="432000" cy="432000"/>
          </a:xfrm>
          <a:custGeom>
            <a:avLst/>
            <a:gdLst>
              <a:gd name="connsiteX0" fmla="*/ 130460 w 260920"/>
              <a:gd name="connsiteY0" fmla="*/ 0 h 260921"/>
              <a:gd name="connsiteX1" fmla="*/ 260920 w 260920"/>
              <a:gd name="connsiteY1" fmla="*/ 130461 h 260921"/>
              <a:gd name="connsiteX2" fmla="*/ 130460 w 260920"/>
              <a:gd name="connsiteY2" fmla="*/ 260921 h 260921"/>
              <a:gd name="connsiteX3" fmla="*/ 0 w 260920"/>
              <a:gd name="connsiteY3" fmla="*/ 130460 h 260921"/>
            </a:gdLst>
            <a:ahLst/>
            <a:cxnLst>
              <a:cxn ang="0">
                <a:pos x="connsiteX0" y="connsiteY0"/>
              </a:cxn>
              <a:cxn ang="0">
                <a:pos x="connsiteX1" y="connsiteY1"/>
              </a:cxn>
              <a:cxn ang="0">
                <a:pos x="connsiteX2" y="connsiteY2"/>
              </a:cxn>
              <a:cxn ang="0">
                <a:pos x="connsiteX3" y="connsiteY3"/>
              </a:cxn>
            </a:cxnLst>
            <a:rect l="l" t="t" r="r" b="b"/>
            <a:pathLst>
              <a:path w="260920" h="260921">
                <a:moveTo>
                  <a:pt x="130460" y="0"/>
                </a:moveTo>
                <a:lnTo>
                  <a:pt x="260920" y="130461"/>
                </a:lnTo>
                <a:lnTo>
                  <a:pt x="130460" y="260921"/>
                </a:lnTo>
                <a:lnTo>
                  <a:pt x="0" y="13046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00790" tIns="50396" rIns="100790" bIns="50396"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altLang="zh-CN" sz="15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3</a:t>
            </a:r>
            <a:endParaRPr lang="zh-CN" altLang="en-US" sz="15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3" name="任意多边形 12"/>
          <p:cNvSpPr/>
          <p:nvPr/>
        </p:nvSpPr>
        <p:spPr>
          <a:xfrm>
            <a:off x="2813172" y="1603288"/>
            <a:ext cx="3507262" cy="1920810"/>
          </a:xfrm>
          <a:custGeom>
            <a:avLst/>
            <a:gdLst>
              <a:gd name="connsiteX0" fmla="*/ 0 w 3902075"/>
              <a:gd name="connsiteY0" fmla="*/ 1047871 h 2096659"/>
              <a:gd name="connsiteX1" fmla="*/ 1019175 w 3902075"/>
              <a:gd name="connsiteY1" fmla="*/ 2067046 h 2096659"/>
              <a:gd name="connsiteX2" fmla="*/ 3063875 w 3902075"/>
              <a:gd name="connsiteY2" fmla="*/ 25521 h 2096659"/>
              <a:gd name="connsiteX3" fmla="*/ 3902075 w 3902075"/>
              <a:gd name="connsiteY3" fmla="*/ 866896 h 2096659"/>
              <a:gd name="connsiteX4" fmla="*/ 3902075 w 3902075"/>
              <a:gd name="connsiteY4" fmla="*/ 866896 h 2096659"/>
              <a:gd name="connsiteX0-1" fmla="*/ 0 w 3902075"/>
              <a:gd name="connsiteY0-2" fmla="*/ 1047871 h 2096659"/>
              <a:gd name="connsiteX1-3" fmla="*/ 1019175 w 3902075"/>
              <a:gd name="connsiteY1-4" fmla="*/ 2067046 h 2096659"/>
              <a:gd name="connsiteX2-5" fmla="*/ 3063875 w 3902075"/>
              <a:gd name="connsiteY2-6" fmla="*/ 25521 h 2096659"/>
              <a:gd name="connsiteX3-7" fmla="*/ 3902075 w 3902075"/>
              <a:gd name="connsiteY3-8" fmla="*/ 866896 h 2096659"/>
              <a:gd name="connsiteX4-9" fmla="*/ 3902075 w 3902075"/>
              <a:gd name="connsiteY4-10" fmla="*/ 866896 h 2096659"/>
              <a:gd name="connsiteX0-11" fmla="*/ 0 w 3902075"/>
              <a:gd name="connsiteY0-12" fmla="*/ 1047871 h 2067046"/>
              <a:gd name="connsiteX1-13" fmla="*/ 1019175 w 3902075"/>
              <a:gd name="connsiteY1-14" fmla="*/ 2067046 h 2067046"/>
              <a:gd name="connsiteX2-15" fmla="*/ 3063875 w 3902075"/>
              <a:gd name="connsiteY2-16" fmla="*/ 25521 h 2067046"/>
              <a:gd name="connsiteX3-17" fmla="*/ 3902075 w 3902075"/>
              <a:gd name="connsiteY3-18" fmla="*/ 866896 h 2067046"/>
              <a:gd name="connsiteX4-19" fmla="*/ 3902075 w 3902075"/>
              <a:gd name="connsiteY4-20" fmla="*/ 866896 h 2067046"/>
              <a:gd name="connsiteX0-21" fmla="*/ 0 w 3902075"/>
              <a:gd name="connsiteY0-22" fmla="*/ 1047871 h 2067046"/>
              <a:gd name="connsiteX1-23" fmla="*/ 1019175 w 3902075"/>
              <a:gd name="connsiteY1-24" fmla="*/ 2067046 h 2067046"/>
              <a:gd name="connsiteX2-25" fmla="*/ 3063875 w 3902075"/>
              <a:gd name="connsiteY2-26" fmla="*/ 25521 h 2067046"/>
              <a:gd name="connsiteX3-27" fmla="*/ 3902075 w 3902075"/>
              <a:gd name="connsiteY3-28" fmla="*/ 866896 h 2067046"/>
              <a:gd name="connsiteX4-29" fmla="*/ 3902075 w 3902075"/>
              <a:gd name="connsiteY4-30" fmla="*/ 866896 h 2067046"/>
              <a:gd name="connsiteX0-31" fmla="*/ 0 w 3902075"/>
              <a:gd name="connsiteY0-32" fmla="*/ 1047871 h 2067046"/>
              <a:gd name="connsiteX1-33" fmla="*/ 1019175 w 3902075"/>
              <a:gd name="connsiteY1-34" fmla="*/ 2067046 h 2067046"/>
              <a:gd name="connsiteX2-35" fmla="*/ 3063875 w 3902075"/>
              <a:gd name="connsiteY2-36" fmla="*/ 25521 h 2067046"/>
              <a:gd name="connsiteX3-37" fmla="*/ 3902075 w 3902075"/>
              <a:gd name="connsiteY3-38" fmla="*/ 866896 h 2067046"/>
              <a:gd name="connsiteX4-39" fmla="*/ 3902075 w 3902075"/>
              <a:gd name="connsiteY4-40" fmla="*/ 866896 h 2067046"/>
              <a:gd name="connsiteX0-41" fmla="*/ 0 w 3902075"/>
              <a:gd name="connsiteY0-42" fmla="*/ 1047871 h 2067046"/>
              <a:gd name="connsiteX1-43" fmla="*/ 1019175 w 3902075"/>
              <a:gd name="connsiteY1-44" fmla="*/ 2067046 h 2067046"/>
              <a:gd name="connsiteX2-45" fmla="*/ 3063875 w 3902075"/>
              <a:gd name="connsiteY2-46" fmla="*/ 25521 h 2067046"/>
              <a:gd name="connsiteX3-47" fmla="*/ 3902075 w 3902075"/>
              <a:gd name="connsiteY3-48" fmla="*/ 866896 h 2067046"/>
              <a:gd name="connsiteX4-49" fmla="*/ 3902075 w 3902075"/>
              <a:gd name="connsiteY4-50" fmla="*/ 866896 h 2067046"/>
              <a:gd name="connsiteX0-51" fmla="*/ 0 w 3902075"/>
              <a:gd name="connsiteY0-52" fmla="*/ 1047871 h 2067046"/>
              <a:gd name="connsiteX1-53" fmla="*/ 1019175 w 3902075"/>
              <a:gd name="connsiteY1-54" fmla="*/ 2067046 h 2067046"/>
              <a:gd name="connsiteX2-55" fmla="*/ 3063875 w 3902075"/>
              <a:gd name="connsiteY2-56" fmla="*/ 25521 h 2067046"/>
              <a:gd name="connsiteX3-57" fmla="*/ 3902075 w 3902075"/>
              <a:gd name="connsiteY3-58" fmla="*/ 866896 h 2067046"/>
              <a:gd name="connsiteX4-59" fmla="*/ 3902075 w 3902075"/>
              <a:gd name="connsiteY4-60" fmla="*/ 866896 h 2067046"/>
              <a:gd name="connsiteX0-61" fmla="*/ 0 w 3902075"/>
              <a:gd name="connsiteY0-62" fmla="*/ 1047871 h 2067046"/>
              <a:gd name="connsiteX1-63" fmla="*/ 1019175 w 3902075"/>
              <a:gd name="connsiteY1-64" fmla="*/ 2067046 h 2067046"/>
              <a:gd name="connsiteX2-65" fmla="*/ 3063875 w 3902075"/>
              <a:gd name="connsiteY2-66" fmla="*/ 25521 h 2067046"/>
              <a:gd name="connsiteX3-67" fmla="*/ 3902075 w 3902075"/>
              <a:gd name="connsiteY3-68" fmla="*/ 866896 h 2067046"/>
              <a:gd name="connsiteX4-69" fmla="*/ 3902075 w 3902075"/>
              <a:gd name="connsiteY4-70" fmla="*/ 866896 h 2067046"/>
              <a:gd name="connsiteX0-71" fmla="*/ 0 w 3902075"/>
              <a:gd name="connsiteY0-72" fmla="*/ 1022350 h 2041525"/>
              <a:gd name="connsiteX1-73" fmla="*/ 1019175 w 3902075"/>
              <a:gd name="connsiteY1-74" fmla="*/ 2041525 h 2041525"/>
              <a:gd name="connsiteX2-75" fmla="*/ 3063875 w 3902075"/>
              <a:gd name="connsiteY2-76" fmla="*/ 0 h 2041525"/>
              <a:gd name="connsiteX3-77" fmla="*/ 3902075 w 3902075"/>
              <a:gd name="connsiteY3-78" fmla="*/ 841375 h 2041525"/>
              <a:gd name="connsiteX4-79" fmla="*/ 3902075 w 3902075"/>
              <a:gd name="connsiteY4-80" fmla="*/ 841375 h 2041525"/>
              <a:gd name="connsiteX0-81" fmla="*/ 0 w 3902075"/>
              <a:gd name="connsiteY0-82" fmla="*/ 1022350 h 1879600"/>
              <a:gd name="connsiteX1-83" fmla="*/ 847725 w 3902075"/>
              <a:gd name="connsiteY1-84" fmla="*/ 1879600 h 1879600"/>
              <a:gd name="connsiteX2-85" fmla="*/ 3063875 w 3902075"/>
              <a:gd name="connsiteY2-86" fmla="*/ 0 h 1879600"/>
              <a:gd name="connsiteX3-87" fmla="*/ 3902075 w 3902075"/>
              <a:gd name="connsiteY3-88" fmla="*/ 841375 h 1879600"/>
              <a:gd name="connsiteX4-89" fmla="*/ 3902075 w 3902075"/>
              <a:gd name="connsiteY4-90" fmla="*/ 841375 h 1879600"/>
              <a:gd name="connsiteX0-91" fmla="*/ 0 w 3902075"/>
              <a:gd name="connsiteY0-92" fmla="*/ 1196975 h 2054225"/>
              <a:gd name="connsiteX1-93" fmla="*/ 847725 w 3902075"/>
              <a:gd name="connsiteY1-94" fmla="*/ 2054225 h 2054225"/>
              <a:gd name="connsiteX2-95" fmla="*/ 2895600 w 3902075"/>
              <a:gd name="connsiteY2-96" fmla="*/ 0 h 2054225"/>
              <a:gd name="connsiteX3-97" fmla="*/ 3902075 w 3902075"/>
              <a:gd name="connsiteY3-98" fmla="*/ 1016000 h 2054225"/>
              <a:gd name="connsiteX4-99" fmla="*/ 3902075 w 3902075"/>
              <a:gd name="connsiteY4-100" fmla="*/ 1016000 h 2054225"/>
              <a:gd name="connsiteX0-101" fmla="*/ 0 w 3902075"/>
              <a:gd name="connsiteY0-102" fmla="*/ 1196975 h 2054225"/>
              <a:gd name="connsiteX1-103" fmla="*/ 847725 w 3902075"/>
              <a:gd name="connsiteY1-104" fmla="*/ 2054225 h 2054225"/>
              <a:gd name="connsiteX2-105" fmla="*/ 2895600 w 3902075"/>
              <a:gd name="connsiteY2-106" fmla="*/ 0 h 2054225"/>
              <a:gd name="connsiteX3-107" fmla="*/ 3751060 w 3902075"/>
              <a:gd name="connsiteY3-108" fmla="*/ 864864 h 2054225"/>
              <a:gd name="connsiteX4-109" fmla="*/ 3902075 w 3902075"/>
              <a:gd name="connsiteY4-110" fmla="*/ 1016000 h 2054225"/>
              <a:gd name="connsiteX5" fmla="*/ 3902075 w 3902075"/>
              <a:gd name="connsiteY5" fmla="*/ 1016000 h 2054225"/>
              <a:gd name="connsiteX0-111" fmla="*/ 0 w 3902075"/>
              <a:gd name="connsiteY0-112" fmla="*/ 1196975 h 2054225"/>
              <a:gd name="connsiteX1-113" fmla="*/ 847725 w 3902075"/>
              <a:gd name="connsiteY1-114" fmla="*/ 2054225 h 2054225"/>
              <a:gd name="connsiteX2-115" fmla="*/ 2895600 w 3902075"/>
              <a:gd name="connsiteY2-116" fmla="*/ 0 h 2054225"/>
              <a:gd name="connsiteX3-117" fmla="*/ 3751060 w 3902075"/>
              <a:gd name="connsiteY3-118" fmla="*/ 864864 h 2054225"/>
              <a:gd name="connsiteX4-119" fmla="*/ 3902075 w 3902075"/>
              <a:gd name="connsiteY4-120" fmla="*/ 1016000 h 2054225"/>
              <a:gd name="connsiteX0-121" fmla="*/ 0 w 3751060"/>
              <a:gd name="connsiteY0-122" fmla="*/ 1196975 h 2054225"/>
              <a:gd name="connsiteX1-123" fmla="*/ 847725 w 3751060"/>
              <a:gd name="connsiteY1-124" fmla="*/ 2054225 h 2054225"/>
              <a:gd name="connsiteX2-125" fmla="*/ 2895600 w 3751060"/>
              <a:gd name="connsiteY2-126" fmla="*/ 0 h 2054225"/>
              <a:gd name="connsiteX3-127" fmla="*/ 3751060 w 3751060"/>
              <a:gd name="connsiteY3-128" fmla="*/ 864864 h 2054225"/>
            </a:gdLst>
            <a:ahLst/>
            <a:cxnLst>
              <a:cxn ang="0">
                <a:pos x="connsiteX0-1" y="connsiteY0-2"/>
              </a:cxn>
              <a:cxn ang="0">
                <a:pos x="connsiteX1-3" y="connsiteY1-4"/>
              </a:cxn>
              <a:cxn ang="0">
                <a:pos x="connsiteX2-5" y="connsiteY2-6"/>
              </a:cxn>
              <a:cxn ang="0">
                <a:pos x="connsiteX3-7" y="connsiteY3-8"/>
              </a:cxn>
            </a:cxnLst>
            <a:rect l="l" t="t" r="r" b="b"/>
            <a:pathLst>
              <a:path w="3751060" h="2054225">
                <a:moveTo>
                  <a:pt x="0" y="1196975"/>
                </a:moveTo>
                <a:cubicBezTo>
                  <a:pt x="339725" y="1536700"/>
                  <a:pt x="508000" y="1714500"/>
                  <a:pt x="847725" y="2054225"/>
                </a:cubicBezTo>
                <a:lnTo>
                  <a:pt x="2895600" y="0"/>
                </a:lnTo>
                <a:lnTo>
                  <a:pt x="3751060" y="864864"/>
                </a:lnTo>
              </a:path>
            </a:pathLst>
          </a:custGeom>
          <a:noFill/>
          <a:ln w="25400">
            <a:solidFill>
              <a:srgbClr val="006C31"/>
            </a:solidFill>
          </a:ln>
        </p:spPr>
        <p:style>
          <a:lnRef idx="2">
            <a:schemeClr val="accent1">
              <a:shade val="50000"/>
            </a:schemeClr>
          </a:lnRef>
          <a:fillRef idx="1">
            <a:schemeClr val="accent1"/>
          </a:fillRef>
          <a:effectRef idx="0">
            <a:schemeClr val="accent1"/>
          </a:effectRef>
          <a:fontRef idx="minor">
            <a:schemeClr val="lt1"/>
          </a:fontRef>
        </p:style>
        <p:txBody>
          <a:bodyPr lIns="100790" tIns="50396" rIns="100790" bIns="50396"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a:p>
        </p:txBody>
      </p:sp>
      <p:sp>
        <p:nvSpPr>
          <p:cNvPr id="14" name="Freeform 5"/>
          <p:cNvSpPr/>
          <p:nvPr/>
        </p:nvSpPr>
        <p:spPr bwMode="auto">
          <a:xfrm flipH="1" flipV="1">
            <a:off x="4736751" y="1612193"/>
            <a:ext cx="3654202" cy="1908935"/>
          </a:xfrm>
          <a:custGeom>
            <a:avLst/>
            <a:gdLst/>
            <a:ahLst/>
            <a:cxnLst>
              <a:cxn ang="0">
                <a:pos x="1558" y="337"/>
              </a:cxn>
              <a:cxn ang="0">
                <a:pos x="1221" y="0"/>
              </a:cxn>
              <a:cxn ang="0">
                <a:pos x="407" y="814"/>
              </a:cxn>
              <a:cxn ang="0">
                <a:pos x="0" y="407"/>
              </a:cxn>
              <a:cxn ang="0">
                <a:pos x="402" y="5"/>
              </a:cxn>
              <a:cxn ang="0">
                <a:pos x="734" y="337"/>
              </a:cxn>
            </a:cxnLst>
            <a:rect l="0" t="0" r="r" b="b"/>
            <a:pathLst>
              <a:path w="1558" h="814">
                <a:moveTo>
                  <a:pt x="1558" y="337"/>
                </a:moveTo>
                <a:lnTo>
                  <a:pt x="1221" y="0"/>
                </a:lnTo>
                <a:lnTo>
                  <a:pt x="407" y="814"/>
                </a:lnTo>
                <a:lnTo>
                  <a:pt x="0" y="407"/>
                </a:lnTo>
                <a:lnTo>
                  <a:pt x="402" y="5"/>
                </a:lnTo>
                <a:lnTo>
                  <a:pt x="734" y="337"/>
                </a:lnTo>
              </a:path>
            </a:pathLst>
          </a:custGeom>
          <a:noFill/>
          <a:ln w="25400" cap="flat" cmpd="sng">
            <a:solidFill>
              <a:srgbClr val="006C31"/>
            </a:solidFill>
            <a:prstDash val="solid"/>
            <a:round/>
          </a:ln>
          <a:effectLst/>
        </p:spPr>
        <p:txBody>
          <a:bodyPr wrap="none"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100" dirty="0"/>
          </a:p>
        </p:txBody>
      </p:sp>
      <p:sp>
        <p:nvSpPr>
          <p:cNvPr id="15" name="任意多边形 14"/>
          <p:cNvSpPr/>
          <p:nvPr/>
        </p:nvSpPr>
        <p:spPr>
          <a:xfrm>
            <a:off x="6814689" y="1916494"/>
            <a:ext cx="1295742" cy="1294395"/>
          </a:xfrm>
          <a:custGeom>
            <a:avLst/>
            <a:gdLst>
              <a:gd name="connsiteX0" fmla="*/ 692680 w 1385360"/>
              <a:gd name="connsiteY0" fmla="*/ 0 h 1385360"/>
              <a:gd name="connsiteX1" fmla="*/ 1385360 w 1385360"/>
              <a:gd name="connsiteY1" fmla="*/ 692679 h 1385360"/>
              <a:gd name="connsiteX2" fmla="*/ 692680 w 1385360"/>
              <a:gd name="connsiteY2" fmla="*/ 1385360 h 1385360"/>
              <a:gd name="connsiteX3" fmla="*/ 0 w 1385360"/>
              <a:gd name="connsiteY3" fmla="*/ 692680 h 1385360"/>
            </a:gdLst>
            <a:ahLst/>
            <a:cxnLst>
              <a:cxn ang="0">
                <a:pos x="connsiteX0" y="connsiteY0"/>
              </a:cxn>
              <a:cxn ang="0">
                <a:pos x="connsiteX1" y="connsiteY1"/>
              </a:cxn>
              <a:cxn ang="0">
                <a:pos x="connsiteX2" y="connsiteY2"/>
              </a:cxn>
              <a:cxn ang="0">
                <a:pos x="connsiteX3" y="connsiteY3"/>
              </a:cxn>
            </a:cxnLst>
            <a:rect l="l" t="t" r="r" b="b"/>
            <a:pathLst>
              <a:path w="1385360" h="1385360">
                <a:moveTo>
                  <a:pt x="692680" y="0"/>
                </a:moveTo>
                <a:lnTo>
                  <a:pt x="1385360" y="692679"/>
                </a:lnTo>
                <a:lnTo>
                  <a:pt x="692680" y="1385360"/>
                </a:lnTo>
                <a:lnTo>
                  <a:pt x="0" y="692680"/>
                </a:lnTo>
                <a:close/>
              </a:path>
            </a:pathLst>
          </a:cu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lIns="100790" tIns="50396" rIns="100790" bIns="50396"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zh-CN" altLang="en-US" b="1" dirty="0">
                <a:latin typeface="微软雅黑" panose="020B0503020204020204" pitchFamily="34" charset="-122"/>
                <a:ea typeface="微软雅黑" panose="020B0503020204020204" pitchFamily="34" charset="-122"/>
              </a:rPr>
              <a:t>标题</a:t>
            </a:r>
            <a:endParaRPr lang="zh-CN" altLang="en-US" b="1" dirty="0">
              <a:latin typeface="微软雅黑" panose="020B0503020204020204" pitchFamily="34" charset="-122"/>
              <a:ea typeface="微软雅黑" panose="020B0503020204020204" pitchFamily="34" charset="-122"/>
            </a:endParaRPr>
          </a:p>
        </p:txBody>
      </p:sp>
      <p:sp>
        <p:nvSpPr>
          <p:cNvPr id="16" name="任意多边形 15"/>
          <p:cNvSpPr/>
          <p:nvPr/>
        </p:nvSpPr>
        <p:spPr>
          <a:xfrm>
            <a:off x="7246560" y="2018917"/>
            <a:ext cx="432000" cy="432000"/>
          </a:xfrm>
          <a:custGeom>
            <a:avLst/>
            <a:gdLst>
              <a:gd name="connsiteX0" fmla="*/ 130460 w 260920"/>
              <a:gd name="connsiteY0" fmla="*/ 0 h 260921"/>
              <a:gd name="connsiteX1" fmla="*/ 260920 w 260920"/>
              <a:gd name="connsiteY1" fmla="*/ 130461 h 260921"/>
              <a:gd name="connsiteX2" fmla="*/ 130460 w 260920"/>
              <a:gd name="connsiteY2" fmla="*/ 260921 h 260921"/>
              <a:gd name="connsiteX3" fmla="*/ 0 w 260920"/>
              <a:gd name="connsiteY3" fmla="*/ 130460 h 260921"/>
            </a:gdLst>
            <a:ahLst/>
            <a:cxnLst>
              <a:cxn ang="0">
                <a:pos x="connsiteX0" y="connsiteY0"/>
              </a:cxn>
              <a:cxn ang="0">
                <a:pos x="connsiteX1" y="connsiteY1"/>
              </a:cxn>
              <a:cxn ang="0">
                <a:pos x="connsiteX2" y="connsiteY2"/>
              </a:cxn>
              <a:cxn ang="0">
                <a:pos x="connsiteX3" y="connsiteY3"/>
              </a:cxn>
            </a:cxnLst>
            <a:rect l="l" t="t" r="r" b="b"/>
            <a:pathLst>
              <a:path w="260920" h="260921">
                <a:moveTo>
                  <a:pt x="130460" y="0"/>
                </a:moveTo>
                <a:lnTo>
                  <a:pt x="260920" y="130461"/>
                </a:lnTo>
                <a:lnTo>
                  <a:pt x="130460" y="260921"/>
                </a:lnTo>
                <a:lnTo>
                  <a:pt x="0" y="13046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00790" tIns="50396" rIns="100790" bIns="50396"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altLang="zh-CN" sz="15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4</a:t>
            </a:r>
            <a:endParaRPr lang="zh-CN" altLang="en-US" sz="15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7" name="KSO_GT1.1"/>
          <p:cNvSpPr txBox="1"/>
          <p:nvPr/>
        </p:nvSpPr>
        <p:spPr>
          <a:xfrm>
            <a:off x="2672170" y="3619099"/>
            <a:ext cx="1868662" cy="1254625"/>
          </a:xfrm>
          <a:prstGeom prst="rect">
            <a:avLst/>
          </a:prstGeom>
          <a:noFill/>
        </p:spPr>
        <p:txBody>
          <a:bodyPr lIns="100790" tIns="50396" rIns="100790" bIns="50396"/>
          <a:lstStyle/>
          <a:p>
            <a:pPr algn="just">
              <a:lnSpc>
                <a:spcPct val="130000"/>
              </a:lnSpc>
              <a:defRPr/>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请在此处输入您的文本请在此处输入您的文本请在此处输入您的文本</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8" name="KSO_GT1.1"/>
          <p:cNvSpPr txBox="1"/>
          <p:nvPr/>
        </p:nvSpPr>
        <p:spPr>
          <a:xfrm>
            <a:off x="4587013" y="3619099"/>
            <a:ext cx="1866834" cy="1254625"/>
          </a:xfrm>
          <a:prstGeom prst="rect">
            <a:avLst/>
          </a:prstGeom>
          <a:noFill/>
        </p:spPr>
        <p:txBody>
          <a:bodyPr lIns="100790" tIns="50396" rIns="100790" bIns="50396"/>
          <a:lstStyle/>
          <a:p>
            <a:pPr algn="just">
              <a:lnSpc>
                <a:spcPct val="130000"/>
              </a:lnSpc>
              <a:defRPr/>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请在此处输入您的文本请在此处输入您的文本请在此处输入您的文本</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9" name="KSO_GT1.1"/>
          <p:cNvSpPr txBox="1"/>
          <p:nvPr/>
        </p:nvSpPr>
        <p:spPr>
          <a:xfrm>
            <a:off x="6522291" y="3619099"/>
            <a:ext cx="1868662" cy="1254625"/>
          </a:xfrm>
          <a:prstGeom prst="rect">
            <a:avLst/>
          </a:prstGeom>
          <a:noFill/>
        </p:spPr>
        <p:txBody>
          <a:bodyPr lIns="100790" tIns="50396" rIns="100790" bIns="50396"/>
          <a:lstStyle/>
          <a:p>
            <a:pPr algn="just">
              <a:lnSpc>
                <a:spcPct val="130000"/>
              </a:lnSpc>
              <a:defRPr/>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请在此处输入您的文本请在此处输入您的文本请在此处输入您的文本</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ppt_w</p:attrName>
                                        </p:attrNameLst>
                                      </p:cBhvr>
                                      <p:tavLst>
                                        <p:tav tm="0">
                                          <p:val>
                                            <p:fltVal val="0"/>
                                          </p:val>
                                        </p:tav>
                                        <p:tav tm="100000">
                                          <p:val>
                                            <p:strVal val="#ppt_w"/>
                                          </p:val>
                                        </p:tav>
                                      </p:tavLst>
                                    </p:anim>
                                    <p:anim calcmode="lin" valueType="num">
                                      <p:cBhvr>
                                        <p:cTn id="16" dur="500" fill="hold"/>
                                        <p:tgtEl>
                                          <p:spTgt spid="8"/>
                                        </p:tgtEl>
                                        <p:attrNameLst>
                                          <p:attrName>ppt_h</p:attrName>
                                        </p:attrNameLst>
                                      </p:cBhvr>
                                      <p:tavLst>
                                        <p:tav tm="0">
                                          <p:val>
                                            <p:fltVal val="0"/>
                                          </p:val>
                                        </p:tav>
                                        <p:tav tm="100000">
                                          <p:val>
                                            <p:strVal val="#ppt_h"/>
                                          </p:val>
                                        </p:tav>
                                      </p:tavLst>
                                    </p:anim>
                                    <p:animEffect transition="in" filter="fade">
                                      <p:cBhvr>
                                        <p:cTn id="17" dur="500"/>
                                        <p:tgtEl>
                                          <p:spTgt spid="8"/>
                                        </p:tgtEl>
                                      </p:cBhvr>
                                    </p:animEffect>
                                  </p:childTnLst>
                                </p:cTn>
                              </p:par>
                            </p:childTnLst>
                          </p:cTn>
                        </p:par>
                        <p:par>
                          <p:cTn id="18" fill="hold">
                            <p:stCondLst>
                              <p:cond delay="1500"/>
                            </p:stCondLst>
                            <p:childTnLst>
                              <p:par>
                                <p:cTn id="19" presetID="16" presetClass="entr" presetSubtype="37"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barn(outVertical)">
                                      <p:cBhvr>
                                        <p:cTn id="21" dur="500"/>
                                        <p:tgtEl>
                                          <p:spTgt spid="10"/>
                                        </p:tgtEl>
                                      </p:cBhvr>
                                    </p:animEffect>
                                  </p:childTnLst>
                                </p:cTn>
                              </p:par>
                            </p:childTnLst>
                          </p:cTn>
                        </p:par>
                        <p:par>
                          <p:cTn id="22" fill="hold">
                            <p:stCondLst>
                              <p:cond delay="2000"/>
                            </p:stCondLst>
                            <p:childTnLst>
                              <p:par>
                                <p:cTn id="23" presetID="22" presetClass="entr" presetSubtype="4"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down)">
                                      <p:cBhvr>
                                        <p:cTn id="25" dur="750"/>
                                        <p:tgtEl>
                                          <p:spTgt spid="9"/>
                                        </p:tgtEl>
                                      </p:cBhvr>
                                    </p:animEffect>
                                  </p:childTnLst>
                                </p:cTn>
                              </p:par>
                            </p:childTnLst>
                          </p:cTn>
                        </p:par>
                        <p:par>
                          <p:cTn id="26" fill="hold">
                            <p:stCondLst>
                              <p:cond delay="3000"/>
                            </p:stCondLst>
                            <p:childTnLst>
                              <p:par>
                                <p:cTn id="27" presetID="53" presetClass="entr" presetSubtype="16"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500" fill="hold"/>
                                        <p:tgtEl>
                                          <p:spTgt spid="7"/>
                                        </p:tgtEl>
                                        <p:attrNameLst>
                                          <p:attrName>ppt_w</p:attrName>
                                        </p:attrNameLst>
                                      </p:cBhvr>
                                      <p:tavLst>
                                        <p:tav tm="0">
                                          <p:val>
                                            <p:fltVal val="0"/>
                                          </p:val>
                                        </p:tav>
                                        <p:tav tm="100000">
                                          <p:val>
                                            <p:strVal val="#ppt_w"/>
                                          </p:val>
                                        </p:tav>
                                      </p:tavLst>
                                    </p:anim>
                                    <p:anim calcmode="lin" valueType="num">
                                      <p:cBhvr>
                                        <p:cTn id="30" dur="500" fill="hold"/>
                                        <p:tgtEl>
                                          <p:spTgt spid="7"/>
                                        </p:tgtEl>
                                        <p:attrNameLst>
                                          <p:attrName>ppt_h</p:attrName>
                                        </p:attrNameLst>
                                      </p:cBhvr>
                                      <p:tavLst>
                                        <p:tav tm="0">
                                          <p:val>
                                            <p:fltVal val="0"/>
                                          </p:val>
                                        </p:tav>
                                        <p:tav tm="100000">
                                          <p:val>
                                            <p:strVal val="#ppt_h"/>
                                          </p:val>
                                        </p:tav>
                                      </p:tavLst>
                                    </p:anim>
                                    <p:animEffect transition="in" filter="fade">
                                      <p:cBhvr>
                                        <p:cTn id="31" dur="500"/>
                                        <p:tgtEl>
                                          <p:spTgt spid="7"/>
                                        </p:tgtEl>
                                      </p:cBhvr>
                                    </p:animEffect>
                                  </p:childTnLst>
                                </p:cTn>
                              </p:par>
                            </p:childTnLst>
                          </p:cTn>
                        </p:par>
                        <p:par>
                          <p:cTn id="32" fill="hold">
                            <p:stCondLst>
                              <p:cond delay="3500"/>
                            </p:stCondLst>
                            <p:childTnLst>
                              <p:par>
                                <p:cTn id="33" presetID="16" presetClass="entr" presetSubtype="37"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barn(outVertical)">
                                      <p:cBhvr>
                                        <p:cTn id="35" dur="500"/>
                                        <p:tgtEl>
                                          <p:spTgt spid="11"/>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left)">
                                      <p:cBhvr>
                                        <p:cTn id="39" dur="750"/>
                                        <p:tgtEl>
                                          <p:spTgt spid="13"/>
                                        </p:tgtEl>
                                      </p:cBhvr>
                                    </p:animEffect>
                                  </p:childTnLst>
                                </p:cTn>
                              </p:par>
                            </p:childTnLst>
                          </p:cTn>
                        </p:par>
                        <p:par>
                          <p:cTn id="40" fill="hold">
                            <p:stCondLst>
                              <p:cond delay="5000"/>
                            </p:stCondLst>
                            <p:childTnLst>
                              <p:par>
                                <p:cTn id="41" presetID="53" presetClass="entr" presetSubtype="16" fill="hold" grpId="0" nodeType="after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p:cTn id="43" dur="500" fill="hold"/>
                                        <p:tgtEl>
                                          <p:spTgt spid="6"/>
                                        </p:tgtEl>
                                        <p:attrNameLst>
                                          <p:attrName>ppt_w</p:attrName>
                                        </p:attrNameLst>
                                      </p:cBhvr>
                                      <p:tavLst>
                                        <p:tav tm="0">
                                          <p:val>
                                            <p:fltVal val="0"/>
                                          </p:val>
                                        </p:tav>
                                        <p:tav tm="100000">
                                          <p:val>
                                            <p:strVal val="#ppt_w"/>
                                          </p:val>
                                        </p:tav>
                                      </p:tavLst>
                                    </p:anim>
                                    <p:anim calcmode="lin" valueType="num">
                                      <p:cBhvr>
                                        <p:cTn id="44" dur="500" fill="hold"/>
                                        <p:tgtEl>
                                          <p:spTgt spid="6"/>
                                        </p:tgtEl>
                                        <p:attrNameLst>
                                          <p:attrName>ppt_h</p:attrName>
                                        </p:attrNameLst>
                                      </p:cBhvr>
                                      <p:tavLst>
                                        <p:tav tm="0">
                                          <p:val>
                                            <p:fltVal val="0"/>
                                          </p:val>
                                        </p:tav>
                                        <p:tav tm="100000">
                                          <p:val>
                                            <p:strVal val="#ppt_h"/>
                                          </p:val>
                                        </p:tav>
                                      </p:tavLst>
                                    </p:anim>
                                    <p:animEffect transition="in" filter="fade">
                                      <p:cBhvr>
                                        <p:cTn id="45" dur="500"/>
                                        <p:tgtEl>
                                          <p:spTgt spid="6"/>
                                        </p:tgtEl>
                                      </p:cBhvr>
                                    </p:animEffect>
                                  </p:childTnLst>
                                </p:cTn>
                              </p:par>
                            </p:childTnLst>
                          </p:cTn>
                        </p:par>
                        <p:par>
                          <p:cTn id="46" fill="hold">
                            <p:stCondLst>
                              <p:cond delay="5500"/>
                            </p:stCondLst>
                            <p:childTnLst>
                              <p:par>
                                <p:cTn id="47" presetID="16" presetClass="entr" presetSubtype="37" fill="hold" grpId="0" nodeType="after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barn(outVertical)">
                                      <p:cBhvr>
                                        <p:cTn id="49" dur="500"/>
                                        <p:tgtEl>
                                          <p:spTgt spid="12"/>
                                        </p:tgtEl>
                                      </p:cBhvr>
                                    </p:animEffect>
                                  </p:childTnLst>
                                </p:cTn>
                              </p:par>
                            </p:childTnLst>
                          </p:cTn>
                        </p:par>
                        <p:par>
                          <p:cTn id="50" fill="hold">
                            <p:stCondLst>
                              <p:cond delay="6000"/>
                            </p:stCondLst>
                            <p:childTnLst>
                              <p:par>
                                <p:cTn id="51" presetID="22" presetClass="entr" presetSubtype="8"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wipe(left)">
                                      <p:cBhvr>
                                        <p:cTn id="53" dur="750"/>
                                        <p:tgtEl>
                                          <p:spTgt spid="14"/>
                                        </p:tgtEl>
                                      </p:cBhvr>
                                    </p:animEffect>
                                  </p:childTnLst>
                                </p:cTn>
                              </p:par>
                            </p:childTnLst>
                          </p:cTn>
                        </p:par>
                        <p:par>
                          <p:cTn id="54" fill="hold">
                            <p:stCondLst>
                              <p:cond delay="7000"/>
                            </p:stCondLst>
                            <p:childTnLst>
                              <p:par>
                                <p:cTn id="55" presetID="53" presetClass="entr" presetSubtype="16"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 calcmode="lin" valueType="num">
                                      <p:cBhvr>
                                        <p:cTn id="57" dur="500" fill="hold"/>
                                        <p:tgtEl>
                                          <p:spTgt spid="15"/>
                                        </p:tgtEl>
                                        <p:attrNameLst>
                                          <p:attrName>ppt_w</p:attrName>
                                        </p:attrNameLst>
                                      </p:cBhvr>
                                      <p:tavLst>
                                        <p:tav tm="0">
                                          <p:val>
                                            <p:fltVal val="0"/>
                                          </p:val>
                                        </p:tav>
                                        <p:tav tm="100000">
                                          <p:val>
                                            <p:strVal val="#ppt_w"/>
                                          </p:val>
                                        </p:tav>
                                      </p:tavLst>
                                    </p:anim>
                                    <p:anim calcmode="lin" valueType="num">
                                      <p:cBhvr>
                                        <p:cTn id="58" dur="500" fill="hold"/>
                                        <p:tgtEl>
                                          <p:spTgt spid="15"/>
                                        </p:tgtEl>
                                        <p:attrNameLst>
                                          <p:attrName>ppt_h</p:attrName>
                                        </p:attrNameLst>
                                      </p:cBhvr>
                                      <p:tavLst>
                                        <p:tav tm="0">
                                          <p:val>
                                            <p:fltVal val="0"/>
                                          </p:val>
                                        </p:tav>
                                        <p:tav tm="100000">
                                          <p:val>
                                            <p:strVal val="#ppt_h"/>
                                          </p:val>
                                        </p:tav>
                                      </p:tavLst>
                                    </p:anim>
                                    <p:animEffect transition="in" filter="fade">
                                      <p:cBhvr>
                                        <p:cTn id="59" dur="500"/>
                                        <p:tgtEl>
                                          <p:spTgt spid="15"/>
                                        </p:tgtEl>
                                      </p:cBhvr>
                                    </p:animEffect>
                                  </p:childTnLst>
                                </p:cTn>
                              </p:par>
                            </p:childTnLst>
                          </p:cTn>
                        </p:par>
                        <p:par>
                          <p:cTn id="60" fill="hold">
                            <p:stCondLst>
                              <p:cond delay="7500"/>
                            </p:stCondLst>
                            <p:childTnLst>
                              <p:par>
                                <p:cTn id="61" presetID="16" presetClass="entr" presetSubtype="37" fill="hold" grpId="0" nodeType="afterEffect">
                                  <p:stCondLst>
                                    <p:cond delay="0"/>
                                  </p:stCondLst>
                                  <p:childTnLst>
                                    <p:set>
                                      <p:cBhvr>
                                        <p:cTn id="62" dur="1" fill="hold">
                                          <p:stCondLst>
                                            <p:cond delay="0"/>
                                          </p:stCondLst>
                                        </p:cTn>
                                        <p:tgtEl>
                                          <p:spTgt spid="16"/>
                                        </p:tgtEl>
                                        <p:attrNameLst>
                                          <p:attrName>style.visibility</p:attrName>
                                        </p:attrNameLst>
                                      </p:cBhvr>
                                      <p:to>
                                        <p:strVal val="visible"/>
                                      </p:to>
                                    </p:set>
                                    <p:animEffect transition="in" filter="barn(outVertical)">
                                      <p:cBhvr>
                                        <p:cTn id="63" dur="500"/>
                                        <p:tgtEl>
                                          <p:spTgt spid="16"/>
                                        </p:tgtEl>
                                      </p:cBhvr>
                                    </p:animEffect>
                                  </p:childTnLst>
                                </p:cTn>
                              </p:par>
                            </p:childTnLst>
                          </p:cTn>
                        </p:par>
                        <p:par>
                          <p:cTn id="64" fill="hold">
                            <p:stCondLst>
                              <p:cond delay="8000"/>
                            </p:stCondLst>
                            <p:childTnLst>
                              <p:par>
                                <p:cTn id="65" presetID="22" presetClass="entr" presetSubtype="1" fill="hold" grpId="0" nodeType="afterEffect">
                                  <p:stCondLst>
                                    <p:cond delay="0"/>
                                  </p:stCondLst>
                                  <p:childTnLst>
                                    <p:set>
                                      <p:cBhvr>
                                        <p:cTn id="66" dur="1" fill="hold">
                                          <p:stCondLst>
                                            <p:cond delay="0"/>
                                          </p:stCondLst>
                                        </p:cTn>
                                        <p:tgtEl>
                                          <p:spTgt spid="4"/>
                                        </p:tgtEl>
                                        <p:attrNameLst>
                                          <p:attrName>style.visibility</p:attrName>
                                        </p:attrNameLst>
                                      </p:cBhvr>
                                      <p:to>
                                        <p:strVal val="visible"/>
                                      </p:to>
                                    </p:set>
                                    <p:animEffect transition="in" filter="wipe(up)">
                                      <p:cBhvr>
                                        <p:cTn id="67" dur="500"/>
                                        <p:tgtEl>
                                          <p:spTgt spid="4"/>
                                        </p:tgtEl>
                                      </p:cBhvr>
                                    </p:animEffect>
                                  </p:childTnLst>
                                </p:cTn>
                              </p:par>
                            </p:childTnLst>
                          </p:cTn>
                        </p:par>
                        <p:par>
                          <p:cTn id="68" fill="hold">
                            <p:stCondLst>
                              <p:cond delay="8500"/>
                            </p:stCondLst>
                            <p:childTnLst>
                              <p:par>
                                <p:cTn id="69" presetID="22" presetClass="entr" presetSubtype="1" fill="hold" grpId="0" nodeType="afterEffect">
                                  <p:stCondLst>
                                    <p:cond delay="0"/>
                                  </p:stCondLst>
                                  <p:childTnLst>
                                    <p:set>
                                      <p:cBhvr>
                                        <p:cTn id="70" dur="1" fill="hold">
                                          <p:stCondLst>
                                            <p:cond delay="0"/>
                                          </p:stCondLst>
                                        </p:cTn>
                                        <p:tgtEl>
                                          <p:spTgt spid="17"/>
                                        </p:tgtEl>
                                        <p:attrNameLst>
                                          <p:attrName>style.visibility</p:attrName>
                                        </p:attrNameLst>
                                      </p:cBhvr>
                                      <p:to>
                                        <p:strVal val="visible"/>
                                      </p:to>
                                    </p:set>
                                    <p:animEffect transition="in" filter="wipe(up)">
                                      <p:cBhvr>
                                        <p:cTn id="71" dur="500"/>
                                        <p:tgtEl>
                                          <p:spTgt spid="17"/>
                                        </p:tgtEl>
                                      </p:cBhvr>
                                    </p:animEffect>
                                  </p:childTnLst>
                                </p:cTn>
                              </p:par>
                            </p:childTnLst>
                          </p:cTn>
                        </p:par>
                        <p:par>
                          <p:cTn id="72" fill="hold">
                            <p:stCondLst>
                              <p:cond delay="9000"/>
                            </p:stCondLst>
                            <p:childTnLst>
                              <p:par>
                                <p:cTn id="73" presetID="22" presetClass="entr" presetSubtype="1" fill="hold" grpId="0" nodeType="afterEffect">
                                  <p:stCondLst>
                                    <p:cond delay="0"/>
                                  </p:stCondLst>
                                  <p:childTnLst>
                                    <p:set>
                                      <p:cBhvr>
                                        <p:cTn id="74" dur="1" fill="hold">
                                          <p:stCondLst>
                                            <p:cond delay="0"/>
                                          </p:stCondLst>
                                        </p:cTn>
                                        <p:tgtEl>
                                          <p:spTgt spid="18"/>
                                        </p:tgtEl>
                                        <p:attrNameLst>
                                          <p:attrName>style.visibility</p:attrName>
                                        </p:attrNameLst>
                                      </p:cBhvr>
                                      <p:to>
                                        <p:strVal val="visible"/>
                                      </p:to>
                                    </p:set>
                                    <p:animEffect transition="in" filter="wipe(up)">
                                      <p:cBhvr>
                                        <p:cTn id="75" dur="500"/>
                                        <p:tgtEl>
                                          <p:spTgt spid="18"/>
                                        </p:tgtEl>
                                      </p:cBhvr>
                                    </p:animEffect>
                                  </p:childTnLst>
                                </p:cTn>
                              </p:par>
                            </p:childTnLst>
                          </p:cTn>
                        </p:par>
                        <p:par>
                          <p:cTn id="76" fill="hold">
                            <p:stCondLst>
                              <p:cond delay="9500"/>
                            </p:stCondLst>
                            <p:childTnLst>
                              <p:par>
                                <p:cTn id="77" presetID="22" presetClass="entr" presetSubtype="1" fill="hold" grpId="0" nodeType="afterEffect">
                                  <p:stCondLst>
                                    <p:cond delay="0"/>
                                  </p:stCondLst>
                                  <p:childTnLst>
                                    <p:set>
                                      <p:cBhvr>
                                        <p:cTn id="78" dur="1" fill="hold">
                                          <p:stCondLst>
                                            <p:cond delay="0"/>
                                          </p:stCondLst>
                                        </p:cTn>
                                        <p:tgtEl>
                                          <p:spTgt spid="19"/>
                                        </p:tgtEl>
                                        <p:attrNameLst>
                                          <p:attrName>style.visibility</p:attrName>
                                        </p:attrNameLst>
                                      </p:cBhvr>
                                      <p:to>
                                        <p:strVal val="visible"/>
                                      </p:to>
                                    </p:set>
                                    <p:animEffect transition="in" filter="wipe(up)">
                                      <p:cBhvr>
                                        <p:cTn id="7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P spid="4" grpId="0"/>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p:bldP spid="18" grpId="0"/>
      <p:bldP spid="1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0" y="274202"/>
            <a:ext cx="2411760" cy="360040"/>
          </a:xfrm>
          <a:prstGeom prst="homePlat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14"/>
          <p:cNvSpPr txBox="1">
            <a:spLocks noChangeArrowheads="1"/>
          </p:cNvSpPr>
          <p:nvPr/>
        </p:nvSpPr>
        <p:spPr bwMode="auto">
          <a:xfrm>
            <a:off x="107504" y="286698"/>
            <a:ext cx="2016224" cy="338554"/>
          </a:xfrm>
          <a:prstGeom prst="rect">
            <a:avLst/>
          </a:prstGeom>
          <a:noFill/>
          <a:ln w="9525">
            <a:noFill/>
            <a:miter lim="800000"/>
          </a:ln>
        </p:spPr>
        <p:txBody>
          <a:bodyPr wrap="square">
            <a:spAutoFit/>
          </a:bodyPr>
          <a:lstStyle/>
          <a:p>
            <a:pPr lvl="0" algn="ctr">
              <a:defRPr/>
            </a:pPr>
            <a:r>
              <a:rPr lang="zh-CN" altLang="en-US" sz="1600" b="1" kern="0" dirty="0" smtClean="0">
                <a:solidFill>
                  <a:schemeClr val="bg1"/>
                </a:solidFill>
                <a:latin typeface="微软雅黑" panose="020B0503020204020204" pitchFamily="34" charset="-122"/>
                <a:ea typeface="微软雅黑" panose="020B0503020204020204" pitchFamily="34" charset="-122"/>
              </a:rPr>
              <a:t>单击此处添加标题</a:t>
            </a:r>
            <a:endParaRPr lang="zh-CN" altLang="en-US" sz="1600" b="1" kern="0" dirty="0" smtClean="0">
              <a:solidFill>
                <a:schemeClr val="bg1"/>
              </a:solidFill>
              <a:latin typeface="微软雅黑" panose="020B0503020204020204" pitchFamily="34" charset="-122"/>
              <a:ea typeface="微软雅黑" panose="020B0503020204020204" pitchFamily="34" charset="-122"/>
            </a:endParaRPr>
          </a:p>
        </p:txBody>
      </p:sp>
      <p:sp>
        <p:nvSpPr>
          <p:cNvPr id="4" name="同心圆 3"/>
          <p:cNvSpPr/>
          <p:nvPr/>
        </p:nvSpPr>
        <p:spPr>
          <a:xfrm rot="20580000">
            <a:off x="3516850" y="1976145"/>
            <a:ext cx="2304203" cy="2304062"/>
          </a:xfrm>
          <a:prstGeom prst="donut">
            <a:avLst>
              <a:gd name="adj" fmla="val 9616"/>
            </a:avLst>
          </a:prstGeom>
          <a:solidFill>
            <a:srgbClr val="00421E"/>
          </a:solidFill>
          <a:ln>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endParaRPr lang="zh-CN" altLang="en-US" dirty="0">
              <a:solidFill>
                <a:schemeClr val="tx1"/>
              </a:solidFill>
            </a:endParaRPr>
          </a:p>
        </p:txBody>
      </p:sp>
      <p:sp>
        <p:nvSpPr>
          <p:cNvPr id="6" name="同心圆 5"/>
          <p:cNvSpPr/>
          <p:nvPr/>
        </p:nvSpPr>
        <p:spPr>
          <a:xfrm rot="20580000">
            <a:off x="3960889" y="2420156"/>
            <a:ext cx="1416126" cy="1416039"/>
          </a:xfrm>
          <a:prstGeom prst="donut">
            <a:avLst>
              <a:gd name="adj" fmla="val 15952"/>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endParaRPr lang="zh-CN" altLang="en-US" dirty="0">
              <a:solidFill>
                <a:schemeClr val="tx1"/>
              </a:solidFill>
            </a:endParaRPr>
          </a:p>
        </p:txBody>
      </p:sp>
      <p:sp>
        <p:nvSpPr>
          <p:cNvPr id="7" name="矩形 6"/>
          <p:cNvSpPr/>
          <p:nvPr/>
        </p:nvSpPr>
        <p:spPr>
          <a:xfrm rot="19320000">
            <a:off x="5264826" y="2194621"/>
            <a:ext cx="679559" cy="129600"/>
          </a:xfrm>
          <a:prstGeom prst="rect">
            <a:avLst/>
          </a:prstGeom>
          <a:solidFill>
            <a:srgbClr val="00421E"/>
          </a:solidFill>
          <a:ln>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endParaRPr lang="zh-CN" altLang="en-US" dirty="0"/>
          </a:p>
        </p:txBody>
      </p:sp>
      <p:sp>
        <p:nvSpPr>
          <p:cNvPr id="8" name="同心圆 7"/>
          <p:cNvSpPr/>
          <p:nvPr/>
        </p:nvSpPr>
        <p:spPr>
          <a:xfrm rot="20580000">
            <a:off x="4392927" y="2852168"/>
            <a:ext cx="552049" cy="552016"/>
          </a:xfrm>
          <a:prstGeom prst="donut">
            <a:avLst>
              <a:gd name="adj" fmla="val 29578"/>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endParaRPr lang="zh-CN" altLang="en-US" dirty="0">
              <a:solidFill>
                <a:schemeClr val="tx1"/>
              </a:solidFill>
            </a:endParaRPr>
          </a:p>
        </p:txBody>
      </p:sp>
      <p:sp>
        <p:nvSpPr>
          <p:cNvPr id="9" name="矩形 8"/>
          <p:cNvSpPr/>
          <p:nvPr/>
        </p:nvSpPr>
        <p:spPr>
          <a:xfrm rot="2400000">
            <a:off x="4951030" y="3691359"/>
            <a:ext cx="1021527" cy="129600"/>
          </a:xfrm>
          <a:prstGeom prst="rect">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endParaRPr lang="zh-CN" altLang="en-US" dirty="0"/>
          </a:p>
        </p:txBody>
      </p:sp>
      <p:sp>
        <p:nvSpPr>
          <p:cNvPr id="10" name="椭圆 9"/>
          <p:cNvSpPr/>
          <p:nvPr/>
        </p:nvSpPr>
        <p:spPr>
          <a:xfrm>
            <a:off x="5620032" y="3867073"/>
            <a:ext cx="477042" cy="475513"/>
          </a:xfrm>
          <a:prstGeom prst="ellips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r>
              <a:rPr lang="en-US" altLang="zh-CN" sz="2300" dirty="0">
                <a:solidFill>
                  <a:schemeClr val="bg1"/>
                </a:solidFill>
                <a:latin typeface="Arial Black" panose="020B0A04020102020204" pitchFamily="34" charset="0"/>
              </a:rPr>
              <a:t>B</a:t>
            </a:r>
            <a:endParaRPr lang="zh-CN" altLang="en-US" sz="2300" dirty="0">
              <a:solidFill>
                <a:schemeClr val="bg1"/>
              </a:solidFill>
              <a:latin typeface="Arial Black" panose="020B0A04020102020204" pitchFamily="34" charset="0"/>
            </a:endParaRPr>
          </a:p>
        </p:txBody>
      </p:sp>
      <p:sp>
        <p:nvSpPr>
          <p:cNvPr id="11" name="椭圆 10"/>
          <p:cNvSpPr/>
          <p:nvPr/>
        </p:nvSpPr>
        <p:spPr>
          <a:xfrm>
            <a:off x="5655577" y="1796926"/>
            <a:ext cx="475541" cy="477013"/>
          </a:xfrm>
          <a:prstGeom prst="ellipse">
            <a:avLst/>
          </a:prstGeom>
          <a:solidFill>
            <a:srgbClr val="00421E"/>
          </a:solidFill>
          <a:ln>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r>
              <a:rPr lang="en-US" altLang="zh-CN" sz="2300" dirty="0">
                <a:solidFill>
                  <a:schemeClr val="bg1"/>
                </a:solidFill>
                <a:latin typeface="Arial Black" panose="020B0A04020102020204" pitchFamily="34" charset="0"/>
              </a:rPr>
              <a:t>C</a:t>
            </a:r>
            <a:endParaRPr lang="zh-CN" altLang="en-US" sz="2300" dirty="0">
              <a:solidFill>
                <a:schemeClr val="bg1"/>
              </a:solidFill>
              <a:latin typeface="Arial Black" panose="020B0A04020102020204" pitchFamily="34" charset="0"/>
            </a:endParaRPr>
          </a:p>
        </p:txBody>
      </p:sp>
      <p:sp>
        <p:nvSpPr>
          <p:cNvPr id="12" name="矩形 11"/>
          <p:cNvSpPr/>
          <p:nvPr/>
        </p:nvSpPr>
        <p:spPr>
          <a:xfrm rot="19363040">
            <a:off x="3299419" y="3585546"/>
            <a:ext cx="1360620" cy="129138"/>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endParaRPr lang="zh-CN" altLang="en-US" dirty="0"/>
          </a:p>
        </p:txBody>
      </p:sp>
      <p:sp>
        <p:nvSpPr>
          <p:cNvPr id="13" name="椭圆 12"/>
          <p:cNvSpPr/>
          <p:nvPr/>
        </p:nvSpPr>
        <p:spPr>
          <a:xfrm>
            <a:off x="3148416" y="3879036"/>
            <a:ext cx="475543" cy="475512"/>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r>
              <a:rPr lang="en-US" altLang="zh-CN" sz="2300" dirty="0">
                <a:solidFill>
                  <a:schemeClr val="bg1"/>
                </a:solidFill>
                <a:latin typeface="Arial Black" panose="020B0A04020102020204" pitchFamily="34" charset="0"/>
              </a:rPr>
              <a:t>A</a:t>
            </a:r>
            <a:endParaRPr lang="zh-CN" altLang="en-US" sz="2300" dirty="0">
              <a:solidFill>
                <a:schemeClr val="bg1"/>
              </a:solidFill>
              <a:latin typeface="Arial Black" panose="020B0A04020102020204" pitchFamily="34" charset="0"/>
            </a:endParaRPr>
          </a:p>
        </p:txBody>
      </p:sp>
      <p:sp>
        <p:nvSpPr>
          <p:cNvPr id="14" name="文本框 7"/>
          <p:cNvSpPr txBox="1">
            <a:spLocks noChangeArrowheads="1"/>
          </p:cNvSpPr>
          <p:nvPr/>
        </p:nvSpPr>
        <p:spPr bwMode="auto">
          <a:xfrm>
            <a:off x="6360335" y="1603124"/>
            <a:ext cx="2016224" cy="879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r>
              <a:rPr lang="zh-CN" altLang="en-US" sz="1400" b="1" dirty="0" smtClean="0">
                <a:solidFill>
                  <a:schemeClr val="tx1">
                    <a:lumMod val="85000"/>
                    <a:lumOff val="15000"/>
                  </a:schemeClr>
                </a:solidFill>
                <a:latin typeface="微软雅黑" panose="020B0503020204020204" pitchFamily="34" charset="-122"/>
              </a:rPr>
              <a:t>添加文本信息</a:t>
            </a:r>
            <a:endParaRPr lang="en-US" altLang="zh-CN" sz="1400" b="1" dirty="0" smtClean="0">
              <a:solidFill>
                <a:schemeClr val="tx1">
                  <a:lumMod val="85000"/>
                  <a:lumOff val="15000"/>
                </a:schemeClr>
              </a:solidFill>
              <a:latin typeface="微软雅黑" panose="020B0503020204020204" pitchFamily="34" charset="-122"/>
            </a:endParaRPr>
          </a:p>
          <a:p>
            <a:pPr>
              <a:lnSpc>
                <a:spcPct val="150000"/>
              </a:lnSpc>
              <a:spcBef>
                <a:spcPts val="300"/>
              </a:spcBef>
            </a:pPr>
            <a:r>
              <a:rPr lang="zh-CN" altLang="en-US" sz="1200" dirty="0" smtClean="0">
                <a:solidFill>
                  <a:schemeClr val="tx1">
                    <a:lumMod val="85000"/>
                    <a:lumOff val="15000"/>
                  </a:schemeClr>
                </a:solidFill>
                <a:latin typeface="微软雅黑" panose="020B0503020204020204" pitchFamily="34" charset="-122"/>
              </a:rPr>
              <a:t>添加说明文字添加</a:t>
            </a:r>
            <a:r>
              <a:rPr lang="zh-CN" altLang="en-US" sz="1200" dirty="0">
                <a:solidFill>
                  <a:schemeClr val="tx1">
                    <a:lumMod val="85000"/>
                    <a:lumOff val="15000"/>
                  </a:schemeClr>
                </a:solidFill>
                <a:latin typeface="微软雅黑" panose="020B0503020204020204" pitchFamily="34" charset="-122"/>
              </a:rPr>
              <a:t>说明文字添加说明文字添加说明文字</a:t>
            </a:r>
            <a:endParaRPr lang="zh-CN" altLang="en-US" sz="1200" dirty="0">
              <a:solidFill>
                <a:schemeClr val="tx1">
                  <a:lumMod val="85000"/>
                  <a:lumOff val="15000"/>
                </a:schemeClr>
              </a:solidFill>
              <a:latin typeface="微软雅黑" panose="020B0503020204020204" pitchFamily="34" charset="-122"/>
            </a:endParaRPr>
          </a:p>
          <a:p>
            <a:pPr>
              <a:lnSpc>
                <a:spcPct val="150000"/>
              </a:lnSpc>
              <a:spcBef>
                <a:spcPts val="300"/>
              </a:spcBef>
            </a:pPr>
            <a:endParaRPr lang="zh-CN" altLang="en-US" sz="1200" dirty="0">
              <a:solidFill>
                <a:schemeClr val="tx1">
                  <a:lumMod val="85000"/>
                  <a:lumOff val="15000"/>
                </a:schemeClr>
              </a:solidFill>
              <a:latin typeface="微软雅黑" panose="020B0503020204020204" pitchFamily="34" charset="-122"/>
            </a:endParaRPr>
          </a:p>
        </p:txBody>
      </p:sp>
      <p:sp>
        <p:nvSpPr>
          <p:cNvPr id="15" name="文本框 7"/>
          <p:cNvSpPr txBox="1">
            <a:spLocks noChangeArrowheads="1"/>
          </p:cNvSpPr>
          <p:nvPr/>
        </p:nvSpPr>
        <p:spPr bwMode="auto">
          <a:xfrm>
            <a:off x="6360335" y="3650115"/>
            <a:ext cx="2016224" cy="879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r>
              <a:rPr lang="zh-CN" altLang="en-US" sz="1400" b="1" dirty="0" smtClean="0">
                <a:solidFill>
                  <a:schemeClr val="tx1">
                    <a:lumMod val="85000"/>
                    <a:lumOff val="15000"/>
                  </a:schemeClr>
                </a:solidFill>
                <a:latin typeface="微软雅黑" panose="020B0503020204020204" pitchFamily="34" charset="-122"/>
              </a:rPr>
              <a:t>添加文本信息</a:t>
            </a:r>
            <a:endParaRPr lang="en-US" altLang="zh-CN" sz="1400" b="1" dirty="0" smtClean="0">
              <a:solidFill>
                <a:schemeClr val="tx1">
                  <a:lumMod val="85000"/>
                  <a:lumOff val="15000"/>
                </a:schemeClr>
              </a:solidFill>
              <a:latin typeface="微软雅黑" panose="020B0503020204020204" pitchFamily="34" charset="-122"/>
            </a:endParaRPr>
          </a:p>
          <a:p>
            <a:pPr>
              <a:lnSpc>
                <a:spcPct val="150000"/>
              </a:lnSpc>
              <a:spcBef>
                <a:spcPts val="300"/>
              </a:spcBef>
            </a:pPr>
            <a:r>
              <a:rPr lang="zh-CN" altLang="en-US" sz="1200" dirty="0" smtClean="0">
                <a:solidFill>
                  <a:schemeClr val="tx1">
                    <a:lumMod val="85000"/>
                    <a:lumOff val="15000"/>
                  </a:schemeClr>
                </a:solidFill>
                <a:latin typeface="微软雅黑" panose="020B0503020204020204" pitchFamily="34" charset="-122"/>
              </a:rPr>
              <a:t>添加说明文字添加</a:t>
            </a:r>
            <a:r>
              <a:rPr lang="zh-CN" altLang="en-US" sz="1200" dirty="0">
                <a:solidFill>
                  <a:schemeClr val="tx1">
                    <a:lumMod val="85000"/>
                    <a:lumOff val="15000"/>
                  </a:schemeClr>
                </a:solidFill>
                <a:latin typeface="微软雅黑" panose="020B0503020204020204" pitchFamily="34" charset="-122"/>
              </a:rPr>
              <a:t>说明文字添加说明文字添加说明文字</a:t>
            </a:r>
            <a:endParaRPr lang="zh-CN" altLang="en-US" sz="1200" dirty="0">
              <a:solidFill>
                <a:schemeClr val="tx1">
                  <a:lumMod val="85000"/>
                  <a:lumOff val="15000"/>
                </a:schemeClr>
              </a:solidFill>
              <a:latin typeface="微软雅黑" panose="020B0503020204020204" pitchFamily="34" charset="-122"/>
            </a:endParaRPr>
          </a:p>
          <a:p>
            <a:pPr>
              <a:lnSpc>
                <a:spcPct val="150000"/>
              </a:lnSpc>
              <a:spcBef>
                <a:spcPts val="300"/>
              </a:spcBef>
            </a:pPr>
            <a:endParaRPr lang="zh-CN" altLang="en-US" sz="1200" dirty="0">
              <a:solidFill>
                <a:schemeClr val="tx1">
                  <a:lumMod val="85000"/>
                  <a:lumOff val="15000"/>
                </a:schemeClr>
              </a:solidFill>
              <a:latin typeface="微软雅黑" panose="020B0503020204020204" pitchFamily="34" charset="-122"/>
            </a:endParaRPr>
          </a:p>
        </p:txBody>
      </p:sp>
      <p:sp>
        <p:nvSpPr>
          <p:cNvPr id="16" name="文本框 7"/>
          <p:cNvSpPr txBox="1">
            <a:spLocks noChangeArrowheads="1"/>
          </p:cNvSpPr>
          <p:nvPr/>
        </p:nvSpPr>
        <p:spPr bwMode="auto">
          <a:xfrm>
            <a:off x="929663" y="3706476"/>
            <a:ext cx="2016224" cy="879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r" eaLnBrk="1" hangingPunct="1"/>
            <a:r>
              <a:rPr lang="zh-CN" altLang="en-US" sz="1400" b="1" dirty="0" smtClean="0">
                <a:solidFill>
                  <a:schemeClr val="tx1">
                    <a:lumMod val="85000"/>
                    <a:lumOff val="15000"/>
                  </a:schemeClr>
                </a:solidFill>
                <a:latin typeface="微软雅黑" panose="020B0503020204020204" pitchFamily="34" charset="-122"/>
              </a:rPr>
              <a:t>添加文本信息</a:t>
            </a:r>
            <a:endParaRPr lang="en-US" altLang="zh-CN" sz="1400" b="1" dirty="0" smtClean="0">
              <a:solidFill>
                <a:schemeClr val="tx1">
                  <a:lumMod val="85000"/>
                  <a:lumOff val="15000"/>
                </a:schemeClr>
              </a:solidFill>
              <a:latin typeface="微软雅黑" panose="020B0503020204020204" pitchFamily="34" charset="-122"/>
            </a:endParaRPr>
          </a:p>
          <a:p>
            <a:pPr algn="r">
              <a:lnSpc>
                <a:spcPct val="150000"/>
              </a:lnSpc>
              <a:spcBef>
                <a:spcPts val="300"/>
              </a:spcBef>
            </a:pPr>
            <a:r>
              <a:rPr lang="zh-CN" altLang="en-US" sz="1200" dirty="0" smtClean="0">
                <a:solidFill>
                  <a:schemeClr val="tx1">
                    <a:lumMod val="85000"/>
                    <a:lumOff val="15000"/>
                  </a:schemeClr>
                </a:solidFill>
                <a:latin typeface="微软雅黑" panose="020B0503020204020204" pitchFamily="34" charset="-122"/>
              </a:rPr>
              <a:t>添加说明文字添加</a:t>
            </a:r>
            <a:r>
              <a:rPr lang="zh-CN" altLang="en-US" sz="1200" dirty="0">
                <a:solidFill>
                  <a:schemeClr val="tx1">
                    <a:lumMod val="85000"/>
                    <a:lumOff val="15000"/>
                  </a:schemeClr>
                </a:solidFill>
                <a:latin typeface="微软雅黑" panose="020B0503020204020204" pitchFamily="34" charset="-122"/>
              </a:rPr>
              <a:t>说明文字添加说明文字添加说明文字</a:t>
            </a:r>
            <a:endParaRPr lang="zh-CN" altLang="en-US" sz="1200" dirty="0">
              <a:solidFill>
                <a:schemeClr val="tx1">
                  <a:lumMod val="85000"/>
                  <a:lumOff val="15000"/>
                </a:schemeClr>
              </a:solidFill>
              <a:latin typeface="微软雅黑" panose="020B0503020204020204" pitchFamily="34" charset="-122"/>
            </a:endParaRPr>
          </a:p>
          <a:p>
            <a:pPr algn="r">
              <a:lnSpc>
                <a:spcPct val="150000"/>
              </a:lnSpc>
              <a:spcBef>
                <a:spcPts val="300"/>
              </a:spcBef>
            </a:pPr>
            <a:endParaRPr lang="zh-CN" altLang="en-US" sz="1200" dirty="0">
              <a:solidFill>
                <a:schemeClr val="tx1">
                  <a:lumMod val="85000"/>
                  <a:lumOff val="15000"/>
                </a:schemeClr>
              </a:solidFill>
              <a:latin typeface="微软雅黑" panose="020B0503020204020204" pitchFamily="34" charset="-122"/>
            </a:endParaRPr>
          </a:p>
        </p:txBody>
      </p:sp>
      <p:sp>
        <p:nvSpPr>
          <p:cNvPr id="17" name="五边形 16"/>
          <p:cNvSpPr/>
          <p:nvPr/>
        </p:nvSpPr>
        <p:spPr>
          <a:xfrm>
            <a:off x="883560" y="1361023"/>
            <a:ext cx="2108430" cy="307776"/>
          </a:xfrm>
          <a:prstGeom prst="homePlat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latin typeface="微软雅黑" panose="020B0503020204020204" pitchFamily="34" charset="-122"/>
                <a:ea typeface="微软雅黑" panose="020B0503020204020204" pitchFamily="34" charset="-122"/>
              </a:rPr>
              <a:t>此处添加文本说明</a:t>
            </a:r>
            <a:endParaRPr lang="zh-CN" altLang="en-US" sz="1400" dirty="0">
              <a:latin typeface="微软雅黑" panose="020B0503020204020204" pitchFamily="34" charset="-122"/>
              <a:ea typeface="微软雅黑" panose="020B0503020204020204" pitchFamily="34" charset="-122"/>
            </a:endParaRPr>
          </a:p>
        </p:txBody>
      </p:sp>
      <p:sp>
        <p:nvSpPr>
          <p:cNvPr id="18" name="文本框 7"/>
          <p:cNvSpPr txBox="1">
            <a:spLocks noChangeArrowheads="1"/>
          </p:cNvSpPr>
          <p:nvPr/>
        </p:nvSpPr>
        <p:spPr bwMode="auto">
          <a:xfrm>
            <a:off x="827584" y="1764497"/>
            <a:ext cx="2220383" cy="1350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nSpc>
                <a:spcPct val="150000"/>
              </a:lnSpc>
              <a:spcBef>
                <a:spcPts val="300"/>
              </a:spcBef>
            </a:pPr>
            <a:r>
              <a:rPr lang="zh-CN" altLang="en-US" sz="1050" dirty="0" smtClean="0">
                <a:solidFill>
                  <a:schemeClr val="tx1">
                    <a:lumMod val="85000"/>
                    <a:lumOff val="15000"/>
                  </a:schemeClr>
                </a:solidFill>
                <a:latin typeface="微软雅黑" panose="020B0503020204020204" pitchFamily="34" charset="-122"/>
              </a:rPr>
              <a:t>单击</a:t>
            </a:r>
            <a:r>
              <a:rPr lang="zh-CN" altLang="en-US" sz="1050" dirty="0">
                <a:solidFill>
                  <a:schemeClr val="tx1">
                    <a:lumMod val="85000"/>
                    <a:lumOff val="15000"/>
                  </a:schemeClr>
                </a:solidFill>
                <a:latin typeface="微软雅黑" panose="020B0503020204020204" pitchFamily="34" charset="-122"/>
              </a:rPr>
              <a:t>此处</a:t>
            </a:r>
            <a:r>
              <a:rPr lang="zh-CN" altLang="en-US" sz="1050" dirty="0" smtClean="0">
                <a:solidFill>
                  <a:schemeClr val="tx1">
                    <a:lumMod val="85000"/>
                    <a:lumOff val="15000"/>
                  </a:schemeClr>
                </a:solidFill>
                <a:latin typeface="微软雅黑" panose="020B0503020204020204" pitchFamily="34" charset="-122"/>
              </a:rPr>
              <a:t>添加</a:t>
            </a:r>
            <a:r>
              <a:rPr lang="zh-CN" altLang="en-US" sz="1050" dirty="0">
                <a:solidFill>
                  <a:schemeClr val="tx1">
                    <a:lumMod val="85000"/>
                    <a:lumOff val="15000"/>
                  </a:schemeClr>
                </a:solidFill>
                <a:latin typeface="微软雅黑" panose="020B0503020204020204" pitchFamily="34" charset="-122"/>
              </a:rPr>
              <a:t>说明文字单击此处添加说明</a:t>
            </a:r>
            <a:r>
              <a:rPr lang="zh-CN" altLang="en-US" sz="1050" dirty="0" smtClean="0">
                <a:solidFill>
                  <a:schemeClr val="tx1">
                    <a:lumMod val="85000"/>
                    <a:lumOff val="15000"/>
                  </a:schemeClr>
                </a:solidFill>
                <a:latin typeface="微软雅黑" panose="020B0503020204020204" pitchFamily="34" charset="-122"/>
              </a:rPr>
              <a:t>文字</a:t>
            </a:r>
            <a:r>
              <a:rPr lang="zh-CN" altLang="en-US" sz="1050" dirty="0">
                <a:solidFill>
                  <a:schemeClr val="tx1">
                    <a:lumMod val="85000"/>
                    <a:lumOff val="15000"/>
                  </a:schemeClr>
                </a:solidFill>
                <a:latin typeface="微软雅黑" panose="020B0503020204020204" pitchFamily="34" charset="-122"/>
              </a:rPr>
              <a:t>单击此处添加说明</a:t>
            </a:r>
            <a:r>
              <a:rPr lang="zh-CN" altLang="en-US" sz="1050" dirty="0" smtClean="0">
                <a:solidFill>
                  <a:schemeClr val="tx1">
                    <a:lumMod val="85000"/>
                    <a:lumOff val="15000"/>
                  </a:schemeClr>
                </a:solidFill>
                <a:latin typeface="微软雅黑" panose="020B0503020204020204" pitchFamily="34" charset="-122"/>
              </a:rPr>
              <a:t>文字</a:t>
            </a:r>
            <a:r>
              <a:rPr lang="zh-CN" altLang="en-US" sz="1050" dirty="0">
                <a:solidFill>
                  <a:schemeClr val="tx1">
                    <a:lumMod val="85000"/>
                    <a:lumOff val="15000"/>
                  </a:schemeClr>
                </a:solidFill>
                <a:latin typeface="微软雅黑" panose="020B0503020204020204" pitchFamily="34" charset="-122"/>
              </a:rPr>
              <a:t>单击此处添加说明</a:t>
            </a:r>
            <a:r>
              <a:rPr lang="zh-CN" altLang="en-US" sz="1050" dirty="0" smtClean="0">
                <a:solidFill>
                  <a:schemeClr val="tx1">
                    <a:lumMod val="85000"/>
                    <a:lumOff val="15000"/>
                  </a:schemeClr>
                </a:solidFill>
                <a:latin typeface="微软雅黑" panose="020B0503020204020204" pitchFamily="34" charset="-122"/>
              </a:rPr>
              <a:t>文字</a:t>
            </a:r>
            <a:r>
              <a:rPr lang="zh-CN" altLang="en-US" sz="1050" dirty="0">
                <a:solidFill>
                  <a:schemeClr val="tx1">
                    <a:lumMod val="85000"/>
                    <a:lumOff val="15000"/>
                  </a:schemeClr>
                </a:solidFill>
                <a:latin typeface="微软雅黑" panose="020B0503020204020204" pitchFamily="34" charset="-122"/>
              </a:rPr>
              <a:t>单击此处添加说明</a:t>
            </a:r>
            <a:r>
              <a:rPr lang="zh-CN" altLang="en-US" sz="1050" dirty="0" smtClean="0">
                <a:solidFill>
                  <a:schemeClr val="tx1">
                    <a:lumMod val="85000"/>
                    <a:lumOff val="15000"/>
                  </a:schemeClr>
                </a:solidFill>
                <a:latin typeface="微软雅黑" panose="020B0503020204020204" pitchFamily="34" charset="-122"/>
              </a:rPr>
              <a:t>文字</a:t>
            </a:r>
            <a:r>
              <a:rPr lang="zh-CN" altLang="en-US" sz="1050" dirty="0">
                <a:solidFill>
                  <a:schemeClr val="tx1">
                    <a:lumMod val="85000"/>
                    <a:lumOff val="15000"/>
                  </a:schemeClr>
                </a:solidFill>
                <a:latin typeface="微软雅黑" panose="020B0503020204020204" pitchFamily="34" charset="-122"/>
              </a:rPr>
              <a:t>单击此处添加说明</a:t>
            </a:r>
            <a:r>
              <a:rPr lang="zh-CN" altLang="en-US" sz="1050" dirty="0" smtClean="0">
                <a:solidFill>
                  <a:schemeClr val="tx1">
                    <a:lumMod val="85000"/>
                    <a:lumOff val="15000"/>
                  </a:schemeClr>
                </a:solidFill>
                <a:latin typeface="微软雅黑" panose="020B0503020204020204" pitchFamily="34" charset="-122"/>
              </a:rPr>
              <a:t>文字</a:t>
            </a:r>
            <a:r>
              <a:rPr lang="zh-CN" altLang="en-US" sz="1050" dirty="0">
                <a:solidFill>
                  <a:schemeClr val="tx1">
                    <a:lumMod val="85000"/>
                    <a:lumOff val="15000"/>
                  </a:schemeClr>
                </a:solidFill>
                <a:latin typeface="微软雅黑" panose="020B0503020204020204" pitchFamily="34" charset="-122"/>
              </a:rPr>
              <a:t>单击此处添加说明</a:t>
            </a:r>
            <a:r>
              <a:rPr lang="zh-CN" altLang="en-US" sz="1050" dirty="0" smtClean="0">
                <a:solidFill>
                  <a:schemeClr val="tx1">
                    <a:lumMod val="85000"/>
                    <a:lumOff val="15000"/>
                  </a:schemeClr>
                </a:solidFill>
                <a:latin typeface="微软雅黑" panose="020B0503020204020204" pitchFamily="34" charset="-122"/>
              </a:rPr>
              <a:t>文字</a:t>
            </a:r>
            <a:r>
              <a:rPr lang="zh-CN" altLang="en-US" sz="1050" dirty="0">
                <a:solidFill>
                  <a:schemeClr val="tx1">
                    <a:lumMod val="85000"/>
                    <a:lumOff val="15000"/>
                  </a:schemeClr>
                </a:solidFill>
                <a:latin typeface="微软雅黑" panose="020B0503020204020204" pitchFamily="34" charset="-122"/>
              </a:rPr>
              <a:t>单击此处添加说明</a:t>
            </a:r>
            <a:r>
              <a:rPr lang="zh-CN" altLang="en-US" sz="1050" dirty="0" smtClean="0">
                <a:solidFill>
                  <a:schemeClr val="tx1">
                    <a:lumMod val="85000"/>
                    <a:lumOff val="15000"/>
                  </a:schemeClr>
                </a:solidFill>
                <a:latin typeface="微软雅黑" panose="020B0503020204020204" pitchFamily="34" charset="-122"/>
              </a:rPr>
              <a:t>文字。</a:t>
            </a:r>
            <a:endParaRPr lang="zh-CN" altLang="en-US" sz="1050" dirty="0">
              <a:solidFill>
                <a:schemeClr val="tx1">
                  <a:lumMod val="85000"/>
                  <a:lumOff val="15000"/>
                </a:schemeClr>
              </a:solidFill>
              <a:latin typeface="微软雅黑" panose="020B0503020204020204" pitchFamily="34" charset="-122"/>
            </a:endParaRPr>
          </a:p>
          <a:p>
            <a:pPr>
              <a:lnSpc>
                <a:spcPct val="150000"/>
              </a:lnSpc>
              <a:spcBef>
                <a:spcPts val="300"/>
              </a:spcBef>
            </a:pPr>
            <a:endParaRPr lang="zh-CN" altLang="en-US" sz="1050" dirty="0">
              <a:solidFill>
                <a:schemeClr val="tx1">
                  <a:lumMod val="85000"/>
                  <a:lumOff val="15000"/>
                </a:schemeClr>
              </a:solidFill>
              <a:latin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21" presetClass="entr" presetSubtype="1"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heel(1)">
                                      <p:cBhvr>
                                        <p:cTn id="16" dur="1000"/>
                                        <p:tgtEl>
                                          <p:spTgt spid="8"/>
                                        </p:tgtEl>
                                      </p:cBhvr>
                                    </p:animEffect>
                                  </p:childTnLst>
                                </p:cTn>
                              </p:par>
                              <p:par>
                                <p:cTn id="17" presetID="21" presetClass="entr" presetSubtype="1" fill="hold" grpId="0" nodeType="withEffect">
                                  <p:stCondLst>
                                    <p:cond delay="500"/>
                                  </p:stCondLst>
                                  <p:childTnLst>
                                    <p:set>
                                      <p:cBhvr>
                                        <p:cTn id="18" dur="1" fill="hold">
                                          <p:stCondLst>
                                            <p:cond delay="0"/>
                                          </p:stCondLst>
                                        </p:cTn>
                                        <p:tgtEl>
                                          <p:spTgt spid="6"/>
                                        </p:tgtEl>
                                        <p:attrNameLst>
                                          <p:attrName>style.visibility</p:attrName>
                                        </p:attrNameLst>
                                      </p:cBhvr>
                                      <p:to>
                                        <p:strVal val="visible"/>
                                      </p:to>
                                    </p:set>
                                    <p:animEffect transition="in" filter="wheel(1)">
                                      <p:cBhvr>
                                        <p:cTn id="19" dur="1000"/>
                                        <p:tgtEl>
                                          <p:spTgt spid="6"/>
                                        </p:tgtEl>
                                      </p:cBhvr>
                                    </p:animEffect>
                                  </p:childTnLst>
                                </p:cTn>
                              </p:par>
                              <p:par>
                                <p:cTn id="20" presetID="21" presetClass="entr" presetSubtype="1" fill="hold" grpId="0" nodeType="withEffect">
                                  <p:stCondLst>
                                    <p:cond delay="750"/>
                                  </p:stCondLst>
                                  <p:childTnLst>
                                    <p:set>
                                      <p:cBhvr>
                                        <p:cTn id="21" dur="1" fill="hold">
                                          <p:stCondLst>
                                            <p:cond delay="0"/>
                                          </p:stCondLst>
                                        </p:cTn>
                                        <p:tgtEl>
                                          <p:spTgt spid="4"/>
                                        </p:tgtEl>
                                        <p:attrNameLst>
                                          <p:attrName>style.visibility</p:attrName>
                                        </p:attrNameLst>
                                      </p:cBhvr>
                                      <p:to>
                                        <p:strVal val="visible"/>
                                      </p:to>
                                    </p:set>
                                    <p:animEffect transition="in" filter="wheel(1)">
                                      <p:cBhvr>
                                        <p:cTn id="22" dur="1000"/>
                                        <p:tgtEl>
                                          <p:spTgt spid="4"/>
                                        </p:tgtEl>
                                      </p:cBhvr>
                                    </p:animEffect>
                                  </p:childTnLst>
                                </p:cTn>
                              </p:par>
                            </p:childTnLst>
                          </p:cTn>
                        </p:par>
                        <p:par>
                          <p:cTn id="23" fill="hold">
                            <p:stCondLst>
                              <p:cond delay="1000"/>
                            </p:stCondLst>
                            <p:childTnLst>
                              <p:par>
                                <p:cTn id="24" presetID="22" presetClass="entr" presetSubtype="1"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up)">
                                      <p:cBhvr>
                                        <p:cTn id="26" dur="500"/>
                                        <p:tgtEl>
                                          <p:spTgt spid="12"/>
                                        </p:tgtEl>
                                      </p:cBhvr>
                                    </p:animEffect>
                                  </p:childTnLst>
                                </p:cTn>
                              </p:par>
                            </p:childTnLst>
                          </p:cTn>
                        </p:par>
                        <p:par>
                          <p:cTn id="27" fill="hold">
                            <p:stCondLst>
                              <p:cond delay="1500"/>
                            </p:stCondLst>
                            <p:childTnLst>
                              <p:par>
                                <p:cTn id="28" presetID="21" presetClass="entr" presetSubtype="1"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wheel(1)">
                                      <p:cBhvr>
                                        <p:cTn id="30" dur="750"/>
                                        <p:tgtEl>
                                          <p:spTgt spid="13"/>
                                        </p:tgtEl>
                                      </p:cBhvr>
                                    </p:animEffect>
                                  </p:childTnLst>
                                </p:cTn>
                              </p:par>
                            </p:childTnLst>
                          </p:cTn>
                        </p:par>
                        <p:par>
                          <p:cTn id="31" fill="hold">
                            <p:stCondLst>
                              <p:cond delay="2500"/>
                            </p:stCondLst>
                            <p:childTnLst>
                              <p:par>
                                <p:cTn id="32" presetID="22" presetClass="entr" presetSubtype="2" fill="hold" grpId="0"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wipe(right)">
                                      <p:cBhvr>
                                        <p:cTn id="34" dur="500"/>
                                        <p:tgtEl>
                                          <p:spTgt spid="16"/>
                                        </p:tgtEl>
                                      </p:cBhvr>
                                    </p:animEffect>
                                  </p:childTnLst>
                                </p:cTn>
                              </p:par>
                            </p:childTnLst>
                          </p:cTn>
                        </p:par>
                        <p:par>
                          <p:cTn id="35" fill="hold">
                            <p:stCondLst>
                              <p:cond delay="3000"/>
                            </p:stCondLst>
                            <p:childTnLst>
                              <p:par>
                                <p:cTn id="36" presetID="22" presetClass="entr" presetSubtype="1"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wipe(up)">
                                      <p:cBhvr>
                                        <p:cTn id="38" dur="500"/>
                                        <p:tgtEl>
                                          <p:spTgt spid="9"/>
                                        </p:tgtEl>
                                      </p:cBhvr>
                                    </p:animEffect>
                                  </p:childTnLst>
                                </p:cTn>
                              </p:par>
                            </p:childTnLst>
                          </p:cTn>
                        </p:par>
                        <p:par>
                          <p:cTn id="39" fill="hold">
                            <p:stCondLst>
                              <p:cond delay="3500"/>
                            </p:stCondLst>
                            <p:childTnLst>
                              <p:par>
                                <p:cTn id="40" presetID="21" presetClass="entr" presetSubtype="1"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heel(1)">
                                      <p:cBhvr>
                                        <p:cTn id="42" dur="750"/>
                                        <p:tgtEl>
                                          <p:spTgt spid="10"/>
                                        </p:tgtEl>
                                      </p:cBhvr>
                                    </p:animEffect>
                                  </p:childTnLst>
                                </p:cTn>
                              </p:par>
                            </p:childTnLst>
                          </p:cTn>
                        </p:par>
                        <p:par>
                          <p:cTn id="43" fill="hold">
                            <p:stCondLst>
                              <p:cond delay="4500"/>
                            </p:stCondLst>
                            <p:childTnLst>
                              <p:par>
                                <p:cTn id="44" presetID="22" presetClass="entr" presetSubtype="8" fill="hold" grpId="0" nodeType="after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wipe(left)">
                                      <p:cBhvr>
                                        <p:cTn id="46" dur="500"/>
                                        <p:tgtEl>
                                          <p:spTgt spid="15"/>
                                        </p:tgtEl>
                                      </p:cBhvr>
                                    </p:animEffect>
                                  </p:childTnLst>
                                </p:cTn>
                              </p:par>
                            </p:childTnLst>
                          </p:cTn>
                        </p:par>
                        <p:par>
                          <p:cTn id="47" fill="hold">
                            <p:stCondLst>
                              <p:cond delay="5000"/>
                            </p:stCondLst>
                            <p:childTnLst>
                              <p:par>
                                <p:cTn id="48" presetID="22" presetClass="entr" presetSubtype="4" fill="hold" grpId="0" nodeType="afterEffect">
                                  <p:stCondLst>
                                    <p:cond delay="0"/>
                                  </p:stCondLst>
                                  <p:childTnLst>
                                    <p:set>
                                      <p:cBhvr>
                                        <p:cTn id="49" dur="1" fill="hold">
                                          <p:stCondLst>
                                            <p:cond delay="0"/>
                                          </p:stCondLst>
                                        </p:cTn>
                                        <p:tgtEl>
                                          <p:spTgt spid="7"/>
                                        </p:tgtEl>
                                        <p:attrNameLst>
                                          <p:attrName>style.visibility</p:attrName>
                                        </p:attrNameLst>
                                      </p:cBhvr>
                                      <p:to>
                                        <p:strVal val="visible"/>
                                      </p:to>
                                    </p:set>
                                    <p:animEffect transition="in" filter="wipe(down)">
                                      <p:cBhvr>
                                        <p:cTn id="50" dur="500"/>
                                        <p:tgtEl>
                                          <p:spTgt spid="7"/>
                                        </p:tgtEl>
                                      </p:cBhvr>
                                    </p:animEffect>
                                  </p:childTnLst>
                                </p:cTn>
                              </p:par>
                            </p:childTnLst>
                          </p:cTn>
                        </p:par>
                        <p:par>
                          <p:cTn id="51" fill="hold">
                            <p:stCondLst>
                              <p:cond delay="5500"/>
                            </p:stCondLst>
                            <p:childTnLst>
                              <p:par>
                                <p:cTn id="52" presetID="21" presetClass="entr" presetSubtype="1" fill="hold" grpId="0" nodeType="after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wheel(1)">
                                      <p:cBhvr>
                                        <p:cTn id="54" dur="750"/>
                                        <p:tgtEl>
                                          <p:spTgt spid="11"/>
                                        </p:tgtEl>
                                      </p:cBhvr>
                                    </p:animEffect>
                                  </p:childTnLst>
                                </p:cTn>
                              </p:par>
                            </p:childTnLst>
                          </p:cTn>
                        </p:par>
                        <p:par>
                          <p:cTn id="55" fill="hold">
                            <p:stCondLst>
                              <p:cond delay="6500"/>
                            </p:stCondLst>
                            <p:childTnLst>
                              <p:par>
                                <p:cTn id="56" presetID="22" presetClass="entr" presetSubtype="8" fill="hold" grpId="0" nodeType="after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wipe(left)">
                                      <p:cBhvr>
                                        <p:cTn id="58" dur="500"/>
                                        <p:tgtEl>
                                          <p:spTgt spid="14"/>
                                        </p:tgtEl>
                                      </p:cBhvr>
                                    </p:animEffect>
                                  </p:childTnLst>
                                </p:cTn>
                              </p:par>
                            </p:childTnLst>
                          </p:cTn>
                        </p:par>
                        <p:par>
                          <p:cTn id="59" fill="hold">
                            <p:stCondLst>
                              <p:cond delay="7000"/>
                            </p:stCondLst>
                            <p:childTnLst>
                              <p:par>
                                <p:cTn id="60" presetID="2" presetClass="entr" presetSubtype="8" fill="hold" grpId="0" nodeType="afterEffect">
                                  <p:stCondLst>
                                    <p:cond delay="0"/>
                                  </p:stCondLst>
                                  <p:childTnLst>
                                    <p:set>
                                      <p:cBhvr>
                                        <p:cTn id="61" dur="1" fill="hold">
                                          <p:stCondLst>
                                            <p:cond delay="0"/>
                                          </p:stCondLst>
                                        </p:cTn>
                                        <p:tgtEl>
                                          <p:spTgt spid="17"/>
                                        </p:tgtEl>
                                        <p:attrNameLst>
                                          <p:attrName>style.visibility</p:attrName>
                                        </p:attrNameLst>
                                      </p:cBhvr>
                                      <p:to>
                                        <p:strVal val="visible"/>
                                      </p:to>
                                    </p:set>
                                    <p:anim calcmode="lin" valueType="num">
                                      <p:cBhvr additive="base">
                                        <p:cTn id="62" dur="500" fill="hold"/>
                                        <p:tgtEl>
                                          <p:spTgt spid="17"/>
                                        </p:tgtEl>
                                        <p:attrNameLst>
                                          <p:attrName>ppt_x</p:attrName>
                                        </p:attrNameLst>
                                      </p:cBhvr>
                                      <p:tavLst>
                                        <p:tav tm="0">
                                          <p:val>
                                            <p:strVal val="0-#ppt_w/2"/>
                                          </p:val>
                                        </p:tav>
                                        <p:tav tm="100000">
                                          <p:val>
                                            <p:strVal val="#ppt_x"/>
                                          </p:val>
                                        </p:tav>
                                      </p:tavLst>
                                    </p:anim>
                                    <p:anim calcmode="lin" valueType="num">
                                      <p:cBhvr additive="base">
                                        <p:cTn id="63" dur="500" fill="hold"/>
                                        <p:tgtEl>
                                          <p:spTgt spid="17"/>
                                        </p:tgtEl>
                                        <p:attrNameLst>
                                          <p:attrName>ppt_y</p:attrName>
                                        </p:attrNameLst>
                                      </p:cBhvr>
                                      <p:tavLst>
                                        <p:tav tm="0">
                                          <p:val>
                                            <p:strVal val="#ppt_y"/>
                                          </p:val>
                                        </p:tav>
                                        <p:tav tm="100000">
                                          <p:val>
                                            <p:strVal val="#ppt_y"/>
                                          </p:val>
                                        </p:tav>
                                      </p:tavLst>
                                    </p:anim>
                                  </p:childTnLst>
                                </p:cTn>
                              </p:par>
                            </p:childTnLst>
                          </p:cTn>
                        </p:par>
                        <p:par>
                          <p:cTn id="64" fill="hold">
                            <p:stCondLst>
                              <p:cond delay="7500"/>
                            </p:stCondLst>
                            <p:childTnLst>
                              <p:par>
                                <p:cTn id="65" presetID="22" presetClass="entr" presetSubtype="1" fill="hold" grpId="0" nodeType="after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wipe(up)">
                                      <p:cBhvr>
                                        <p:cTn id="6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P spid="4" grpId="0" animBg="1"/>
      <p:bldP spid="6" grpId="0" animBg="1"/>
      <p:bldP spid="7" grpId="0" animBg="1"/>
      <p:bldP spid="8" grpId="0" animBg="1"/>
      <p:bldP spid="9" grpId="0" animBg="1"/>
      <p:bldP spid="10" grpId="0" animBg="1"/>
      <p:bldP spid="11" grpId="0" animBg="1"/>
      <p:bldP spid="12" grpId="0" animBg="1"/>
      <p:bldP spid="13" grpId="0" animBg="1"/>
      <p:bldP spid="14" grpId="0"/>
      <p:bldP spid="15" grpId="0"/>
      <p:bldP spid="16" grpId="0"/>
      <p:bldP spid="17" grpId="0" animBg="1"/>
      <p:bldP spid="1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0" y="274202"/>
            <a:ext cx="2411760" cy="360040"/>
          </a:xfrm>
          <a:prstGeom prst="homePlat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14"/>
          <p:cNvSpPr txBox="1">
            <a:spLocks noChangeArrowheads="1"/>
          </p:cNvSpPr>
          <p:nvPr/>
        </p:nvSpPr>
        <p:spPr bwMode="auto">
          <a:xfrm>
            <a:off x="107504" y="286698"/>
            <a:ext cx="2016224" cy="338554"/>
          </a:xfrm>
          <a:prstGeom prst="rect">
            <a:avLst/>
          </a:prstGeom>
          <a:noFill/>
          <a:ln w="9525">
            <a:noFill/>
            <a:miter lim="800000"/>
          </a:ln>
        </p:spPr>
        <p:txBody>
          <a:bodyPr wrap="square">
            <a:spAutoFit/>
          </a:bodyPr>
          <a:lstStyle/>
          <a:p>
            <a:pPr lvl="0" algn="ctr">
              <a:defRPr/>
            </a:pPr>
            <a:r>
              <a:rPr lang="zh-CN" altLang="en-US" sz="1600" b="1" kern="0" dirty="0" smtClean="0">
                <a:solidFill>
                  <a:schemeClr val="bg1"/>
                </a:solidFill>
                <a:latin typeface="微软雅黑" panose="020B0503020204020204" pitchFamily="34" charset="-122"/>
                <a:ea typeface="微软雅黑" panose="020B0503020204020204" pitchFamily="34" charset="-122"/>
              </a:rPr>
              <a:t>单击此处添加标题</a:t>
            </a:r>
            <a:endParaRPr lang="zh-CN" altLang="en-US" sz="1600" b="1" kern="0" dirty="0" smtClean="0">
              <a:solidFill>
                <a:schemeClr val="bg1"/>
              </a:solidFill>
              <a:latin typeface="微软雅黑" panose="020B0503020204020204" pitchFamily="34" charset="-122"/>
              <a:ea typeface="微软雅黑" panose="020B0503020204020204" pitchFamily="34" charset="-122"/>
            </a:endParaRPr>
          </a:p>
        </p:txBody>
      </p:sp>
      <p:sp>
        <p:nvSpPr>
          <p:cNvPr id="19" name="矩形 18"/>
          <p:cNvSpPr/>
          <p:nvPr/>
        </p:nvSpPr>
        <p:spPr>
          <a:xfrm>
            <a:off x="179512" y="2876366"/>
            <a:ext cx="8694539" cy="185531"/>
          </a:xfrm>
          <a:prstGeom prst="rect">
            <a:avLst/>
          </a:prstGeom>
          <a:solidFill>
            <a:schemeClr val="tx1">
              <a:lumMod val="65000"/>
              <a:lumOff val="35000"/>
            </a:schemeClr>
          </a:solidFill>
          <a:ln w="25400" cap="flat" cmpd="sng" algn="ctr">
            <a:noFill/>
            <a:prstDash val="solid"/>
          </a:ln>
          <a:effectLst/>
        </p:spPr>
        <p:txBody>
          <a:bodyPr lIns="75594" tIns="37797" rIns="75594" bIns="37797" anchor="ctr"/>
          <a:lstStyle/>
          <a:p>
            <a:pPr algn="ctr">
              <a:defRPr/>
            </a:pPr>
            <a:endParaRPr lang="zh-CN" altLang="en-US" sz="1500" kern="0">
              <a:solidFill>
                <a:sysClr val="window" lastClr="FFFFFF"/>
              </a:solidFill>
              <a:latin typeface="Calibri" panose="020F0502020204030204"/>
              <a:ea typeface="宋体" panose="02010600030101010101" pitchFamily="2" charset="-122"/>
            </a:endParaRPr>
          </a:p>
        </p:txBody>
      </p:sp>
      <p:sp>
        <p:nvSpPr>
          <p:cNvPr id="20" name="TextBox 19"/>
          <p:cNvSpPr txBox="1"/>
          <p:nvPr/>
        </p:nvSpPr>
        <p:spPr>
          <a:xfrm>
            <a:off x="948458" y="4179076"/>
            <a:ext cx="2217388" cy="982680"/>
          </a:xfrm>
          <a:prstGeom prst="rect">
            <a:avLst/>
          </a:prstGeom>
          <a:noFill/>
        </p:spPr>
        <p:txBody>
          <a:bodyPr lIns="100790" tIns="50396" rIns="0" bIns="50396"/>
          <a:lstStyle/>
          <a:p>
            <a:pPr algn="ctr">
              <a:lnSpc>
                <a:spcPct val="130000"/>
              </a:lnSpc>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rPr>
              <a:t>此处添加说明文字添加说明文字添加说明文字添加说明文字</a:t>
            </a:r>
            <a:endPar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1" name="矩形 2"/>
          <p:cNvSpPr/>
          <p:nvPr/>
        </p:nvSpPr>
        <p:spPr>
          <a:xfrm>
            <a:off x="1247728" y="2475547"/>
            <a:ext cx="1503343" cy="400818"/>
          </a:xfrm>
          <a:custGeom>
            <a:avLst/>
            <a:gdLst>
              <a:gd name="connsiteX0" fmla="*/ 0 w 1039961"/>
              <a:gd name="connsiteY0" fmla="*/ 0 h 361590"/>
              <a:gd name="connsiteX1" fmla="*/ 1039961 w 1039961"/>
              <a:gd name="connsiteY1" fmla="*/ 0 h 361590"/>
              <a:gd name="connsiteX2" fmla="*/ 1039961 w 1039961"/>
              <a:gd name="connsiteY2" fmla="*/ 361590 h 361590"/>
              <a:gd name="connsiteX3" fmla="*/ 0 w 1039961"/>
              <a:gd name="connsiteY3" fmla="*/ 361590 h 361590"/>
              <a:gd name="connsiteX4" fmla="*/ 0 w 1039961"/>
              <a:gd name="connsiteY4" fmla="*/ 0 h 361590"/>
              <a:gd name="connsiteX0-1" fmla="*/ 323850 w 1363811"/>
              <a:gd name="connsiteY0-2" fmla="*/ 0 h 361590"/>
              <a:gd name="connsiteX1-3" fmla="*/ 1363811 w 1363811"/>
              <a:gd name="connsiteY1-4" fmla="*/ 0 h 361590"/>
              <a:gd name="connsiteX2-5" fmla="*/ 1363811 w 1363811"/>
              <a:gd name="connsiteY2-6" fmla="*/ 361590 h 361590"/>
              <a:gd name="connsiteX3-7" fmla="*/ 0 w 1363811"/>
              <a:gd name="connsiteY3-8" fmla="*/ 361590 h 361590"/>
              <a:gd name="connsiteX4-9" fmla="*/ 323850 w 1363811"/>
              <a:gd name="connsiteY4-10" fmla="*/ 0 h 361590"/>
              <a:gd name="connsiteX0-11" fmla="*/ 339725 w 1363811"/>
              <a:gd name="connsiteY0-12" fmla="*/ 0 h 361590"/>
              <a:gd name="connsiteX1-13" fmla="*/ 1363811 w 1363811"/>
              <a:gd name="connsiteY1-14" fmla="*/ 0 h 361590"/>
              <a:gd name="connsiteX2-15" fmla="*/ 1363811 w 1363811"/>
              <a:gd name="connsiteY2-16" fmla="*/ 361590 h 361590"/>
              <a:gd name="connsiteX3-17" fmla="*/ 0 w 1363811"/>
              <a:gd name="connsiteY3-18" fmla="*/ 361590 h 361590"/>
              <a:gd name="connsiteX4-19" fmla="*/ 339725 w 1363811"/>
              <a:gd name="connsiteY4-20" fmla="*/ 0 h 361590"/>
              <a:gd name="connsiteX0-21" fmla="*/ 374650 w 1363811"/>
              <a:gd name="connsiteY0-22" fmla="*/ 12700 h 361590"/>
              <a:gd name="connsiteX1-23" fmla="*/ 1363811 w 1363811"/>
              <a:gd name="connsiteY1-24" fmla="*/ 0 h 361590"/>
              <a:gd name="connsiteX2-25" fmla="*/ 1363811 w 1363811"/>
              <a:gd name="connsiteY2-26" fmla="*/ 361590 h 361590"/>
              <a:gd name="connsiteX3-27" fmla="*/ 0 w 1363811"/>
              <a:gd name="connsiteY3-28" fmla="*/ 361590 h 361590"/>
              <a:gd name="connsiteX4-29" fmla="*/ 374650 w 1363811"/>
              <a:gd name="connsiteY4-30" fmla="*/ 12700 h 361590"/>
              <a:gd name="connsiteX0-31" fmla="*/ 352425 w 1363811"/>
              <a:gd name="connsiteY0-32" fmla="*/ 0 h 364765"/>
              <a:gd name="connsiteX1-33" fmla="*/ 1363811 w 1363811"/>
              <a:gd name="connsiteY1-34" fmla="*/ 3175 h 364765"/>
              <a:gd name="connsiteX2-35" fmla="*/ 1363811 w 1363811"/>
              <a:gd name="connsiteY2-36" fmla="*/ 364765 h 364765"/>
              <a:gd name="connsiteX3-37" fmla="*/ 0 w 1363811"/>
              <a:gd name="connsiteY3-38" fmla="*/ 364765 h 364765"/>
              <a:gd name="connsiteX4-39" fmla="*/ 352425 w 1363811"/>
              <a:gd name="connsiteY4-40" fmla="*/ 0 h 3647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363811" h="364765">
                <a:moveTo>
                  <a:pt x="352425" y="0"/>
                </a:moveTo>
                <a:lnTo>
                  <a:pt x="1363811" y="3175"/>
                </a:lnTo>
                <a:lnTo>
                  <a:pt x="1363811" y="364765"/>
                </a:lnTo>
                <a:lnTo>
                  <a:pt x="0" y="364765"/>
                </a:lnTo>
                <a:lnTo>
                  <a:pt x="352425" y="0"/>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100790" tIns="50396" rIns="100790" bIns="50396" anchor="ctr"/>
          <a:lstStyle/>
          <a:p>
            <a:pPr algn="ctr">
              <a:defRPr/>
            </a:pPr>
            <a:endParaRPr lang="zh-CN" altLang="en-US">
              <a:solidFill>
                <a:schemeClr val="bg1"/>
              </a:solidFill>
            </a:endParaRPr>
          </a:p>
        </p:txBody>
      </p:sp>
      <p:sp>
        <p:nvSpPr>
          <p:cNvPr id="22" name="矩形 2"/>
          <p:cNvSpPr/>
          <p:nvPr/>
        </p:nvSpPr>
        <p:spPr>
          <a:xfrm>
            <a:off x="3790634" y="2475547"/>
            <a:ext cx="1503344" cy="400818"/>
          </a:xfrm>
          <a:custGeom>
            <a:avLst/>
            <a:gdLst>
              <a:gd name="connsiteX0" fmla="*/ 0 w 1039961"/>
              <a:gd name="connsiteY0" fmla="*/ 0 h 361590"/>
              <a:gd name="connsiteX1" fmla="*/ 1039961 w 1039961"/>
              <a:gd name="connsiteY1" fmla="*/ 0 h 361590"/>
              <a:gd name="connsiteX2" fmla="*/ 1039961 w 1039961"/>
              <a:gd name="connsiteY2" fmla="*/ 361590 h 361590"/>
              <a:gd name="connsiteX3" fmla="*/ 0 w 1039961"/>
              <a:gd name="connsiteY3" fmla="*/ 361590 h 361590"/>
              <a:gd name="connsiteX4" fmla="*/ 0 w 1039961"/>
              <a:gd name="connsiteY4" fmla="*/ 0 h 361590"/>
              <a:gd name="connsiteX0-1" fmla="*/ 323850 w 1363811"/>
              <a:gd name="connsiteY0-2" fmla="*/ 0 h 361590"/>
              <a:gd name="connsiteX1-3" fmla="*/ 1363811 w 1363811"/>
              <a:gd name="connsiteY1-4" fmla="*/ 0 h 361590"/>
              <a:gd name="connsiteX2-5" fmla="*/ 1363811 w 1363811"/>
              <a:gd name="connsiteY2-6" fmla="*/ 361590 h 361590"/>
              <a:gd name="connsiteX3-7" fmla="*/ 0 w 1363811"/>
              <a:gd name="connsiteY3-8" fmla="*/ 361590 h 361590"/>
              <a:gd name="connsiteX4-9" fmla="*/ 323850 w 1363811"/>
              <a:gd name="connsiteY4-10" fmla="*/ 0 h 361590"/>
              <a:gd name="connsiteX0-11" fmla="*/ 339725 w 1363811"/>
              <a:gd name="connsiteY0-12" fmla="*/ 0 h 361590"/>
              <a:gd name="connsiteX1-13" fmla="*/ 1363811 w 1363811"/>
              <a:gd name="connsiteY1-14" fmla="*/ 0 h 361590"/>
              <a:gd name="connsiteX2-15" fmla="*/ 1363811 w 1363811"/>
              <a:gd name="connsiteY2-16" fmla="*/ 361590 h 361590"/>
              <a:gd name="connsiteX3-17" fmla="*/ 0 w 1363811"/>
              <a:gd name="connsiteY3-18" fmla="*/ 361590 h 361590"/>
              <a:gd name="connsiteX4-19" fmla="*/ 339725 w 1363811"/>
              <a:gd name="connsiteY4-20" fmla="*/ 0 h 361590"/>
              <a:gd name="connsiteX0-21" fmla="*/ 374650 w 1363811"/>
              <a:gd name="connsiteY0-22" fmla="*/ 12700 h 361590"/>
              <a:gd name="connsiteX1-23" fmla="*/ 1363811 w 1363811"/>
              <a:gd name="connsiteY1-24" fmla="*/ 0 h 361590"/>
              <a:gd name="connsiteX2-25" fmla="*/ 1363811 w 1363811"/>
              <a:gd name="connsiteY2-26" fmla="*/ 361590 h 361590"/>
              <a:gd name="connsiteX3-27" fmla="*/ 0 w 1363811"/>
              <a:gd name="connsiteY3-28" fmla="*/ 361590 h 361590"/>
              <a:gd name="connsiteX4-29" fmla="*/ 374650 w 1363811"/>
              <a:gd name="connsiteY4-30" fmla="*/ 12700 h 361590"/>
              <a:gd name="connsiteX0-31" fmla="*/ 352425 w 1363811"/>
              <a:gd name="connsiteY0-32" fmla="*/ 0 h 364765"/>
              <a:gd name="connsiteX1-33" fmla="*/ 1363811 w 1363811"/>
              <a:gd name="connsiteY1-34" fmla="*/ 3175 h 364765"/>
              <a:gd name="connsiteX2-35" fmla="*/ 1363811 w 1363811"/>
              <a:gd name="connsiteY2-36" fmla="*/ 364765 h 364765"/>
              <a:gd name="connsiteX3-37" fmla="*/ 0 w 1363811"/>
              <a:gd name="connsiteY3-38" fmla="*/ 364765 h 364765"/>
              <a:gd name="connsiteX4-39" fmla="*/ 352425 w 1363811"/>
              <a:gd name="connsiteY4-40" fmla="*/ 0 h 3647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363811" h="364765">
                <a:moveTo>
                  <a:pt x="352425" y="0"/>
                </a:moveTo>
                <a:lnTo>
                  <a:pt x="1363811" y="3175"/>
                </a:lnTo>
                <a:lnTo>
                  <a:pt x="1363811" y="364765"/>
                </a:lnTo>
                <a:lnTo>
                  <a:pt x="0" y="364765"/>
                </a:lnTo>
                <a:lnTo>
                  <a:pt x="352425" y="0"/>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100790" tIns="50396" rIns="100790" bIns="50396" anchor="ctr"/>
          <a:lstStyle/>
          <a:p>
            <a:pPr algn="ctr">
              <a:defRPr/>
            </a:pPr>
            <a:endParaRPr lang="zh-CN" altLang="en-US">
              <a:solidFill>
                <a:schemeClr val="bg1"/>
              </a:solidFill>
            </a:endParaRPr>
          </a:p>
        </p:txBody>
      </p:sp>
      <p:sp>
        <p:nvSpPr>
          <p:cNvPr id="23" name="矩形 2"/>
          <p:cNvSpPr/>
          <p:nvPr/>
        </p:nvSpPr>
        <p:spPr>
          <a:xfrm>
            <a:off x="6335292" y="2475547"/>
            <a:ext cx="1503344" cy="400818"/>
          </a:xfrm>
          <a:custGeom>
            <a:avLst/>
            <a:gdLst>
              <a:gd name="connsiteX0" fmla="*/ 0 w 1039961"/>
              <a:gd name="connsiteY0" fmla="*/ 0 h 361590"/>
              <a:gd name="connsiteX1" fmla="*/ 1039961 w 1039961"/>
              <a:gd name="connsiteY1" fmla="*/ 0 h 361590"/>
              <a:gd name="connsiteX2" fmla="*/ 1039961 w 1039961"/>
              <a:gd name="connsiteY2" fmla="*/ 361590 h 361590"/>
              <a:gd name="connsiteX3" fmla="*/ 0 w 1039961"/>
              <a:gd name="connsiteY3" fmla="*/ 361590 h 361590"/>
              <a:gd name="connsiteX4" fmla="*/ 0 w 1039961"/>
              <a:gd name="connsiteY4" fmla="*/ 0 h 361590"/>
              <a:gd name="connsiteX0-1" fmla="*/ 323850 w 1363811"/>
              <a:gd name="connsiteY0-2" fmla="*/ 0 h 361590"/>
              <a:gd name="connsiteX1-3" fmla="*/ 1363811 w 1363811"/>
              <a:gd name="connsiteY1-4" fmla="*/ 0 h 361590"/>
              <a:gd name="connsiteX2-5" fmla="*/ 1363811 w 1363811"/>
              <a:gd name="connsiteY2-6" fmla="*/ 361590 h 361590"/>
              <a:gd name="connsiteX3-7" fmla="*/ 0 w 1363811"/>
              <a:gd name="connsiteY3-8" fmla="*/ 361590 h 361590"/>
              <a:gd name="connsiteX4-9" fmla="*/ 323850 w 1363811"/>
              <a:gd name="connsiteY4-10" fmla="*/ 0 h 361590"/>
              <a:gd name="connsiteX0-11" fmla="*/ 339725 w 1363811"/>
              <a:gd name="connsiteY0-12" fmla="*/ 0 h 361590"/>
              <a:gd name="connsiteX1-13" fmla="*/ 1363811 w 1363811"/>
              <a:gd name="connsiteY1-14" fmla="*/ 0 h 361590"/>
              <a:gd name="connsiteX2-15" fmla="*/ 1363811 w 1363811"/>
              <a:gd name="connsiteY2-16" fmla="*/ 361590 h 361590"/>
              <a:gd name="connsiteX3-17" fmla="*/ 0 w 1363811"/>
              <a:gd name="connsiteY3-18" fmla="*/ 361590 h 361590"/>
              <a:gd name="connsiteX4-19" fmla="*/ 339725 w 1363811"/>
              <a:gd name="connsiteY4-20" fmla="*/ 0 h 361590"/>
              <a:gd name="connsiteX0-21" fmla="*/ 374650 w 1363811"/>
              <a:gd name="connsiteY0-22" fmla="*/ 12700 h 361590"/>
              <a:gd name="connsiteX1-23" fmla="*/ 1363811 w 1363811"/>
              <a:gd name="connsiteY1-24" fmla="*/ 0 h 361590"/>
              <a:gd name="connsiteX2-25" fmla="*/ 1363811 w 1363811"/>
              <a:gd name="connsiteY2-26" fmla="*/ 361590 h 361590"/>
              <a:gd name="connsiteX3-27" fmla="*/ 0 w 1363811"/>
              <a:gd name="connsiteY3-28" fmla="*/ 361590 h 361590"/>
              <a:gd name="connsiteX4-29" fmla="*/ 374650 w 1363811"/>
              <a:gd name="connsiteY4-30" fmla="*/ 12700 h 361590"/>
              <a:gd name="connsiteX0-31" fmla="*/ 352425 w 1363811"/>
              <a:gd name="connsiteY0-32" fmla="*/ 0 h 364765"/>
              <a:gd name="connsiteX1-33" fmla="*/ 1363811 w 1363811"/>
              <a:gd name="connsiteY1-34" fmla="*/ 3175 h 364765"/>
              <a:gd name="connsiteX2-35" fmla="*/ 1363811 w 1363811"/>
              <a:gd name="connsiteY2-36" fmla="*/ 364765 h 364765"/>
              <a:gd name="connsiteX3-37" fmla="*/ 0 w 1363811"/>
              <a:gd name="connsiteY3-38" fmla="*/ 364765 h 364765"/>
              <a:gd name="connsiteX4-39" fmla="*/ 352425 w 1363811"/>
              <a:gd name="connsiteY4-40" fmla="*/ 0 h 3647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363811" h="364765">
                <a:moveTo>
                  <a:pt x="352425" y="0"/>
                </a:moveTo>
                <a:lnTo>
                  <a:pt x="1363811" y="3175"/>
                </a:lnTo>
                <a:lnTo>
                  <a:pt x="1363811" y="364765"/>
                </a:lnTo>
                <a:lnTo>
                  <a:pt x="0" y="364765"/>
                </a:lnTo>
                <a:lnTo>
                  <a:pt x="352425" y="0"/>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100790" tIns="50396" rIns="100790" bIns="50396" anchor="ctr"/>
          <a:lstStyle/>
          <a:p>
            <a:pPr algn="ctr">
              <a:defRPr/>
            </a:pPr>
            <a:endParaRPr lang="zh-CN" altLang="en-US">
              <a:solidFill>
                <a:schemeClr val="bg1"/>
              </a:solidFill>
            </a:endParaRPr>
          </a:p>
        </p:txBody>
      </p:sp>
      <p:grpSp>
        <p:nvGrpSpPr>
          <p:cNvPr id="24" name="组合 23"/>
          <p:cNvGrpSpPr/>
          <p:nvPr/>
        </p:nvGrpSpPr>
        <p:grpSpPr>
          <a:xfrm>
            <a:off x="1170722" y="2279515"/>
            <a:ext cx="1846364" cy="1666279"/>
            <a:chOff x="1189151" y="1777741"/>
            <a:chExt cx="1846364" cy="1666279"/>
          </a:xfrm>
        </p:grpSpPr>
        <p:sp>
          <p:nvSpPr>
            <p:cNvPr id="25" name="等腰三角形 24"/>
            <p:cNvSpPr/>
            <p:nvPr/>
          </p:nvSpPr>
          <p:spPr>
            <a:xfrm flipV="1">
              <a:off x="1605677" y="2560123"/>
              <a:ext cx="833052" cy="883897"/>
            </a:xfrm>
            <a:prstGeom prst="triangle">
              <a:avLst/>
            </a:prstGeom>
            <a:solidFill>
              <a:sysClr val="window" lastClr="FFFFFF">
                <a:lumMod val="65000"/>
              </a:sysClr>
            </a:solidFill>
            <a:ln w="25400" cap="flat" cmpd="sng" algn="ctr">
              <a:noFill/>
              <a:prstDash val="solid"/>
            </a:ln>
            <a:effectLst/>
          </p:spPr>
          <p:txBody>
            <a:bodyPr lIns="75594" tIns="37797" rIns="75594" bIns="37797" anchor="ctr"/>
            <a:lstStyle/>
            <a:p>
              <a:pPr algn="ctr">
                <a:defRPr/>
              </a:pPr>
              <a:endParaRPr lang="zh-CN" altLang="en-US" sz="1500" kern="0">
                <a:solidFill>
                  <a:sysClr val="window" lastClr="FFFFFF"/>
                </a:solidFill>
                <a:latin typeface="微软雅黑" panose="020B0503020204020204" pitchFamily="34" charset="-122"/>
                <a:ea typeface="微软雅黑" panose="020B0503020204020204" pitchFamily="34" charset="-122"/>
              </a:endParaRPr>
            </a:p>
          </p:txBody>
        </p:sp>
        <p:sp>
          <p:nvSpPr>
            <p:cNvPr id="26" name="任意多边形 25"/>
            <p:cNvSpPr/>
            <p:nvPr/>
          </p:nvSpPr>
          <p:spPr>
            <a:xfrm>
              <a:off x="1189151" y="1777741"/>
              <a:ext cx="1846364" cy="1606768"/>
            </a:xfrm>
            <a:custGeom>
              <a:avLst/>
              <a:gdLst>
                <a:gd name="connsiteX0" fmla="*/ 0 w 1674186"/>
                <a:gd name="connsiteY0" fmla="*/ 0 h 1458162"/>
                <a:gd name="connsiteX1" fmla="*/ 1674186 w 1674186"/>
                <a:gd name="connsiteY1" fmla="*/ 0 h 1458162"/>
                <a:gd name="connsiteX2" fmla="*/ 807276 w 1674186"/>
                <a:gd name="connsiteY2" fmla="*/ 1458162 h 1458162"/>
              </a:gdLst>
              <a:ahLst/>
              <a:cxnLst>
                <a:cxn ang="0">
                  <a:pos x="connsiteX0" y="connsiteY0"/>
                </a:cxn>
                <a:cxn ang="0">
                  <a:pos x="connsiteX1" y="connsiteY1"/>
                </a:cxn>
                <a:cxn ang="0">
                  <a:pos x="connsiteX2" y="connsiteY2"/>
                </a:cxn>
              </a:cxnLst>
              <a:rect l="l" t="t" r="r" b="b"/>
              <a:pathLst>
                <a:path w="1674186" h="1458162">
                  <a:moveTo>
                    <a:pt x="0" y="0"/>
                  </a:moveTo>
                  <a:lnTo>
                    <a:pt x="1674186" y="0"/>
                  </a:lnTo>
                  <a:lnTo>
                    <a:pt x="807276" y="1458162"/>
                  </a:lnTo>
                  <a:close/>
                </a:path>
              </a:pathLst>
            </a:custGeom>
            <a:solidFill>
              <a:srgbClr val="006C31"/>
            </a:solidFill>
            <a:ln w="25400" cap="flat" cmpd="sng" algn="ctr">
              <a:noFill/>
              <a:prstDash val="solid"/>
            </a:ln>
            <a:effectLst/>
          </p:spPr>
          <p:txBody>
            <a:bodyPr vert="eaVert" lIns="75594" tIns="37797" rIns="75594" bIns="37797" anchor="ctr"/>
            <a:lstStyle/>
            <a:p>
              <a:pPr algn="ctr">
                <a:defRPr/>
              </a:pPr>
              <a:r>
                <a:rPr lang="zh-CN" altLang="en-US" sz="2200" kern="0" dirty="0">
                  <a:solidFill>
                    <a:sysClr val="window" lastClr="FFFFFF"/>
                  </a:solidFill>
                  <a:latin typeface="微软雅黑" panose="020B0503020204020204" pitchFamily="34" charset="-122"/>
                  <a:ea typeface="微软雅黑" panose="020B0503020204020204" pitchFamily="34" charset="-122"/>
                </a:rPr>
                <a:t>效率化</a:t>
              </a:r>
              <a:endParaRPr lang="zh-CN" altLang="en-US" sz="2200" kern="0" dirty="0">
                <a:solidFill>
                  <a:sysClr val="window" lastClr="FFFFFF"/>
                </a:solidFill>
                <a:latin typeface="微软雅黑" panose="020B0503020204020204" pitchFamily="34" charset="-122"/>
                <a:ea typeface="微软雅黑" panose="020B0503020204020204" pitchFamily="34" charset="-122"/>
              </a:endParaRPr>
            </a:p>
          </p:txBody>
        </p:sp>
      </p:grpSp>
      <p:sp>
        <p:nvSpPr>
          <p:cNvPr id="27" name="直角三角形 3"/>
          <p:cNvSpPr/>
          <p:nvPr/>
        </p:nvSpPr>
        <p:spPr>
          <a:xfrm flipH="1">
            <a:off x="1608249" y="1386865"/>
            <a:ext cx="1134070" cy="1099184"/>
          </a:xfrm>
          <a:custGeom>
            <a:avLst/>
            <a:gdLst>
              <a:gd name="connsiteX0" fmla="*/ 0 w 1048062"/>
              <a:gd name="connsiteY0" fmla="*/ 987343 h 987343"/>
              <a:gd name="connsiteX1" fmla="*/ 0 w 1048062"/>
              <a:gd name="connsiteY1" fmla="*/ 0 h 987343"/>
              <a:gd name="connsiteX2" fmla="*/ 1048062 w 1048062"/>
              <a:gd name="connsiteY2" fmla="*/ 987343 h 987343"/>
              <a:gd name="connsiteX3" fmla="*/ 0 w 1048062"/>
              <a:gd name="connsiteY3" fmla="*/ 987343 h 987343"/>
              <a:gd name="connsiteX0-1" fmla="*/ 0 w 1029012"/>
              <a:gd name="connsiteY0-2" fmla="*/ 987343 h 996868"/>
              <a:gd name="connsiteX1-3" fmla="*/ 0 w 1029012"/>
              <a:gd name="connsiteY1-4" fmla="*/ 0 h 996868"/>
              <a:gd name="connsiteX2-5" fmla="*/ 1029012 w 1029012"/>
              <a:gd name="connsiteY2-6" fmla="*/ 996868 h 996868"/>
              <a:gd name="connsiteX3-7" fmla="*/ 0 w 1029012"/>
              <a:gd name="connsiteY3-8" fmla="*/ 987343 h 996868"/>
            </a:gdLst>
            <a:ahLst/>
            <a:cxnLst>
              <a:cxn ang="0">
                <a:pos x="connsiteX0-1" y="connsiteY0-2"/>
              </a:cxn>
              <a:cxn ang="0">
                <a:pos x="connsiteX1-3" y="connsiteY1-4"/>
              </a:cxn>
              <a:cxn ang="0">
                <a:pos x="connsiteX2-5" y="connsiteY2-6"/>
              </a:cxn>
              <a:cxn ang="0">
                <a:pos x="connsiteX3-7" y="connsiteY3-8"/>
              </a:cxn>
            </a:cxnLst>
            <a:rect l="l" t="t" r="r" b="b"/>
            <a:pathLst>
              <a:path w="1029012" h="996868">
                <a:moveTo>
                  <a:pt x="0" y="987343"/>
                </a:moveTo>
                <a:lnTo>
                  <a:pt x="0" y="0"/>
                </a:lnTo>
                <a:lnTo>
                  <a:pt x="1029012" y="996868"/>
                </a:lnTo>
                <a:lnTo>
                  <a:pt x="0" y="987343"/>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317452" rIns="99204" bIns="0" anchor="ctr"/>
          <a:lstStyle/>
          <a:p>
            <a:pPr algn="r">
              <a:defRPr/>
            </a:pPr>
            <a:r>
              <a:rPr lang="en-US" altLang="zh-CN" sz="3500" b="1" dirty="0">
                <a:solidFill>
                  <a:schemeClr val="bg1"/>
                </a:solidFill>
              </a:rPr>
              <a:t>01</a:t>
            </a:r>
            <a:endParaRPr lang="zh-CN" altLang="en-US" sz="3500" b="1" dirty="0">
              <a:solidFill>
                <a:schemeClr val="bg1"/>
              </a:solidFill>
            </a:endParaRPr>
          </a:p>
        </p:txBody>
      </p:sp>
      <p:grpSp>
        <p:nvGrpSpPr>
          <p:cNvPr id="28" name="组合 27"/>
          <p:cNvGrpSpPr/>
          <p:nvPr/>
        </p:nvGrpSpPr>
        <p:grpSpPr>
          <a:xfrm>
            <a:off x="3710131" y="2279515"/>
            <a:ext cx="1846365" cy="1666279"/>
            <a:chOff x="3728560" y="1777741"/>
            <a:chExt cx="1846365" cy="1666279"/>
          </a:xfrm>
        </p:grpSpPr>
        <p:sp>
          <p:nvSpPr>
            <p:cNvPr id="29" name="等腰三角形 28"/>
            <p:cNvSpPr/>
            <p:nvPr/>
          </p:nvSpPr>
          <p:spPr>
            <a:xfrm flipV="1">
              <a:off x="4150334" y="2560123"/>
              <a:ext cx="833052" cy="883897"/>
            </a:xfrm>
            <a:prstGeom prst="triangle">
              <a:avLst/>
            </a:prstGeom>
            <a:solidFill>
              <a:sysClr val="window" lastClr="FFFFFF">
                <a:lumMod val="65000"/>
              </a:sysClr>
            </a:solidFill>
            <a:ln w="25400" cap="flat" cmpd="sng" algn="ctr">
              <a:noFill/>
              <a:prstDash val="solid"/>
            </a:ln>
            <a:effectLst/>
          </p:spPr>
          <p:txBody>
            <a:bodyPr lIns="75594" tIns="37797" rIns="75594" bIns="37797" anchor="ctr"/>
            <a:lstStyle/>
            <a:p>
              <a:pPr algn="ctr">
                <a:defRPr/>
              </a:pPr>
              <a:endParaRPr lang="zh-CN" altLang="en-US" sz="1500" kern="0">
                <a:solidFill>
                  <a:sysClr val="window" lastClr="FFFFFF"/>
                </a:solidFill>
                <a:latin typeface="微软雅黑" panose="020B0503020204020204" pitchFamily="34" charset="-122"/>
                <a:ea typeface="微软雅黑" panose="020B0503020204020204" pitchFamily="34" charset="-122"/>
              </a:endParaRPr>
            </a:p>
          </p:txBody>
        </p:sp>
        <p:sp>
          <p:nvSpPr>
            <p:cNvPr id="30" name="任意多边形 29"/>
            <p:cNvSpPr/>
            <p:nvPr/>
          </p:nvSpPr>
          <p:spPr>
            <a:xfrm>
              <a:off x="3728560" y="1777741"/>
              <a:ext cx="1846365" cy="1606768"/>
            </a:xfrm>
            <a:custGeom>
              <a:avLst/>
              <a:gdLst>
                <a:gd name="connsiteX0" fmla="*/ 0 w 1674186"/>
                <a:gd name="connsiteY0" fmla="*/ 0 h 1458162"/>
                <a:gd name="connsiteX1" fmla="*/ 1674186 w 1674186"/>
                <a:gd name="connsiteY1" fmla="*/ 0 h 1458162"/>
                <a:gd name="connsiteX2" fmla="*/ 807276 w 1674186"/>
                <a:gd name="connsiteY2" fmla="*/ 1458162 h 1458162"/>
              </a:gdLst>
              <a:ahLst/>
              <a:cxnLst>
                <a:cxn ang="0">
                  <a:pos x="connsiteX0" y="connsiteY0"/>
                </a:cxn>
                <a:cxn ang="0">
                  <a:pos x="connsiteX1" y="connsiteY1"/>
                </a:cxn>
                <a:cxn ang="0">
                  <a:pos x="connsiteX2" y="connsiteY2"/>
                </a:cxn>
              </a:cxnLst>
              <a:rect l="l" t="t" r="r" b="b"/>
              <a:pathLst>
                <a:path w="1674186" h="1458162">
                  <a:moveTo>
                    <a:pt x="0" y="0"/>
                  </a:moveTo>
                  <a:lnTo>
                    <a:pt x="1674186" y="0"/>
                  </a:lnTo>
                  <a:lnTo>
                    <a:pt x="807276" y="1458162"/>
                  </a:lnTo>
                  <a:close/>
                </a:path>
              </a:pathLst>
            </a:custGeom>
            <a:solidFill>
              <a:srgbClr val="006C31"/>
            </a:solidFill>
            <a:ln w="25400" cap="flat" cmpd="sng" algn="ctr">
              <a:noFill/>
              <a:prstDash val="solid"/>
            </a:ln>
            <a:effectLst/>
          </p:spPr>
          <p:txBody>
            <a:bodyPr vert="eaVert" lIns="75594" tIns="37797" rIns="75594" bIns="37797" anchor="ctr"/>
            <a:lstStyle/>
            <a:p>
              <a:pPr algn="ctr">
                <a:defRPr/>
              </a:pPr>
              <a:r>
                <a:rPr lang="zh-CN" altLang="en-US" sz="2200" kern="0" dirty="0" smtClean="0">
                  <a:solidFill>
                    <a:sysClr val="window" lastClr="FFFFFF"/>
                  </a:solidFill>
                  <a:latin typeface="微软雅黑" panose="020B0503020204020204" pitchFamily="34" charset="-122"/>
                  <a:ea typeface="微软雅黑" panose="020B0503020204020204" pitchFamily="34" charset="-122"/>
                </a:rPr>
                <a:t>制度化</a:t>
              </a:r>
              <a:endParaRPr lang="zh-CN" altLang="en-US" sz="2200" kern="0" dirty="0">
                <a:solidFill>
                  <a:sysClr val="window" lastClr="FFFFFF"/>
                </a:solidFill>
                <a:latin typeface="微软雅黑" panose="020B0503020204020204" pitchFamily="34" charset="-122"/>
                <a:ea typeface="微软雅黑" panose="020B0503020204020204" pitchFamily="34" charset="-122"/>
              </a:endParaRPr>
            </a:p>
          </p:txBody>
        </p:sp>
      </p:grpSp>
      <p:grpSp>
        <p:nvGrpSpPr>
          <p:cNvPr id="31" name="组合 30"/>
          <p:cNvGrpSpPr/>
          <p:nvPr/>
        </p:nvGrpSpPr>
        <p:grpSpPr>
          <a:xfrm>
            <a:off x="6249537" y="2279515"/>
            <a:ext cx="1846364" cy="1666279"/>
            <a:chOff x="6267966" y="1777741"/>
            <a:chExt cx="1846364" cy="1666279"/>
          </a:xfrm>
        </p:grpSpPr>
        <p:sp>
          <p:nvSpPr>
            <p:cNvPr id="32" name="等腰三角形 31"/>
            <p:cNvSpPr/>
            <p:nvPr/>
          </p:nvSpPr>
          <p:spPr>
            <a:xfrm flipV="1">
              <a:off x="6693242" y="2560123"/>
              <a:ext cx="834802" cy="883897"/>
            </a:xfrm>
            <a:prstGeom prst="triangle">
              <a:avLst/>
            </a:prstGeom>
            <a:solidFill>
              <a:sysClr val="window" lastClr="FFFFFF">
                <a:lumMod val="65000"/>
              </a:sysClr>
            </a:solidFill>
            <a:ln w="25400" cap="flat" cmpd="sng" algn="ctr">
              <a:noFill/>
              <a:prstDash val="solid"/>
            </a:ln>
            <a:effectLst/>
          </p:spPr>
          <p:txBody>
            <a:bodyPr lIns="75594" tIns="37797" rIns="75594" bIns="37797" anchor="ctr"/>
            <a:lstStyle/>
            <a:p>
              <a:pPr algn="ctr">
                <a:defRPr/>
              </a:pPr>
              <a:endParaRPr lang="zh-CN" altLang="en-US" sz="1500" kern="0">
                <a:solidFill>
                  <a:sysClr val="window" lastClr="FFFFFF"/>
                </a:solidFill>
                <a:latin typeface="微软雅黑" panose="020B0503020204020204" pitchFamily="34" charset="-122"/>
                <a:ea typeface="微软雅黑" panose="020B0503020204020204" pitchFamily="34" charset="-122"/>
              </a:endParaRPr>
            </a:p>
          </p:txBody>
        </p:sp>
        <p:sp>
          <p:nvSpPr>
            <p:cNvPr id="33" name="任意多边形 32"/>
            <p:cNvSpPr/>
            <p:nvPr/>
          </p:nvSpPr>
          <p:spPr>
            <a:xfrm>
              <a:off x="6267966" y="1777741"/>
              <a:ext cx="1846364" cy="1606768"/>
            </a:xfrm>
            <a:custGeom>
              <a:avLst/>
              <a:gdLst>
                <a:gd name="connsiteX0" fmla="*/ 0 w 1674186"/>
                <a:gd name="connsiteY0" fmla="*/ 0 h 1458162"/>
                <a:gd name="connsiteX1" fmla="*/ 1674186 w 1674186"/>
                <a:gd name="connsiteY1" fmla="*/ 0 h 1458162"/>
                <a:gd name="connsiteX2" fmla="*/ 807276 w 1674186"/>
                <a:gd name="connsiteY2" fmla="*/ 1458162 h 1458162"/>
              </a:gdLst>
              <a:ahLst/>
              <a:cxnLst>
                <a:cxn ang="0">
                  <a:pos x="connsiteX0" y="connsiteY0"/>
                </a:cxn>
                <a:cxn ang="0">
                  <a:pos x="connsiteX1" y="connsiteY1"/>
                </a:cxn>
                <a:cxn ang="0">
                  <a:pos x="connsiteX2" y="connsiteY2"/>
                </a:cxn>
              </a:cxnLst>
              <a:rect l="l" t="t" r="r" b="b"/>
              <a:pathLst>
                <a:path w="1674186" h="1458162">
                  <a:moveTo>
                    <a:pt x="0" y="0"/>
                  </a:moveTo>
                  <a:lnTo>
                    <a:pt x="1674186" y="0"/>
                  </a:lnTo>
                  <a:lnTo>
                    <a:pt x="807276" y="1458162"/>
                  </a:lnTo>
                  <a:close/>
                </a:path>
              </a:pathLst>
            </a:custGeom>
            <a:solidFill>
              <a:srgbClr val="006C31"/>
            </a:solidFill>
            <a:ln w="25400" cap="flat" cmpd="sng" algn="ctr">
              <a:noFill/>
              <a:prstDash val="solid"/>
            </a:ln>
            <a:effectLst/>
          </p:spPr>
          <p:txBody>
            <a:bodyPr vert="eaVert" lIns="75594" tIns="37797" rIns="75594" bIns="37797" anchor="ctr"/>
            <a:lstStyle/>
            <a:p>
              <a:pPr algn="ctr">
                <a:defRPr/>
              </a:pPr>
              <a:r>
                <a:rPr lang="zh-CN" altLang="en-US" sz="2200" kern="0" dirty="0" smtClean="0">
                  <a:solidFill>
                    <a:sysClr val="window" lastClr="FFFFFF"/>
                  </a:solidFill>
                  <a:latin typeface="微软雅黑" panose="020B0503020204020204" pitchFamily="34" charset="-122"/>
                  <a:ea typeface="微软雅黑" panose="020B0503020204020204" pitchFamily="34" charset="-122"/>
                </a:rPr>
                <a:t>绩效化</a:t>
              </a:r>
              <a:endParaRPr lang="zh-CN" altLang="en-US" sz="2200" kern="0" dirty="0">
                <a:solidFill>
                  <a:sysClr val="window" lastClr="FFFFFF"/>
                </a:solidFill>
                <a:latin typeface="微软雅黑" panose="020B0503020204020204" pitchFamily="34" charset="-122"/>
                <a:ea typeface="微软雅黑" panose="020B0503020204020204" pitchFamily="34" charset="-122"/>
              </a:endParaRPr>
            </a:p>
          </p:txBody>
        </p:sp>
      </p:grpSp>
      <p:sp>
        <p:nvSpPr>
          <p:cNvPr id="34" name="直角三角形 3"/>
          <p:cNvSpPr/>
          <p:nvPr/>
        </p:nvSpPr>
        <p:spPr>
          <a:xfrm flipH="1">
            <a:off x="4152907" y="1386865"/>
            <a:ext cx="1134070" cy="1099184"/>
          </a:xfrm>
          <a:custGeom>
            <a:avLst/>
            <a:gdLst>
              <a:gd name="connsiteX0" fmla="*/ 0 w 1048062"/>
              <a:gd name="connsiteY0" fmla="*/ 987343 h 987343"/>
              <a:gd name="connsiteX1" fmla="*/ 0 w 1048062"/>
              <a:gd name="connsiteY1" fmla="*/ 0 h 987343"/>
              <a:gd name="connsiteX2" fmla="*/ 1048062 w 1048062"/>
              <a:gd name="connsiteY2" fmla="*/ 987343 h 987343"/>
              <a:gd name="connsiteX3" fmla="*/ 0 w 1048062"/>
              <a:gd name="connsiteY3" fmla="*/ 987343 h 987343"/>
              <a:gd name="connsiteX0-1" fmla="*/ 0 w 1029012"/>
              <a:gd name="connsiteY0-2" fmla="*/ 987343 h 996868"/>
              <a:gd name="connsiteX1-3" fmla="*/ 0 w 1029012"/>
              <a:gd name="connsiteY1-4" fmla="*/ 0 h 996868"/>
              <a:gd name="connsiteX2-5" fmla="*/ 1029012 w 1029012"/>
              <a:gd name="connsiteY2-6" fmla="*/ 996868 h 996868"/>
              <a:gd name="connsiteX3-7" fmla="*/ 0 w 1029012"/>
              <a:gd name="connsiteY3-8" fmla="*/ 987343 h 996868"/>
            </a:gdLst>
            <a:ahLst/>
            <a:cxnLst>
              <a:cxn ang="0">
                <a:pos x="connsiteX0-1" y="connsiteY0-2"/>
              </a:cxn>
              <a:cxn ang="0">
                <a:pos x="connsiteX1-3" y="connsiteY1-4"/>
              </a:cxn>
              <a:cxn ang="0">
                <a:pos x="connsiteX2-5" y="connsiteY2-6"/>
              </a:cxn>
              <a:cxn ang="0">
                <a:pos x="connsiteX3-7" y="connsiteY3-8"/>
              </a:cxn>
            </a:cxnLst>
            <a:rect l="l" t="t" r="r" b="b"/>
            <a:pathLst>
              <a:path w="1029012" h="996868">
                <a:moveTo>
                  <a:pt x="0" y="987343"/>
                </a:moveTo>
                <a:lnTo>
                  <a:pt x="0" y="0"/>
                </a:lnTo>
                <a:lnTo>
                  <a:pt x="1029012" y="996868"/>
                </a:lnTo>
                <a:lnTo>
                  <a:pt x="0" y="987343"/>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317452" rIns="99204" bIns="0" anchor="ctr"/>
          <a:lstStyle/>
          <a:p>
            <a:pPr algn="r">
              <a:defRPr/>
            </a:pPr>
            <a:r>
              <a:rPr lang="en-US" altLang="zh-CN" sz="3500" b="1" dirty="0">
                <a:solidFill>
                  <a:schemeClr val="bg1"/>
                </a:solidFill>
              </a:rPr>
              <a:t>02</a:t>
            </a:r>
            <a:endParaRPr lang="zh-CN" altLang="en-US" sz="3500" b="1" dirty="0">
              <a:solidFill>
                <a:schemeClr val="bg1"/>
              </a:solidFill>
            </a:endParaRPr>
          </a:p>
        </p:txBody>
      </p:sp>
      <p:sp>
        <p:nvSpPr>
          <p:cNvPr id="35" name="直角三角形 3"/>
          <p:cNvSpPr/>
          <p:nvPr/>
        </p:nvSpPr>
        <p:spPr>
          <a:xfrm flipH="1">
            <a:off x="6695814" y="1386865"/>
            <a:ext cx="1135821" cy="1099184"/>
          </a:xfrm>
          <a:custGeom>
            <a:avLst/>
            <a:gdLst>
              <a:gd name="connsiteX0" fmla="*/ 0 w 1048062"/>
              <a:gd name="connsiteY0" fmla="*/ 987343 h 987343"/>
              <a:gd name="connsiteX1" fmla="*/ 0 w 1048062"/>
              <a:gd name="connsiteY1" fmla="*/ 0 h 987343"/>
              <a:gd name="connsiteX2" fmla="*/ 1048062 w 1048062"/>
              <a:gd name="connsiteY2" fmla="*/ 987343 h 987343"/>
              <a:gd name="connsiteX3" fmla="*/ 0 w 1048062"/>
              <a:gd name="connsiteY3" fmla="*/ 987343 h 987343"/>
              <a:gd name="connsiteX0-1" fmla="*/ 0 w 1029012"/>
              <a:gd name="connsiteY0-2" fmla="*/ 987343 h 996868"/>
              <a:gd name="connsiteX1-3" fmla="*/ 0 w 1029012"/>
              <a:gd name="connsiteY1-4" fmla="*/ 0 h 996868"/>
              <a:gd name="connsiteX2-5" fmla="*/ 1029012 w 1029012"/>
              <a:gd name="connsiteY2-6" fmla="*/ 996868 h 996868"/>
              <a:gd name="connsiteX3-7" fmla="*/ 0 w 1029012"/>
              <a:gd name="connsiteY3-8" fmla="*/ 987343 h 996868"/>
            </a:gdLst>
            <a:ahLst/>
            <a:cxnLst>
              <a:cxn ang="0">
                <a:pos x="connsiteX0-1" y="connsiteY0-2"/>
              </a:cxn>
              <a:cxn ang="0">
                <a:pos x="connsiteX1-3" y="connsiteY1-4"/>
              </a:cxn>
              <a:cxn ang="0">
                <a:pos x="connsiteX2-5" y="connsiteY2-6"/>
              </a:cxn>
              <a:cxn ang="0">
                <a:pos x="connsiteX3-7" y="connsiteY3-8"/>
              </a:cxn>
            </a:cxnLst>
            <a:rect l="l" t="t" r="r" b="b"/>
            <a:pathLst>
              <a:path w="1029012" h="996868">
                <a:moveTo>
                  <a:pt x="0" y="987343"/>
                </a:moveTo>
                <a:lnTo>
                  <a:pt x="0" y="0"/>
                </a:lnTo>
                <a:lnTo>
                  <a:pt x="1029012" y="996868"/>
                </a:lnTo>
                <a:lnTo>
                  <a:pt x="0" y="987343"/>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317452" rIns="99204" bIns="0" anchor="ctr"/>
          <a:lstStyle/>
          <a:p>
            <a:pPr algn="r">
              <a:defRPr/>
            </a:pPr>
            <a:r>
              <a:rPr lang="en-US" altLang="zh-CN" sz="3500" b="1" dirty="0">
                <a:solidFill>
                  <a:schemeClr val="bg1"/>
                </a:solidFill>
              </a:rPr>
              <a:t>03</a:t>
            </a:r>
            <a:endParaRPr lang="zh-CN" altLang="en-US" sz="3500" b="1" dirty="0">
              <a:solidFill>
                <a:schemeClr val="bg1"/>
              </a:solidFill>
            </a:endParaRPr>
          </a:p>
        </p:txBody>
      </p:sp>
      <p:sp>
        <p:nvSpPr>
          <p:cNvPr id="36" name="TextBox 57"/>
          <p:cNvSpPr txBox="1"/>
          <p:nvPr/>
        </p:nvSpPr>
        <p:spPr>
          <a:xfrm>
            <a:off x="3524619" y="4179076"/>
            <a:ext cx="2217388" cy="982680"/>
          </a:xfrm>
          <a:prstGeom prst="rect">
            <a:avLst/>
          </a:prstGeom>
          <a:noFill/>
        </p:spPr>
        <p:txBody>
          <a:bodyPr lIns="100790" tIns="50396" rIns="0" bIns="50396"/>
          <a:lstStyle/>
          <a:p>
            <a:pPr algn="ctr">
              <a:lnSpc>
                <a:spcPct val="130000"/>
              </a:lnSpc>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rPr>
              <a:t>此处添加说明文字添加说明文字添加说明文字添加说明文字</a:t>
            </a:r>
            <a:endPar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7" name="TextBox 57"/>
          <p:cNvSpPr txBox="1"/>
          <p:nvPr/>
        </p:nvSpPr>
        <p:spPr>
          <a:xfrm>
            <a:off x="6100779" y="4179076"/>
            <a:ext cx="2215637" cy="982680"/>
          </a:xfrm>
          <a:prstGeom prst="rect">
            <a:avLst/>
          </a:prstGeom>
          <a:noFill/>
        </p:spPr>
        <p:txBody>
          <a:bodyPr lIns="100790" tIns="50396" rIns="0" bIns="50396"/>
          <a:lstStyle/>
          <a:p>
            <a:pPr algn="ctr">
              <a:lnSpc>
                <a:spcPct val="130000"/>
              </a:lnSpc>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rPr>
              <a:t>此处添加说明文字添加说明文字添加说明文字添加说明文字</a:t>
            </a:r>
            <a:endPar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left)">
                                      <p:cBhvr>
                                        <p:cTn id="15" dur="500"/>
                                        <p:tgtEl>
                                          <p:spTgt spid="19"/>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down)">
                                      <p:cBhvr>
                                        <p:cTn id="19" dur="750"/>
                                        <p:tgtEl>
                                          <p:spTgt spid="21"/>
                                        </p:tgtEl>
                                      </p:cBhvr>
                                    </p:animEffect>
                                  </p:childTnLst>
                                </p:cTn>
                              </p:par>
                              <p:par>
                                <p:cTn id="20" presetID="22" presetClass="entr" presetSubtype="1" fill="hold" nodeType="with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wipe(up)">
                                      <p:cBhvr>
                                        <p:cTn id="22" dur="750"/>
                                        <p:tgtEl>
                                          <p:spTgt spid="24"/>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wipe(down)">
                                      <p:cBhvr>
                                        <p:cTn id="25" dur="750"/>
                                        <p:tgtEl>
                                          <p:spTgt spid="27"/>
                                        </p:tgtEl>
                                      </p:cBhvr>
                                    </p:animEffect>
                                  </p:childTnLst>
                                </p:cTn>
                              </p:par>
                            </p:childTnLst>
                          </p:cTn>
                        </p:par>
                        <p:par>
                          <p:cTn id="26" fill="hold">
                            <p:stCondLst>
                              <p:cond delay="2500"/>
                            </p:stCondLst>
                            <p:childTnLst>
                              <p:par>
                                <p:cTn id="27" presetID="22" presetClass="entr" presetSubtype="1"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wipe(up)">
                                      <p:cBhvr>
                                        <p:cTn id="29" dur="500"/>
                                        <p:tgtEl>
                                          <p:spTgt spid="20"/>
                                        </p:tgtEl>
                                      </p:cBhvr>
                                    </p:animEffect>
                                  </p:childTnLst>
                                </p:cTn>
                              </p:par>
                            </p:childTnLst>
                          </p:cTn>
                        </p:par>
                        <p:par>
                          <p:cTn id="30" fill="hold">
                            <p:stCondLst>
                              <p:cond delay="3000"/>
                            </p:stCondLst>
                            <p:childTnLst>
                              <p:par>
                                <p:cTn id="31" presetID="22" presetClass="entr" presetSubtype="4" fill="hold" grpId="0" nodeType="after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wipe(down)">
                                      <p:cBhvr>
                                        <p:cTn id="33" dur="750"/>
                                        <p:tgtEl>
                                          <p:spTgt spid="22"/>
                                        </p:tgtEl>
                                      </p:cBhvr>
                                    </p:animEffect>
                                  </p:childTnLst>
                                </p:cTn>
                              </p:par>
                              <p:par>
                                <p:cTn id="34" presetID="22" presetClass="entr" presetSubtype="1" fill="hold" nodeType="with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wipe(up)">
                                      <p:cBhvr>
                                        <p:cTn id="36" dur="750"/>
                                        <p:tgtEl>
                                          <p:spTgt spid="28"/>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wipe(down)">
                                      <p:cBhvr>
                                        <p:cTn id="39" dur="750"/>
                                        <p:tgtEl>
                                          <p:spTgt spid="34"/>
                                        </p:tgtEl>
                                      </p:cBhvr>
                                    </p:animEffect>
                                  </p:childTnLst>
                                </p:cTn>
                              </p:par>
                            </p:childTnLst>
                          </p:cTn>
                        </p:par>
                        <p:par>
                          <p:cTn id="40" fill="hold">
                            <p:stCondLst>
                              <p:cond delay="4000"/>
                            </p:stCondLst>
                            <p:childTnLst>
                              <p:par>
                                <p:cTn id="41" presetID="22" presetClass="entr" presetSubtype="1" fill="hold" grpId="0" nodeType="afterEffect">
                                  <p:stCondLst>
                                    <p:cond delay="0"/>
                                  </p:stCondLst>
                                  <p:childTnLst>
                                    <p:set>
                                      <p:cBhvr>
                                        <p:cTn id="42" dur="1" fill="hold">
                                          <p:stCondLst>
                                            <p:cond delay="0"/>
                                          </p:stCondLst>
                                        </p:cTn>
                                        <p:tgtEl>
                                          <p:spTgt spid="36"/>
                                        </p:tgtEl>
                                        <p:attrNameLst>
                                          <p:attrName>style.visibility</p:attrName>
                                        </p:attrNameLst>
                                      </p:cBhvr>
                                      <p:to>
                                        <p:strVal val="visible"/>
                                      </p:to>
                                    </p:set>
                                    <p:animEffect transition="in" filter="wipe(up)">
                                      <p:cBhvr>
                                        <p:cTn id="43" dur="500"/>
                                        <p:tgtEl>
                                          <p:spTgt spid="36"/>
                                        </p:tgtEl>
                                      </p:cBhvr>
                                    </p:animEffect>
                                  </p:childTnLst>
                                </p:cTn>
                              </p:par>
                            </p:childTnLst>
                          </p:cTn>
                        </p:par>
                        <p:par>
                          <p:cTn id="44" fill="hold">
                            <p:stCondLst>
                              <p:cond delay="4500"/>
                            </p:stCondLst>
                            <p:childTnLst>
                              <p:par>
                                <p:cTn id="45" presetID="22" presetClass="entr" presetSubtype="4" fill="hold" grpId="0" nodeType="after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wipe(down)">
                                      <p:cBhvr>
                                        <p:cTn id="47" dur="750"/>
                                        <p:tgtEl>
                                          <p:spTgt spid="23"/>
                                        </p:tgtEl>
                                      </p:cBhvr>
                                    </p:animEffect>
                                  </p:childTnLst>
                                </p:cTn>
                              </p:par>
                              <p:par>
                                <p:cTn id="48" presetID="22" presetClass="entr" presetSubtype="1" fill="hold" nodeType="withEffect">
                                  <p:stCondLst>
                                    <p:cond delay="0"/>
                                  </p:stCondLst>
                                  <p:childTnLst>
                                    <p:set>
                                      <p:cBhvr>
                                        <p:cTn id="49" dur="1" fill="hold">
                                          <p:stCondLst>
                                            <p:cond delay="0"/>
                                          </p:stCondLst>
                                        </p:cTn>
                                        <p:tgtEl>
                                          <p:spTgt spid="31"/>
                                        </p:tgtEl>
                                        <p:attrNameLst>
                                          <p:attrName>style.visibility</p:attrName>
                                        </p:attrNameLst>
                                      </p:cBhvr>
                                      <p:to>
                                        <p:strVal val="visible"/>
                                      </p:to>
                                    </p:set>
                                    <p:animEffect transition="in" filter="wipe(up)">
                                      <p:cBhvr>
                                        <p:cTn id="50" dur="750"/>
                                        <p:tgtEl>
                                          <p:spTgt spid="31"/>
                                        </p:tgtEl>
                                      </p:cBhvr>
                                    </p:animEffect>
                                  </p:childTnLst>
                                </p:cTn>
                              </p:par>
                              <p:par>
                                <p:cTn id="51" presetID="22" presetClass="entr" presetSubtype="4" fill="hold" grpId="0" nodeType="withEffect">
                                  <p:stCondLst>
                                    <p:cond delay="0"/>
                                  </p:stCondLst>
                                  <p:childTnLst>
                                    <p:set>
                                      <p:cBhvr>
                                        <p:cTn id="52" dur="1" fill="hold">
                                          <p:stCondLst>
                                            <p:cond delay="0"/>
                                          </p:stCondLst>
                                        </p:cTn>
                                        <p:tgtEl>
                                          <p:spTgt spid="35"/>
                                        </p:tgtEl>
                                        <p:attrNameLst>
                                          <p:attrName>style.visibility</p:attrName>
                                        </p:attrNameLst>
                                      </p:cBhvr>
                                      <p:to>
                                        <p:strVal val="visible"/>
                                      </p:to>
                                    </p:set>
                                    <p:animEffect transition="in" filter="wipe(down)">
                                      <p:cBhvr>
                                        <p:cTn id="53" dur="750"/>
                                        <p:tgtEl>
                                          <p:spTgt spid="35"/>
                                        </p:tgtEl>
                                      </p:cBhvr>
                                    </p:animEffect>
                                  </p:childTnLst>
                                </p:cTn>
                              </p:par>
                            </p:childTnLst>
                          </p:cTn>
                        </p:par>
                        <p:par>
                          <p:cTn id="54" fill="hold">
                            <p:stCondLst>
                              <p:cond delay="5500"/>
                            </p:stCondLst>
                            <p:childTnLst>
                              <p:par>
                                <p:cTn id="55" presetID="22" presetClass="entr" presetSubtype="1" fill="hold" grpId="0" nodeType="afterEffect">
                                  <p:stCondLst>
                                    <p:cond delay="0"/>
                                  </p:stCondLst>
                                  <p:childTnLst>
                                    <p:set>
                                      <p:cBhvr>
                                        <p:cTn id="56" dur="1" fill="hold">
                                          <p:stCondLst>
                                            <p:cond delay="0"/>
                                          </p:stCondLst>
                                        </p:cTn>
                                        <p:tgtEl>
                                          <p:spTgt spid="37"/>
                                        </p:tgtEl>
                                        <p:attrNameLst>
                                          <p:attrName>style.visibility</p:attrName>
                                        </p:attrNameLst>
                                      </p:cBhvr>
                                      <p:to>
                                        <p:strVal val="visible"/>
                                      </p:to>
                                    </p:set>
                                    <p:animEffect transition="in" filter="wipe(up)">
                                      <p:cBhvr>
                                        <p:cTn id="5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P spid="19" grpId="0" animBg="1"/>
      <p:bldP spid="20" grpId="0"/>
      <p:bldP spid="21" grpId="0" animBg="1"/>
      <p:bldP spid="22" grpId="0" animBg="1"/>
      <p:bldP spid="23" grpId="0" animBg="1"/>
      <p:bldP spid="27" grpId="0" animBg="1"/>
      <p:bldP spid="34" grpId="0" animBg="1"/>
      <p:bldP spid="35" grpId="0" animBg="1"/>
      <p:bldP spid="36" grpId="0"/>
      <p:bldP spid="3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6"/>
          <p:cNvSpPr/>
          <p:nvPr/>
        </p:nvSpPr>
        <p:spPr>
          <a:xfrm>
            <a:off x="0" y="0"/>
            <a:ext cx="9144000" cy="5715000"/>
          </a:xfrm>
          <a:custGeom>
            <a:avLst/>
            <a:gdLst/>
            <a:ahLst/>
            <a:cxnLst/>
            <a:rect l="l" t="t" r="r" b="b"/>
            <a:pathLst>
              <a:path w="10974388" h="6859588">
                <a:moveTo>
                  <a:pt x="0" y="0"/>
                </a:moveTo>
                <a:lnTo>
                  <a:pt x="54000" y="0"/>
                </a:lnTo>
                <a:lnTo>
                  <a:pt x="180000" y="0"/>
                </a:lnTo>
                <a:lnTo>
                  <a:pt x="185976" y="0"/>
                </a:lnTo>
                <a:lnTo>
                  <a:pt x="4222295" y="5751984"/>
                </a:lnTo>
                <a:lnTo>
                  <a:pt x="10974388" y="2535115"/>
                </a:lnTo>
                <a:lnTo>
                  <a:pt x="10974388" y="5878066"/>
                </a:lnTo>
                <a:lnTo>
                  <a:pt x="10974388" y="6654047"/>
                </a:lnTo>
                <a:lnTo>
                  <a:pt x="10974388" y="6859588"/>
                </a:lnTo>
                <a:lnTo>
                  <a:pt x="180000" y="6859588"/>
                </a:lnTo>
                <a:lnTo>
                  <a:pt x="0" y="6859588"/>
                </a:lnTo>
                <a:lnTo>
                  <a:pt x="0" y="5878066"/>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84894" tIns="42446" rIns="84894" bIns="42446" anchor="ctr"/>
          <a:lstStyle/>
          <a:p>
            <a:pPr algn="ctr">
              <a:defRPr/>
            </a:pPr>
            <a:endParaRPr lang="zh-CN" altLang="en-US"/>
          </a:p>
        </p:txBody>
      </p:sp>
      <p:sp>
        <p:nvSpPr>
          <p:cNvPr id="8" name="任意多边形 7"/>
          <p:cNvSpPr/>
          <p:nvPr/>
        </p:nvSpPr>
        <p:spPr>
          <a:xfrm>
            <a:off x="0" y="14553"/>
            <a:ext cx="9144000" cy="5700448"/>
          </a:xfrm>
          <a:custGeom>
            <a:avLst/>
            <a:gdLst>
              <a:gd name="connsiteX0" fmla="*/ 0 w 9143996"/>
              <a:gd name="connsiteY0" fmla="*/ 0 h 6840000"/>
              <a:gd name="connsiteX1" fmla="*/ 3473075 w 9143996"/>
              <a:gd name="connsiteY1" fmla="*/ 5938216 h 6840000"/>
              <a:gd name="connsiteX2" fmla="*/ 9143996 w 9143996"/>
              <a:gd name="connsiteY2" fmla="*/ 2696625 h 6840000"/>
              <a:gd name="connsiteX3" fmla="*/ 9143996 w 9143996"/>
              <a:gd name="connsiteY3" fmla="*/ 6839999 h 6840000"/>
              <a:gd name="connsiteX4" fmla="*/ 4000500 w 9143996"/>
              <a:gd name="connsiteY4" fmla="*/ 6839999 h 6840000"/>
              <a:gd name="connsiteX5" fmla="*/ 4000500 w 9143996"/>
              <a:gd name="connsiteY5" fmla="*/ 6840000 h 6840000"/>
              <a:gd name="connsiteX6" fmla="*/ 0 w 9143996"/>
              <a:gd name="connsiteY6" fmla="*/ 6840000 h 68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3996" h="6840000">
                <a:moveTo>
                  <a:pt x="0" y="0"/>
                </a:moveTo>
                <a:lnTo>
                  <a:pt x="3473075" y="5938216"/>
                </a:lnTo>
                <a:lnTo>
                  <a:pt x="9143996" y="2696625"/>
                </a:lnTo>
                <a:lnTo>
                  <a:pt x="9143996" y="6839999"/>
                </a:lnTo>
                <a:lnTo>
                  <a:pt x="4000500" y="6839999"/>
                </a:lnTo>
                <a:lnTo>
                  <a:pt x="4000500" y="6840000"/>
                </a:lnTo>
                <a:lnTo>
                  <a:pt x="0" y="6840000"/>
                </a:lnTo>
                <a:close/>
              </a:path>
            </a:pathLst>
          </a:cu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lIns="84894" tIns="42446" rIns="84894" bIns="42446" anchor="ctr"/>
          <a:lstStyle/>
          <a:p>
            <a:pPr algn="ctr">
              <a:defRPr/>
            </a:pPr>
            <a:endParaRPr lang="zh-CN" altLang="en-US"/>
          </a:p>
        </p:txBody>
      </p:sp>
      <p:sp>
        <p:nvSpPr>
          <p:cNvPr id="9" name="TextBox 2"/>
          <p:cNvSpPr>
            <a:spLocks noChangeArrowheads="1"/>
          </p:cNvSpPr>
          <p:nvPr/>
        </p:nvSpPr>
        <p:spPr bwMode="auto">
          <a:xfrm>
            <a:off x="6312652" y="4383035"/>
            <a:ext cx="1550924" cy="408788"/>
          </a:xfrm>
          <a:prstGeom prst="rect">
            <a:avLst/>
          </a:prstGeom>
          <a:noFill/>
          <a:ln w="9525">
            <a:noFill/>
            <a:miter lim="800000"/>
          </a:ln>
        </p:spPr>
        <p:txBody>
          <a:bodyPr wrap="square" lIns="82128" tIns="41064" rIns="82128" bIns="41064">
            <a:spAutoFit/>
          </a:bodyPr>
          <a:lstStyle/>
          <a:p>
            <a:pPr algn="ctr">
              <a:lnSpc>
                <a:spcPct val="150000"/>
              </a:lnSpc>
            </a:pPr>
            <a:r>
              <a:rPr lang="zh-CN" alt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汇报人</a:t>
            </a:r>
            <a:r>
              <a:rPr lang="zh-CN" altLang="en-US" sz="16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张伟</a:t>
            </a:r>
            <a:endParaRPr lang="en-US" altLang="zh-CN"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矩形 9"/>
          <p:cNvSpPr/>
          <p:nvPr/>
        </p:nvSpPr>
        <p:spPr>
          <a:xfrm>
            <a:off x="2802441" y="1490886"/>
            <a:ext cx="3888432" cy="1092585"/>
          </a:xfrm>
          <a:prstGeom prst="rect">
            <a:avLst/>
          </a:prstGeom>
        </p:spPr>
        <p:txBody>
          <a:bodyPr wrap="square" lIns="76179" tIns="38089" rIns="76179" bIns="38089" anchor="ctr">
            <a:spAutoFit/>
          </a:bodyPr>
          <a:lstStyle/>
          <a:p>
            <a:pPr algn="ctr"/>
            <a:r>
              <a:rPr lang="zh-CN" altLang="en-US" sz="6600" b="1" spc="500" dirty="0">
                <a:solidFill>
                  <a:srgbClr val="006C31"/>
                </a:solidFill>
                <a:latin typeface="Adobe Gothic Std B" panose="020B0800000000000000" pitchFamily="34" charset="-128"/>
                <a:ea typeface="微软雅黑" panose="020B0503020204020204" pitchFamily="34" charset="-122"/>
              </a:rPr>
              <a:t>感谢聆听</a:t>
            </a:r>
            <a:endParaRPr lang="zh-CN" altLang="en-US" sz="6600" b="1" spc="500" dirty="0">
              <a:solidFill>
                <a:srgbClr val="006C31"/>
              </a:solidFill>
              <a:latin typeface="Adobe Gothic Std B" panose="020B0800000000000000" pitchFamily="34" charset="-128"/>
              <a:ea typeface="微软雅黑" panose="020B0503020204020204" pitchFamily="34" charset="-122"/>
            </a:endParaRPr>
          </a:p>
        </p:txBody>
      </p:sp>
      <p:sp>
        <p:nvSpPr>
          <p:cNvPr id="11" name="矩形 10"/>
          <p:cNvSpPr/>
          <p:nvPr/>
        </p:nvSpPr>
        <p:spPr>
          <a:xfrm>
            <a:off x="6073704" y="4838613"/>
            <a:ext cx="2028825" cy="335915"/>
          </a:xfrm>
          <a:prstGeom prst="rect">
            <a:avLst/>
          </a:prstGeom>
        </p:spPr>
        <p:txBody>
          <a:bodyPr wrap="none" lIns="76179" tIns="38089" rIns="76179" bIns="38089">
            <a:spAutoFit/>
          </a:bodyPr>
          <a:lstStyle/>
          <a:p>
            <a:pPr algn="ctr"/>
            <a:r>
              <a:rPr lang="en-US" altLang="zh-CN" sz="1600" spc="25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20XX</a:t>
            </a:r>
            <a:r>
              <a:rPr lang="zh-CN" altLang="en-US" sz="1600" spc="25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年</a:t>
            </a:r>
            <a:r>
              <a:rPr lang="en-US" altLang="zh-CN" sz="1600" spc="25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1600" spc="25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月</a:t>
            </a:r>
            <a:r>
              <a:rPr lang="en-US" altLang="zh-CN" sz="1600" spc="25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26</a:t>
            </a:r>
            <a:r>
              <a:rPr lang="zh-CN" altLang="en-US" sz="1600" spc="25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日</a:t>
            </a:r>
            <a:endParaRPr lang="zh-CN" altLang="en-US" sz="1600" spc="250" dirty="0"/>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left)">
                                      <p:cBhvr>
                                        <p:cTn id="13" dur="500"/>
                                        <p:tgtEl>
                                          <p:spTgt spid="9"/>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0"/>
            <a:ext cx="9144000" cy="5715000"/>
          </a:xfrm>
          <a:prstGeom prst="rect">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1" rIns="91424" bIns="45711" rtlCol="0" anchor="ctr"/>
          <a:lstStyle/>
          <a:p>
            <a:pPr algn="ctr"/>
            <a:endParaRPr lang="zh-CN" altLang="en-US"/>
          </a:p>
        </p:txBody>
      </p:sp>
      <p:sp>
        <p:nvSpPr>
          <p:cNvPr id="2" name="圆角矩形 1"/>
          <p:cNvSpPr/>
          <p:nvPr/>
        </p:nvSpPr>
        <p:spPr>
          <a:xfrm>
            <a:off x="2041144" y="1705372"/>
            <a:ext cx="5112568" cy="2808312"/>
          </a:xfrm>
          <a:prstGeom prst="roundRect">
            <a:avLst>
              <a:gd name="adj" fmla="val 4780"/>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直角三角形 2"/>
          <p:cNvSpPr/>
          <p:nvPr/>
        </p:nvSpPr>
        <p:spPr>
          <a:xfrm flipH="1">
            <a:off x="6649656" y="3865612"/>
            <a:ext cx="504056" cy="648072"/>
          </a:xfrm>
          <a:prstGeom prst="rtTriangle">
            <a:avLst/>
          </a:prstGeom>
          <a:solidFill>
            <a:srgbClr val="0042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6865680" y="4270524"/>
            <a:ext cx="216000" cy="216000"/>
            <a:chOff x="360000" y="2682000"/>
            <a:chExt cx="288032" cy="288032"/>
          </a:xfrm>
        </p:grpSpPr>
        <p:sp>
          <p:nvSpPr>
            <p:cNvPr id="5" name="椭圆 4"/>
            <p:cNvSpPr/>
            <p:nvPr/>
          </p:nvSpPr>
          <p:spPr>
            <a:xfrm>
              <a:off x="360000" y="2682000"/>
              <a:ext cx="288032" cy="28803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右箭头 5"/>
            <p:cNvSpPr/>
            <p:nvPr/>
          </p:nvSpPr>
          <p:spPr>
            <a:xfrm>
              <a:off x="431560" y="2780936"/>
              <a:ext cx="180000" cy="72000"/>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任意多边形 6"/>
          <p:cNvSpPr/>
          <p:nvPr/>
        </p:nvSpPr>
        <p:spPr>
          <a:xfrm flipH="1">
            <a:off x="2041143" y="1552211"/>
            <a:ext cx="1830723" cy="152543"/>
          </a:xfrm>
          <a:custGeom>
            <a:avLst/>
            <a:gdLst>
              <a:gd name="connsiteX0" fmla="*/ 0 w 1512168"/>
              <a:gd name="connsiteY0" fmla="*/ 216000 h 216000"/>
              <a:gd name="connsiteX1" fmla="*/ 54000 w 1512168"/>
              <a:gd name="connsiteY1" fmla="*/ 0 h 216000"/>
              <a:gd name="connsiteX2" fmla="*/ 1512168 w 1512168"/>
              <a:gd name="connsiteY2" fmla="*/ 0 h 216000"/>
              <a:gd name="connsiteX3" fmla="*/ 1458168 w 1512168"/>
              <a:gd name="connsiteY3" fmla="*/ 216000 h 216000"/>
              <a:gd name="connsiteX4" fmla="*/ 0 w 1512168"/>
              <a:gd name="connsiteY4" fmla="*/ 216000 h 216000"/>
              <a:gd name="connsiteX0-1" fmla="*/ 0 w 1512168"/>
              <a:gd name="connsiteY0-2" fmla="*/ 216000 h 216024"/>
              <a:gd name="connsiteX1-3" fmla="*/ 54000 w 1512168"/>
              <a:gd name="connsiteY1-4" fmla="*/ 0 h 216024"/>
              <a:gd name="connsiteX2-5" fmla="*/ 1512168 w 1512168"/>
              <a:gd name="connsiteY2-6" fmla="*/ 0 h 216024"/>
              <a:gd name="connsiteX3-7" fmla="*/ 1368152 w 1512168"/>
              <a:gd name="connsiteY3-8" fmla="*/ 216024 h 216024"/>
              <a:gd name="connsiteX4-9" fmla="*/ 0 w 1512168"/>
              <a:gd name="connsiteY4-10" fmla="*/ 216000 h 216024"/>
              <a:gd name="connsiteX0-11" fmla="*/ 0 w 1512168"/>
              <a:gd name="connsiteY0-12" fmla="*/ 216000 h 216024"/>
              <a:gd name="connsiteX1-13" fmla="*/ 144016 w 1512168"/>
              <a:gd name="connsiteY1-14" fmla="*/ 0 h 216024"/>
              <a:gd name="connsiteX2-15" fmla="*/ 1512168 w 1512168"/>
              <a:gd name="connsiteY2-16" fmla="*/ 0 h 216024"/>
              <a:gd name="connsiteX3-17" fmla="*/ 1368152 w 1512168"/>
              <a:gd name="connsiteY3-18" fmla="*/ 216024 h 216024"/>
              <a:gd name="connsiteX4-19" fmla="*/ 0 w 1512168"/>
              <a:gd name="connsiteY4-20" fmla="*/ 216000 h 21602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12168" h="216024">
                <a:moveTo>
                  <a:pt x="0" y="216000"/>
                </a:moveTo>
                <a:lnTo>
                  <a:pt x="144016" y="0"/>
                </a:lnTo>
                <a:lnTo>
                  <a:pt x="1512168" y="0"/>
                </a:lnTo>
                <a:lnTo>
                  <a:pt x="1368152" y="216024"/>
                </a:lnTo>
                <a:lnTo>
                  <a:pt x="0" y="216000"/>
                </a:lnTo>
                <a:close/>
              </a:path>
            </a:pathLst>
          </a:custGeom>
          <a:solidFill>
            <a:srgbClr val="0026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流程图: 手动输入 7"/>
          <p:cNvSpPr/>
          <p:nvPr/>
        </p:nvSpPr>
        <p:spPr>
          <a:xfrm rot="5400000" flipH="1">
            <a:off x="2362623" y="1230732"/>
            <a:ext cx="1013226" cy="1656184"/>
          </a:xfrm>
          <a:prstGeom prst="flowChartManualInput">
            <a:avLst/>
          </a:prstGeom>
          <a:solidFill>
            <a:srgbClr val="0042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041144" y="1765523"/>
            <a:ext cx="1584175" cy="461665"/>
          </a:xfrm>
          <a:prstGeom prst="rect">
            <a:avLst/>
          </a:prstGeom>
          <a:noFill/>
        </p:spPr>
        <p:txBody>
          <a:bodyPr wrap="square" rtlCol="0">
            <a:spAutoFit/>
          </a:bodyPr>
          <a:lstStyle/>
          <a:p>
            <a:r>
              <a:rPr lang="zh-CN" altLang="en-US" sz="2400" b="1" dirty="0" smtClean="0">
                <a:solidFill>
                  <a:schemeClr val="bg1"/>
                </a:solidFill>
                <a:latin typeface="微软雅黑" panose="020B0503020204020204" pitchFamily="34" charset="-122"/>
                <a:ea typeface="微软雅黑" panose="020B0503020204020204" pitchFamily="34" charset="-122"/>
              </a:rPr>
              <a:t>第一部分</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0" name="TextBox 146"/>
          <p:cNvSpPr txBox="1">
            <a:spLocks noChangeArrowheads="1"/>
          </p:cNvSpPr>
          <p:nvPr/>
        </p:nvSpPr>
        <p:spPr bwMode="auto">
          <a:xfrm>
            <a:off x="2833232" y="2947268"/>
            <a:ext cx="2072611" cy="324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404" tIns="38702" rIns="77404" bIns="3870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600" kern="0" dirty="0" smtClean="0">
                <a:latin typeface="微软雅黑" panose="020B0503020204020204" pitchFamily="34" charset="-122"/>
                <a:ea typeface="微软雅黑" panose="020B0503020204020204" pitchFamily="34" charset="-122"/>
              </a:rPr>
              <a:t>单击添加标题</a:t>
            </a:r>
            <a:r>
              <a:rPr lang="en-US" altLang="zh-CN" sz="1600" kern="0" dirty="0" smtClean="0">
                <a:latin typeface="微软雅黑" panose="020B0503020204020204" pitchFamily="34" charset="-122"/>
                <a:ea typeface="微软雅黑" panose="020B0503020204020204" pitchFamily="34" charset="-122"/>
              </a:rPr>
              <a:t>……</a:t>
            </a:r>
            <a:endParaRPr lang="en-US" sz="1600" kern="0" dirty="0" smtClean="0">
              <a:latin typeface="微软雅黑" panose="020B0503020204020204" pitchFamily="34" charset="-122"/>
              <a:ea typeface="微软雅黑" panose="020B0503020204020204" pitchFamily="34" charset="-122"/>
            </a:endParaRPr>
          </a:p>
        </p:txBody>
      </p:sp>
      <p:sp>
        <p:nvSpPr>
          <p:cNvPr id="11" name="TextBox 146"/>
          <p:cNvSpPr txBox="1">
            <a:spLocks noChangeArrowheads="1"/>
          </p:cNvSpPr>
          <p:nvPr/>
        </p:nvSpPr>
        <p:spPr bwMode="auto">
          <a:xfrm>
            <a:off x="4722966" y="2947268"/>
            <a:ext cx="2133570" cy="324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404" tIns="38702" rIns="77404" bIns="3870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600" kern="0" dirty="0" smtClean="0">
                <a:latin typeface="微软雅黑" panose="020B0503020204020204" pitchFamily="34" charset="-122"/>
                <a:ea typeface="微软雅黑" panose="020B0503020204020204" pitchFamily="34" charset="-122"/>
              </a:rPr>
              <a:t>单击添加标题</a:t>
            </a:r>
            <a:r>
              <a:rPr lang="en-US" altLang="zh-CN" sz="1600" kern="0" dirty="0" smtClean="0">
                <a:latin typeface="微软雅黑" panose="020B0503020204020204" pitchFamily="34" charset="-122"/>
                <a:ea typeface="微软雅黑" panose="020B0503020204020204" pitchFamily="34" charset="-122"/>
              </a:rPr>
              <a:t>……</a:t>
            </a:r>
            <a:endParaRPr lang="en-US" sz="1600" kern="0" dirty="0" smtClean="0">
              <a:latin typeface="微软雅黑" panose="020B0503020204020204" pitchFamily="34" charset="-122"/>
              <a:ea typeface="微软雅黑" panose="020B0503020204020204" pitchFamily="34" charset="-122"/>
            </a:endParaRPr>
          </a:p>
        </p:txBody>
      </p:sp>
      <p:sp>
        <p:nvSpPr>
          <p:cNvPr id="12" name="TextBox 146"/>
          <p:cNvSpPr txBox="1">
            <a:spLocks noChangeArrowheads="1"/>
          </p:cNvSpPr>
          <p:nvPr/>
        </p:nvSpPr>
        <p:spPr bwMode="auto">
          <a:xfrm>
            <a:off x="2833232" y="3414047"/>
            <a:ext cx="2072611" cy="324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404" tIns="38702" rIns="77404" bIns="3870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600" kern="0" dirty="0" smtClean="0">
                <a:latin typeface="微软雅黑" panose="020B0503020204020204" pitchFamily="34" charset="-122"/>
                <a:ea typeface="微软雅黑" panose="020B0503020204020204" pitchFamily="34" charset="-122"/>
              </a:rPr>
              <a:t>单击添加标题</a:t>
            </a:r>
            <a:r>
              <a:rPr lang="en-US" altLang="zh-CN" sz="1600" kern="0" dirty="0" smtClean="0">
                <a:latin typeface="微软雅黑" panose="020B0503020204020204" pitchFamily="34" charset="-122"/>
                <a:ea typeface="微软雅黑" panose="020B0503020204020204" pitchFamily="34" charset="-122"/>
              </a:rPr>
              <a:t>……</a:t>
            </a:r>
            <a:endParaRPr lang="en-US" sz="1600" kern="0" dirty="0" smtClean="0">
              <a:latin typeface="微软雅黑" panose="020B0503020204020204" pitchFamily="34" charset="-122"/>
              <a:ea typeface="微软雅黑" panose="020B0503020204020204" pitchFamily="34" charset="-122"/>
            </a:endParaRPr>
          </a:p>
        </p:txBody>
      </p:sp>
      <p:sp>
        <p:nvSpPr>
          <p:cNvPr id="13" name="TextBox 146"/>
          <p:cNvSpPr txBox="1">
            <a:spLocks noChangeArrowheads="1"/>
          </p:cNvSpPr>
          <p:nvPr/>
        </p:nvSpPr>
        <p:spPr bwMode="auto">
          <a:xfrm>
            <a:off x="4713395" y="3437073"/>
            <a:ext cx="2072611" cy="324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404" tIns="38702" rIns="77404" bIns="3870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600" kern="0" dirty="0" smtClean="0">
                <a:latin typeface="微软雅黑" panose="020B0503020204020204" pitchFamily="34" charset="-122"/>
                <a:ea typeface="微软雅黑" panose="020B0503020204020204" pitchFamily="34" charset="-122"/>
              </a:rPr>
              <a:t>单击添加标题</a:t>
            </a:r>
            <a:r>
              <a:rPr lang="en-US" altLang="zh-CN" sz="1600" kern="0" dirty="0" smtClean="0">
                <a:latin typeface="微软雅黑" panose="020B0503020204020204" pitchFamily="34" charset="-122"/>
                <a:ea typeface="微软雅黑" panose="020B0503020204020204" pitchFamily="34" charset="-122"/>
              </a:rPr>
              <a:t>……</a:t>
            </a:r>
            <a:endParaRPr lang="en-US" sz="1600" kern="0" dirty="0" smtClean="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par>
                          <p:cTn id="14" fill="hold">
                            <p:stCondLst>
                              <p:cond delay="1500"/>
                            </p:stCondLst>
                            <p:childTnLst>
                              <p:par>
                                <p:cTn id="15" presetID="2" presetClass="entr" presetSubtype="8"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0-#ppt_w/2"/>
                                          </p:val>
                                        </p:tav>
                                        <p:tav tm="100000">
                                          <p:val>
                                            <p:strVal val="#ppt_x"/>
                                          </p:val>
                                        </p:tav>
                                      </p:tavLst>
                                    </p:anim>
                                    <p:anim calcmode="lin" valueType="num">
                                      <p:cBhvr additive="base">
                                        <p:cTn id="18" dur="500" fill="hold"/>
                                        <p:tgtEl>
                                          <p:spTgt spid="4"/>
                                        </p:tgtEl>
                                        <p:attrNameLst>
                                          <p:attrName>ppt_y</p:attrName>
                                        </p:attrNameLst>
                                      </p:cBhvr>
                                      <p:tavLst>
                                        <p:tav tm="0">
                                          <p:val>
                                            <p:strVal val="#ppt_y"/>
                                          </p:val>
                                        </p:tav>
                                        <p:tav tm="100000">
                                          <p:val>
                                            <p:strVal val="#ppt_y"/>
                                          </p:val>
                                        </p:tav>
                                      </p:tavLst>
                                    </p:anim>
                                  </p:childTnLst>
                                </p:cTn>
                              </p:par>
                            </p:childTnLst>
                          </p:cTn>
                        </p:par>
                        <p:par>
                          <p:cTn id="19" fill="hold">
                            <p:stCondLst>
                              <p:cond delay="2000"/>
                            </p:stCondLst>
                            <p:childTnLst>
                              <p:par>
                                <p:cTn id="20" presetID="22" presetClass="entr" presetSubtype="4"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par>
                          <p:cTn id="23" fill="hold">
                            <p:stCondLst>
                              <p:cond delay="2500"/>
                            </p:stCondLst>
                            <p:childTnLst>
                              <p:par>
                                <p:cTn id="24" presetID="22" presetClass="entr" presetSubtype="1"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up)">
                                      <p:cBhvr>
                                        <p:cTn id="26" dur="500"/>
                                        <p:tgtEl>
                                          <p:spTgt spid="8"/>
                                        </p:tgtEl>
                                      </p:cBhvr>
                                    </p:animEffect>
                                  </p:childTnLst>
                                </p:cTn>
                              </p:par>
                            </p:childTnLst>
                          </p:cTn>
                        </p:par>
                        <p:par>
                          <p:cTn id="27" fill="hold">
                            <p:stCondLst>
                              <p:cond delay="3000"/>
                            </p:stCondLst>
                            <p:childTnLst>
                              <p:par>
                                <p:cTn id="28" presetID="31" presetClass="entr" presetSubtype="0" fill="hold" grpId="0" nodeType="afterEffect">
                                  <p:stCondLst>
                                    <p:cond delay="0"/>
                                  </p:stCondLst>
                                  <p:iterate type="lt">
                                    <p:tmPct val="5000"/>
                                  </p:iterate>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ppt_w</p:attrName>
                                        </p:attrNameLst>
                                      </p:cBhvr>
                                      <p:tavLst>
                                        <p:tav tm="0">
                                          <p:val>
                                            <p:fltVal val="0"/>
                                          </p:val>
                                        </p:tav>
                                        <p:tav tm="100000">
                                          <p:val>
                                            <p:strVal val="#ppt_w"/>
                                          </p:val>
                                        </p:tav>
                                      </p:tavLst>
                                    </p:anim>
                                    <p:anim calcmode="lin" valueType="num">
                                      <p:cBhvr>
                                        <p:cTn id="31" dur="500" fill="hold"/>
                                        <p:tgtEl>
                                          <p:spTgt spid="9"/>
                                        </p:tgtEl>
                                        <p:attrNameLst>
                                          <p:attrName>ppt_h</p:attrName>
                                        </p:attrNameLst>
                                      </p:cBhvr>
                                      <p:tavLst>
                                        <p:tav tm="0">
                                          <p:val>
                                            <p:fltVal val="0"/>
                                          </p:val>
                                        </p:tav>
                                        <p:tav tm="100000">
                                          <p:val>
                                            <p:strVal val="#ppt_h"/>
                                          </p:val>
                                        </p:tav>
                                      </p:tavLst>
                                    </p:anim>
                                    <p:anim calcmode="lin" valueType="num">
                                      <p:cBhvr>
                                        <p:cTn id="32" dur="500" fill="hold"/>
                                        <p:tgtEl>
                                          <p:spTgt spid="9"/>
                                        </p:tgtEl>
                                        <p:attrNameLst>
                                          <p:attrName>style.rotation</p:attrName>
                                        </p:attrNameLst>
                                      </p:cBhvr>
                                      <p:tavLst>
                                        <p:tav tm="0">
                                          <p:val>
                                            <p:fltVal val="90"/>
                                          </p:val>
                                        </p:tav>
                                        <p:tav tm="100000">
                                          <p:val>
                                            <p:fltVal val="0"/>
                                          </p:val>
                                        </p:tav>
                                      </p:tavLst>
                                    </p:anim>
                                    <p:animEffect transition="in" filter="fade">
                                      <p:cBhvr>
                                        <p:cTn id="33" dur="500"/>
                                        <p:tgtEl>
                                          <p:spTgt spid="9"/>
                                        </p:tgtEl>
                                      </p:cBhvr>
                                    </p:animEffect>
                                  </p:childTnLst>
                                </p:cTn>
                              </p:par>
                            </p:childTnLst>
                          </p:cTn>
                        </p:par>
                        <p:par>
                          <p:cTn id="34" fill="hold">
                            <p:stCondLst>
                              <p:cond delay="3575"/>
                            </p:stCondLst>
                            <p:childTnLst>
                              <p:par>
                                <p:cTn id="35" presetID="22" presetClass="entr" presetSubtype="8"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left)">
                                      <p:cBhvr>
                                        <p:cTn id="37" dur="500"/>
                                        <p:tgtEl>
                                          <p:spTgt spid="10"/>
                                        </p:tgtEl>
                                      </p:cBhvr>
                                    </p:animEffect>
                                  </p:childTnLst>
                                </p:cTn>
                              </p:par>
                            </p:childTnLst>
                          </p:cTn>
                        </p:par>
                        <p:par>
                          <p:cTn id="38" fill="hold">
                            <p:stCondLst>
                              <p:cond delay="4075"/>
                            </p:stCondLst>
                            <p:childTnLst>
                              <p:par>
                                <p:cTn id="39" presetID="22" presetClass="entr" presetSubtype="8"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wipe(left)">
                                      <p:cBhvr>
                                        <p:cTn id="41" dur="500"/>
                                        <p:tgtEl>
                                          <p:spTgt spid="11"/>
                                        </p:tgtEl>
                                      </p:cBhvr>
                                    </p:animEffect>
                                  </p:childTnLst>
                                </p:cTn>
                              </p:par>
                            </p:childTnLst>
                          </p:cTn>
                        </p:par>
                        <p:par>
                          <p:cTn id="42" fill="hold">
                            <p:stCondLst>
                              <p:cond delay="4575"/>
                            </p:stCondLst>
                            <p:childTnLst>
                              <p:par>
                                <p:cTn id="43" presetID="22" presetClass="entr" presetSubtype="8"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left)">
                                      <p:cBhvr>
                                        <p:cTn id="45" dur="500"/>
                                        <p:tgtEl>
                                          <p:spTgt spid="12"/>
                                        </p:tgtEl>
                                      </p:cBhvr>
                                    </p:animEffect>
                                  </p:childTnLst>
                                </p:cTn>
                              </p:par>
                            </p:childTnLst>
                          </p:cTn>
                        </p:par>
                        <p:par>
                          <p:cTn id="46" fill="hold">
                            <p:stCondLst>
                              <p:cond delay="5075"/>
                            </p:stCondLst>
                            <p:childTnLst>
                              <p:par>
                                <p:cTn id="47" presetID="22" presetClass="entr" presetSubtype="8"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wipe(left)">
                                      <p:cBhvr>
                                        <p:cTn id="4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7" grpId="0" animBg="1"/>
      <p:bldP spid="8" grpId="0" animBg="1"/>
      <p:bldP spid="9" grpId="0"/>
      <p:bldP spid="10" grpId="0"/>
      <p:bldP spid="11" grpId="0"/>
      <p:bldP spid="12" grpId="0"/>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0" y="274202"/>
            <a:ext cx="2411760" cy="360040"/>
          </a:xfrm>
          <a:prstGeom prst="homePlat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14"/>
          <p:cNvSpPr txBox="1">
            <a:spLocks noChangeArrowheads="1"/>
          </p:cNvSpPr>
          <p:nvPr/>
        </p:nvSpPr>
        <p:spPr bwMode="auto">
          <a:xfrm>
            <a:off x="107504" y="286698"/>
            <a:ext cx="2016224" cy="338554"/>
          </a:xfrm>
          <a:prstGeom prst="rect">
            <a:avLst/>
          </a:prstGeom>
          <a:noFill/>
          <a:ln w="9525">
            <a:noFill/>
            <a:miter lim="800000"/>
          </a:ln>
        </p:spPr>
        <p:txBody>
          <a:bodyPr wrap="square">
            <a:spAutoFit/>
          </a:bodyPr>
          <a:lstStyle/>
          <a:p>
            <a:pPr lvl="0" algn="ctr">
              <a:defRPr/>
            </a:pPr>
            <a:r>
              <a:rPr lang="zh-CN" altLang="en-US" sz="1600" b="1" kern="0" dirty="0" smtClean="0">
                <a:solidFill>
                  <a:schemeClr val="bg1"/>
                </a:solidFill>
                <a:latin typeface="微软雅黑" panose="020B0503020204020204" pitchFamily="34" charset="-122"/>
                <a:ea typeface="微软雅黑" panose="020B0503020204020204" pitchFamily="34" charset="-122"/>
              </a:rPr>
              <a:t>单击此处添加标题</a:t>
            </a:r>
            <a:endParaRPr lang="zh-CN" altLang="en-US" sz="1600" b="1" kern="0" dirty="0" smtClean="0">
              <a:solidFill>
                <a:schemeClr val="bg1"/>
              </a:solidFill>
              <a:latin typeface="微软雅黑" panose="020B0503020204020204" pitchFamily="34" charset="-122"/>
              <a:ea typeface="微软雅黑" panose="020B0503020204020204" pitchFamily="34" charset="-122"/>
            </a:endParaRPr>
          </a:p>
        </p:txBody>
      </p:sp>
      <p:sp>
        <p:nvSpPr>
          <p:cNvPr id="6" name="泪滴形 5"/>
          <p:cNvSpPr/>
          <p:nvPr/>
        </p:nvSpPr>
        <p:spPr>
          <a:xfrm rot="8035252">
            <a:off x="514948" y="1680768"/>
            <a:ext cx="2664296" cy="2664296"/>
          </a:xfrm>
          <a:prstGeom prst="teardrop">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泪滴形 6"/>
          <p:cNvSpPr/>
          <p:nvPr/>
        </p:nvSpPr>
        <p:spPr>
          <a:xfrm rot="8035252">
            <a:off x="2840991" y="2717467"/>
            <a:ext cx="1779427" cy="1779427"/>
          </a:xfrm>
          <a:prstGeom prst="teardrop">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 name="椭圆 7"/>
          <p:cNvSpPr/>
          <p:nvPr/>
        </p:nvSpPr>
        <p:spPr>
          <a:xfrm>
            <a:off x="2472682" y="1705372"/>
            <a:ext cx="864096" cy="86409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9" name="椭圆 8"/>
          <p:cNvSpPr/>
          <p:nvPr/>
        </p:nvSpPr>
        <p:spPr>
          <a:xfrm>
            <a:off x="3971976" y="2726399"/>
            <a:ext cx="672032" cy="672032"/>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0" name="TextBox 9"/>
          <p:cNvSpPr txBox="1"/>
          <p:nvPr/>
        </p:nvSpPr>
        <p:spPr>
          <a:xfrm>
            <a:off x="2588778" y="1921396"/>
            <a:ext cx="627095" cy="400110"/>
          </a:xfrm>
          <a:prstGeom prst="rect">
            <a:avLst/>
          </a:prstGeom>
          <a:noFill/>
        </p:spPr>
        <p:txBody>
          <a:bodyPr wrap="none" rtlCol="0">
            <a:spAutoFit/>
          </a:bodyPr>
          <a:lstStyle/>
          <a:p>
            <a:r>
              <a:rPr lang="en-US" altLang="zh-CN" sz="2000" dirty="0" smtClean="0">
                <a:solidFill>
                  <a:schemeClr val="bg1"/>
                </a:solidFill>
              </a:rPr>
              <a:t>85%</a:t>
            </a:r>
            <a:endParaRPr lang="zh-CN" altLang="en-US" sz="2000" dirty="0">
              <a:solidFill>
                <a:schemeClr val="bg1"/>
              </a:solidFill>
            </a:endParaRPr>
          </a:p>
        </p:txBody>
      </p:sp>
      <p:sp>
        <p:nvSpPr>
          <p:cNvPr id="11" name="TextBox 10"/>
          <p:cNvSpPr txBox="1"/>
          <p:nvPr/>
        </p:nvSpPr>
        <p:spPr>
          <a:xfrm>
            <a:off x="4012104" y="2862360"/>
            <a:ext cx="583814" cy="369332"/>
          </a:xfrm>
          <a:prstGeom prst="rect">
            <a:avLst/>
          </a:prstGeom>
          <a:noFill/>
        </p:spPr>
        <p:txBody>
          <a:bodyPr wrap="none" rtlCol="0">
            <a:spAutoFit/>
          </a:bodyPr>
          <a:lstStyle/>
          <a:p>
            <a:r>
              <a:rPr lang="en-US" altLang="zh-CN" dirty="0">
                <a:solidFill>
                  <a:schemeClr val="bg1"/>
                </a:solidFill>
              </a:rPr>
              <a:t>5</a:t>
            </a:r>
            <a:r>
              <a:rPr lang="en-US" altLang="zh-CN" dirty="0" smtClean="0">
                <a:solidFill>
                  <a:schemeClr val="bg1"/>
                </a:solidFill>
              </a:rPr>
              <a:t>5%</a:t>
            </a:r>
            <a:endParaRPr lang="zh-CN" altLang="en-US" dirty="0">
              <a:solidFill>
                <a:schemeClr val="bg1"/>
              </a:solidFill>
            </a:endParaRPr>
          </a:p>
        </p:txBody>
      </p:sp>
      <p:sp>
        <p:nvSpPr>
          <p:cNvPr id="12" name="矩形 11"/>
          <p:cNvSpPr/>
          <p:nvPr/>
        </p:nvSpPr>
        <p:spPr>
          <a:xfrm flipH="1">
            <a:off x="960514" y="2714890"/>
            <a:ext cx="1719593"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这里输入简单的</a:t>
            </a:r>
            <a:r>
              <a:rPr lang="zh-CN" altLang="en-US" sz="1200" dirty="0" smtClean="0">
                <a:solidFill>
                  <a:schemeClr val="bg1"/>
                </a:solidFill>
                <a:latin typeface="微软雅黑" panose="020B0503020204020204" pitchFamily="34" charset="-122"/>
                <a:ea typeface="微软雅黑" panose="020B0503020204020204" pitchFamily="34" charset="-122"/>
              </a:rPr>
              <a:t>文字</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概述</a:t>
            </a:r>
            <a:r>
              <a:rPr lang="zh-CN" altLang="en-US" sz="1200" dirty="0">
                <a:solidFill>
                  <a:schemeClr val="bg1"/>
                </a:solidFill>
                <a:latin typeface="微软雅黑" panose="020B0503020204020204" pitchFamily="34" charset="-122"/>
                <a:ea typeface="微软雅黑" panose="020B0503020204020204" pitchFamily="34" charset="-122"/>
              </a:rPr>
              <a:t>这里输入简单</a:t>
            </a:r>
            <a:r>
              <a:rPr lang="zh-CN" altLang="en-US" sz="1200" dirty="0" smtClean="0">
                <a:solidFill>
                  <a:schemeClr val="bg1"/>
                </a:solidFill>
                <a:latin typeface="微软雅黑" panose="020B0503020204020204" pitchFamily="34" charset="-122"/>
                <a:ea typeface="微软雅黑" panose="020B0503020204020204" pitchFamily="34" charset="-122"/>
              </a:rPr>
              <a:t>文</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字概述简单</a:t>
            </a:r>
            <a:r>
              <a:rPr lang="zh-CN" altLang="en-US" sz="1200" dirty="0">
                <a:solidFill>
                  <a:schemeClr val="bg1"/>
                </a:solidFill>
                <a:latin typeface="微软雅黑" panose="020B0503020204020204" pitchFamily="34" charset="-122"/>
                <a:ea typeface="微软雅黑" panose="020B0503020204020204" pitchFamily="34" charset="-122"/>
              </a:rPr>
              <a:t>的文字</a:t>
            </a:r>
            <a:r>
              <a:rPr lang="zh-CN" altLang="en-US" sz="1200" dirty="0" smtClean="0">
                <a:solidFill>
                  <a:schemeClr val="bg1"/>
                </a:solidFill>
                <a:latin typeface="微软雅黑" panose="020B0503020204020204" pitchFamily="34" charset="-122"/>
                <a:ea typeface="微软雅黑" panose="020B0503020204020204" pitchFamily="34" charset="-122"/>
              </a:rPr>
              <a:t>概</a:t>
            </a:r>
            <a:endParaRPr lang="en-US" altLang="zh-CN" sz="1200" dirty="0" smtClean="0">
              <a:solidFill>
                <a:schemeClr val="bg1"/>
              </a:solidFill>
              <a:latin typeface="微软雅黑" panose="020B0503020204020204" pitchFamily="34" charset="-122"/>
              <a:ea typeface="微软雅黑" panose="020B0503020204020204" pitchFamily="34" charset="-122"/>
            </a:endParaRPr>
          </a:p>
        </p:txBody>
      </p:sp>
      <p:sp>
        <p:nvSpPr>
          <p:cNvPr id="13" name="矩形 12"/>
          <p:cNvSpPr/>
          <p:nvPr/>
        </p:nvSpPr>
        <p:spPr>
          <a:xfrm>
            <a:off x="1032521" y="2398104"/>
            <a:ext cx="1440161" cy="328295"/>
          </a:xfrm>
          <a:prstGeom prst="rect">
            <a:avLst/>
          </a:prstGeom>
        </p:spPr>
        <p:txBody>
          <a:bodyPr wrap="square" lIns="121893" tIns="60946" rIns="121893" bIns="60946">
            <a:spAutoFit/>
          </a:bodyPr>
          <a:lstStyle/>
          <a:p>
            <a:pPr algn="just" defTabSz="1218565" fontAlgn="base">
              <a:lnSpc>
                <a:spcPts val="1600"/>
              </a:lnSpc>
              <a:spcBef>
                <a:spcPct val="0"/>
              </a:spcBef>
              <a:spcAft>
                <a:spcPct val="0"/>
              </a:spcAft>
            </a:pPr>
            <a:r>
              <a:rPr lang="zh-CN" altLang="en-US" sz="1300" b="1" dirty="0">
                <a:solidFill>
                  <a:schemeClr val="bg1"/>
                </a:solidFill>
                <a:latin typeface="微软雅黑" panose="020B0503020204020204" pitchFamily="34" charset="-122"/>
                <a:ea typeface="微软雅黑" panose="020B0503020204020204" pitchFamily="34" charset="-122"/>
              </a:rPr>
              <a:t>这里填写小标题</a:t>
            </a:r>
            <a:endParaRPr lang="en-US" altLang="zh-CN" sz="1300" b="1" dirty="0">
              <a:solidFill>
                <a:schemeClr val="bg1"/>
              </a:solidFill>
              <a:latin typeface="微软雅黑" panose="020B0503020204020204" pitchFamily="34" charset="-122"/>
              <a:ea typeface="微软雅黑" panose="020B0503020204020204" pitchFamily="34" charset="-122"/>
            </a:endParaRPr>
          </a:p>
        </p:txBody>
      </p:sp>
      <p:sp>
        <p:nvSpPr>
          <p:cNvPr id="14" name="矩形 13"/>
          <p:cNvSpPr/>
          <p:nvPr/>
        </p:nvSpPr>
        <p:spPr>
          <a:xfrm flipH="1">
            <a:off x="2930378" y="3512260"/>
            <a:ext cx="1719593" cy="677080"/>
          </a:xfrm>
          <a:prstGeom prst="rect">
            <a:avLst/>
          </a:prstGeom>
          <a:effectLst/>
        </p:spPr>
        <p:txBody>
          <a:bodyPr wrap="square" lIns="121893" tIns="60946" rIns="121893" bIns="60946">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这里输入简单的</a:t>
            </a:r>
            <a:r>
              <a:rPr lang="zh-CN" altLang="en-US" sz="1200" dirty="0" smtClean="0">
                <a:solidFill>
                  <a:schemeClr val="bg1"/>
                </a:solidFill>
                <a:latin typeface="微软雅黑" panose="020B0503020204020204" pitchFamily="34" charset="-122"/>
                <a:ea typeface="微软雅黑" panose="020B0503020204020204" pitchFamily="34" charset="-122"/>
              </a:rPr>
              <a:t>文字</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概述</a:t>
            </a:r>
            <a:r>
              <a:rPr lang="zh-CN" altLang="en-US" sz="1200" dirty="0">
                <a:solidFill>
                  <a:schemeClr val="bg1"/>
                </a:solidFill>
                <a:latin typeface="微软雅黑" panose="020B0503020204020204" pitchFamily="34" charset="-122"/>
                <a:ea typeface="微软雅黑" panose="020B0503020204020204" pitchFamily="34" charset="-122"/>
              </a:rPr>
              <a:t>这里输入简单</a:t>
            </a:r>
            <a:r>
              <a:rPr lang="zh-CN" altLang="en-US" sz="1200" dirty="0" smtClean="0">
                <a:solidFill>
                  <a:schemeClr val="bg1"/>
                </a:solidFill>
                <a:latin typeface="微软雅黑" panose="020B0503020204020204" pitchFamily="34" charset="-122"/>
                <a:ea typeface="微软雅黑" panose="020B0503020204020204" pitchFamily="34" charset="-122"/>
              </a:rPr>
              <a:t>文</a:t>
            </a:r>
            <a:endParaRPr lang="en-US" altLang="zh-CN" sz="1200" dirty="0" smtClean="0">
              <a:solidFill>
                <a:schemeClr val="bg1"/>
              </a:solidFill>
              <a:latin typeface="微软雅黑" panose="020B0503020204020204" pitchFamily="34" charset="-122"/>
              <a:ea typeface="微软雅黑" panose="020B0503020204020204" pitchFamily="34" charset="-122"/>
            </a:endParaRPr>
          </a:p>
        </p:txBody>
      </p:sp>
      <p:sp>
        <p:nvSpPr>
          <p:cNvPr id="15" name="矩形 14"/>
          <p:cNvSpPr/>
          <p:nvPr/>
        </p:nvSpPr>
        <p:spPr>
          <a:xfrm>
            <a:off x="3002385" y="3195474"/>
            <a:ext cx="1440161" cy="328295"/>
          </a:xfrm>
          <a:prstGeom prst="rect">
            <a:avLst/>
          </a:prstGeom>
        </p:spPr>
        <p:txBody>
          <a:bodyPr wrap="square" lIns="121893" tIns="60946" rIns="121893" bIns="60946">
            <a:spAutoFit/>
          </a:bodyPr>
          <a:lstStyle/>
          <a:p>
            <a:pPr algn="just" defTabSz="1218565" fontAlgn="base">
              <a:lnSpc>
                <a:spcPts val="1600"/>
              </a:lnSpc>
              <a:spcBef>
                <a:spcPct val="0"/>
              </a:spcBef>
              <a:spcAft>
                <a:spcPct val="0"/>
              </a:spcAft>
            </a:pPr>
            <a:r>
              <a:rPr lang="zh-CN" altLang="en-US" sz="1300" b="1" dirty="0" smtClean="0">
                <a:solidFill>
                  <a:schemeClr val="bg1"/>
                </a:solidFill>
                <a:latin typeface="微软雅黑" panose="020B0503020204020204" pitchFamily="34" charset="-122"/>
                <a:ea typeface="微软雅黑" panose="020B0503020204020204" pitchFamily="34" charset="-122"/>
              </a:rPr>
              <a:t>填写</a:t>
            </a:r>
            <a:r>
              <a:rPr lang="zh-CN" altLang="en-US" sz="1300" b="1" dirty="0">
                <a:solidFill>
                  <a:schemeClr val="bg1"/>
                </a:solidFill>
                <a:latin typeface="微软雅黑" panose="020B0503020204020204" pitchFamily="34" charset="-122"/>
                <a:ea typeface="微软雅黑" panose="020B0503020204020204" pitchFamily="34" charset="-122"/>
              </a:rPr>
              <a:t>小标题</a:t>
            </a:r>
            <a:endParaRPr lang="en-US" altLang="zh-CN" sz="1300" b="1" dirty="0">
              <a:solidFill>
                <a:schemeClr val="bg1"/>
              </a:solidFill>
              <a:latin typeface="微软雅黑" panose="020B0503020204020204" pitchFamily="34" charset="-122"/>
              <a:ea typeface="微软雅黑" panose="020B0503020204020204" pitchFamily="34" charset="-122"/>
            </a:endParaRPr>
          </a:p>
        </p:txBody>
      </p:sp>
      <p:sp>
        <p:nvSpPr>
          <p:cNvPr id="16" name="矩形 15"/>
          <p:cNvSpPr/>
          <p:nvPr/>
        </p:nvSpPr>
        <p:spPr>
          <a:xfrm flipH="1">
            <a:off x="3971975" y="1677062"/>
            <a:ext cx="4776488" cy="677080"/>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这里输入简单的文字概述这里</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输入简单文字概述简单</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的文字</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概述。</a:t>
            </a:r>
            <a:endPar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这里输入简单的文字概述这里输入简单文字概述简单的文字概述</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矩形 16"/>
          <p:cNvSpPr/>
          <p:nvPr/>
        </p:nvSpPr>
        <p:spPr>
          <a:xfrm flipH="1">
            <a:off x="5220072" y="2958262"/>
            <a:ext cx="3528390" cy="921442"/>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这里输入简单的文字概述这里</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输入简单文字概述简单</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的文字</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概述。这里</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输入简单的文字概述这里输入简单文字概述简单的文字概述</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6"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80">
                                          <p:stCondLst>
                                            <p:cond delay="0"/>
                                          </p:stCondLst>
                                        </p:cTn>
                                        <p:tgtEl>
                                          <p:spTgt spid="6"/>
                                        </p:tgtEl>
                                      </p:cBhvr>
                                    </p:animEffect>
                                    <p:anim calcmode="lin" valueType="num">
                                      <p:cBhvr>
                                        <p:cTn id="16"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17"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8"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19"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20"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21" dur="26">
                                          <p:stCondLst>
                                            <p:cond delay="650"/>
                                          </p:stCondLst>
                                        </p:cTn>
                                        <p:tgtEl>
                                          <p:spTgt spid="6"/>
                                        </p:tgtEl>
                                      </p:cBhvr>
                                      <p:to x="100000" y="60000"/>
                                    </p:animScale>
                                    <p:animScale>
                                      <p:cBhvr>
                                        <p:cTn id="22" dur="166" decel="50000">
                                          <p:stCondLst>
                                            <p:cond delay="676"/>
                                          </p:stCondLst>
                                        </p:cTn>
                                        <p:tgtEl>
                                          <p:spTgt spid="6"/>
                                        </p:tgtEl>
                                      </p:cBhvr>
                                      <p:to x="100000" y="100000"/>
                                    </p:animScale>
                                    <p:animScale>
                                      <p:cBhvr>
                                        <p:cTn id="23" dur="26">
                                          <p:stCondLst>
                                            <p:cond delay="1312"/>
                                          </p:stCondLst>
                                        </p:cTn>
                                        <p:tgtEl>
                                          <p:spTgt spid="6"/>
                                        </p:tgtEl>
                                      </p:cBhvr>
                                      <p:to x="100000" y="80000"/>
                                    </p:animScale>
                                    <p:animScale>
                                      <p:cBhvr>
                                        <p:cTn id="24" dur="166" decel="50000">
                                          <p:stCondLst>
                                            <p:cond delay="1338"/>
                                          </p:stCondLst>
                                        </p:cTn>
                                        <p:tgtEl>
                                          <p:spTgt spid="6"/>
                                        </p:tgtEl>
                                      </p:cBhvr>
                                      <p:to x="100000" y="100000"/>
                                    </p:animScale>
                                    <p:animScale>
                                      <p:cBhvr>
                                        <p:cTn id="25" dur="26">
                                          <p:stCondLst>
                                            <p:cond delay="1642"/>
                                          </p:stCondLst>
                                        </p:cTn>
                                        <p:tgtEl>
                                          <p:spTgt spid="6"/>
                                        </p:tgtEl>
                                      </p:cBhvr>
                                      <p:to x="100000" y="90000"/>
                                    </p:animScale>
                                    <p:animScale>
                                      <p:cBhvr>
                                        <p:cTn id="26" dur="166" decel="50000">
                                          <p:stCondLst>
                                            <p:cond delay="1668"/>
                                          </p:stCondLst>
                                        </p:cTn>
                                        <p:tgtEl>
                                          <p:spTgt spid="6"/>
                                        </p:tgtEl>
                                      </p:cBhvr>
                                      <p:to x="100000" y="100000"/>
                                    </p:animScale>
                                    <p:animScale>
                                      <p:cBhvr>
                                        <p:cTn id="27" dur="26">
                                          <p:stCondLst>
                                            <p:cond delay="1808"/>
                                          </p:stCondLst>
                                        </p:cTn>
                                        <p:tgtEl>
                                          <p:spTgt spid="6"/>
                                        </p:tgtEl>
                                      </p:cBhvr>
                                      <p:to x="100000" y="95000"/>
                                    </p:animScale>
                                    <p:animScale>
                                      <p:cBhvr>
                                        <p:cTn id="28" dur="166" decel="50000">
                                          <p:stCondLst>
                                            <p:cond delay="1834"/>
                                          </p:stCondLst>
                                        </p:cTn>
                                        <p:tgtEl>
                                          <p:spTgt spid="6"/>
                                        </p:tgtEl>
                                      </p:cBhvr>
                                      <p:to x="100000" y="100000"/>
                                    </p:animScale>
                                  </p:childTnLst>
                                </p:cTn>
                              </p:par>
                              <p:par>
                                <p:cTn id="29" presetID="26" presetClass="entr" presetSubtype="0" fill="hold" grpId="0" nodeType="withEffect">
                                  <p:stCondLst>
                                    <p:cond delay="250"/>
                                  </p:stCondLst>
                                  <p:childTnLst>
                                    <p:set>
                                      <p:cBhvr>
                                        <p:cTn id="30" dur="1" fill="hold">
                                          <p:stCondLst>
                                            <p:cond delay="0"/>
                                          </p:stCondLst>
                                        </p:cTn>
                                        <p:tgtEl>
                                          <p:spTgt spid="7"/>
                                        </p:tgtEl>
                                        <p:attrNameLst>
                                          <p:attrName>style.visibility</p:attrName>
                                        </p:attrNameLst>
                                      </p:cBhvr>
                                      <p:to>
                                        <p:strVal val="visible"/>
                                      </p:to>
                                    </p:set>
                                    <p:animEffect transition="in" filter="wipe(down)">
                                      <p:cBhvr>
                                        <p:cTn id="31" dur="580">
                                          <p:stCondLst>
                                            <p:cond delay="0"/>
                                          </p:stCondLst>
                                        </p:cTn>
                                        <p:tgtEl>
                                          <p:spTgt spid="7"/>
                                        </p:tgtEl>
                                      </p:cBhvr>
                                    </p:animEffect>
                                    <p:anim calcmode="lin" valueType="num">
                                      <p:cBhvr>
                                        <p:cTn id="32"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37" dur="26">
                                          <p:stCondLst>
                                            <p:cond delay="650"/>
                                          </p:stCondLst>
                                        </p:cTn>
                                        <p:tgtEl>
                                          <p:spTgt spid="7"/>
                                        </p:tgtEl>
                                      </p:cBhvr>
                                      <p:to x="100000" y="60000"/>
                                    </p:animScale>
                                    <p:animScale>
                                      <p:cBhvr>
                                        <p:cTn id="38" dur="166" decel="50000">
                                          <p:stCondLst>
                                            <p:cond delay="676"/>
                                          </p:stCondLst>
                                        </p:cTn>
                                        <p:tgtEl>
                                          <p:spTgt spid="7"/>
                                        </p:tgtEl>
                                      </p:cBhvr>
                                      <p:to x="100000" y="100000"/>
                                    </p:animScale>
                                    <p:animScale>
                                      <p:cBhvr>
                                        <p:cTn id="39" dur="26">
                                          <p:stCondLst>
                                            <p:cond delay="1312"/>
                                          </p:stCondLst>
                                        </p:cTn>
                                        <p:tgtEl>
                                          <p:spTgt spid="7"/>
                                        </p:tgtEl>
                                      </p:cBhvr>
                                      <p:to x="100000" y="80000"/>
                                    </p:animScale>
                                    <p:animScale>
                                      <p:cBhvr>
                                        <p:cTn id="40" dur="166" decel="50000">
                                          <p:stCondLst>
                                            <p:cond delay="1338"/>
                                          </p:stCondLst>
                                        </p:cTn>
                                        <p:tgtEl>
                                          <p:spTgt spid="7"/>
                                        </p:tgtEl>
                                      </p:cBhvr>
                                      <p:to x="100000" y="100000"/>
                                    </p:animScale>
                                    <p:animScale>
                                      <p:cBhvr>
                                        <p:cTn id="41" dur="26">
                                          <p:stCondLst>
                                            <p:cond delay="1642"/>
                                          </p:stCondLst>
                                        </p:cTn>
                                        <p:tgtEl>
                                          <p:spTgt spid="7"/>
                                        </p:tgtEl>
                                      </p:cBhvr>
                                      <p:to x="100000" y="90000"/>
                                    </p:animScale>
                                    <p:animScale>
                                      <p:cBhvr>
                                        <p:cTn id="42" dur="166" decel="50000">
                                          <p:stCondLst>
                                            <p:cond delay="1668"/>
                                          </p:stCondLst>
                                        </p:cTn>
                                        <p:tgtEl>
                                          <p:spTgt spid="7"/>
                                        </p:tgtEl>
                                      </p:cBhvr>
                                      <p:to x="100000" y="100000"/>
                                    </p:animScale>
                                    <p:animScale>
                                      <p:cBhvr>
                                        <p:cTn id="43" dur="26">
                                          <p:stCondLst>
                                            <p:cond delay="1808"/>
                                          </p:stCondLst>
                                        </p:cTn>
                                        <p:tgtEl>
                                          <p:spTgt spid="7"/>
                                        </p:tgtEl>
                                      </p:cBhvr>
                                      <p:to x="100000" y="95000"/>
                                    </p:animScale>
                                    <p:animScale>
                                      <p:cBhvr>
                                        <p:cTn id="44" dur="166" decel="50000">
                                          <p:stCondLst>
                                            <p:cond delay="1834"/>
                                          </p:stCondLst>
                                        </p:cTn>
                                        <p:tgtEl>
                                          <p:spTgt spid="7"/>
                                        </p:tgtEl>
                                      </p:cBhvr>
                                      <p:to x="100000" y="100000"/>
                                    </p:animScale>
                                  </p:childTnLst>
                                </p:cTn>
                              </p:par>
                            </p:childTnLst>
                          </p:cTn>
                        </p:par>
                        <p:par>
                          <p:cTn id="45" fill="hold">
                            <p:stCondLst>
                              <p:cond delay="3000"/>
                            </p:stCondLst>
                            <p:childTnLst>
                              <p:par>
                                <p:cTn id="46" presetID="52" presetClass="entr" presetSubtype="0" fill="hold" grpId="0" nodeType="afterEffect">
                                  <p:stCondLst>
                                    <p:cond delay="0"/>
                                  </p:stCondLst>
                                  <p:childTnLst>
                                    <p:set>
                                      <p:cBhvr>
                                        <p:cTn id="47" dur="1" fill="hold">
                                          <p:stCondLst>
                                            <p:cond delay="0"/>
                                          </p:stCondLst>
                                        </p:cTn>
                                        <p:tgtEl>
                                          <p:spTgt spid="8"/>
                                        </p:tgtEl>
                                        <p:attrNameLst>
                                          <p:attrName>style.visibility</p:attrName>
                                        </p:attrNameLst>
                                      </p:cBhvr>
                                      <p:to>
                                        <p:strVal val="visible"/>
                                      </p:to>
                                    </p:set>
                                    <p:animScale>
                                      <p:cBhvr>
                                        <p:cTn id="48"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9" dur="1000" decel="50000" fill="hold">
                                          <p:stCondLst>
                                            <p:cond delay="0"/>
                                          </p:stCondLst>
                                        </p:cTn>
                                        <p:tgtEl>
                                          <p:spTgt spid="8"/>
                                        </p:tgtEl>
                                        <p:attrNameLst>
                                          <p:attrName>ppt_x</p:attrName>
                                          <p:attrName>ppt_y</p:attrName>
                                        </p:attrNameLst>
                                      </p:cBhvr>
                                    </p:animMotion>
                                    <p:animEffect transition="in" filter="fade">
                                      <p:cBhvr>
                                        <p:cTn id="50" dur="1000"/>
                                        <p:tgtEl>
                                          <p:spTgt spid="8"/>
                                        </p:tgtEl>
                                      </p:cBhvr>
                                    </p:animEffect>
                                  </p:childTnLst>
                                </p:cTn>
                              </p:par>
                              <p:par>
                                <p:cTn id="51" presetID="52" presetClass="entr" presetSubtype="0" fill="hold" grpId="0" nodeType="withEffect">
                                  <p:stCondLst>
                                    <p:cond delay="0"/>
                                  </p:stCondLst>
                                  <p:childTnLst>
                                    <p:set>
                                      <p:cBhvr>
                                        <p:cTn id="52" dur="1" fill="hold">
                                          <p:stCondLst>
                                            <p:cond delay="0"/>
                                          </p:stCondLst>
                                        </p:cTn>
                                        <p:tgtEl>
                                          <p:spTgt spid="10"/>
                                        </p:tgtEl>
                                        <p:attrNameLst>
                                          <p:attrName>style.visibility</p:attrName>
                                        </p:attrNameLst>
                                      </p:cBhvr>
                                      <p:to>
                                        <p:strVal val="visible"/>
                                      </p:to>
                                    </p:set>
                                    <p:animScale>
                                      <p:cBhvr>
                                        <p:cTn id="53"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4" dur="1000" decel="50000" fill="hold">
                                          <p:stCondLst>
                                            <p:cond delay="0"/>
                                          </p:stCondLst>
                                        </p:cTn>
                                        <p:tgtEl>
                                          <p:spTgt spid="10"/>
                                        </p:tgtEl>
                                        <p:attrNameLst>
                                          <p:attrName>ppt_x</p:attrName>
                                          <p:attrName>ppt_y</p:attrName>
                                        </p:attrNameLst>
                                      </p:cBhvr>
                                    </p:animMotion>
                                    <p:animEffect transition="in" filter="fade">
                                      <p:cBhvr>
                                        <p:cTn id="55" dur="1000"/>
                                        <p:tgtEl>
                                          <p:spTgt spid="10"/>
                                        </p:tgtEl>
                                      </p:cBhvr>
                                    </p:animEffect>
                                  </p:childTnLst>
                                </p:cTn>
                              </p:par>
                            </p:childTnLst>
                          </p:cTn>
                        </p:par>
                        <p:par>
                          <p:cTn id="56" fill="hold">
                            <p:stCondLst>
                              <p:cond delay="4000"/>
                            </p:stCondLst>
                            <p:childTnLst>
                              <p:par>
                                <p:cTn id="57" presetID="10" presetClass="entr" presetSubtype="0" fill="hold" grpId="0" nodeType="afterEffect">
                                  <p:stCondLst>
                                    <p:cond delay="0"/>
                                  </p:stCondLst>
                                  <p:childTnLst>
                                    <p:set>
                                      <p:cBhvr>
                                        <p:cTn id="58" dur="1" fill="hold">
                                          <p:stCondLst>
                                            <p:cond delay="0"/>
                                          </p:stCondLst>
                                        </p:cTn>
                                        <p:tgtEl>
                                          <p:spTgt spid="13"/>
                                        </p:tgtEl>
                                        <p:attrNameLst>
                                          <p:attrName>style.visibility</p:attrName>
                                        </p:attrNameLst>
                                      </p:cBhvr>
                                      <p:to>
                                        <p:strVal val="visible"/>
                                      </p:to>
                                    </p:set>
                                    <p:animEffect transition="in" filter="fade">
                                      <p:cBhvr>
                                        <p:cTn id="59" dur="350"/>
                                        <p:tgtEl>
                                          <p:spTgt spid="13"/>
                                        </p:tgtEl>
                                      </p:cBhvr>
                                    </p:animEffect>
                                  </p:childTnLst>
                                </p:cTn>
                              </p:par>
                              <p:par>
                                <p:cTn id="60" presetID="26" presetClass="emph" presetSubtype="0" fill="hold" grpId="1" nodeType="withEffect">
                                  <p:stCondLst>
                                    <p:cond delay="0"/>
                                  </p:stCondLst>
                                  <p:childTnLst>
                                    <p:animEffect transition="out" filter="fade">
                                      <p:cBhvr>
                                        <p:cTn id="61" dur="400" tmFilter="0, 0; .2, .5; .8, .5; 1, 0"/>
                                        <p:tgtEl>
                                          <p:spTgt spid="13"/>
                                        </p:tgtEl>
                                      </p:cBhvr>
                                    </p:animEffect>
                                    <p:animScale>
                                      <p:cBhvr>
                                        <p:cTn id="62" dur="200" autoRev="1" fill="hold"/>
                                        <p:tgtEl>
                                          <p:spTgt spid="13"/>
                                        </p:tgtEl>
                                      </p:cBhvr>
                                      <p:by x="105000" y="105000"/>
                                    </p:animScale>
                                  </p:childTnLst>
                                </p:cTn>
                              </p:par>
                            </p:childTnLst>
                          </p:cTn>
                        </p:par>
                        <p:par>
                          <p:cTn id="63" fill="hold">
                            <p:stCondLst>
                              <p:cond delay="4500"/>
                            </p:stCondLst>
                            <p:childTnLst>
                              <p:par>
                                <p:cTn id="64" presetID="10" presetClass="entr" presetSubtype="0" fill="hold" grpId="0" nodeType="after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fade">
                                      <p:cBhvr>
                                        <p:cTn id="66" dur="500"/>
                                        <p:tgtEl>
                                          <p:spTgt spid="12"/>
                                        </p:tgtEl>
                                      </p:cBhvr>
                                    </p:animEffect>
                                  </p:childTnLst>
                                </p:cTn>
                              </p:par>
                            </p:childTnLst>
                          </p:cTn>
                        </p:par>
                        <p:par>
                          <p:cTn id="67" fill="hold">
                            <p:stCondLst>
                              <p:cond delay="5000"/>
                            </p:stCondLst>
                            <p:childTnLst>
                              <p:par>
                                <p:cTn id="68" presetID="10" presetClass="entr" presetSubtype="0" fill="hold" grpId="0" nodeType="afterEffect">
                                  <p:stCondLst>
                                    <p:cond delay="0"/>
                                  </p:stCondLst>
                                  <p:childTnLst>
                                    <p:set>
                                      <p:cBhvr>
                                        <p:cTn id="69" dur="1" fill="hold">
                                          <p:stCondLst>
                                            <p:cond delay="0"/>
                                          </p:stCondLst>
                                        </p:cTn>
                                        <p:tgtEl>
                                          <p:spTgt spid="16"/>
                                        </p:tgtEl>
                                        <p:attrNameLst>
                                          <p:attrName>style.visibility</p:attrName>
                                        </p:attrNameLst>
                                      </p:cBhvr>
                                      <p:to>
                                        <p:strVal val="visible"/>
                                      </p:to>
                                    </p:set>
                                    <p:animEffect transition="in" filter="fade">
                                      <p:cBhvr>
                                        <p:cTn id="70" dur="500"/>
                                        <p:tgtEl>
                                          <p:spTgt spid="16"/>
                                        </p:tgtEl>
                                      </p:cBhvr>
                                    </p:animEffect>
                                  </p:childTnLst>
                                </p:cTn>
                              </p:par>
                            </p:childTnLst>
                          </p:cTn>
                        </p:par>
                        <p:par>
                          <p:cTn id="71" fill="hold">
                            <p:stCondLst>
                              <p:cond delay="5500"/>
                            </p:stCondLst>
                            <p:childTnLst>
                              <p:par>
                                <p:cTn id="72" presetID="52" presetClass="entr" presetSubtype="0" fill="hold" grpId="0" nodeType="afterEffect">
                                  <p:stCondLst>
                                    <p:cond delay="0"/>
                                  </p:stCondLst>
                                  <p:childTnLst>
                                    <p:set>
                                      <p:cBhvr>
                                        <p:cTn id="73" dur="1" fill="hold">
                                          <p:stCondLst>
                                            <p:cond delay="0"/>
                                          </p:stCondLst>
                                        </p:cTn>
                                        <p:tgtEl>
                                          <p:spTgt spid="9"/>
                                        </p:tgtEl>
                                        <p:attrNameLst>
                                          <p:attrName>style.visibility</p:attrName>
                                        </p:attrNameLst>
                                      </p:cBhvr>
                                      <p:to>
                                        <p:strVal val="visible"/>
                                      </p:to>
                                    </p:set>
                                    <p:animScale>
                                      <p:cBhvr>
                                        <p:cTn id="74"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5" dur="1000" decel="50000" fill="hold">
                                          <p:stCondLst>
                                            <p:cond delay="0"/>
                                          </p:stCondLst>
                                        </p:cTn>
                                        <p:tgtEl>
                                          <p:spTgt spid="9"/>
                                        </p:tgtEl>
                                        <p:attrNameLst>
                                          <p:attrName>ppt_x</p:attrName>
                                          <p:attrName>ppt_y</p:attrName>
                                        </p:attrNameLst>
                                      </p:cBhvr>
                                    </p:animMotion>
                                    <p:animEffect transition="in" filter="fade">
                                      <p:cBhvr>
                                        <p:cTn id="76" dur="1000"/>
                                        <p:tgtEl>
                                          <p:spTgt spid="9"/>
                                        </p:tgtEl>
                                      </p:cBhvr>
                                    </p:animEffect>
                                  </p:childTnLst>
                                </p:cTn>
                              </p:par>
                              <p:par>
                                <p:cTn id="77" presetID="52" presetClass="entr" presetSubtype="0" fill="hold" grpId="0" nodeType="withEffect">
                                  <p:stCondLst>
                                    <p:cond delay="0"/>
                                  </p:stCondLst>
                                  <p:childTnLst>
                                    <p:set>
                                      <p:cBhvr>
                                        <p:cTn id="78" dur="1" fill="hold">
                                          <p:stCondLst>
                                            <p:cond delay="0"/>
                                          </p:stCondLst>
                                        </p:cTn>
                                        <p:tgtEl>
                                          <p:spTgt spid="11"/>
                                        </p:tgtEl>
                                        <p:attrNameLst>
                                          <p:attrName>style.visibility</p:attrName>
                                        </p:attrNameLst>
                                      </p:cBhvr>
                                      <p:to>
                                        <p:strVal val="visible"/>
                                      </p:to>
                                    </p:set>
                                    <p:animScale>
                                      <p:cBhvr>
                                        <p:cTn id="79"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0" dur="1000" decel="50000" fill="hold">
                                          <p:stCondLst>
                                            <p:cond delay="0"/>
                                          </p:stCondLst>
                                        </p:cTn>
                                        <p:tgtEl>
                                          <p:spTgt spid="11"/>
                                        </p:tgtEl>
                                        <p:attrNameLst>
                                          <p:attrName>ppt_x</p:attrName>
                                          <p:attrName>ppt_y</p:attrName>
                                        </p:attrNameLst>
                                      </p:cBhvr>
                                    </p:animMotion>
                                    <p:animEffect transition="in" filter="fade">
                                      <p:cBhvr>
                                        <p:cTn id="81" dur="1000"/>
                                        <p:tgtEl>
                                          <p:spTgt spid="11"/>
                                        </p:tgtEl>
                                      </p:cBhvr>
                                    </p:animEffect>
                                  </p:childTnLst>
                                </p:cTn>
                              </p:par>
                            </p:childTnLst>
                          </p:cTn>
                        </p:par>
                        <p:par>
                          <p:cTn id="82" fill="hold">
                            <p:stCondLst>
                              <p:cond delay="6500"/>
                            </p:stCondLst>
                            <p:childTnLst>
                              <p:par>
                                <p:cTn id="83" presetID="10" presetClass="entr" presetSubtype="0" fill="hold" grpId="0" nodeType="afterEffect">
                                  <p:stCondLst>
                                    <p:cond delay="0"/>
                                  </p:stCondLst>
                                  <p:childTnLst>
                                    <p:set>
                                      <p:cBhvr>
                                        <p:cTn id="84" dur="1" fill="hold">
                                          <p:stCondLst>
                                            <p:cond delay="0"/>
                                          </p:stCondLst>
                                        </p:cTn>
                                        <p:tgtEl>
                                          <p:spTgt spid="15"/>
                                        </p:tgtEl>
                                        <p:attrNameLst>
                                          <p:attrName>style.visibility</p:attrName>
                                        </p:attrNameLst>
                                      </p:cBhvr>
                                      <p:to>
                                        <p:strVal val="visible"/>
                                      </p:to>
                                    </p:set>
                                    <p:animEffect transition="in" filter="fade">
                                      <p:cBhvr>
                                        <p:cTn id="85" dur="350"/>
                                        <p:tgtEl>
                                          <p:spTgt spid="15"/>
                                        </p:tgtEl>
                                      </p:cBhvr>
                                    </p:animEffect>
                                  </p:childTnLst>
                                </p:cTn>
                              </p:par>
                              <p:par>
                                <p:cTn id="86" presetID="26" presetClass="emph" presetSubtype="0" fill="hold" grpId="1" nodeType="withEffect">
                                  <p:stCondLst>
                                    <p:cond delay="0"/>
                                  </p:stCondLst>
                                  <p:childTnLst>
                                    <p:animEffect transition="out" filter="fade">
                                      <p:cBhvr>
                                        <p:cTn id="87" dur="400" tmFilter="0, 0; .2, .5; .8, .5; 1, 0"/>
                                        <p:tgtEl>
                                          <p:spTgt spid="15"/>
                                        </p:tgtEl>
                                      </p:cBhvr>
                                    </p:animEffect>
                                    <p:animScale>
                                      <p:cBhvr>
                                        <p:cTn id="88" dur="200" autoRev="1" fill="hold"/>
                                        <p:tgtEl>
                                          <p:spTgt spid="15"/>
                                        </p:tgtEl>
                                      </p:cBhvr>
                                      <p:by x="105000" y="105000"/>
                                    </p:animScale>
                                  </p:childTnLst>
                                </p:cTn>
                              </p:par>
                            </p:childTnLst>
                          </p:cTn>
                        </p:par>
                        <p:par>
                          <p:cTn id="89" fill="hold">
                            <p:stCondLst>
                              <p:cond delay="7000"/>
                            </p:stCondLst>
                            <p:childTnLst>
                              <p:par>
                                <p:cTn id="90" presetID="10" presetClass="entr" presetSubtype="0" fill="hold" grpId="0" nodeType="afterEffect">
                                  <p:stCondLst>
                                    <p:cond delay="0"/>
                                  </p:stCondLst>
                                  <p:childTnLst>
                                    <p:set>
                                      <p:cBhvr>
                                        <p:cTn id="91" dur="1" fill="hold">
                                          <p:stCondLst>
                                            <p:cond delay="0"/>
                                          </p:stCondLst>
                                        </p:cTn>
                                        <p:tgtEl>
                                          <p:spTgt spid="14"/>
                                        </p:tgtEl>
                                        <p:attrNameLst>
                                          <p:attrName>style.visibility</p:attrName>
                                        </p:attrNameLst>
                                      </p:cBhvr>
                                      <p:to>
                                        <p:strVal val="visible"/>
                                      </p:to>
                                    </p:set>
                                    <p:animEffect transition="in" filter="fade">
                                      <p:cBhvr>
                                        <p:cTn id="92" dur="500"/>
                                        <p:tgtEl>
                                          <p:spTgt spid="14"/>
                                        </p:tgtEl>
                                      </p:cBhvr>
                                    </p:animEffect>
                                  </p:childTnLst>
                                </p:cTn>
                              </p:par>
                            </p:childTnLst>
                          </p:cTn>
                        </p:par>
                        <p:par>
                          <p:cTn id="93" fill="hold">
                            <p:stCondLst>
                              <p:cond delay="7500"/>
                            </p:stCondLst>
                            <p:childTnLst>
                              <p:par>
                                <p:cTn id="94" presetID="10" presetClass="entr" presetSubtype="0" fill="hold" grpId="0" nodeType="afterEffect">
                                  <p:stCondLst>
                                    <p:cond delay="0"/>
                                  </p:stCondLst>
                                  <p:childTnLst>
                                    <p:set>
                                      <p:cBhvr>
                                        <p:cTn id="95" dur="1" fill="hold">
                                          <p:stCondLst>
                                            <p:cond delay="0"/>
                                          </p:stCondLst>
                                        </p:cTn>
                                        <p:tgtEl>
                                          <p:spTgt spid="17"/>
                                        </p:tgtEl>
                                        <p:attrNameLst>
                                          <p:attrName>style.visibility</p:attrName>
                                        </p:attrNameLst>
                                      </p:cBhvr>
                                      <p:to>
                                        <p:strVal val="visible"/>
                                      </p:to>
                                    </p:set>
                                    <p:animEffect transition="in" filter="fade">
                                      <p:cBhvr>
                                        <p:cTn id="9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P spid="6" grpId="0" animBg="1"/>
      <p:bldP spid="7" grpId="0" animBg="1"/>
      <p:bldP spid="8" grpId="0" animBg="1"/>
      <p:bldP spid="9" grpId="0" animBg="1"/>
      <p:bldP spid="10" grpId="0"/>
      <p:bldP spid="11" grpId="0"/>
      <p:bldP spid="12" grpId="0"/>
      <p:bldP spid="13" grpId="0"/>
      <p:bldP spid="13" grpId="1"/>
      <p:bldP spid="14" grpId="0"/>
      <p:bldP spid="15" grpId="0"/>
      <p:bldP spid="15" grpId="1"/>
      <p:bldP spid="16" grpId="0"/>
      <p:bldP spid="1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0" y="274202"/>
            <a:ext cx="2411760" cy="360040"/>
          </a:xfrm>
          <a:prstGeom prst="homePlat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14"/>
          <p:cNvSpPr txBox="1">
            <a:spLocks noChangeArrowheads="1"/>
          </p:cNvSpPr>
          <p:nvPr/>
        </p:nvSpPr>
        <p:spPr bwMode="auto">
          <a:xfrm>
            <a:off x="107504" y="286698"/>
            <a:ext cx="2016224" cy="338554"/>
          </a:xfrm>
          <a:prstGeom prst="rect">
            <a:avLst/>
          </a:prstGeom>
          <a:noFill/>
          <a:ln w="9525">
            <a:noFill/>
            <a:miter lim="800000"/>
          </a:ln>
        </p:spPr>
        <p:txBody>
          <a:bodyPr wrap="square">
            <a:spAutoFit/>
          </a:bodyPr>
          <a:lstStyle/>
          <a:p>
            <a:pPr lvl="0" algn="ctr">
              <a:defRPr/>
            </a:pPr>
            <a:r>
              <a:rPr lang="zh-CN" altLang="en-US" sz="1600" b="1" kern="0" dirty="0" smtClean="0">
                <a:solidFill>
                  <a:schemeClr val="bg1"/>
                </a:solidFill>
                <a:latin typeface="微软雅黑" panose="020B0503020204020204" pitchFamily="34" charset="-122"/>
                <a:ea typeface="微软雅黑" panose="020B0503020204020204" pitchFamily="34" charset="-122"/>
              </a:rPr>
              <a:t>单击此处添加标题</a:t>
            </a:r>
            <a:endParaRPr lang="zh-CN" altLang="en-US" sz="1600" b="1" kern="0" dirty="0" smtClean="0">
              <a:solidFill>
                <a:schemeClr val="bg1"/>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395536" y="2270804"/>
            <a:ext cx="285750" cy="2606675"/>
            <a:chOff x="395536" y="1841038"/>
            <a:chExt cx="285750" cy="2606675"/>
          </a:xfrm>
        </p:grpSpPr>
        <p:sp>
          <p:nvSpPr>
            <p:cNvPr id="6" name="Rectangle 35"/>
            <p:cNvSpPr>
              <a:spLocks noChangeArrowheads="1"/>
            </p:cNvSpPr>
            <p:nvPr/>
          </p:nvSpPr>
          <p:spPr bwMode="auto">
            <a:xfrm>
              <a:off x="486024" y="4171488"/>
              <a:ext cx="1905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400" b="0" i="0" u="none" strike="noStrike" cap="none" normalizeH="0" baseline="0" smtClean="0">
                  <a:ln>
                    <a:noFill/>
                  </a:ln>
                  <a:solidFill>
                    <a:srgbClr val="000000"/>
                  </a:solidFill>
                  <a:effectLst/>
                  <a:latin typeface="Calibri" panose="020F0502020204030204" pitchFamily="34" charset="0"/>
                  <a:ea typeface="宋体" panose="02010600030101010101" pitchFamily="2" charset="-122"/>
                  <a:cs typeface="宋体" panose="02010600030101010101" pitchFamily="2" charset="-122"/>
                </a:rPr>
                <a:t>0</a:t>
              </a: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7" name="Rectangle 36"/>
            <p:cNvSpPr>
              <a:spLocks noChangeArrowheads="1"/>
            </p:cNvSpPr>
            <p:nvPr/>
          </p:nvSpPr>
          <p:spPr bwMode="auto">
            <a:xfrm>
              <a:off x="486024" y="3839701"/>
              <a:ext cx="1905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400" b="0" i="0" u="none" strike="noStrike" cap="none" normalizeH="0" baseline="0" smtClean="0">
                  <a:ln>
                    <a:noFill/>
                  </a:ln>
                  <a:solidFill>
                    <a:srgbClr val="000000"/>
                  </a:solidFill>
                  <a:effectLst/>
                  <a:latin typeface="Calibri" panose="020F0502020204030204" pitchFamily="34" charset="0"/>
                  <a:ea typeface="宋体" panose="02010600030101010101" pitchFamily="2" charset="-122"/>
                  <a:cs typeface="宋体" panose="02010600030101010101" pitchFamily="2" charset="-122"/>
                </a:rPr>
                <a:t>2</a:t>
              </a: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37"/>
            <p:cNvSpPr>
              <a:spLocks noChangeArrowheads="1"/>
            </p:cNvSpPr>
            <p:nvPr/>
          </p:nvSpPr>
          <p:spPr bwMode="auto">
            <a:xfrm>
              <a:off x="486024" y="3506326"/>
              <a:ext cx="1905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400" b="0" i="0" u="none" strike="noStrike" cap="none" normalizeH="0" baseline="0" smtClean="0">
                  <a:ln>
                    <a:noFill/>
                  </a:ln>
                  <a:solidFill>
                    <a:srgbClr val="000000"/>
                  </a:solidFill>
                  <a:effectLst/>
                  <a:latin typeface="Calibri" panose="020F0502020204030204" pitchFamily="34" charset="0"/>
                  <a:ea typeface="宋体" panose="02010600030101010101" pitchFamily="2" charset="-122"/>
                  <a:cs typeface="宋体" panose="02010600030101010101" pitchFamily="2" charset="-122"/>
                </a:rPr>
                <a:t>4</a:t>
              </a: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38"/>
            <p:cNvSpPr>
              <a:spLocks noChangeArrowheads="1"/>
            </p:cNvSpPr>
            <p:nvPr/>
          </p:nvSpPr>
          <p:spPr bwMode="auto">
            <a:xfrm>
              <a:off x="486024" y="3172951"/>
              <a:ext cx="1905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400" b="0" i="0" u="none" strike="noStrike" cap="none" normalizeH="0" baseline="0" smtClean="0">
                  <a:ln>
                    <a:noFill/>
                  </a:ln>
                  <a:solidFill>
                    <a:srgbClr val="000000"/>
                  </a:solidFill>
                  <a:effectLst/>
                  <a:latin typeface="Calibri" panose="020F0502020204030204" pitchFamily="34" charset="0"/>
                  <a:ea typeface="宋体" panose="02010600030101010101" pitchFamily="2" charset="-122"/>
                  <a:cs typeface="宋体" panose="02010600030101010101" pitchFamily="2" charset="-122"/>
                </a:rPr>
                <a:t>6</a:t>
              </a: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0" name="Rectangle 39"/>
            <p:cNvSpPr>
              <a:spLocks noChangeArrowheads="1"/>
            </p:cNvSpPr>
            <p:nvPr/>
          </p:nvSpPr>
          <p:spPr bwMode="auto">
            <a:xfrm>
              <a:off x="486024" y="2841163"/>
              <a:ext cx="1905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400" b="0" i="0" u="none" strike="noStrike" cap="none" normalizeH="0" baseline="0" smtClean="0">
                  <a:ln>
                    <a:noFill/>
                  </a:ln>
                  <a:solidFill>
                    <a:srgbClr val="000000"/>
                  </a:solidFill>
                  <a:effectLst/>
                  <a:latin typeface="Calibri" panose="020F0502020204030204" pitchFamily="34" charset="0"/>
                  <a:ea typeface="宋体" panose="02010600030101010101" pitchFamily="2" charset="-122"/>
                  <a:cs typeface="宋体" panose="02010600030101010101" pitchFamily="2" charset="-122"/>
                </a:rPr>
                <a:t>8</a:t>
              </a: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1" name="Rectangle 40"/>
            <p:cNvSpPr>
              <a:spLocks noChangeArrowheads="1"/>
            </p:cNvSpPr>
            <p:nvPr/>
          </p:nvSpPr>
          <p:spPr bwMode="auto">
            <a:xfrm>
              <a:off x="395536" y="2507788"/>
              <a:ext cx="2857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400" b="0" i="0" u="none" strike="noStrike" cap="none" normalizeH="0" baseline="0" smtClean="0">
                  <a:ln>
                    <a:noFill/>
                  </a:ln>
                  <a:solidFill>
                    <a:srgbClr val="000000"/>
                  </a:solidFill>
                  <a:effectLst/>
                  <a:latin typeface="Calibri" panose="020F0502020204030204" pitchFamily="34" charset="0"/>
                  <a:ea typeface="宋体" panose="02010600030101010101" pitchFamily="2" charset="-122"/>
                  <a:cs typeface="宋体" panose="02010600030101010101" pitchFamily="2" charset="-122"/>
                </a:rPr>
                <a:t>10</a:t>
              </a: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 name="Rectangle 41"/>
            <p:cNvSpPr>
              <a:spLocks noChangeArrowheads="1"/>
            </p:cNvSpPr>
            <p:nvPr/>
          </p:nvSpPr>
          <p:spPr bwMode="auto">
            <a:xfrm>
              <a:off x="395536" y="2174413"/>
              <a:ext cx="2857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400" b="0" i="0" u="none" strike="noStrike" cap="none" normalizeH="0" baseline="0" smtClean="0">
                  <a:ln>
                    <a:noFill/>
                  </a:ln>
                  <a:solidFill>
                    <a:srgbClr val="000000"/>
                  </a:solidFill>
                  <a:effectLst/>
                  <a:latin typeface="Calibri" panose="020F0502020204030204" pitchFamily="34" charset="0"/>
                  <a:ea typeface="宋体" panose="02010600030101010101" pitchFamily="2" charset="-122"/>
                  <a:cs typeface="宋体" panose="02010600030101010101" pitchFamily="2" charset="-122"/>
                </a:rPr>
                <a:t>12</a:t>
              </a: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3" name="Rectangle 42"/>
            <p:cNvSpPr>
              <a:spLocks noChangeArrowheads="1"/>
            </p:cNvSpPr>
            <p:nvPr/>
          </p:nvSpPr>
          <p:spPr bwMode="auto">
            <a:xfrm>
              <a:off x="395536" y="1841038"/>
              <a:ext cx="2857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400" b="0" i="0"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cs typeface="宋体" panose="02010600030101010101" pitchFamily="2" charset="-122"/>
                </a:rPr>
                <a:t>14</a:t>
              </a:r>
              <a:endParaRPr kumimoji="0" lang="zh-CN" alt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grpSp>
      <p:sp>
        <p:nvSpPr>
          <p:cNvPr id="14" name="Rectangle 43"/>
          <p:cNvSpPr>
            <a:spLocks noChangeArrowheads="1"/>
          </p:cNvSpPr>
          <p:nvPr/>
        </p:nvSpPr>
        <p:spPr bwMode="auto">
          <a:xfrm>
            <a:off x="1044824" y="4874304"/>
            <a:ext cx="57484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no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40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宋体" panose="02010600030101010101" pitchFamily="2" charset="-122"/>
              </a:rPr>
              <a:t>类别</a:t>
            </a:r>
            <a:r>
              <a:rPr kumimoji="0" lang="en-US" altLang="zh-CN" sz="140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宋体" panose="02010600030101010101" pitchFamily="2" charset="-122"/>
              </a:rPr>
              <a:t> 1</a:t>
            </a:r>
            <a:endParaRPr kumimoji="0" lang="zh-CN" sz="180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5" name="Rectangle 45"/>
          <p:cNvSpPr>
            <a:spLocks noChangeArrowheads="1"/>
          </p:cNvSpPr>
          <p:nvPr/>
        </p:nvSpPr>
        <p:spPr bwMode="auto">
          <a:xfrm>
            <a:off x="2181474" y="4874304"/>
            <a:ext cx="52257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no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40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宋体" panose="02010600030101010101" pitchFamily="2" charset="-122"/>
              </a:rPr>
              <a:t>类别</a:t>
            </a:r>
            <a:r>
              <a:rPr kumimoji="0" lang="en-US" altLang="zh-CN" sz="140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宋体" panose="02010600030101010101" pitchFamily="2" charset="-122"/>
              </a:rPr>
              <a:t> 2</a:t>
            </a:r>
            <a:endParaRPr kumimoji="0" lang="zh-CN" sz="180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6" name="Rectangle 47"/>
          <p:cNvSpPr>
            <a:spLocks noChangeArrowheads="1"/>
          </p:cNvSpPr>
          <p:nvPr/>
        </p:nvSpPr>
        <p:spPr bwMode="auto">
          <a:xfrm>
            <a:off x="3318124" y="4874304"/>
            <a:ext cx="52257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no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40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宋体" panose="02010600030101010101" pitchFamily="2" charset="-122"/>
              </a:rPr>
              <a:t>类别</a:t>
            </a:r>
            <a:r>
              <a:rPr kumimoji="0" lang="en-US" altLang="zh-CN" sz="140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宋体" panose="02010600030101010101" pitchFamily="2" charset="-122"/>
              </a:rPr>
              <a:t> 3</a:t>
            </a:r>
            <a:endParaRPr kumimoji="0" lang="zh-CN" sz="180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7" name="Rectangle 49"/>
          <p:cNvSpPr>
            <a:spLocks noChangeArrowheads="1"/>
          </p:cNvSpPr>
          <p:nvPr/>
        </p:nvSpPr>
        <p:spPr bwMode="auto">
          <a:xfrm>
            <a:off x="4454774" y="4874304"/>
            <a:ext cx="52257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no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40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宋体" panose="02010600030101010101" pitchFamily="2" charset="-122"/>
              </a:rPr>
              <a:t>类别</a:t>
            </a:r>
            <a:r>
              <a:rPr kumimoji="0" lang="en-US" altLang="zh-CN" sz="140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宋体" panose="02010600030101010101" pitchFamily="2" charset="-122"/>
              </a:rPr>
              <a:t> 4</a:t>
            </a:r>
            <a:endParaRPr kumimoji="0" lang="zh-CN" sz="180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grpSp>
        <p:nvGrpSpPr>
          <p:cNvPr id="18" name="组合 17"/>
          <p:cNvGrpSpPr/>
          <p:nvPr/>
        </p:nvGrpSpPr>
        <p:grpSpPr>
          <a:xfrm>
            <a:off x="732086" y="2383517"/>
            <a:ext cx="4572000" cy="2366717"/>
            <a:chOff x="588070" y="1729904"/>
            <a:chExt cx="4572000" cy="2366717"/>
          </a:xfrm>
        </p:grpSpPr>
        <p:cxnSp>
          <p:nvCxnSpPr>
            <p:cNvPr id="19" name="直接连接符 18"/>
            <p:cNvCxnSpPr/>
            <p:nvPr/>
          </p:nvCxnSpPr>
          <p:spPr>
            <a:xfrm>
              <a:off x="588070" y="3396779"/>
              <a:ext cx="4572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588070" y="3730154"/>
              <a:ext cx="4572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588070" y="1729904"/>
              <a:ext cx="4572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588070" y="2063279"/>
              <a:ext cx="4572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588070" y="2396654"/>
              <a:ext cx="4572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588070" y="2730029"/>
              <a:ext cx="4572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588070" y="3063404"/>
              <a:ext cx="4572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588070" y="4096621"/>
              <a:ext cx="4572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27" name="直角三角形 26"/>
          <p:cNvSpPr/>
          <p:nvPr/>
        </p:nvSpPr>
        <p:spPr>
          <a:xfrm flipH="1">
            <a:off x="875048" y="2742291"/>
            <a:ext cx="914400" cy="2007943"/>
          </a:xfrm>
          <a:prstGeom prst="rtTriangl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直角三角形 27"/>
          <p:cNvSpPr/>
          <p:nvPr/>
        </p:nvSpPr>
        <p:spPr>
          <a:xfrm flipH="1">
            <a:off x="2002986" y="3412888"/>
            <a:ext cx="914400" cy="1337346"/>
          </a:xfrm>
          <a:prstGeom prst="rtTriangl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直角三角形 28"/>
          <p:cNvSpPr/>
          <p:nvPr/>
        </p:nvSpPr>
        <p:spPr>
          <a:xfrm flipH="1">
            <a:off x="3130924" y="3104912"/>
            <a:ext cx="914400" cy="1645322"/>
          </a:xfrm>
          <a:prstGeom prst="rtTriangl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直角三角形 29"/>
          <p:cNvSpPr/>
          <p:nvPr/>
        </p:nvSpPr>
        <p:spPr>
          <a:xfrm flipH="1">
            <a:off x="4258863" y="3268424"/>
            <a:ext cx="914400" cy="1481810"/>
          </a:xfrm>
          <a:prstGeom prst="rtTriangl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7"/>
          <p:cNvSpPr txBox="1">
            <a:spLocks noChangeArrowheads="1"/>
          </p:cNvSpPr>
          <p:nvPr/>
        </p:nvSpPr>
        <p:spPr bwMode="auto">
          <a:xfrm>
            <a:off x="323528" y="1057300"/>
            <a:ext cx="8064896" cy="100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lvl="0">
              <a:lnSpc>
                <a:spcPct val="120000"/>
              </a:lnSpc>
              <a:spcBef>
                <a:spcPts val="300"/>
              </a:spcBef>
            </a:pPr>
            <a:r>
              <a:rPr lang="zh-CN" altLang="en-US" sz="1400" b="1" dirty="0">
                <a:solidFill>
                  <a:prstClr val="black">
                    <a:lumMod val="85000"/>
                    <a:lumOff val="15000"/>
                  </a:prstClr>
                </a:solidFill>
                <a:latin typeface="微软雅黑" panose="020B0503020204020204" pitchFamily="34" charset="-122"/>
              </a:rPr>
              <a:t>添加</a:t>
            </a:r>
            <a:r>
              <a:rPr lang="zh-CN" altLang="en-US" sz="1400" b="1" dirty="0" smtClean="0">
                <a:solidFill>
                  <a:prstClr val="black">
                    <a:lumMod val="85000"/>
                    <a:lumOff val="15000"/>
                  </a:prstClr>
                </a:solidFill>
                <a:latin typeface="微软雅黑" panose="020B0503020204020204" pitchFamily="34" charset="-122"/>
              </a:rPr>
              <a:t>文本</a:t>
            </a:r>
            <a:endParaRPr lang="en-US" altLang="zh-CN" sz="1200" dirty="0" smtClean="0">
              <a:solidFill>
                <a:schemeClr val="tx1">
                  <a:lumMod val="85000"/>
                  <a:lumOff val="15000"/>
                </a:schemeClr>
              </a:solidFill>
              <a:latin typeface="微软雅黑" panose="020B0503020204020204" pitchFamily="34" charset="-122"/>
            </a:endParaRPr>
          </a:p>
          <a:p>
            <a:pPr>
              <a:lnSpc>
                <a:spcPct val="120000"/>
              </a:lnSpc>
              <a:spcBef>
                <a:spcPts val="300"/>
              </a:spcBef>
            </a:pPr>
            <a:r>
              <a:rPr lang="zh-CN" altLang="en-US" sz="1200" dirty="0" smtClean="0">
                <a:solidFill>
                  <a:schemeClr val="tx1">
                    <a:lumMod val="85000"/>
                    <a:lumOff val="15000"/>
                  </a:schemeClr>
                </a:solidFill>
                <a:latin typeface="微软雅黑" panose="020B0503020204020204" pitchFamily="34" charset="-122"/>
              </a:rPr>
              <a:t>单击此处添加说明文字单击此处添加说明文字单击</a:t>
            </a:r>
            <a:r>
              <a:rPr lang="zh-CN" altLang="en-US" sz="1200" dirty="0">
                <a:solidFill>
                  <a:schemeClr val="tx1">
                    <a:lumMod val="85000"/>
                    <a:lumOff val="15000"/>
                  </a:schemeClr>
                </a:solidFill>
                <a:latin typeface="微软雅黑" panose="020B0503020204020204" pitchFamily="34" charset="-122"/>
              </a:rPr>
              <a:t>此处添加说明文字单击此处添加说明</a:t>
            </a:r>
            <a:r>
              <a:rPr lang="zh-CN" altLang="en-US" sz="1200" dirty="0" smtClean="0">
                <a:solidFill>
                  <a:schemeClr val="tx1">
                    <a:lumMod val="85000"/>
                    <a:lumOff val="15000"/>
                  </a:schemeClr>
                </a:solidFill>
                <a:latin typeface="微软雅黑" panose="020B0503020204020204" pitchFamily="34" charset="-122"/>
              </a:rPr>
              <a:t>文字</a:t>
            </a:r>
            <a:r>
              <a:rPr lang="zh-CN" altLang="en-US" sz="1200" dirty="0">
                <a:solidFill>
                  <a:schemeClr val="tx1">
                    <a:lumMod val="85000"/>
                    <a:lumOff val="15000"/>
                  </a:schemeClr>
                </a:solidFill>
                <a:latin typeface="微软雅黑" panose="020B0503020204020204" pitchFamily="34" charset="-122"/>
              </a:rPr>
              <a:t>单击此处添加说明</a:t>
            </a:r>
            <a:r>
              <a:rPr lang="zh-CN" altLang="en-US" sz="1200" dirty="0" smtClean="0">
                <a:solidFill>
                  <a:schemeClr val="tx1">
                    <a:lumMod val="85000"/>
                    <a:lumOff val="15000"/>
                  </a:schemeClr>
                </a:solidFill>
                <a:latin typeface="微软雅黑" panose="020B0503020204020204" pitchFamily="34" charset="-122"/>
              </a:rPr>
              <a:t>文字</a:t>
            </a:r>
            <a:r>
              <a:rPr lang="zh-CN" altLang="en-US" sz="1200" dirty="0">
                <a:solidFill>
                  <a:schemeClr val="tx1">
                    <a:lumMod val="85000"/>
                    <a:lumOff val="15000"/>
                  </a:schemeClr>
                </a:solidFill>
                <a:latin typeface="微软雅黑" panose="020B0503020204020204" pitchFamily="34" charset="-122"/>
              </a:rPr>
              <a:t>单击此处添加说明</a:t>
            </a:r>
            <a:r>
              <a:rPr lang="zh-CN" altLang="en-US" sz="1200" dirty="0" smtClean="0">
                <a:solidFill>
                  <a:schemeClr val="tx1">
                    <a:lumMod val="85000"/>
                    <a:lumOff val="15000"/>
                  </a:schemeClr>
                </a:solidFill>
                <a:latin typeface="微软雅黑" panose="020B0503020204020204" pitchFamily="34" charset="-122"/>
              </a:rPr>
              <a:t>文字</a:t>
            </a:r>
            <a:r>
              <a:rPr lang="zh-CN" altLang="en-US" sz="1200" dirty="0">
                <a:solidFill>
                  <a:schemeClr val="tx1">
                    <a:lumMod val="85000"/>
                    <a:lumOff val="15000"/>
                  </a:schemeClr>
                </a:solidFill>
                <a:latin typeface="微软雅黑" panose="020B0503020204020204" pitchFamily="34" charset="-122"/>
              </a:rPr>
              <a:t>单击此处添加说明</a:t>
            </a:r>
            <a:r>
              <a:rPr lang="zh-CN" altLang="en-US" sz="1200" dirty="0" smtClean="0">
                <a:solidFill>
                  <a:schemeClr val="tx1">
                    <a:lumMod val="85000"/>
                    <a:lumOff val="15000"/>
                  </a:schemeClr>
                </a:solidFill>
                <a:latin typeface="微软雅黑" panose="020B0503020204020204" pitchFamily="34" charset="-122"/>
              </a:rPr>
              <a:t>文字</a:t>
            </a:r>
            <a:r>
              <a:rPr lang="zh-CN" altLang="en-US" sz="1200" dirty="0">
                <a:solidFill>
                  <a:schemeClr val="tx1">
                    <a:lumMod val="85000"/>
                    <a:lumOff val="15000"/>
                  </a:schemeClr>
                </a:solidFill>
                <a:latin typeface="微软雅黑" panose="020B0503020204020204" pitchFamily="34" charset="-122"/>
              </a:rPr>
              <a:t>单击此处添加说明</a:t>
            </a:r>
            <a:r>
              <a:rPr lang="zh-CN" altLang="en-US" sz="1200" dirty="0" smtClean="0">
                <a:solidFill>
                  <a:schemeClr val="tx1">
                    <a:lumMod val="85000"/>
                    <a:lumOff val="15000"/>
                  </a:schemeClr>
                </a:solidFill>
                <a:latin typeface="微软雅黑" panose="020B0503020204020204" pitchFamily="34" charset="-122"/>
              </a:rPr>
              <a:t>文字</a:t>
            </a:r>
            <a:r>
              <a:rPr lang="zh-CN" altLang="en-US" sz="1200" dirty="0">
                <a:solidFill>
                  <a:schemeClr val="tx1">
                    <a:lumMod val="85000"/>
                    <a:lumOff val="15000"/>
                  </a:schemeClr>
                </a:solidFill>
                <a:latin typeface="微软雅黑" panose="020B0503020204020204" pitchFamily="34" charset="-122"/>
              </a:rPr>
              <a:t>单击此处添加说明</a:t>
            </a:r>
            <a:r>
              <a:rPr lang="zh-CN" altLang="en-US" sz="1200" dirty="0" smtClean="0">
                <a:solidFill>
                  <a:schemeClr val="tx1">
                    <a:lumMod val="85000"/>
                    <a:lumOff val="15000"/>
                  </a:schemeClr>
                </a:solidFill>
                <a:latin typeface="微软雅黑" panose="020B0503020204020204" pitchFamily="34" charset="-122"/>
              </a:rPr>
              <a:t>文字。</a:t>
            </a:r>
            <a:endParaRPr lang="zh-CN" altLang="en-US" sz="1200" dirty="0">
              <a:solidFill>
                <a:schemeClr val="tx1">
                  <a:lumMod val="85000"/>
                  <a:lumOff val="15000"/>
                </a:schemeClr>
              </a:solidFill>
              <a:latin typeface="微软雅黑" panose="020B0503020204020204" pitchFamily="34" charset="-122"/>
            </a:endParaRPr>
          </a:p>
        </p:txBody>
      </p:sp>
      <p:sp>
        <p:nvSpPr>
          <p:cNvPr id="32" name="文本框 7"/>
          <p:cNvSpPr txBox="1">
            <a:spLocks noChangeArrowheads="1"/>
          </p:cNvSpPr>
          <p:nvPr/>
        </p:nvSpPr>
        <p:spPr bwMode="auto">
          <a:xfrm>
            <a:off x="5652120" y="1954092"/>
            <a:ext cx="2880320" cy="79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lnSpc>
                <a:spcPct val="120000"/>
              </a:lnSpc>
            </a:pPr>
            <a:r>
              <a:rPr lang="en-US" altLang="zh-CN" sz="1200" b="1" dirty="0" smtClean="0">
                <a:solidFill>
                  <a:schemeClr val="tx1">
                    <a:lumMod val="85000"/>
                    <a:lumOff val="15000"/>
                  </a:schemeClr>
                </a:solidFill>
                <a:latin typeface="微软雅黑" panose="020B0503020204020204" pitchFamily="34" charset="-122"/>
              </a:rPr>
              <a:t>A  </a:t>
            </a:r>
            <a:r>
              <a:rPr lang="zh-CN" altLang="en-US" sz="1200" b="1" dirty="0">
                <a:solidFill>
                  <a:schemeClr val="tx1">
                    <a:lumMod val="85000"/>
                    <a:lumOff val="15000"/>
                  </a:schemeClr>
                </a:solidFill>
                <a:latin typeface="微软雅黑" panose="020B0503020204020204" pitchFamily="34" charset="-122"/>
              </a:rPr>
              <a:t>类别</a:t>
            </a:r>
            <a:r>
              <a:rPr lang="zh-CN" altLang="en-US" sz="1200" b="1" dirty="0" smtClean="0">
                <a:solidFill>
                  <a:schemeClr val="tx1">
                    <a:lumMod val="85000"/>
                    <a:lumOff val="15000"/>
                  </a:schemeClr>
                </a:solidFill>
                <a:latin typeface="微软雅黑" panose="020B0503020204020204" pitchFamily="34" charset="-122"/>
              </a:rPr>
              <a:t>一</a:t>
            </a:r>
            <a:endParaRPr lang="en-US" altLang="zh-CN" sz="1200" b="1" dirty="0" smtClean="0">
              <a:solidFill>
                <a:schemeClr val="tx1">
                  <a:lumMod val="85000"/>
                  <a:lumOff val="15000"/>
                </a:schemeClr>
              </a:solidFill>
              <a:latin typeface="微软雅黑" panose="020B0503020204020204" pitchFamily="34" charset="-122"/>
            </a:endParaRPr>
          </a:p>
          <a:p>
            <a:pPr>
              <a:lnSpc>
                <a:spcPct val="120000"/>
              </a:lnSpc>
            </a:pPr>
            <a:r>
              <a:rPr lang="zh-CN" altLang="en-US" sz="1200" dirty="0" smtClean="0">
                <a:solidFill>
                  <a:schemeClr val="tx1">
                    <a:lumMod val="85000"/>
                    <a:lumOff val="15000"/>
                  </a:schemeClr>
                </a:solidFill>
                <a:latin typeface="微软雅黑" panose="020B0503020204020204" pitchFamily="34" charset="-122"/>
              </a:rPr>
              <a:t>添加说明文字添加</a:t>
            </a:r>
            <a:r>
              <a:rPr lang="zh-CN" altLang="en-US" sz="1200" dirty="0">
                <a:solidFill>
                  <a:schemeClr val="tx1">
                    <a:lumMod val="85000"/>
                    <a:lumOff val="15000"/>
                  </a:schemeClr>
                </a:solidFill>
                <a:latin typeface="微软雅黑" panose="020B0503020204020204" pitchFamily="34" charset="-122"/>
              </a:rPr>
              <a:t>说明文字添加说明文字添加说明</a:t>
            </a:r>
            <a:r>
              <a:rPr lang="zh-CN" altLang="en-US" sz="1200" dirty="0" smtClean="0">
                <a:solidFill>
                  <a:schemeClr val="tx1">
                    <a:lumMod val="85000"/>
                    <a:lumOff val="15000"/>
                  </a:schemeClr>
                </a:solidFill>
                <a:latin typeface="微软雅黑" panose="020B0503020204020204" pitchFamily="34" charset="-122"/>
              </a:rPr>
              <a:t>文字。</a:t>
            </a:r>
            <a:endParaRPr lang="zh-CN" altLang="en-US" sz="1200" dirty="0">
              <a:solidFill>
                <a:schemeClr val="tx1">
                  <a:lumMod val="85000"/>
                  <a:lumOff val="15000"/>
                </a:schemeClr>
              </a:solidFill>
              <a:latin typeface="微软雅黑" panose="020B0503020204020204" pitchFamily="34" charset="-122"/>
            </a:endParaRPr>
          </a:p>
        </p:txBody>
      </p:sp>
      <p:sp>
        <p:nvSpPr>
          <p:cNvPr id="33" name="文本框 7"/>
          <p:cNvSpPr txBox="1">
            <a:spLocks noChangeArrowheads="1"/>
          </p:cNvSpPr>
          <p:nvPr/>
        </p:nvSpPr>
        <p:spPr bwMode="auto">
          <a:xfrm>
            <a:off x="5652120" y="2746180"/>
            <a:ext cx="2880320" cy="79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lnSpc>
                <a:spcPct val="120000"/>
              </a:lnSpc>
            </a:pPr>
            <a:r>
              <a:rPr lang="en-US" altLang="zh-CN" sz="1200" b="1" dirty="0">
                <a:solidFill>
                  <a:schemeClr val="tx1">
                    <a:lumMod val="85000"/>
                    <a:lumOff val="15000"/>
                  </a:schemeClr>
                </a:solidFill>
                <a:latin typeface="微软雅黑" panose="020B0503020204020204" pitchFamily="34" charset="-122"/>
              </a:rPr>
              <a:t>B</a:t>
            </a:r>
            <a:r>
              <a:rPr lang="en-US" altLang="zh-CN" sz="1200" b="1" dirty="0" smtClean="0">
                <a:solidFill>
                  <a:schemeClr val="tx1">
                    <a:lumMod val="85000"/>
                    <a:lumOff val="15000"/>
                  </a:schemeClr>
                </a:solidFill>
                <a:latin typeface="微软雅黑" panose="020B0503020204020204" pitchFamily="34" charset="-122"/>
              </a:rPr>
              <a:t>  </a:t>
            </a:r>
            <a:r>
              <a:rPr lang="zh-CN" altLang="en-US" sz="1200" b="1" dirty="0">
                <a:solidFill>
                  <a:schemeClr val="tx1">
                    <a:lumMod val="85000"/>
                    <a:lumOff val="15000"/>
                  </a:schemeClr>
                </a:solidFill>
                <a:latin typeface="微软雅黑" panose="020B0503020204020204" pitchFamily="34" charset="-122"/>
              </a:rPr>
              <a:t>类别</a:t>
            </a:r>
            <a:r>
              <a:rPr lang="zh-CN" altLang="en-US" sz="1200" b="1" dirty="0" smtClean="0">
                <a:solidFill>
                  <a:schemeClr val="tx1">
                    <a:lumMod val="85000"/>
                    <a:lumOff val="15000"/>
                  </a:schemeClr>
                </a:solidFill>
                <a:latin typeface="微软雅黑" panose="020B0503020204020204" pitchFamily="34" charset="-122"/>
              </a:rPr>
              <a:t>二</a:t>
            </a:r>
            <a:endParaRPr lang="en-US" altLang="zh-CN" sz="1200" b="1" dirty="0" smtClean="0">
              <a:solidFill>
                <a:schemeClr val="tx1">
                  <a:lumMod val="85000"/>
                  <a:lumOff val="15000"/>
                </a:schemeClr>
              </a:solidFill>
              <a:latin typeface="微软雅黑" panose="020B0503020204020204" pitchFamily="34" charset="-122"/>
            </a:endParaRPr>
          </a:p>
          <a:p>
            <a:pPr>
              <a:lnSpc>
                <a:spcPct val="120000"/>
              </a:lnSpc>
            </a:pPr>
            <a:r>
              <a:rPr lang="zh-CN" altLang="en-US" sz="1200" dirty="0" smtClean="0">
                <a:solidFill>
                  <a:schemeClr val="tx1">
                    <a:lumMod val="85000"/>
                    <a:lumOff val="15000"/>
                  </a:schemeClr>
                </a:solidFill>
                <a:latin typeface="微软雅黑" panose="020B0503020204020204" pitchFamily="34" charset="-122"/>
              </a:rPr>
              <a:t>添加说明文字添加</a:t>
            </a:r>
            <a:r>
              <a:rPr lang="zh-CN" altLang="en-US" sz="1200" dirty="0">
                <a:solidFill>
                  <a:schemeClr val="tx1">
                    <a:lumMod val="85000"/>
                    <a:lumOff val="15000"/>
                  </a:schemeClr>
                </a:solidFill>
                <a:latin typeface="微软雅黑" panose="020B0503020204020204" pitchFamily="34" charset="-122"/>
              </a:rPr>
              <a:t>说明文字添加说明文字添加说明</a:t>
            </a:r>
            <a:r>
              <a:rPr lang="zh-CN" altLang="en-US" sz="1200" dirty="0" smtClean="0">
                <a:solidFill>
                  <a:schemeClr val="tx1">
                    <a:lumMod val="85000"/>
                    <a:lumOff val="15000"/>
                  </a:schemeClr>
                </a:solidFill>
                <a:latin typeface="微软雅黑" panose="020B0503020204020204" pitchFamily="34" charset="-122"/>
              </a:rPr>
              <a:t>文字。</a:t>
            </a:r>
            <a:endParaRPr lang="zh-CN" altLang="en-US" sz="1200" dirty="0">
              <a:solidFill>
                <a:schemeClr val="tx1">
                  <a:lumMod val="85000"/>
                  <a:lumOff val="15000"/>
                </a:schemeClr>
              </a:solidFill>
              <a:latin typeface="微软雅黑" panose="020B0503020204020204" pitchFamily="34" charset="-122"/>
            </a:endParaRPr>
          </a:p>
        </p:txBody>
      </p:sp>
      <p:sp>
        <p:nvSpPr>
          <p:cNvPr id="34" name="文本框 7"/>
          <p:cNvSpPr txBox="1">
            <a:spLocks noChangeArrowheads="1"/>
          </p:cNvSpPr>
          <p:nvPr/>
        </p:nvSpPr>
        <p:spPr bwMode="auto">
          <a:xfrm>
            <a:off x="5652120" y="3610276"/>
            <a:ext cx="2880320" cy="79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lnSpc>
                <a:spcPct val="120000"/>
              </a:lnSpc>
            </a:pPr>
            <a:r>
              <a:rPr lang="en-US" altLang="zh-CN" sz="1200" b="1" dirty="0" smtClean="0">
                <a:solidFill>
                  <a:schemeClr val="tx1">
                    <a:lumMod val="85000"/>
                    <a:lumOff val="15000"/>
                  </a:schemeClr>
                </a:solidFill>
                <a:latin typeface="微软雅黑" panose="020B0503020204020204" pitchFamily="34" charset="-122"/>
              </a:rPr>
              <a:t>C  </a:t>
            </a:r>
            <a:r>
              <a:rPr lang="zh-CN" altLang="en-US" sz="1200" b="1" dirty="0">
                <a:solidFill>
                  <a:schemeClr val="tx1">
                    <a:lumMod val="85000"/>
                    <a:lumOff val="15000"/>
                  </a:schemeClr>
                </a:solidFill>
                <a:latin typeface="微软雅黑" panose="020B0503020204020204" pitchFamily="34" charset="-122"/>
              </a:rPr>
              <a:t>类别</a:t>
            </a:r>
            <a:r>
              <a:rPr lang="zh-CN" altLang="en-US" sz="1200" b="1" dirty="0" smtClean="0">
                <a:solidFill>
                  <a:schemeClr val="tx1">
                    <a:lumMod val="85000"/>
                    <a:lumOff val="15000"/>
                  </a:schemeClr>
                </a:solidFill>
                <a:latin typeface="微软雅黑" panose="020B0503020204020204" pitchFamily="34" charset="-122"/>
              </a:rPr>
              <a:t>三</a:t>
            </a:r>
            <a:endParaRPr lang="en-US" altLang="zh-CN" sz="1200" b="1" dirty="0" smtClean="0">
              <a:solidFill>
                <a:schemeClr val="tx1">
                  <a:lumMod val="85000"/>
                  <a:lumOff val="15000"/>
                </a:schemeClr>
              </a:solidFill>
              <a:latin typeface="微软雅黑" panose="020B0503020204020204" pitchFamily="34" charset="-122"/>
            </a:endParaRPr>
          </a:p>
          <a:p>
            <a:pPr>
              <a:lnSpc>
                <a:spcPct val="120000"/>
              </a:lnSpc>
            </a:pPr>
            <a:r>
              <a:rPr lang="zh-CN" altLang="en-US" sz="1200" dirty="0" smtClean="0">
                <a:solidFill>
                  <a:schemeClr val="tx1">
                    <a:lumMod val="85000"/>
                    <a:lumOff val="15000"/>
                  </a:schemeClr>
                </a:solidFill>
                <a:latin typeface="微软雅黑" panose="020B0503020204020204" pitchFamily="34" charset="-122"/>
              </a:rPr>
              <a:t>添加说明文字添加</a:t>
            </a:r>
            <a:r>
              <a:rPr lang="zh-CN" altLang="en-US" sz="1200" dirty="0">
                <a:solidFill>
                  <a:schemeClr val="tx1">
                    <a:lumMod val="85000"/>
                    <a:lumOff val="15000"/>
                  </a:schemeClr>
                </a:solidFill>
                <a:latin typeface="微软雅黑" panose="020B0503020204020204" pitchFamily="34" charset="-122"/>
              </a:rPr>
              <a:t>说明文字添加说明文字添加说明</a:t>
            </a:r>
            <a:r>
              <a:rPr lang="zh-CN" altLang="en-US" sz="1200" dirty="0" smtClean="0">
                <a:solidFill>
                  <a:schemeClr val="tx1">
                    <a:lumMod val="85000"/>
                    <a:lumOff val="15000"/>
                  </a:schemeClr>
                </a:solidFill>
                <a:latin typeface="微软雅黑" panose="020B0503020204020204" pitchFamily="34" charset="-122"/>
              </a:rPr>
              <a:t>文字。</a:t>
            </a:r>
            <a:endParaRPr lang="zh-CN" altLang="en-US" sz="1200" dirty="0">
              <a:solidFill>
                <a:schemeClr val="tx1">
                  <a:lumMod val="85000"/>
                  <a:lumOff val="15000"/>
                </a:schemeClr>
              </a:solidFill>
              <a:latin typeface="微软雅黑" panose="020B0503020204020204" pitchFamily="34" charset="-122"/>
            </a:endParaRPr>
          </a:p>
        </p:txBody>
      </p:sp>
      <p:sp>
        <p:nvSpPr>
          <p:cNvPr id="35" name="文本框 7"/>
          <p:cNvSpPr txBox="1">
            <a:spLocks noChangeArrowheads="1"/>
          </p:cNvSpPr>
          <p:nvPr/>
        </p:nvSpPr>
        <p:spPr bwMode="auto">
          <a:xfrm>
            <a:off x="5652120" y="4442762"/>
            <a:ext cx="2880320" cy="79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lnSpc>
                <a:spcPct val="120000"/>
              </a:lnSpc>
            </a:pPr>
            <a:r>
              <a:rPr lang="en-US" altLang="zh-CN" sz="1200" b="1" dirty="0">
                <a:solidFill>
                  <a:schemeClr val="tx1">
                    <a:lumMod val="85000"/>
                    <a:lumOff val="15000"/>
                  </a:schemeClr>
                </a:solidFill>
                <a:latin typeface="微软雅黑" panose="020B0503020204020204" pitchFamily="34" charset="-122"/>
              </a:rPr>
              <a:t>D</a:t>
            </a:r>
            <a:r>
              <a:rPr lang="en-US" altLang="zh-CN" sz="1200" b="1" dirty="0" smtClean="0">
                <a:solidFill>
                  <a:schemeClr val="tx1">
                    <a:lumMod val="85000"/>
                    <a:lumOff val="15000"/>
                  </a:schemeClr>
                </a:solidFill>
                <a:latin typeface="微软雅黑" panose="020B0503020204020204" pitchFamily="34" charset="-122"/>
              </a:rPr>
              <a:t>  </a:t>
            </a:r>
            <a:r>
              <a:rPr lang="zh-CN" altLang="en-US" sz="1200" b="1" dirty="0" smtClean="0">
                <a:solidFill>
                  <a:schemeClr val="tx1">
                    <a:lumMod val="85000"/>
                    <a:lumOff val="15000"/>
                  </a:schemeClr>
                </a:solidFill>
                <a:latin typeface="微软雅黑" panose="020B0503020204020204" pitchFamily="34" charset="-122"/>
              </a:rPr>
              <a:t>类别</a:t>
            </a:r>
            <a:r>
              <a:rPr lang="zh-CN" altLang="en-US" sz="1200" b="1" dirty="0">
                <a:solidFill>
                  <a:schemeClr val="tx1">
                    <a:lumMod val="85000"/>
                    <a:lumOff val="15000"/>
                  </a:schemeClr>
                </a:solidFill>
                <a:latin typeface="微软雅黑" panose="020B0503020204020204" pitchFamily="34" charset="-122"/>
              </a:rPr>
              <a:t>四</a:t>
            </a:r>
            <a:endParaRPr lang="en-US" altLang="zh-CN" sz="1200" b="1" dirty="0" smtClean="0">
              <a:solidFill>
                <a:schemeClr val="tx1">
                  <a:lumMod val="85000"/>
                  <a:lumOff val="15000"/>
                </a:schemeClr>
              </a:solidFill>
              <a:latin typeface="微软雅黑" panose="020B0503020204020204" pitchFamily="34" charset="-122"/>
            </a:endParaRPr>
          </a:p>
          <a:p>
            <a:pPr>
              <a:lnSpc>
                <a:spcPct val="120000"/>
              </a:lnSpc>
            </a:pPr>
            <a:r>
              <a:rPr lang="zh-CN" altLang="en-US" sz="1200" dirty="0" smtClean="0">
                <a:solidFill>
                  <a:schemeClr val="tx1">
                    <a:lumMod val="85000"/>
                    <a:lumOff val="15000"/>
                  </a:schemeClr>
                </a:solidFill>
                <a:latin typeface="微软雅黑" panose="020B0503020204020204" pitchFamily="34" charset="-122"/>
              </a:rPr>
              <a:t>添加说明文字添加</a:t>
            </a:r>
            <a:r>
              <a:rPr lang="zh-CN" altLang="en-US" sz="1200" dirty="0">
                <a:solidFill>
                  <a:schemeClr val="tx1">
                    <a:lumMod val="85000"/>
                    <a:lumOff val="15000"/>
                  </a:schemeClr>
                </a:solidFill>
                <a:latin typeface="微软雅黑" panose="020B0503020204020204" pitchFamily="34" charset="-122"/>
              </a:rPr>
              <a:t>说明文字添加说明文字添加说明</a:t>
            </a:r>
            <a:r>
              <a:rPr lang="zh-CN" altLang="en-US" sz="1200" dirty="0" smtClean="0">
                <a:solidFill>
                  <a:schemeClr val="tx1">
                    <a:lumMod val="85000"/>
                    <a:lumOff val="15000"/>
                  </a:schemeClr>
                </a:solidFill>
                <a:latin typeface="微软雅黑" panose="020B0503020204020204" pitchFamily="34" charset="-122"/>
              </a:rPr>
              <a:t>文字。</a:t>
            </a:r>
            <a:endParaRPr lang="zh-CN" altLang="en-US" sz="1200" dirty="0">
              <a:solidFill>
                <a:schemeClr val="tx1">
                  <a:lumMod val="85000"/>
                  <a:lumOff val="15000"/>
                </a:schemeClr>
              </a:solidFill>
              <a:latin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wipe(left)">
                                      <p:cBhvr>
                                        <p:cTn id="15" dur="750"/>
                                        <p:tgtEl>
                                          <p:spTgt spid="31"/>
                                        </p:tgtEl>
                                      </p:cBhvr>
                                    </p:animEffect>
                                  </p:childTnLst>
                                </p:cTn>
                              </p:par>
                            </p:childTnLst>
                          </p:cTn>
                        </p:par>
                        <p:par>
                          <p:cTn id="16" fill="hold">
                            <p:stCondLst>
                              <p:cond delay="2000"/>
                            </p:stCondLst>
                            <p:childTnLst>
                              <p:par>
                                <p:cTn id="17" presetID="22" presetClass="entr" presetSubtype="4"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down)">
                                      <p:cBhvr>
                                        <p:cTn id="19" dur="750"/>
                                        <p:tgtEl>
                                          <p:spTgt spid="4"/>
                                        </p:tgtEl>
                                      </p:cBhvr>
                                    </p:animEffect>
                                  </p:childTnLst>
                                </p:cTn>
                              </p:par>
                            </p:childTnLst>
                          </p:cTn>
                        </p:par>
                        <p:par>
                          <p:cTn id="20" fill="hold">
                            <p:stCondLst>
                              <p:cond delay="3000"/>
                            </p:stCondLst>
                            <p:childTnLst>
                              <p:par>
                                <p:cTn id="21" presetID="22" presetClass="entr" presetSubtype="8" fill="hold"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left)">
                                      <p:cBhvr>
                                        <p:cTn id="23" dur="500"/>
                                        <p:tgtEl>
                                          <p:spTgt spid="18"/>
                                        </p:tgtEl>
                                      </p:cBhvr>
                                    </p:animEffect>
                                  </p:childTnLst>
                                </p:cTn>
                              </p:par>
                            </p:childTnLst>
                          </p:cTn>
                        </p:par>
                        <p:par>
                          <p:cTn id="24" fill="hold">
                            <p:stCondLst>
                              <p:cond delay="3500"/>
                            </p:stCondLst>
                            <p:childTnLst>
                              <p:par>
                                <p:cTn id="25" presetID="2" presetClass="entr" presetSubtype="4" fill="hold" grpId="0" nodeType="after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500" fill="hold"/>
                                        <p:tgtEl>
                                          <p:spTgt spid="27"/>
                                        </p:tgtEl>
                                        <p:attrNameLst>
                                          <p:attrName>ppt_x</p:attrName>
                                        </p:attrNameLst>
                                      </p:cBhvr>
                                      <p:tavLst>
                                        <p:tav tm="0">
                                          <p:val>
                                            <p:strVal val="#ppt_x"/>
                                          </p:val>
                                        </p:tav>
                                        <p:tav tm="100000">
                                          <p:val>
                                            <p:strVal val="#ppt_x"/>
                                          </p:val>
                                        </p:tav>
                                      </p:tavLst>
                                    </p:anim>
                                    <p:anim calcmode="lin" valueType="num">
                                      <p:cBhvr additive="base">
                                        <p:cTn id="28" dur="500" fill="hold"/>
                                        <p:tgtEl>
                                          <p:spTgt spid="27"/>
                                        </p:tgtEl>
                                        <p:attrNameLst>
                                          <p:attrName>ppt_y</p:attrName>
                                        </p:attrNameLst>
                                      </p:cBhvr>
                                      <p:tavLst>
                                        <p:tav tm="0">
                                          <p:val>
                                            <p:strVal val="1+#ppt_h/2"/>
                                          </p:val>
                                        </p:tav>
                                        <p:tav tm="100000">
                                          <p:val>
                                            <p:strVal val="#ppt_y"/>
                                          </p:val>
                                        </p:tav>
                                      </p:tavLst>
                                    </p:anim>
                                  </p:childTnLst>
                                </p:cTn>
                              </p:par>
                              <p:par>
                                <p:cTn id="29" presetID="12" presetClass="entr" presetSubtype="1" fill="hold" grpId="0" nodeType="withEffect">
                                  <p:stCondLst>
                                    <p:cond delay="25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p:tgtEl>
                                          <p:spTgt spid="14"/>
                                        </p:tgtEl>
                                        <p:attrNameLst>
                                          <p:attrName>ppt_y</p:attrName>
                                        </p:attrNameLst>
                                      </p:cBhvr>
                                      <p:tavLst>
                                        <p:tav tm="0">
                                          <p:val>
                                            <p:strVal val="#ppt_y-#ppt_h*1.125000"/>
                                          </p:val>
                                        </p:tav>
                                        <p:tav tm="100000">
                                          <p:val>
                                            <p:strVal val="#ppt_y"/>
                                          </p:val>
                                        </p:tav>
                                      </p:tavLst>
                                    </p:anim>
                                    <p:animEffect transition="in" filter="wipe(down)">
                                      <p:cBhvr>
                                        <p:cTn id="32" dur="500"/>
                                        <p:tgtEl>
                                          <p:spTgt spid="14"/>
                                        </p:tgtEl>
                                      </p:cBhvr>
                                    </p:animEffect>
                                  </p:childTnLst>
                                </p:cTn>
                              </p:par>
                            </p:childTnLst>
                          </p:cTn>
                        </p:par>
                        <p:par>
                          <p:cTn id="33" fill="hold">
                            <p:stCondLst>
                              <p:cond delay="4000"/>
                            </p:stCondLst>
                            <p:childTnLst>
                              <p:par>
                                <p:cTn id="34" presetID="2" presetClass="entr" presetSubtype="4" fill="hold" grpId="0" nodeType="afterEffect">
                                  <p:stCondLst>
                                    <p:cond delay="0"/>
                                  </p:stCondLst>
                                  <p:childTnLst>
                                    <p:set>
                                      <p:cBhvr>
                                        <p:cTn id="35" dur="1" fill="hold">
                                          <p:stCondLst>
                                            <p:cond delay="0"/>
                                          </p:stCondLst>
                                        </p:cTn>
                                        <p:tgtEl>
                                          <p:spTgt spid="28"/>
                                        </p:tgtEl>
                                        <p:attrNameLst>
                                          <p:attrName>style.visibility</p:attrName>
                                        </p:attrNameLst>
                                      </p:cBhvr>
                                      <p:to>
                                        <p:strVal val="visible"/>
                                      </p:to>
                                    </p:set>
                                    <p:anim calcmode="lin" valueType="num">
                                      <p:cBhvr additive="base">
                                        <p:cTn id="36" dur="500" fill="hold"/>
                                        <p:tgtEl>
                                          <p:spTgt spid="28"/>
                                        </p:tgtEl>
                                        <p:attrNameLst>
                                          <p:attrName>ppt_x</p:attrName>
                                        </p:attrNameLst>
                                      </p:cBhvr>
                                      <p:tavLst>
                                        <p:tav tm="0">
                                          <p:val>
                                            <p:strVal val="#ppt_x"/>
                                          </p:val>
                                        </p:tav>
                                        <p:tav tm="100000">
                                          <p:val>
                                            <p:strVal val="#ppt_x"/>
                                          </p:val>
                                        </p:tav>
                                      </p:tavLst>
                                    </p:anim>
                                    <p:anim calcmode="lin" valueType="num">
                                      <p:cBhvr additive="base">
                                        <p:cTn id="37" dur="500" fill="hold"/>
                                        <p:tgtEl>
                                          <p:spTgt spid="28"/>
                                        </p:tgtEl>
                                        <p:attrNameLst>
                                          <p:attrName>ppt_y</p:attrName>
                                        </p:attrNameLst>
                                      </p:cBhvr>
                                      <p:tavLst>
                                        <p:tav tm="0">
                                          <p:val>
                                            <p:strVal val="1+#ppt_h/2"/>
                                          </p:val>
                                        </p:tav>
                                        <p:tav tm="100000">
                                          <p:val>
                                            <p:strVal val="#ppt_y"/>
                                          </p:val>
                                        </p:tav>
                                      </p:tavLst>
                                    </p:anim>
                                  </p:childTnLst>
                                </p:cTn>
                              </p:par>
                              <p:par>
                                <p:cTn id="38" presetID="12" presetClass="entr" presetSubtype="1" fill="hold" grpId="0" nodeType="withEffect">
                                  <p:stCondLst>
                                    <p:cond delay="250"/>
                                  </p:stCondLst>
                                  <p:childTnLst>
                                    <p:set>
                                      <p:cBhvr>
                                        <p:cTn id="39" dur="1" fill="hold">
                                          <p:stCondLst>
                                            <p:cond delay="0"/>
                                          </p:stCondLst>
                                        </p:cTn>
                                        <p:tgtEl>
                                          <p:spTgt spid="15"/>
                                        </p:tgtEl>
                                        <p:attrNameLst>
                                          <p:attrName>style.visibility</p:attrName>
                                        </p:attrNameLst>
                                      </p:cBhvr>
                                      <p:to>
                                        <p:strVal val="visible"/>
                                      </p:to>
                                    </p:set>
                                    <p:anim calcmode="lin" valueType="num">
                                      <p:cBhvr additive="base">
                                        <p:cTn id="40" dur="500"/>
                                        <p:tgtEl>
                                          <p:spTgt spid="15"/>
                                        </p:tgtEl>
                                        <p:attrNameLst>
                                          <p:attrName>ppt_y</p:attrName>
                                        </p:attrNameLst>
                                      </p:cBhvr>
                                      <p:tavLst>
                                        <p:tav tm="0">
                                          <p:val>
                                            <p:strVal val="#ppt_y-#ppt_h*1.125000"/>
                                          </p:val>
                                        </p:tav>
                                        <p:tav tm="100000">
                                          <p:val>
                                            <p:strVal val="#ppt_y"/>
                                          </p:val>
                                        </p:tav>
                                      </p:tavLst>
                                    </p:anim>
                                    <p:animEffect transition="in" filter="wipe(down)">
                                      <p:cBhvr>
                                        <p:cTn id="41" dur="500"/>
                                        <p:tgtEl>
                                          <p:spTgt spid="15"/>
                                        </p:tgtEl>
                                      </p:cBhvr>
                                    </p:animEffect>
                                  </p:childTnLst>
                                </p:cTn>
                              </p:par>
                            </p:childTnLst>
                          </p:cTn>
                        </p:par>
                        <p:par>
                          <p:cTn id="42" fill="hold">
                            <p:stCondLst>
                              <p:cond delay="4500"/>
                            </p:stCondLst>
                            <p:childTnLst>
                              <p:par>
                                <p:cTn id="43" presetID="2" presetClass="entr" presetSubtype="4" fill="hold" grpId="0" nodeType="afterEffect">
                                  <p:stCondLst>
                                    <p:cond delay="0"/>
                                  </p:stCondLst>
                                  <p:childTnLst>
                                    <p:set>
                                      <p:cBhvr>
                                        <p:cTn id="44" dur="1" fill="hold">
                                          <p:stCondLst>
                                            <p:cond delay="0"/>
                                          </p:stCondLst>
                                        </p:cTn>
                                        <p:tgtEl>
                                          <p:spTgt spid="29"/>
                                        </p:tgtEl>
                                        <p:attrNameLst>
                                          <p:attrName>style.visibility</p:attrName>
                                        </p:attrNameLst>
                                      </p:cBhvr>
                                      <p:to>
                                        <p:strVal val="visible"/>
                                      </p:to>
                                    </p:set>
                                    <p:anim calcmode="lin" valueType="num">
                                      <p:cBhvr additive="base">
                                        <p:cTn id="45" dur="500" fill="hold"/>
                                        <p:tgtEl>
                                          <p:spTgt spid="29"/>
                                        </p:tgtEl>
                                        <p:attrNameLst>
                                          <p:attrName>ppt_x</p:attrName>
                                        </p:attrNameLst>
                                      </p:cBhvr>
                                      <p:tavLst>
                                        <p:tav tm="0">
                                          <p:val>
                                            <p:strVal val="#ppt_x"/>
                                          </p:val>
                                        </p:tav>
                                        <p:tav tm="100000">
                                          <p:val>
                                            <p:strVal val="#ppt_x"/>
                                          </p:val>
                                        </p:tav>
                                      </p:tavLst>
                                    </p:anim>
                                    <p:anim calcmode="lin" valueType="num">
                                      <p:cBhvr additive="base">
                                        <p:cTn id="46" dur="500" fill="hold"/>
                                        <p:tgtEl>
                                          <p:spTgt spid="29"/>
                                        </p:tgtEl>
                                        <p:attrNameLst>
                                          <p:attrName>ppt_y</p:attrName>
                                        </p:attrNameLst>
                                      </p:cBhvr>
                                      <p:tavLst>
                                        <p:tav tm="0">
                                          <p:val>
                                            <p:strVal val="1+#ppt_h/2"/>
                                          </p:val>
                                        </p:tav>
                                        <p:tav tm="100000">
                                          <p:val>
                                            <p:strVal val="#ppt_y"/>
                                          </p:val>
                                        </p:tav>
                                      </p:tavLst>
                                    </p:anim>
                                  </p:childTnLst>
                                </p:cTn>
                              </p:par>
                              <p:par>
                                <p:cTn id="47" presetID="12" presetClass="entr" presetSubtype="1" fill="hold" grpId="0" nodeType="withEffect">
                                  <p:stCondLst>
                                    <p:cond delay="25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500"/>
                                        <p:tgtEl>
                                          <p:spTgt spid="16"/>
                                        </p:tgtEl>
                                        <p:attrNameLst>
                                          <p:attrName>ppt_y</p:attrName>
                                        </p:attrNameLst>
                                      </p:cBhvr>
                                      <p:tavLst>
                                        <p:tav tm="0">
                                          <p:val>
                                            <p:strVal val="#ppt_y-#ppt_h*1.125000"/>
                                          </p:val>
                                        </p:tav>
                                        <p:tav tm="100000">
                                          <p:val>
                                            <p:strVal val="#ppt_y"/>
                                          </p:val>
                                        </p:tav>
                                      </p:tavLst>
                                    </p:anim>
                                    <p:animEffect transition="in" filter="wipe(down)">
                                      <p:cBhvr>
                                        <p:cTn id="50" dur="500"/>
                                        <p:tgtEl>
                                          <p:spTgt spid="16"/>
                                        </p:tgtEl>
                                      </p:cBhvr>
                                    </p:animEffect>
                                  </p:childTnLst>
                                </p:cTn>
                              </p:par>
                            </p:childTnLst>
                          </p:cTn>
                        </p:par>
                        <p:par>
                          <p:cTn id="51" fill="hold">
                            <p:stCondLst>
                              <p:cond delay="5000"/>
                            </p:stCondLst>
                            <p:childTnLst>
                              <p:par>
                                <p:cTn id="52" presetID="2" presetClass="entr" presetSubtype="4" fill="hold" grpId="0" nodeType="afterEffect">
                                  <p:stCondLst>
                                    <p:cond delay="0"/>
                                  </p:stCondLst>
                                  <p:childTnLst>
                                    <p:set>
                                      <p:cBhvr>
                                        <p:cTn id="53" dur="1" fill="hold">
                                          <p:stCondLst>
                                            <p:cond delay="0"/>
                                          </p:stCondLst>
                                        </p:cTn>
                                        <p:tgtEl>
                                          <p:spTgt spid="30"/>
                                        </p:tgtEl>
                                        <p:attrNameLst>
                                          <p:attrName>style.visibility</p:attrName>
                                        </p:attrNameLst>
                                      </p:cBhvr>
                                      <p:to>
                                        <p:strVal val="visible"/>
                                      </p:to>
                                    </p:set>
                                    <p:anim calcmode="lin" valueType="num">
                                      <p:cBhvr additive="base">
                                        <p:cTn id="54" dur="500" fill="hold"/>
                                        <p:tgtEl>
                                          <p:spTgt spid="30"/>
                                        </p:tgtEl>
                                        <p:attrNameLst>
                                          <p:attrName>ppt_x</p:attrName>
                                        </p:attrNameLst>
                                      </p:cBhvr>
                                      <p:tavLst>
                                        <p:tav tm="0">
                                          <p:val>
                                            <p:strVal val="#ppt_x"/>
                                          </p:val>
                                        </p:tav>
                                        <p:tav tm="100000">
                                          <p:val>
                                            <p:strVal val="#ppt_x"/>
                                          </p:val>
                                        </p:tav>
                                      </p:tavLst>
                                    </p:anim>
                                    <p:anim calcmode="lin" valueType="num">
                                      <p:cBhvr additive="base">
                                        <p:cTn id="55" dur="500" fill="hold"/>
                                        <p:tgtEl>
                                          <p:spTgt spid="30"/>
                                        </p:tgtEl>
                                        <p:attrNameLst>
                                          <p:attrName>ppt_y</p:attrName>
                                        </p:attrNameLst>
                                      </p:cBhvr>
                                      <p:tavLst>
                                        <p:tav tm="0">
                                          <p:val>
                                            <p:strVal val="1+#ppt_h/2"/>
                                          </p:val>
                                        </p:tav>
                                        <p:tav tm="100000">
                                          <p:val>
                                            <p:strVal val="#ppt_y"/>
                                          </p:val>
                                        </p:tav>
                                      </p:tavLst>
                                    </p:anim>
                                  </p:childTnLst>
                                </p:cTn>
                              </p:par>
                              <p:par>
                                <p:cTn id="56" presetID="12" presetClass="entr" presetSubtype="1" fill="hold" grpId="0" nodeType="withEffect">
                                  <p:stCondLst>
                                    <p:cond delay="250"/>
                                  </p:stCondLst>
                                  <p:childTnLst>
                                    <p:set>
                                      <p:cBhvr>
                                        <p:cTn id="57" dur="1" fill="hold">
                                          <p:stCondLst>
                                            <p:cond delay="0"/>
                                          </p:stCondLst>
                                        </p:cTn>
                                        <p:tgtEl>
                                          <p:spTgt spid="17"/>
                                        </p:tgtEl>
                                        <p:attrNameLst>
                                          <p:attrName>style.visibility</p:attrName>
                                        </p:attrNameLst>
                                      </p:cBhvr>
                                      <p:to>
                                        <p:strVal val="visible"/>
                                      </p:to>
                                    </p:set>
                                    <p:anim calcmode="lin" valueType="num">
                                      <p:cBhvr additive="base">
                                        <p:cTn id="58" dur="500"/>
                                        <p:tgtEl>
                                          <p:spTgt spid="17"/>
                                        </p:tgtEl>
                                        <p:attrNameLst>
                                          <p:attrName>ppt_y</p:attrName>
                                        </p:attrNameLst>
                                      </p:cBhvr>
                                      <p:tavLst>
                                        <p:tav tm="0">
                                          <p:val>
                                            <p:strVal val="#ppt_y-#ppt_h*1.125000"/>
                                          </p:val>
                                        </p:tav>
                                        <p:tav tm="100000">
                                          <p:val>
                                            <p:strVal val="#ppt_y"/>
                                          </p:val>
                                        </p:tav>
                                      </p:tavLst>
                                    </p:anim>
                                    <p:animEffect transition="in" filter="wipe(down)">
                                      <p:cBhvr>
                                        <p:cTn id="59" dur="500"/>
                                        <p:tgtEl>
                                          <p:spTgt spid="17"/>
                                        </p:tgtEl>
                                      </p:cBhvr>
                                    </p:animEffect>
                                  </p:childTnLst>
                                </p:cTn>
                              </p:par>
                            </p:childTnLst>
                          </p:cTn>
                        </p:par>
                        <p:par>
                          <p:cTn id="60" fill="hold">
                            <p:stCondLst>
                              <p:cond delay="5500"/>
                            </p:stCondLst>
                            <p:childTnLst>
                              <p:par>
                                <p:cTn id="61" presetID="22" presetClass="entr" presetSubtype="8" fill="hold" grpId="0" nodeType="afterEffect">
                                  <p:stCondLst>
                                    <p:cond delay="0"/>
                                  </p:stCondLst>
                                  <p:childTnLst>
                                    <p:set>
                                      <p:cBhvr>
                                        <p:cTn id="62" dur="1" fill="hold">
                                          <p:stCondLst>
                                            <p:cond delay="0"/>
                                          </p:stCondLst>
                                        </p:cTn>
                                        <p:tgtEl>
                                          <p:spTgt spid="32"/>
                                        </p:tgtEl>
                                        <p:attrNameLst>
                                          <p:attrName>style.visibility</p:attrName>
                                        </p:attrNameLst>
                                      </p:cBhvr>
                                      <p:to>
                                        <p:strVal val="visible"/>
                                      </p:to>
                                    </p:set>
                                    <p:animEffect transition="in" filter="wipe(left)">
                                      <p:cBhvr>
                                        <p:cTn id="63" dur="500"/>
                                        <p:tgtEl>
                                          <p:spTgt spid="32"/>
                                        </p:tgtEl>
                                      </p:cBhvr>
                                    </p:animEffect>
                                  </p:childTnLst>
                                </p:cTn>
                              </p:par>
                            </p:childTnLst>
                          </p:cTn>
                        </p:par>
                        <p:par>
                          <p:cTn id="64" fill="hold">
                            <p:stCondLst>
                              <p:cond delay="6000"/>
                            </p:stCondLst>
                            <p:childTnLst>
                              <p:par>
                                <p:cTn id="65" presetID="22" presetClass="entr" presetSubtype="8" fill="hold" grpId="0" nodeType="after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wipe(left)">
                                      <p:cBhvr>
                                        <p:cTn id="67" dur="500"/>
                                        <p:tgtEl>
                                          <p:spTgt spid="33"/>
                                        </p:tgtEl>
                                      </p:cBhvr>
                                    </p:animEffect>
                                  </p:childTnLst>
                                </p:cTn>
                              </p:par>
                            </p:childTnLst>
                          </p:cTn>
                        </p:par>
                        <p:par>
                          <p:cTn id="68" fill="hold">
                            <p:stCondLst>
                              <p:cond delay="6500"/>
                            </p:stCondLst>
                            <p:childTnLst>
                              <p:par>
                                <p:cTn id="69" presetID="22" presetClass="entr" presetSubtype="8" fill="hold" grpId="0" nodeType="afterEffect">
                                  <p:stCondLst>
                                    <p:cond delay="0"/>
                                  </p:stCondLst>
                                  <p:childTnLst>
                                    <p:set>
                                      <p:cBhvr>
                                        <p:cTn id="70" dur="1" fill="hold">
                                          <p:stCondLst>
                                            <p:cond delay="0"/>
                                          </p:stCondLst>
                                        </p:cTn>
                                        <p:tgtEl>
                                          <p:spTgt spid="34"/>
                                        </p:tgtEl>
                                        <p:attrNameLst>
                                          <p:attrName>style.visibility</p:attrName>
                                        </p:attrNameLst>
                                      </p:cBhvr>
                                      <p:to>
                                        <p:strVal val="visible"/>
                                      </p:to>
                                    </p:set>
                                    <p:animEffect transition="in" filter="wipe(left)">
                                      <p:cBhvr>
                                        <p:cTn id="71" dur="500"/>
                                        <p:tgtEl>
                                          <p:spTgt spid="34"/>
                                        </p:tgtEl>
                                      </p:cBhvr>
                                    </p:animEffect>
                                  </p:childTnLst>
                                </p:cTn>
                              </p:par>
                            </p:childTnLst>
                          </p:cTn>
                        </p:par>
                        <p:par>
                          <p:cTn id="72" fill="hold">
                            <p:stCondLst>
                              <p:cond delay="7000"/>
                            </p:stCondLst>
                            <p:childTnLst>
                              <p:par>
                                <p:cTn id="73" presetID="22" presetClass="entr" presetSubtype="8" fill="hold" grpId="0" nodeType="afterEffect">
                                  <p:stCondLst>
                                    <p:cond delay="0"/>
                                  </p:stCondLst>
                                  <p:childTnLst>
                                    <p:set>
                                      <p:cBhvr>
                                        <p:cTn id="74" dur="1" fill="hold">
                                          <p:stCondLst>
                                            <p:cond delay="0"/>
                                          </p:stCondLst>
                                        </p:cTn>
                                        <p:tgtEl>
                                          <p:spTgt spid="35"/>
                                        </p:tgtEl>
                                        <p:attrNameLst>
                                          <p:attrName>style.visibility</p:attrName>
                                        </p:attrNameLst>
                                      </p:cBhvr>
                                      <p:to>
                                        <p:strVal val="visible"/>
                                      </p:to>
                                    </p:set>
                                    <p:animEffect transition="in" filter="wipe(left)">
                                      <p:cBhvr>
                                        <p:cTn id="75"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P spid="14" grpId="0"/>
      <p:bldP spid="15" grpId="0"/>
      <p:bldP spid="16" grpId="0"/>
      <p:bldP spid="17" grpId="0"/>
      <p:bldP spid="27" grpId="0" animBg="1"/>
      <p:bldP spid="28" grpId="0" animBg="1"/>
      <p:bldP spid="29" grpId="0" animBg="1"/>
      <p:bldP spid="30" grpId="0" animBg="1"/>
      <p:bldP spid="31" grpId="0"/>
      <p:bldP spid="32" grpId="0"/>
      <p:bldP spid="33" grpId="0"/>
      <p:bldP spid="34" grpId="0"/>
      <p:bldP spid="3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0" y="274202"/>
            <a:ext cx="2411760" cy="360040"/>
          </a:xfrm>
          <a:prstGeom prst="homePlat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14"/>
          <p:cNvSpPr txBox="1">
            <a:spLocks noChangeArrowheads="1"/>
          </p:cNvSpPr>
          <p:nvPr/>
        </p:nvSpPr>
        <p:spPr bwMode="auto">
          <a:xfrm>
            <a:off x="107504" y="286698"/>
            <a:ext cx="2016224" cy="338554"/>
          </a:xfrm>
          <a:prstGeom prst="rect">
            <a:avLst/>
          </a:prstGeom>
          <a:noFill/>
          <a:ln w="9525">
            <a:noFill/>
            <a:miter lim="800000"/>
          </a:ln>
        </p:spPr>
        <p:txBody>
          <a:bodyPr wrap="square">
            <a:spAutoFit/>
          </a:bodyPr>
          <a:lstStyle/>
          <a:p>
            <a:pPr lvl="0" algn="ctr">
              <a:defRPr/>
            </a:pPr>
            <a:r>
              <a:rPr lang="zh-CN" altLang="en-US" sz="1600" b="1" kern="0" dirty="0" smtClean="0">
                <a:solidFill>
                  <a:schemeClr val="bg1"/>
                </a:solidFill>
                <a:latin typeface="微软雅黑" panose="020B0503020204020204" pitchFamily="34" charset="-122"/>
                <a:ea typeface="微软雅黑" panose="020B0503020204020204" pitchFamily="34" charset="-122"/>
              </a:rPr>
              <a:t>单击此处添加标题</a:t>
            </a:r>
            <a:endParaRPr lang="zh-CN" altLang="en-US" sz="1600" b="1" kern="0" dirty="0" smtClean="0">
              <a:solidFill>
                <a:schemeClr val="bg1"/>
              </a:solidFill>
              <a:latin typeface="微软雅黑" panose="020B0503020204020204" pitchFamily="34" charset="-122"/>
              <a:ea typeface="微软雅黑" panose="020B0503020204020204" pitchFamily="34" charset="-122"/>
            </a:endParaRPr>
          </a:p>
        </p:txBody>
      </p:sp>
      <p:sp>
        <p:nvSpPr>
          <p:cNvPr id="4" name="TextBox 15"/>
          <p:cNvSpPr txBox="1">
            <a:spLocks noChangeArrowheads="1"/>
          </p:cNvSpPr>
          <p:nvPr/>
        </p:nvSpPr>
        <p:spPr bwMode="auto">
          <a:xfrm>
            <a:off x="1046758" y="3401865"/>
            <a:ext cx="660400" cy="1844674"/>
          </a:xfrm>
          <a:prstGeom prst="rect">
            <a:avLst/>
          </a:prstGeom>
          <a:noFill/>
          <a:ln w="9525">
            <a:noFill/>
            <a:miter lim="800000"/>
          </a:ln>
        </p:spPr>
        <p:txBody>
          <a:bodyPr vert="eaVert" wrap="none" anchor="ctr"/>
          <a:lstStyle/>
          <a:p>
            <a:pPr algn="ctr" eaLnBrk="1" hangingPunct="1">
              <a:buFont typeface="Arial" panose="020B0604020202020204" pitchFamily="34" charset="0"/>
              <a:buNone/>
            </a:pPr>
            <a:r>
              <a:rPr lang="zh-CN" sz="3200" dirty="0">
                <a:solidFill>
                  <a:schemeClr val="tx1">
                    <a:lumMod val="75000"/>
                    <a:lumOff val="25000"/>
                  </a:schemeClr>
                </a:solidFill>
                <a:latin typeface="微软雅黑" panose="020B0503020204020204" pitchFamily="34" charset="-122"/>
                <a:ea typeface="微软雅黑" panose="020B0503020204020204" pitchFamily="34" charset="-122"/>
              </a:rPr>
              <a:t>使用技巧</a:t>
            </a:r>
            <a:endParaRPr 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 name="矩形 12"/>
          <p:cNvSpPr>
            <a:spLocks noChangeArrowheads="1"/>
          </p:cNvSpPr>
          <p:nvPr/>
        </p:nvSpPr>
        <p:spPr bwMode="auto">
          <a:xfrm>
            <a:off x="2244775" y="3401865"/>
            <a:ext cx="6015037" cy="1844674"/>
          </a:xfrm>
          <a:prstGeom prst="rect">
            <a:avLst/>
          </a:prstGeom>
          <a:noFill/>
          <a:ln w="9525">
            <a:noFill/>
            <a:miter lim="800000"/>
          </a:ln>
        </p:spPr>
        <p:txBody>
          <a:bodyPr anchor="ctr"/>
          <a:lstStyle/>
          <a:p>
            <a:pPr algn="just" eaLnBrk="1" hangingPunct="1">
              <a:lnSpc>
                <a:spcPct val="150000"/>
              </a:lnSpc>
              <a:spcBef>
                <a:spcPts val="600"/>
              </a:spcBef>
              <a:spcAft>
                <a:spcPts val="600"/>
              </a:spcAft>
              <a:buFont typeface="Arial" panose="020B0604020202020204" pitchFamily="34" charset="0"/>
              <a:buNone/>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更改文字：标题框及正文框中的文字可直接改为您所需的文字</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eaLnBrk="1" hangingPunct="1">
              <a:lnSpc>
                <a:spcPct val="150000"/>
              </a:lnSpc>
              <a:spcBef>
                <a:spcPts val="600"/>
              </a:spcBef>
              <a:spcAft>
                <a:spcPts val="600"/>
              </a:spcAft>
              <a:buFont typeface="Arial" panose="020B0604020202020204" pitchFamily="34" charset="0"/>
              <a:buNone/>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更改图片：点中图片</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绘图工具</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格式</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填充</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图片</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选择您需要展示的图片</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eaLnBrk="1" hangingPunct="1">
              <a:lnSpc>
                <a:spcPct val="150000"/>
              </a:lnSpc>
              <a:spcBef>
                <a:spcPts val="600"/>
              </a:spcBef>
              <a:spcAft>
                <a:spcPts val="600"/>
              </a:spcAft>
              <a:buFont typeface="Arial" panose="020B0604020202020204" pitchFamily="34" charset="0"/>
              <a:buNone/>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增加图片：直接复制粘贴图片来增加图片数，复制后更改方法见“更改图片”</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eaLnBrk="1" hangingPunct="1">
              <a:lnSpc>
                <a:spcPct val="150000"/>
              </a:lnSpc>
              <a:spcBef>
                <a:spcPts val="600"/>
              </a:spcBef>
              <a:spcAft>
                <a:spcPts val="600"/>
              </a:spcAft>
              <a:buFont typeface="Arial" panose="020B0604020202020204" pitchFamily="34" charset="0"/>
              <a:buNone/>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更改图片色彩：点中图片</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图片工具</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格式</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重新着色</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选择您喜欢的色彩</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7" name="直接连接符 14"/>
          <p:cNvCxnSpPr>
            <a:cxnSpLocks noChangeShapeType="1"/>
          </p:cNvCxnSpPr>
          <p:nvPr/>
        </p:nvCxnSpPr>
        <p:spPr bwMode="auto">
          <a:xfrm>
            <a:off x="1922512" y="3496202"/>
            <a:ext cx="0" cy="1656000"/>
          </a:xfrm>
          <a:prstGeom prst="line">
            <a:avLst/>
          </a:prstGeom>
          <a:noFill/>
          <a:ln w="22225">
            <a:solidFill>
              <a:srgbClr val="006C31"/>
            </a:solidFill>
            <a:round/>
          </a:ln>
        </p:spPr>
      </p:cxnSp>
      <p:sp>
        <p:nvSpPr>
          <p:cNvPr id="8" name="矩形 6"/>
          <p:cNvSpPr/>
          <p:nvPr/>
        </p:nvSpPr>
        <p:spPr bwMode="auto">
          <a:xfrm>
            <a:off x="971600" y="1273324"/>
            <a:ext cx="2513012" cy="2016000"/>
          </a:xfrm>
          <a:custGeom>
            <a:avLst/>
            <a:gdLst>
              <a:gd name="T0" fmla="*/ 0 w 3209366"/>
              <a:gd name="T1" fmla="*/ 0 h 2322286"/>
              <a:gd name="T2" fmla="*/ 1966702 w 3209366"/>
              <a:gd name="T3" fmla="*/ 130654 h 2322286"/>
              <a:gd name="T4" fmla="*/ 1967750 w 3209366"/>
              <a:gd name="T5" fmla="*/ 2075947 h 2322286"/>
              <a:gd name="T6" fmla="*/ 0 w 3209366"/>
              <a:gd name="T7" fmla="*/ 2322738 h 2322286"/>
              <a:gd name="T8" fmla="*/ 0 w 3209366"/>
              <a:gd name="T9" fmla="*/ 0 h 2322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209366" h="2322286">
                <a:moveTo>
                  <a:pt x="0" y="0"/>
                </a:moveTo>
                <a:lnTo>
                  <a:pt x="3207657" y="130628"/>
                </a:lnTo>
                <a:cubicBezTo>
                  <a:pt x="3208227" y="778933"/>
                  <a:pt x="3208796" y="1427238"/>
                  <a:pt x="3209366" y="2075543"/>
                </a:cubicBezTo>
                <a:lnTo>
                  <a:pt x="0" y="2322286"/>
                </a:lnTo>
                <a:lnTo>
                  <a:pt x="0" y="0"/>
                </a:lnTo>
                <a:close/>
              </a:path>
            </a:pathLst>
          </a:custGeom>
          <a:blipFill dpi="0" rotWithShape="1">
            <a:blip r:embed="rId1" cstate="print">
              <a:extLst>
                <a:ext uri="{28A0092B-C50C-407E-A947-70E740481C1C}">
                  <a14:useLocalDpi xmlns:a14="http://schemas.microsoft.com/office/drawing/2010/main" val="0"/>
                </a:ext>
              </a:extLst>
            </a:blip>
            <a:srcRect/>
            <a:stretch>
              <a:fillRect/>
            </a:stretch>
          </a:blipFill>
          <a:ln w="25400" cap="flat" cmpd="sng">
            <a:solidFill>
              <a:schemeClr val="bg1"/>
            </a:solidFill>
            <a:miter lim="800000"/>
          </a:ln>
          <a:effectLst>
            <a:outerShdw dist="25400" dir="5400000" algn="ctr" rotWithShape="0">
              <a:srgbClr val="000000">
                <a:alpha val="25000"/>
              </a:srgbClr>
            </a:outerShdw>
          </a:effectLst>
        </p:spPr>
        <p:txBody>
          <a:bodyPr anchor="ctr"/>
          <a:lstStyle/>
          <a:p>
            <a:endParaRPr lang="zh-CN" altLang="en-US">
              <a:latin typeface="微软雅黑" panose="020B0503020204020204" pitchFamily="34" charset="-122"/>
              <a:ea typeface="微软雅黑" panose="020B0503020204020204" pitchFamily="34" charset="-122"/>
            </a:endParaRPr>
          </a:p>
        </p:txBody>
      </p:sp>
      <p:sp>
        <p:nvSpPr>
          <p:cNvPr id="9" name="矩形 6"/>
          <p:cNvSpPr/>
          <p:nvPr/>
        </p:nvSpPr>
        <p:spPr bwMode="auto">
          <a:xfrm>
            <a:off x="2563862" y="1273324"/>
            <a:ext cx="2511425" cy="2016000"/>
          </a:xfrm>
          <a:custGeom>
            <a:avLst/>
            <a:gdLst>
              <a:gd name="T0" fmla="*/ 0 w 3209366"/>
              <a:gd name="T1" fmla="*/ 0 h 2322286"/>
              <a:gd name="T2" fmla="*/ 1964219 w 3209366"/>
              <a:gd name="T3" fmla="*/ 130654 h 2322286"/>
              <a:gd name="T4" fmla="*/ 1965265 w 3209366"/>
              <a:gd name="T5" fmla="*/ 2075947 h 2322286"/>
              <a:gd name="T6" fmla="*/ 0 w 3209366"/>
              <a:gd name="T7" fmla="*/ 2322738 h 2322286"/>
              <a:gd name="T8" fmla="*/ 0 w 3209366"/>
              <a:gd name="T9" fmla="*/ 0 h 2322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209366" h="2322286">
                <a:moveTo>
                  <a:pt x="0" y="0"/>
                </a:moveTo>
                <a:lnTo>
                  <a:pt x="3207657" y="130628"/>
                </a:lnTo>
                <a:cubicBezTo>
                  <a:pt x="3208227" y="778933"/>
                  <a:pt x="3208796" y="1427238"/>
                  <a:pt x="3209366" y="2075543"/>
                </a:cubicBezTo>
                <a:lnTo>
                  <a:pt x="0" y="2322286"/>
                </a:lnTo>
                <a:lnTo>
                  <a:pt x="0" y="0"/>
                </a:lnTo>
                <a:close/>
              </a:path>
            </a:pathLst>
          </a:custGeom>
          <a:blipFill dpi="0" rotWithShape="1">
            <a:blip r:embed="rId2" cstate="print">
              <a:extLst>
                <a:ext uri="{28A0092B-C50C-407E-A947-70E740481C1C}">
                  <a14:useLocalDpi xmlns:a14="http://schemas.microsoft.com/office/drawing/2010/main" val="0"/>
                </a:ext>
              </a:extLst>
            </a:blip>
            <a:srcRect/>
            <a:stretch>
              <a:fillRect/>
            </a:stretch>
          </a:blipFill>
          <a:ln w="25400" cap="flat" cmpd="sng">
            <a:solidFill>
              <a:schemeClr val="bg1"/>
            </a:solidFill>
            <a:miter lim="800000"/>
          </a:ln>
          <a:effectLst>
            <a:outerShdw dist="25400" dir="5400000" algn="ctr" rotWithShape="0">
              <a:srgbClr val="000000">
                <a:alpha val="25000"/>
              </a:srgbClr>
            </a:outerShdw>
          </a:effectLst>
        </p:spPr>
        <p:txBody>
          <a:bodyPr anchor="ctr"/>
          <a:lstStyle/>
          <a:p>
            <a:endParaRPr lang="zh-CN" altLang="en-US">
              <a:latin typeface="微软雅黑" panose="020B0503020204020204" pitchFamily="34" charset="-122"/>
              <a:ea typeface="微软雅黑" panose="020B0503020204020204" pitchFamily="34" charset="-122"/>
            </a:endParaRPr>
          </a:p>
        </p:txBody>
      </p:sp>
      <p:sp>
        <p:nvSpPr>
          <p:cNvPr id="10" name="矩形 6"/>
          <p:cNvSpPr/>
          <p:nvPr/>
        </p:nvSpPr>
        <p:spPr bwMode="auto">
          <a:xfrm>
            <a:off x="4154537" y="1273324"/>
            <a:ext cx="2513013" cy="2016000"/>
          </a:xfrm>
          <a:custGeom>
            <a:avLst/>
            <a:gdLst>
              <a:gd name="T0" fmla="*/ 0 w 3209366"/>
              <a:gd name="T1" fmla="*/ 0 h 2322286"/>
              <a:gd name="T2" fmla="*/ 1966704 w 3209366"/>
              <a:gd name="T3" fmla="*/ 130654 h 2322286"/>
              <a:gd name="T4" fmla="*/ 1967751 w 3209366"/>
              <a:gd name="T5" fmla="*/ 2075947 h 2322286"/>
              <a:gd name="T6" fmla="*/ 0 w 3209366"/>
              <a:gd name="T7" fmla="*/ 2322738 h 2322286"/>
              <a:gd name="T8" fmla="*/ 0 w 3209366"/>
              <a:gd name="T9" fmla="*/ 0 h 2322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209366" h="2322286">
                <a:moveTo>
                  <a:pt x="0" y="0"/>
                </a:moveTo>
                <a:lnTo>
                  <a:pt x="3207657" y="130628"/>
                </a:lnTo>
                <a:cubicBezTo>
                  <a:pt x="3208227" y="778933"/>
                  <a:pt x="3208796" y="1427238"/>
                  <a:pt x="3209366" y="2075543"/>
                </a:cubicBezTo>
                <a:lnTo>
                  <a:pt x="0" y="2322286"/>
                </a:lnTo>
                <a:lnTo>
                  <a:pt x="0" y="0"/>
                </a:ln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w="25400" cap="flat" cmpd="sng">
            <a:solidFill>
              <a:schemeClr val="bg1"/>
            </a:solidFill>
            <a:miter lim="800000"/>
          </a:ln>
          <a:effectLst>
            <a:outerShdw dist="25400" dir="5400000" algn="ctr" rotWithShape="0">
              <a:srgbClr val="000000">
                <a:alpha val="25000"/>
              </a:srgbClr>
            </a:outerShdw>
          </a:effectLst>
        </p:spPr>
        <p:txBody>
          <a:bodyPr anchor="ctr"/>
          <a:lstStyle/>
          <a:p>
            <a:endParaRPr lang="zh-CN" altLang="en-US">
              <a:latin typeface="微软雅黑" panose="020B0503020204020204" pitchFamily="34" charset="-122"/>
              <a:ea typeface="微软雅黑" panose="020B0503020204020204" pitchFamily="34" charset="-122"/>
            </a:endParaRPr>
          </a:p>
        </p:txBody>
      </p:sp>
      <p:sp>
        <p:nvSpPr>
          <p:cNvPr id="11" name="矩形 6"/>
          <p:cNvSpPr/>
          <p:nvPr/>
        </p:nvSpPr>
        <p:spPr bwMode="auto">
          <a:xfrm>
            <a:off x="5746800" y="1273324"/>
            <a:ext cx="2513012" cy="2016000"/>
          </a:xfrm>
          <a:custGeom>
            <a:avLst/>
            <a:gdLst>
              <a:gd name="T0" fmla="*/ 0 w 3209366"/>
              <a:gd name="T1" fmla="*/ 0 h 2322286"/>
              <a:gd name="T2" fmla="*/ 1966702 w 3209366"/>
              <a:gd name="T3" fmla="*/ 130654 h 2322286"/>
              <a:gd name="T4" fmla="*/ 1967750 w 3209366"/>
              <a:gd name="T5" fmla="*/ 2075947 h 2322286"/>
              <a:gd name="T6" fmla="*/ 0 w 3209366"/>
              <a:gd name="T7" fmla="*/ 2322738 h 2322286"/>
              <a:gd name="T8" fmla="*/ 0 w 3209366"/>
              <a:gd name="T9" fmla="*/ 0 h 2322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209366" h="2322286">
                <a:moveTo>
                  <a:pt x="0" y="0"/>
                </a:moveTo>
                <a:lnTo>
                  <a:pt x="3207657" y="130628"/>
                </a:lnTo>
                <a:cubicBezTo>
                  <a:pt x="3208227" y="778933"/>
                  <a:pt x="3208796" y="1427238"/>
                  <a:pt x="3209366" y="2075543"/>
                </a:cubicBezTo>
                <a:lnTo>
                  <a:pt x="0" y="2322286"/>
                </a:lnTo>
                <a:lnTo>
                  <a:pt x="0" y="0"/>
                </a:lnTo>
                <a:close/>
              </a:path>
            </a:pathLst>
          </a:custGeom>
          <a:blipFill dpi="0" rotWithShape="1">
            <a:blip r:embed="rId4" cstate="print">
              <a:extLst>
                <a:ext uri="{28A0092B-C50C-407E-A947-70E740481C1C}">
                  <a14:useLocalDpi xmlns:a14="http://schemas.microsoft.com/office/drawing/2010/main" val="0"/>
                </a:ext>
              </a:extLst>
            </a:blip>
            <a:srcRect/>
            <a:stretch>
              <a:fillRect/>
            </a:stretch>
          </a:blipFill>
          <a:ln w="25400" cap="flat" cmpd="sng">
            <a:solidFill>
              <a:schemeClr val="bg1"/>
            </a:solidFill>
            <a:miter lim="800000"/>
          </a:ln>
          <a:effectLst>
            <a:outerShdw dist="25400" dir="5400000" algn="ctr" rotWithShape="0">
              <a:srgbClr val="000000">
                <a:alpha val="25000"/>
              </a:srgbClr>
            </a:outerShdw>
          </a:effectLst>
        </p:spPr>
        <p:txBody>
          <a:bodyPr anchor="ctr"/>
          <a:lstStyle/>
          <a:p>
            <a:endParaRPr lang="zh-CN" altLang="en-US">
              <a:latin typeface="微软雅黑" panose="020B0503020204020204" pitchFamily="34" charset="-122"/>
              <a:ea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 presetClass="entr" presetSubtype="2"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1+#ppt_w/2"/>
                                          </p:val>
                                        </p:tav>
                                        <p:tav tm="100000">
                                          <p:val>
                                            <p:strVal val="#ppt_x"/>
                                          </p:val>
                                        </p:tav>
                                      </p:tavLst>
                                    </p:anim>
                                    <p:anim calcmode="lin" valueType="num">
                                      <p:cBhvr additive="base">
                                        <p:cTn id="16" dur="500" fill="hold"/>
                                        <p:tgtEl>
                                          <p:spTgt spid="8"/>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25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1+#ppt_w/2"/>
                                          </p:val>
                                        </p:tav>
                                        <p:tav tm="100000">
                                          <p:val>
                                            <p:strVal val="#ppt_x"/>
                                          </p:val>
                                        </p:tav>
                                      </p:tavLst>
                                    </p:anim>
                                    <p:anim calcmode="lin" valueType="num">
                                      <p:cBhvr additive="base">
                                        <p:cTn id="20" dur="500" fill="hold"/>
                                        <p:tgtEl>
                                          <p:spTgt spid="9"/>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50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1+#ppt_w/2"/>
                                          </p:val>
                                        </p:tav>
                                        <p:tav tm="100000">
                                          <p:val>
                                            <p:strVal val="#ppt_x"/>
                                          </p:val>
                                        </p:tav>
                                      </p:tavLst>
                                    </p:anim>
                                    <p:anim calcmode="lin" valueType="num">
                                      <p:cBhvr additive="base">
                                        <p:cTn id="24" dur="500" fill="hold"/>
                                        <p:tgtEl>
                                          <p:spTgt spid="10"/>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75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1+#ppt_w/2"/>
                                          </p:val>
                                        </p:tav>
                                        <p:tav tm="100000">
                                          <p:val>
                                            <p:strVal val="#ppt_x"/>
                                          </p:val>
                                        </p:tav>
                                      </p:tavLst>
                                    </p:anim>
                                    <p:anim calcmode="lin" valueType="num">
                                      <p:cBhvr additive="base">
                                        <p:cTn id="28" dur="500" fill="hold"/>
                                        <p:tgtEl>
                                          <p:spTgt spid="11"/>
                                        </p:tgtEl>
                                        <p:attrNameLst>
                                          <p:attrName>ppt_y</p:attrName>
                                        </p:attrNameLst>
                                      </p:cBhvr>
                                      <p:tavLst>
                                        <p:tav tm="0">
                                          <p:val>
                                            <p:strVal val="#ppt_y"/>
                                          </p:val>
                                        </p:tav>
                                        <p:tav tm="100000">
                                          <p:val>
                                            <p:strVal val="#ppt_y"/>
                                          </p:val>
                                        </p:tav>
                                      </p:tavLst>
                                    </p:anim>
                                  </p:childTnLst>
                                </p:cTn>
                              </p:par>
                            </p:childTnLst>
                          </p:cTn>
                        </p:par>
                        <p:par>
                          <p:cTn id="29" fill="hold">
                            <p:stCondLst>
                              <p:cond delay="1500"/>
                            </p:stCondLst>
                            <p:childTnLst>
                              <p:par>
                                <p:cTn id="30" presetID="2" presetClass="entr" presetSubtype="4"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additive="base">
                                        <p:cTn id="32" dur="500" fill="hold"/>
                                        <p:tgtEl>
                                          <p:spTgt spid="4"/>
                                        </p:tgtEl>
                                        <p:attrNameLst>
                                          <p:attrName>ppt_x</p:attrName>
                                        </p:attrNameLst>
                                      </p:cBhvr>
                                      <p:tavLst>
                                        <p:tav tm="0">
                                          <p:val>
                                            <p:strVal val="#ppt_x"/>
                                          </p:val>
                                        </p:tav>
                                        <p:tav tm="100000">
                                          <p:val>
                                            <p:strVal val="#ppt_x"/>
                                          </p:val>
                                        </p:tav>
                                      </p:tavLst>
                                    </p:anim>
                                    <p:anim calcmode="lin" valueType="num">
                                      <p:cBhvr additive="base">
                                        <p:cTn id="33" dur="500" fill="hold"/>
                                        <p:tgtEl>
                                          <p:spTgt spid="4"/>
                                        </p:tgtEl>
                                        <p:attrNameLst>
                                          <p:attrName>ppt_y</p:attrName>
                                        </p:attrNameLst>
                                      </p:cBhvr>
                                      <p:tavLst>
                                        <p:tav tm="0">
                                          <p:val>
                                            <p:strVal val="1+#ppt_h/2"/>
                                          </p:val>
                                        </p:tav>
                                        <p:tav tm="100000">
                                          <p:val>
                                            <p:strVal val="#ppt_y"/>
                                          </p:val>
                                        </p:tav>
                                      </p:tavLst>
                                    </p:anim>
                                  </p:childTnLst>
                                </p:cTn>
                              </p:par>
                            </p:childTnLst>
                          </p:cTn>
                        </p:par>
                        <p:par>
                          <p:cTn id="34" fill="hold">
                            <p:stCondLst>
                              <p:cond delay="2000"/>
                            </p:stCondLst>
                            <p:childTnLst>
                              <p:par>
                                <p:cTn id="35" presetID="22" presetClass="entr" presetSubtype="1" fill="hold"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up)">
                                      <p:cBhvr>
                                        <p:cTn id="37" dur="500"/>
                                        <p:tgtEl>
                                          <p:spTgt spid="7"/>
                                        </p:tgtEl>
                                      </p:cBhvr>
                                    </p:animEffect>
                                  </p:childTnLst>
                                </p:cTn>
                              </p:par>
                            </p:childTnLst>
                          </p:cTn>
                        </p:par>
                        <p:par>
                          <p:cTn id="38" fill="hold">
                            <p:stCondLst>
                              <p:cond delay="2500"/>
                            </p:stCondLst>
                            <p:childTnLst>
                              <p:par>
                                <p:cTn id="39" presetID="22" presetClass="entr" presetSubtype="8"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wipe(left)">
                                      <p:cBhvr>
                                        <p:cTn id="4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P spid="4" grpId="0"/>
      <p:bldP spid="6" grpId="0"/>
      <p:bldP spid="8" grpId="0" animBg="1"/>
      <p:bldP spid="9" grpId="0" animBg="1"/>
      <p:bldP spid="10" grpId="0" animBg="1"/>
      <p:bldP spid="1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0" y="274202"/>
            <a:ext cx="2411760" cy="360040"/>
          </a:xfrm>
          <a:prstGeom prst="homePlat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14"/>
          <p:cNvSpPr txBox="1">
            <a:spLocks noChangeArrowheads="1"/>
          </p:cNvSpPr>
          <p:nvPr/>
        </p:nvSpPr>
        <p:spPr bwMode="auto">
          <a:xfrm>
            <a:off x="107504" y="286698"/>
            <a:ext cx="2016224" cy="338554"/>
          </a:xfrm>
          <a:prstGeom prst="rect">
            <a:avLst/>
          </a:prstGeom>
          <a:noFill/>
          <a:ln w="9525">
            <a:noFill/>
            <a:miter lim="800000"/>
          </a:ln>
        </p:spPr>
        <p:txBody>
          <a:bodyPr wrap="square">
            <a:spAutoFit/>
          </a:bodyPr>
          <a:lstStyle/>
          <a:p>
            <a:pPr lvl="0" algn="ctr">
              <a:defRPr/>
            </a:pPr>
            <a:r>
              <a:rPr lang="zh-CN" altLang="en-US" sz="1600" b="1" kern="0" dirty="0" smtClean="0">
                <a:solidFill>
                  <a:schemeClr val="bg1"/>
                </a:solidFill>
                <a:latin typeface="微软雅黑" panose="020B0503020204020204" pitchFamily="34" charset="-122"/>
                <a:ea typeface="微软雅黑" panose="020B0503020204020204" pitchFamily="34" charset="-122"/>
              </a:rPr>
              <a:t>单击此处添加标题</a:t>
            </a:r>
            <a:endParaRPr lang="zh-CN" altLang="en-US" sz="1600" b="1" kern="0" dirty="0" smtClean="0">
              <a:solidFill>
                <a:schemeClr val="bg1"/>
              </a:solidFill>
              <a:latin typeface="微软雅黑" panose="020B0503020204020204" pitchFamily="34" charset="-122"/>
              <a:ea typeface="微软雅黑" panose="020B0503020204020204" pitchFamily="34" charset="-122"/>
            </a:endParaRPr>
          </a:p>
        </p:txBody>
      </p:sp>
      <p:sp>
        <p:nvSpPr>
          <p:cNvPr id="61" name="椭圆 60"/>
          <p:cNvSpPr>
            <a:spLocks noChangeAspect="1"/>
          </p:cNvSpPr>
          <p:nvPr/>
        </p:nvSpPr>
        <p:spPr>
          <a:xfrm>
            <a:off x="6142682" y="2555974"/>
            <a:ext cx="2317750" cy="2317750"/>
          </a:xfrm>
          <a:prstGeom prst="ellips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dirty="0">
                <a:solidFill>
                  <a:prstClr val="white"/>
                </a:solidFill>
                <a:latin typeface="微软雅黑" panose="020B0503020204020204" pitchFamily="34" charset="-122"/>
                <a:ea typeface="微软雅黑" panose="020B0503020204020204" pitchFamily="34" charset="-122"/>
              </a:rPr>
              <a:t>添加文本</a:t>
            </a:r>
            <a:endParaRPr lang="en-US" altLang="zh-CN" sz="1400" b="1" dirty="0">
              <a:solidFill>
                <a:prstClr val="white"/>
              </a:solidFill>
              <a:latin typeface="微软雅黑" panose="020B0503020204020204" pitchFamily="34" charset="-122"/>
              <a:ea typeface="微软雅黑" panose="020B0503020204020204" pitchFamily="34" charset="-122"/>
            </a:endParaRPr>
          </a:p>
          <a:p>
            <a:pPr lvl="0" algn="ctr">
              <a:lnSpc>
                <a:spcPct val="150000"/>
              </a:lnSpc>
              <a:spcBef>
                <a:spcPts val="300"/>
              </a:spcBef>
            </a:pPr>
            <a:r>
              <a:rPr lang="zh-CN" altLang="en-US" sz="1100" dirty="0">
                <a:solidFill>
                  <a:prstClr val="white"/>
                </a:solidFill>
                <a:latin typeface="微软雅黑" panose="020B0503020204020204" pitchFamily="34" charset="-122"/>
                <a:ea typeface="微软雅黑" panose="020B0503020204020204" pitchFamily="34" charset="-122"/>
              </a:rPr>
              <a:t>此处添加说明文字添加说明文字添加说明文字</a:t>
            </a:r>
            <a:endParaRPr lang="zh-CN" altLang="en-US" sz="1100" dirty="0">
              <a:solidFill>
                <a:prstClr val="white"/>
              </a:solidFill>
              <a:latin typeface="微软雅黑" panose="020B0503020204020204" pitchFamily="34" charset="-122"/>
              <a:ea typeface="微软雅黑" panose="020B0503020204020204" pitchFamily="34" charset="-122"/>
            </a:endParaRPr>
          </a:p>
        </p:txBody>
      </p:sp>
      <p:sp>
        <p:nvSpPr>
          <p:cNvPr id="62" name="椭圆 61"/>
          <p:cNvSpPr>
            <a:spLocks noChangeAspect="1"/>
          </p:cNvSpPr>
          <p:nvPr/>
        </p:nvSpPr>
        <p:spPr>
          <a:xfrm>
            <a:off x="5166072" y="2281436"/>
            <a:ext cx="1368152" cy="1368152"/>
          </a:xfrm>
          <a:prstGeom prst="ellipse">
            <a:avLst/>
          </a:prstGeom>
          <a:solidFill>
            <a:schemeClr val="tx1">
              <a:lumMod val="75000"/>
              <a:lumOff val="2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prstClr val="white"/>
                </a:solidFill>
                <a:latin typeface="微软雅黑" panose="020B0503020204020204" pitchFamily="34" charset="-122"/>
                <a:ea typeface="微软雅黑" panose="020B0503020204020204" pitchFamily="34" charset="-122"/>
              </a:rPr>
              <a:t>添加文本</a:t>
            </a:r>
            <a:endParaRPr lang="zh-CN" altLang="en-US" sz="2800" dirty="0">
              <a:latin typeface="Adobe Gothic Std B" panose="020B0800000000000000" pitchFamily="34" charset="-128"/>
              <a:ea typeface="微软雅黑" panose="020B0503020204020204" pitchFamily="34" charset="-122"/>
            </a:endParaRPr>
          </a:p>
        </p:txBody>
      </p:sp>
      <p:sp>
        <p:nvSpPr>
          <p:cNvPr id="63" name="椭圆 62"/>
          <p:cNvSpPr>
            <a:spLocks noChangeAspect="1"/>
          </p:cNvSpPr>
          <p:nvPr/>
        </p:nvSpPr>
        <p:spPr>
          <a:xfrm>
            <a:off x="5559202" y="4344578"/>
            <a:ext cx="383592" cy="383592"/>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latin typeface="Adobe Gothic Std B" panose="020B0800000000000000" pitchFamily="34" charset="-128"/>
              <a:ea typeface="微软雅黑" panose="020B0503020204020204" pitchFamily="34" charset="-122"/>
            </a:endParaRPr>
          </a:p>
        </p:txBody>
      </p:sp>
      <p:grpSp>
        <p:nvGrpSpPr>
          <p:cNvPr id="64" name="KSO_Shape"/>
          <p:cNvGrpSpPr/>
          <p:nvPr/>
        </p:nvGrpSpPr>
        <p:grpSpPr bwMode="auto">
          <a:xfrm>
            <a:off x="532925" y="1345332"/>
            <a:ext cx="4111083" cy="3398496"/>
            <a:chOff x="1331640" y="1268760"/>
            <a:chExt cx="5832647" cy="4819363"/>
          </a:xfrm>
          <a:solidFill>
            <a:srgbClr val="006C31"/>
          </a:solidFill>
        </p:grpSpPr>
        <p:sp>
          <p:nvSpPr>
            <p:cNvPr id="65" name="内蒙古"/>
            <p:cNvSpPr/>
            <p:nvPr/>
          </p:nvSpPr>
          <p:spPr bwMode="auto">
            <a:xfrm>
              <a:off x="3781351" y="1323173"/>
              <a:ext cx="2555478" cy="2179596"/>
            </a:xfrm>
            <a:custGeom>
              <a:avLst/>
              <a:gdLst>
                <a:gd name="T0" fmla="*/ 2147483646 w 1428"/>
                <a:gd name="T1" fmla="*/ 2147483646 h 1218"/>
                <a:gd name="T2" fmla="*/ 2147483646 w 1428"/>
                <a:gd name="T3" fmla="*/ 2147483646 h 1218"/>
                <a:gd name="T4" fmla="*/ 2147483646 w 1428"/>
                <a:gd name="T5" fmla="*/ 2147483646 h 1218"/>
                <a:gd name="T6" fmla="*/ 2147483646 w 1428"/>
                <a:gd name="T7" fmla="*/ 2147483646 h 1218"/>
                <a:gd name="T8" fmla="*/ 2147483646 w 1428"/>
                <a:gd name="T9" fmla="*/ 2147483646 h 1218"/>
                <a:gd name="T10" fmla="*/ 2147483646 w 1428"/>
                <a:gd name="T11" fmla="*/ 2147483646 h 1218"/>
                <a:gd name="T12" fmla="*/ 2147483646 w 1428"/>
                <a:gd name="T13" fmla="*/ 2147483646 h 1218"/>
                <a:gd name="T14" fmla="*/ 2147483646 w 1428"/>
                <a:gd name="T15" fmla="*/ 2147483646 h 1218"/>
                <a:gd name="T16" fmla="*/ 2147483646 w 1428"/>
                <a:gd name="T17" fmla="*/ 2147483646 h 1218"/>
                <a:gd name="T18" fmla="*/ 2147483646 w 1428"/>
                <a:gd name="T19" fmla="*/ 2147483646 h 1218"/>
                <a:gd name="T20" fmla="*/ 2147483646 w 1428"/>
                <a:gd name="T21" fmla="*/ 2147483646 h 1218"/>
                <a:gd name="T22" fmla="*/ 2147483646 w 1428"/>
                <a:gd name="T23" fmla="*/ 2147483646 h 1218"/>
                <a:gd name="T24" fmla="*/ 2147483646 w 1428"/>
                <a:gd name="T25" fmla="*/ 2147483646 h 1218"/>
                <a:gd name="T26" fmla="*/ 2147483646 w 1428"/>
                <a:gd name="T27" fmla="*/ 2147483646 h 1218"/>
                <a:gd name="T28" fmla="*/ 2147483646 w 1428"/>
                <a:gd name="T29" fmla="*/ 2147483646 h 1218"/>
                <a:gd name="T30" fmla="*/ 2147483646 w 1428"/>
                <a:gd name="T31" fmla="*/ 2147483646 h 1218"/>
                <a:gd name="T32" fmla="*/ 2147483646 w 1428"/>
                <a:gd name="T33" fmla="*/ 2147483646 h 1218"/>
                <a:gd name="T34" fmla="*/ 2147483646 w 1428"/>
                <a:gd name="T35" fmla="*/ 2147483646 h 1218"/>
                <a:gd name="T36" fmla="*/ 2147483646 w 1428"/>
                <a:gd name="T37" fmla="*/ 2147483646 h 1218"/>
                <a:gd name="T38" fmla="*/ 2147483646 w 1428"/>
                <a:gd name="T39" fmla="*/ 2147483646 h 1218"/>
                <a:gd name="T40" fmla="*/ 2147483646 w 1428"/>
                <a:gd name="T41" fmla="*/ 2147483646 h 1218"/>
                <a:gd name="T42" fmla="*/ 2147483646 w 1428"/>
                <a:gd name="T43" fmla="*/ 2147483646 h 1218"/>
                <a:gd name="T44" fmla="*/ 0 w 1428"/>
                <a:gd name="T45" fmla="*/ 2147483646 h 1218"/>
                <a:gd name="T46" fmla="*/ 2147483646 w 1428"/>
                <a:gd name="T47" fmla="*/ 2147483646 h 1218"/>
                <a:gd name="T48" fmla="*/ 2147483646 w 1428"/>
                <a:gd name="T49" fmla="*/ 2147483646 h 1218"/>
                <a:gd name="T50" fmla="*/ 2147483646 w 1428"/>
                <a:gd name="T51" fmla="*/ 2147483646 h 1218"/>
                <a:gd name="T52" fmla="*/ 2147483646 w 1428"/>
                <a:gd name="T53" fmla="*/ 2147483646 h 1218"/>
                <a:gd name="T54" fmla="*/ 2147483646 w 1428"/>
                <a:gd name="T55" fmla="*/ 2147483646 h 1218"/>
                <a:gd name="T56" fmla="*/ 2147483646 w 1428"/>
                <a:gd name="T57" fmla="*/ 2147483646 h 1218"/>
                <a:gd name="T58" fmla="*/ 2147483646 w 1428"/>
                <a:gd name="T59" fmla="*/ 2147483646 h 1218"/>
                <a:gd name="T60" fmla="*/ 2147483646 w 1428"/>
                <a:gd name="T61" fmla="*/ 2147483646 h 1218"/>
                <a:gd name="T62" fmla="*/ 2147483646 w 1428"/>
                <a:gd name="T63" fmla="*/ 2147483646 h 1218"/>
                <a:gd name="T64" fmla="*/ 2147483646 w 1428"/>
                <a:gd name="T65" fmla="*/ 2147483646 h 1218"/>
                <a:gd name="T66" fmla="*/ 2147483646 w 1428"/>
                <a:gd name="T67" fmla="*/ 2147483646 h 1218"/>
                <a:gd name="T68" fmla="*/ 2147483646 w 1428"/>
                <a:gd name="T69" fmla="*/ 2147483646 h 1218"/>
                <a:gd name="T70" fmla="*/ 2147483646 w 1428"/>
                <a:gd name="T71" fmla="*/ 2147483646 h 1218"/>
                <a:gd name="T72" fmla="*/ 2147483646 w 1428"/>
                <a:gd name="T73" fmla="*/ 2147483646 h 1218"/>
                <a:gd name="T74" fmla="*/ 2147483646 w 1428"/>
                <a:gd name="T75" fmla="*/ 2147483646 h 1218"/>
                <a:gd name="T76" fmla="*/ 2147483646 w 1428"/>
                <a:gd name="T77" fmla="*/ 2147483646 h 1218"/>
                <a:gd name="T78" fmla="*/ 2147483646 w 1428"/>
                <a:gd name="T79" fmla="*/ 2147483646 h 1218"/>
                <a:gd name="T80" fmla="*/ 2147483646 w 1428"/>
                <a:gd name="T81" fmla="*/ 2147483646 h 1218"/>
                <a:gd name="T82" fmla="*/ 2147483646 w 1428"/>
                <a:gd name="T83" fmla="*/ 2147483646 h 1218"/>
                <a:gd name="T84" fmla="*/ 2147483646 w 1428"/>
                <a:gd name="T85" fmla="*/ 2147483646 h 1218"/>
                <a:gd name="T86" fmla="*/ 2147483646 w 1428"/>
                <a:gd name="T87" fmla="*/ 2147483646 h 1218"/>
                <a:gd name="T88" fmla="*/ 2147483646 w 1428"/>
                <a:gd name="T89" fmla="*/ 2147483646 h 1218"/>
                <a:gd name="T90" fmla="*/ 2147483646 w 1428"/>
                <a:gd name="T91" fmla="*/ 2147483646 h 1218"/>
                <a:gd name="T92" fmla="*/ 2147483646 w 1428"/>
                <a:gd name="T93" fmla="*/ 2147483646 h 1218"/>
                <a:gd name="T94" fmla="*/ 2147483646 w 1428"/>
                <a:gd name="T95" fmla="*/ 2147483646 h 1218"/>
                <a:gd name="T96" fmla="*/ 2147483646 w 1428"/>
                <a:gd name="T97" fmla="*/ 2147483646 h 1218"/>
                <a:gd name="T98" fmla="*/ 2147483646 w 1428"/>
                <a:gd name="T99" fmla="*/ 2147483646 h 1218"/>
                <a:gd name="T100" fmla="*/ 2147483646 w 1428"/>
                <a:gd name="T101" fmla="*/ 2147483646 h 1218"/>
                <a:gd name="T102" fmla="*/ 2147483646 w 1428"/>
                <a:gd name="T103" fmla="*/ 2147483646 h 1218"/>
                <a:gd name="T104" fmla="*/ 2147483646 w 1428"/>
                <a:gd name="T105" fmla="*/ 2147483646 h 1218"/>
                <a:gd name="T106" fmla="*/ 2147483646 w 1428"/>
                <a:gd name="T107" fmla="*/ 2147483646 h 1218"/>
                <a:gd name="T108" fmla="*/ 2147483646 w 1428"/>
                <a:gd name="T109" fmla="*/ 2147483646 h 1218"/>
                <a:gd name="T110" fmla="*/ 2147483646 w 1428"/>
                <a:gd name="T111" fmla="*/ 2147483646 h 1218"/>
                <a:gd name="T112" fmla="*/ 2147483646 w 1428"/>
                <a:gd name="T113" fmla="*/ 2147483646 h 1218"/>
                <a:gd name="T114" fmla="*/ 2147483646 w 1428"/>
                <a:gd name="T115" fmla="*/ 2147483646 h 1218"/>
                <a:gd name="T116" fmla="*/ 2147483646 w 1428"/>
                <a:gd name="T117" fmla="*/ 2147483646 h 12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66" name="甘肃"/>
            <p:cNvSpPr/>
            <p:nvPr/>
          </p:nvSpPr>
          <p:spPr bwMode="auto">
            <a:xfrm>
              <a:off x="3289854" y="2796965"/>
              <a:ext cx="1633141" cy="1382068"/>
            </a:xfrm>
            <a:custGeom>
              <a:avLst/>
              <a:gdLst>
                <a:gd name="T0" fmla="*/ 2147483646 w 912"/>
                <a:gd name="T1" fmla="*/ 2147483646 h 772"/>
                <a:gd name="T2" fmla="*/ 2147483646 w 912"/>
                <a:gd name="T3" fmla="*/ 2147483646 h 772"/>
                <a:gd name="T4" fmla="*/ 2147483646 w 912"/>
                <a:gd name="T5" fmla="*/ 2147483646 h 772"/>
                <a:gd name="T6" fmla="*/ 2147483646 w 912"/>
                <a:gd name="T7" fmla="*/ 2147483646 h 772"/>
                <a:gd name="T8" fmla="*/ 2147483646 w 912"/>
                <a:gd name="T9" fmla="*/ 2147483646 h 772"/>
                <a:gd name="T10" fmla="*/ 2147483646 w 912"/>
                <a:gd name="T11" fmla="*/ 2147483646 h 772"/>
                <a:gd name="T12" fmla="*/ 2147483646 w 912"/>
                <a:gd name="T13" fmla="*/ 2147483646 h 772"/>
                <a:gd name="T14" fmla="*/ 2147483646 w 912"/>
                <a:gd name="T15" fmla="*/ 2147483646 h 772"/>
                <a:gd name="T16" fmla="*/ 2147483646 w 912"/>
                <a:gd name="T17" fmla="*/ 2147483646 h 772"/>
                <a:gd name="T18" fmla="*/ 2147483646 w 912"/>
                <a:gd name="T19" fmla="*/ 2147483646 h 772"/>
                <a:gd name="T20" fmla="*/ 2147483646 w 912"/>
                <a:gd name="T21" fmla="*/ 2147483646 h 772"/>
                <a:gd name="T22" fmla="*/ 2147483646 w 912"/>
                <a:gd name="T23" fmla="*/ 2147483646 h 772"/>
                <a:gd name="T24" fmla="*/ 2147483646 w 912"/>
                <a:gd name="T25" fmla="*/ 2147483646 h 772"/>
                <a:gd name="T26" fmla="*/ 2147483646 w 912"/>
                <a:gd name="T27" fmla="*/ 2147483646 h 772"/>
                <a:gd name="T28" fmla="*/ 2147483646 w 912"/>
                <a:gd name="T29" fmla="*/ 2147483646 h 772"/>
                <a:gd name="T30" fmla="*/ 2147483646 w 912"/>
                <a:gd name="T31" fmla="*/ 2147483646 h 772"/>
                <a:gd name="T32" fmla="*/ 2147483646 w 912"/>
                <a:gd name="T33" fmla="*/ 2147483646 h 772"/>
                <a:gd name="T34" fmla="*/ 2147483646 w 912"/>
                <a:gd name="T35" fmla="*/ 2147483646 h 772"/>
                <a:gd name="T36" fmla="*/ 2147483646 w 912"/>
                <a:gd name="T37" fmla="*/ 2147483646 h 772"/>
                <a:gd name="T38" fmla="*/ 2147483646 w 912"/>
                <a:gd name="T39" fmla="*/ 2147483646 h 772"/>
                <a:gd name="T40" fmla="*/ 2147483646 w 912"/>
                <a:gd name="T41" fmla="*/ 2147483646 h 772"/>
                <a:gd name="T42" fmla="*/ 2147483646 w 912"/>
                <a:gd name="T43" fmla="*/ 2147483646 h 772"/>
                <a:gd name="T44" fmla="*/ 2147483646 w 912"/>
                <a:gd name="T45" fmla="*/ 2147483646 h 772"/>
                <a:gd name="T46" fmla="*/ 2147483646 w 912"/>
                <a:gd name="T47" fmla="*/ 2147483646 h 772"/>
                <a:gd name="T48" fmla="*/ 2147483646 w 912"/>
                <a:gd name="T49" fmla="*/ 2147483646 h 772"/>
                <a:gd name="T50" fmla="*/ 2147483646 w 912"/>
                <a:gd name="T51" fmla="*/ 2147483646 h 772"/>
                <a:gd name="T52" fmla="*/ 2147483646 w 912"/>
                <a:gd name="T53" fmla="*/ 2147483646 h 772"/>
                <a:gd name="T54" fmla="*/ 2147483646 w 912"/>
                <a:gd name="T55" fmla="*/ 2147483646 h 772"/>
                <a:gd name="T56" fmla="*/ 2147483646 w 912"/>
                <a:gd name="T57" fmla="*/ 2147483646 h 772"/>
                <a:gd name="T58" fmla="*/ 2147483646 w 912"/>
                <a:gd name="T59" fmla="*/ 2147483646 h 772"/>
                <a:gd name="T60" fmla="*/ 2147483646 w 912"/>
                <a:gd name="T61" fmla="*/ 2147483646 h 772"/>
                <a:gd name="T62" fmla="*/ 2147483646 w 912"/>
                <a:gd name="T63" fmla="*/ 2147483646 h 772"/>
                <a:gd name="T64" fmla="*/ 2147483646 w 912"/>
                <a:gd name="T65" fmla="*/ 2147483646 h 772"/>
                <a:gd name="T66" fmla="*/ 2147483646 w 912"/>
                <a:gd name="T67" fmla="*/ 2147483646 h 772"/>
                <a:gd name="T68" fmla="*/ 2147483646 w 912"/>
                <a:gd name="T69" fmla="*/ 2147483646 h 772"/>
                <a:gd name="T70" fmla="*/ 2147483646 w 912"/>
                <a:gd name="T71" fmla="*/ 2147483646 h 772"/>
                <a:gd name="T72" fmla="*/ 2147483646 w 912"/>
                <a:gd name="T73" fmla="*/ 2147483646 h 772"/>
                <a:gd name="T74" fmla="*/ 2147483646 w 912"/>
                <a:gd name="T75" fmla="*/ 2147483646 h 772"/>
                <a:gd name="T76" fmla="*/ 2147483646 w 912"/>
                <a:gd name="T77" fmla="*/ 2147483646 h 772"/>
                <a:gd name="T78" fmla="*/ 2147483646 w 912"/>
                <a:gd name="T79" fmla="*/ 2147483646 h 772"/>
                <a:gd name="T80" fmla="*/ 2147483646 w 912"/>
                <a:gd name="T81" fmla="*/ 2147483646 h 772"/>
                <a:gd name="T82" fmla="*/ 2147483646 w 912"/>
                <a:gd name="T83" fmla="*/ 2147483646 h 772"/>
                <a:gd name="T84" fmla="*/ 2147483646 w 912"/>
                <a:gd name="T85" fmla="*/ 2147483646 h 772"/>
                <a:gd name="T86" fmla="*/ 2147483646 w 912"/>
                <a:gd name="T87" fmla="*/ 2147483646 h 772"/>
                <a:gd name="T88" fmla="*/ 2147483646 w 912"/>
                <a:gd name="T89" fmla="*/ 2147483646 h 772"/>
                <a:gd name="T90" fmla="*/ 2147483646 w 912"/>
                <a:gd name="T91" fmla="*/ 2147483646 h 772"/>
                <a:gd name="T92" fmla="*/ 2147483646 w 912"/>
                <a:gd name="T93" fmla="*/ 2147483646 h 772"/>
                <a:gd name="T94" fmla="*/ 2147483646 w 912"/>
                <a:gd name="T95" fmla="*/ 2147483646 h 772"/>
                <a:gd name="T96" fmla="*/ 2147483646 w 912"/>
                <a:gd name="T97" fmla="*/ 2147483646 h 772"/>
                <a:gd name="T98" fmla="*/ 2147483646 w 912"/>
                <a:gd name="T99" fmla="*/ 2147483646 h 772"/>
                <a:gd name="T100" fmla="*/ 2147483646 w 912"/>
                <a:gd name="T101" fmla="*/ 2147483646 h 772"/>
                <a:gd name="T102" fmla="*/ 2147483646 w 912"/>
                <a:gd name="T103" fmla="*/ 2147483646 h 772"/>
                <a:gd name="T104" fmla="*/ 2147483646 w 912"/>
                <a:gd name="T105" fmla="*/ 2147483646 h 772"/>
                <a:gd name="T106" fmla="*/ 2147483646 w 912"/>
                <a:gd name="T107" fmla="*/ 2147483646 h 772"/>
                <a:gd name="T108" fmla="*/ 2147483646 w 912"/>
                <a:gd name="T109" fmla="*/ 2147483646 h 772"/>
                <a:gd name="T110" fmla="*/ 2147483646 w 912"/>
                <a:gd name="T111" fmla="*/ 2147483646 h 7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67" name="宁夏"/>
            <p:cNvSpPr/>
            <p:nvPr/>
          </p:nvSpPr>
          <p:spPr bwMode="auto">
            <a:xfrm>
              <a:off x="4450161" y="3277346"/>
              <a:ext cx="329739" cy="544122"/>
            </a:xfrm>
            <a:custGeom>
              <a:avLst/>
              <a:gdLst>
                <a:gd name="T0" fmla="*/ 2147483646 w 184"/>
                <a:gd name="T1" fmla="*/ 2147483646 h 304"/>
                <a:gd name="T2" fmla="*/ 2147483646 w 184"/>
                <a:gd name="T3" fmla="*/ 2147483646 h 304"/>
                <a:gd name="T4" fmla="*/ 2147483646 w 184"/>
                <a:gd name="T5" fmla="*/ 2147483646 h 304"/>
                <a:gd name="T6" fmla="*/ 2147483646 w 184"/>
                <a:gd name="T7" fmla="*/ 2147483646 h 304"/>
                <a:gd name="T8" fmla="*/ 2147483646 w 184"/>
                <a:gd name="T9" fmla="*/ 2147483646 h 304"/>
                <a:gd name="T10" fmla="*/ 2147483646 w 184"/>
                <a:gd name="T11" fmla="*/ 2147483646 h 304"/>
                <a:gd name="T12" fmla="*/ 2147483646 w 184"/>
                <a:gd name="T13" fmla="*/ 2147483646 h 304"/>
                <a:gd name="T14" fmla="*/ 2147483646 w 184"/>
                <a:gd name="T15" fmla="*/ 2147483646 h 304"/>
                <a:gd name="T16" fmla="*/ 2147483646 w 184"/>
                <a:gd name="T17" fmla="*/ 2147483646 h 304"/>
                <a:gd name="T18" fmla="*/ 2147483646 w 184"/>
                <a:gd name="T19" fmla="*/ 2147483646 h 304"/>
                <a:gd name="T20" fmla="*/ 2147483646 w 184"/>
                <a:gd name="T21" fmla="*/ 2147483646 h 304"/>
                <a:gd name="T22" fmla="*/ 2147483646 w 184"/>
                <a:gd name="T23" fmla="*/ 2147483646 h 304"/>
                <a:gd name="T24" fmla="*/ 2147483646 w 184"/>
                <a:gd name="T25" fmla="*/ 2147483646 h 304"/>
                <a:gd name="T26" fmla="*/ 2147483646 w 184"/>
                <a:gd name="T27" fmla="*/ 2147483646 h 304"/>
                <a:gd name="T28" fmla="*/ 2147483646 w 184"/>
                <a:gd name="T29" fmla="*/ 2147483646 h 304"/>
                <a:gd name="T30" fmla="*/ 2147483646 w 184"/>
                <a:gd name="T31" fmla="*/ 2147483646 h 304"/>
                <a:gd name="T32" fmla="*/ 2147483646 w 184"/>
                <a:gd name="T33" fmla="*/ 2147483646 h 304"/>
                <a:gd name="T34" fmla="*/ 2147483646 w 184"/>
                <a:gd name="T35" fmla="*/ 2147483646 h 304"/>
                <a:gd name="T36" fmla="*/ 2147483646 w 184"/>
                <a:gd name="T37" fmla="*/ 2147483646 h 304"/>
                <a:gd name="T38" fmla="*/ 2147483646 w 184"/>
                <a:gd name="T39" fmla="*/ 2147483646 h 304"/>
                <a:gd name="T40" fmla="*/ 2147483646 w 184"/>
                <a:gd name="T41" fmla="*/ 2147483646 h 304"/>
                <a:gd name="T42" fmla="*/ 2147483646 w 184"/>
                <a:gd name="T43" fmla="*/ 2147483646 h 304"/>
                <a:gd name="T44" fmla="*/ 2147483646 w 184"/>
                <a:gd name="T45" fmla="*/ 2147483646 h 304"/>
                <a:gd name="T46" fmla="*/ 2147483646 w 184"/>
                <a:gd name="T47" fmla="*/ 2147483646 h 304"/>
                <a:gd name="T48" fmla="*/ 2147483646 w 184"/>
                <a:gd name="T49" fmla="*/ 2147483646 h 304"/>
                <a:gd name="T50" fmla="*/ 2147483646 w 184"/>
                <a:gd name="T51" fmla="*/ 2147483646 h 304"/>
                <a:gd name="T52" fmla="*/ 2147483646 w 184"/>
                <a:gd name="T53" fmla="*/ 2147483646 h 304"/>
                <a:gd name="T54" fmla="*/ 2147483646 w 184"/>
                <a:gd name="T55" fmla="*/ 2147483646 h 304"/>
                <a:gd name="T56" fmla="*/ 2147483646 w 184"/>
                <a:gd name="T57" fmla="*/ 2147483646 h 304"/>
                <a:gd name="T58" fmla="*/ 2147483646 w 184"/>
                <a:gd name="T59" fmla="*/ 2147483646 h 304"/>
                <a:gd name="T60" fmla="*/ 2147483646 w 184"/>
                <a:gd name="T61" fmla="*/ 2147483646 h 304"/>
                <a:gd name="T62" fmla="*/ 2147483646 w 184"/>
                <a:gd name="T63" fmla="*/ 2147483646 h 304"/>
                <a:gd name="T64" fmla="*/ 2147483646 w 184"/>
                <a:gd name="T65" fmla="*/ 2147483646 h 304"/>
                <a:gd name="T66" fmla="*/ 2147483646 w 184"/>
                <a:gd name="T67" fmla="*/ 2147483646 h 304"/>
                <a:gd name="T68" fmla="*/ 2147483646 w 184"/>
                <a:gd name="T69" fmla="*/ 2147483646 h 304"/>
                <a:gd name="T70" fmla="*/ 2147483646 w 184"/>
                <a:gd name="T71" fmla="*/ 2147483646 h 304"/>
                <a:gd name="T72" fmla="*/ 2147483646 w 184"/>
                <a:gd name="T73" fmla="*/ 2147483646 h 304"/>
                <a:gd name="T74" fmla="*/ 2147483646 w 184"/>
                <a:gd name="T75" fmla="*/ 2147483646 h 304"/>
                <a:gd name="T76" fmla="*/ 2147483646 w 184"/>
                <a:gd name="T77" fmla="*/ 2147483646 h 304"/>
                <a:gd name="T78" fmla="*/ 2147483646 w 184"/>
                <a:gd name="T79" fmla="*/ 2147483646 h 304"/>
                <a:gd name="T80" fmla="*/ 2147483646 w 184"/>
                <a:gd name="T81" fmla="*/ 2147483646 h 304"/>
                <a:gd name="T82" fmla="*/ 2147483646 w 184"/>
                <a:gd name="T83" fmla="*/ 2147483646 h 304"/>
                <a:gd name="T84" fmla="*/ 2147483646 w 184"/>
                <a:gd name="T85" fmla="*/ 2147483646 h 304"/>
                <a:gd name="T86" fmla="*/ 2147483646 w 184"/>
                <a:gd name="T87" fmla="*/ 2147483646 h 304"/>
                <a:gd name="T88" fmla="*/ 2147483646 w 184"/>
                <a:gd name="T89" fmla="*/ 2147483646 h 304"/>
                <a:gd name="T90" fmla="*/ 2147483646 w 184"/>
                <a:gd name="T91" fmla="*/ 2147483646 h 304"/>
                <a:gd name="T92" fmla="*/ 2147483646 w 184"/>
                <a:gd name="T93" fmla="*/ 2147483646 h 304"/>
                <a:gd name="T94" fmla="*/ 2147483646 w 184"/>
                <a:gd name="T95" fmla="*/ 2147483646 h 304"/>
                <a:gd name="T96" fmla="*/ 2147483646 w 184"/>
                <a:gd name="T97" fmla="*/ 2147483646 h 304"/>
                <a:gd name="T98" fmla="*/ 2147483646 w 184"/>
                <a:gd name="T99" fmla="*/ 0 h 30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68" name="新疆"/>
            <p:cNvSpPr/>
            <p:nvPr/>
          </p:nvSpPr>
          <p:spPr bwMode="auto">
            <a:xfrm>
              <a:off x="1331640" y="1845529"/>
              <a:ext cx="2334614" cy="1764508"/>
            </a:xfrm>
            <a:custGeom>
              <a:avLst/>
              <a:gdLst>
                <a:gd name="T0" fmla="*/ 2147483646 w 1304"/>
                <a:gd name="T1" fmla="*/ 2147483646 h 986"/>
                <a:gd name="T2" fmla="*/ 2147483646 w 1304"/>
                <a:gd name="T3" fmla="*/ 2147483646 h 986"/>
                <a:gd name="T4" fmla="*/ 2147483646 w 1304"/>
                <a:gd name="T5" fmla="*/ 2147483646 h 986"/>
                <a:gd name="T6" fmla="*/ 2147483646 w 1304"/>
                <a:gd name="T7" fmla="*/ 2147483646 h 986"/>
                <a:gd name="T8" fmla="*/ 2147483646 w 1304"/>
                <a:gd name="T9" fmla="*/ 2147483646 h 986"/>
                <a:gd name="T10" fmla="*/ 2147483646 w 1304"/>
                <a:gd name="T11" fmla="*/ 2147483646 h 986"/>
                <a:gd name="T12" fmla="*/ 2147483646 w 1304"/>
                <a:gd name="T13" fmla="*/ 2147483646 h 986"/>
                <a:gd name="T14" fmla="*/ 2147483646 w 1304"/>
                <a:gd name="T15" fmla="*/ 2147483646 h 986"/>
                <a:gd name="T16" fmla="*/ 2147483646 w 1304"/>
                <a:gd name="T17" fmla="*/ 2147483646 h 986"/>
                <a:gd name="T18" fmla="*/ 2147483646 w 1304"/>
                <a:gd name="T19" fmla="*/ 2147483646 h 986"/>
                <a:gd name="T20" fmla="*/ 2147483646 w 1304"/>
                <a:gd name="T21" fmla="*/ 2147483646 h 986"/>
                <a:gd name="T22" fmla="*/ 2147483646 w 1304"/>
                <a:gd name="T23" fmla="*/ 2147483646 h 986"/>
                <a:gd name="T24" fmla="*/ 2147483646 w 1304"/>
                <a:gd name="T25" fmla="*/ 2147483646 h 986"/>
                <a:gd name="T26" fmla="*/ 2147483646 w 1304"/>
                <a:gd name="T27" fmla="*/ 2147483646 h 986"/>
                <a:gd name="T28" fmla="*/ 2147483646 w 1304"/>
                <a:gd name="T29" fmla="*/ 2147483646 h 986"/>
                <a:gd name="T30" fmla="*/ 2147483646 w 1304"/>
                <a:gd name="T31" fmla="*/ 2147483646 h 986"/>
                <a:gd name="T32" fmla="*/ 2147483646 w 1304"/>
                <a:gd name="T33" fmla="*/ 2147483646 h 986"/>
                <a:gd name="T34" fmla="*/ 2147483646 w 1304"/>
                <a:gd name="T35" fmla="*/ 2147483646 h 986"/>
                <a:gd name="T36" fmla="*/ 2147483646 w 1304"/>
                <a:gd name="T37" fmla="*/ 2147483646 h 986"/>
                <a:gd name="T38" fmla="*/ 2147483646 w 1304"/>
                <a:gd name="T39" fmla="*/ 2147483646 h 986"/>
                <a:gd name="T40" fmla="*/ 2147483646 w 1304"/>
                <a:gd name="T41" fmla="*/ 2147483646 h 986"/>
                <a:gd name="T42" fmla="*/ 2147483646 w 1304"/>
                <a:gd name="T43" fmla="*/ 2147483646 h 986"/>
                <a:gd name="T44" fmla="*/ 2147483646 w 1304"/>
                <a:gd name="T45" fmla="*/ 2147483646 h 986"/>
                <a:gd name="T46" fmla="*/ 2147483646 w 1304"/>
                <a:gd name="T47" fmla="*/ 2147483646 h 986"/>
                <a:gd name="T48" fmla="*/ 2147483646 w 1304"/>
                <a:gd name="T49" fmla="*/ 2147483646 h 986"/>
                <a:gd name="T50" fmla="*/ 2147483646 w 1304"/>
                <a:gd name="T51" fmla="*/ 2147483646 h 986"/>
                <a:gd name="T52" fmla="*/ 2147483646 w 1304"/>
                <a:gd name="T53" fmla="*/ 2147483646 h 986"/>
                <a:gd name="T54" fmla="*/ 2147483646 w 1304"/>
                <a:gd name="T55" fmla="*/ 2147483646 h 986"/>
                <a:gd name="T56" fmla="*/ 2147483646 w 1304"/>
                <a:gd name="T57" fmla="*/ 2147483646 h 986"/>
                <a:gd name="T58" fmla="*/ 2147483646 w 1304"/>
                <a:gd name="T59" fmla="*/ 2147483646 h 986"/>
                <a:gd name="T60" fmla="*/ 2147483646 w 1304"/>
                <a:gd name="T61" fmla="*/ 2147483646 h 986"/>
                <a:gd name="T62" fmla="*/ 2147483646 w 1304"/>
                <a:gd name="T63" fmla="*/ 2147483646 h 986"/>
                <a:gd name="T64" fmla="*/ 2147483646 w 1304"/>
                <a:gd name="T65" fmla="*/ 2147483646 h 986"/>
                <a:gd name="T66" fmla="*/ 2147483646 w 1304"/>
                <a:gd name="T67" fmla="*/ 2147483646 h 986"/>
                <a:gd name="T68" fmla="*/ 2147483646 w 1304"/>
                <a:gd name="T69" fmla="*/ 2147483646 h 986"/>
                <a:gd name="T70" fmla="*/ 2147483646 w 1304"/>
                <a:gd name="T71" fmla="*/ 2147483646 h 986"/>
                <a:gd name="T72" fmla="*/ 2147483646 w 1304"/>
                <a:gd name="T73" fmla="*/ 2147483646 h 986"/>
                <a:gd name="T74" fmla="*/ 2147483646 w 1304"/>
                <a:gd name="T75" fmla="*/ 2147483646 h 986"/>
                <a:gd name="T76" fmla="*/ 2147483646 w 1304"/>
                <a:gd name="T77" fmla="*/ 2147483646 h 986"/>
                <a:gd name="T78" fmla="*/ 2147483646 w 1304"/>
                <a:gd name="T79" fmla="*/ 2147483646 h 986"/>
                <a:gd name="T80" fmla="*/ 2147483646 w 1304"/>
                <a:gd name="T81" fmla="*/ 2147483646 h 986"/>
                <a:gd name="T82" fmla="*/ 2147483646 w 1304"/>
                <a:gd name="T83" fmla="*/ 2147483646 h 986"/>
                <a:gd name="T84" fmla="*/ 2147483646 w 1304"/>
                <a:gd name="T85" fmla="*/ 2147483646 h 986"/>
                <a:gd name="T86" fmla="*/ 2147483646 w 1304"/>
                <a:gd name="T87" fmla="*/ 2147483646 h 986"/>
                <a:gd name="T88" fmla="*/ 2147483646 w 1304"/>
                <a:gd name="T89" fmla="*/ 2147483646 h 986"/>
                <a:gd name="T90" fmla="*/ 2147483646 w 1304"/>
                <a:gd name="T91" fmla="*/ 2147483646 h 986"/>
                <a:gd name="T92" fmla="*/ 2147483646 w 1304"/>
                <a:gd name="T93" fmla="*/ 2147483646 h 986"/>
                <a:gd name="T94" fmla="*/ 2147483646 w 1304"/>
                <a:gd name="T95" fmla="*/ 2147483646 h 986"/>
                <a:gd name="T96" fmla="*/ 2147483646 w 1304"/>
                <a:gd name="T97" fmla="*/ 2147483646 h 986"/>
                <a:gd name="T98" fmla="*/ 2147483646 w 1304"/>
                <a:gd name="T99" fmla="*/ 2147483646 h 986"/>
                <a:gd name="T100" fmla="*/ 2147483646 w 1304"/>
                <a:gd name="T101" fmla="*/ 2147483646 h 986"/>
                <a:gd name="T102" fmla="*/ 2147483646 w 1304"/>
                <a:gd name="T103" fmla="*/ 2147483646 h 986"/>
                <a:gd name="T104" fmla="*/ 2147483646 w 1304"/>
                <a:gd name="T105" fmla="*/ 2147483646 h 986"/>
                <a:gd name="T106" fmla="*/ 2147483646 w 1304"/>
                <a:gd name="T107" fmla="*/ 2147483646 h 986"/>
                <a:gd name="T108" fmla="*/ 2147483646 w 1304"/>
                <a:gd name="T109" fmla="*/ 2147483646 h 986"/>
                <a:gd name="T110" fmla="*/ 2147483646 w 1304"/>
                <a:gd name="T111" fmla="*/ 2147483646 h 986"/>
                <a:gd name="T112" fmla="*/ 2147483646 w 1304"/>
                <a:gd name="T113" fmla="*/ 2147483646 h 986"/>
                <a:gd name="T114" fmla="*/ 2147483646 w 1304"/>
                <a:gd name="T115" fmla="*/ 2147483646 h 98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69" name="青海"/>
            <p:cNvSpPr/>
            <p:nvPr/>
          </p:nvSpPr>
          <p:spPr bwMode="auto">
            <a:xfrm>
              <a:off x="2846573" y="3230707"/>
              <a:ext cx="1452718" cy="1041604"/>
            </a:xfrm>
            <a:custGeom>
              <a:avLst/>
              <a:gdLst>
                <a:gd name="T0" fmla="*/ 2147483646 w 812"/>
                <a:gd name="T1" fmla="*/ 2147483646 h 582"/>
                <a:gd name="T2" fmla="*/ 2147483646 w 812"/>
                <a:gd name="T3" fmla="*/ 2147483646 h 582"/>
                <a:gd name="T4" fmla="*/ 2147483646 w 812"/>
                <a:gd name="T5" fmla="*/ 2147483646 h 582"/>
                <a:gd name="T6" fmla="*/ 2147483646 w 812"/>
                <a:gd name="T7" fmla="*/ 2147483646 h 582"/>
                <a:gd name="T8" fmla="*/ 2147483646 w 812"/>
                <a:gd name="T9" fmla="*/ 2147483646 h 582"/>
                <a:gd name="T10" fmla="*/ 2147483646 w 812"/>
                <a:gd name="T11" fmla="*/ 2147483646 h 582"/>
                <a:gd name="T12" fmla="*/ 2147483646 w 812"/>
                <a:gd name="T13" fmla="*/ 2147483646 h 582"/>
                <a:gd name="T14" fmla="*/ 2147483646 w 812"/>
                <a:gd name="T15" fmla="*/ 2147483646 h 582"/>
                <a:gd name="T16" fmla="*/ 2147483646 w 812"/>
                <a:gd name="T17" fmla="*/ 2147483646 h 582"/>
                <a:gd name="T18" fmla="*/ 2147483646 w 812"/>
                <a:gd name="T19" fmla="*/ 2147483646 h 582"/>
                <a:gd name="T20" fmla="*/ 2147483646 w 812"/>
                <a:gd name="T21" fmla="*/ 2147483646 h 582"/>
                <a:gd name="T22" fmla="*/ 2147483646 w 812"/>
                <a:gd name="T23" fmla="*/ 2147483646 h 582"/>
                <a:gd name="T24" fmla="*/ 2147483646 w 812"/>
                <a:gd name="T25" fmla="*/ 2147483646 h 582"/>
                <a:gd name="T26" fmla="*/ 2147483646 w 812"/>
                <a:gd name="T27" fmla="*/ 2147483646 h 582"/>
                <a:gd name="T28" fmla="*/ 2147483646 w 812"/>
                <a:gd name="T29" fmla="*/ 2147483646 h 582"/>
                <a:gd name="T30" fmla="*/ 2147483646 w 812"/>
                <a:gd name="T31" fmla="*/ 2147483646 h 582"/>
                <a:gd name="T32" fmla="*/ 2147483646 w 812"/>
                <a:gd name="T33" fmla="*/ 2147483646 h 582"/>
                <a:gd name="T34" fmla="*/ 0 w 812"/>
                <a:gd name="T35" fmla="*/ 2147483646 h 582"/>
                <a:gd name="T36" fmla="*/ 2147483646 w 812"/>
                <a:gd name="T37" fmla="*/ 2147483646 h 582"/>
                <a:gd name="T38" fmla="*/ 2147483646 w 812"/>
                <a:gd name="T39" fmla="*/ 2147483646 h 582"/>
                <a:gd name="T40" fmla="*/ 2147483646 w 812"/>
                <a:gd name="T41" fmla="*/ 2147483646 h 582"/>
                <a:gd name="T42" fmla="*/ 2147483646 w 812"/>
                <a:gd name="T43" fmla="*/ 2147483646 h 582"/>
                <a:gd name="T44" fmla="*/ 2147483646 w 812"/>
                <a:gd name="T45" fmla="*/ 2147483646 h 582"/>
                <a:gd name="T46" fmla="*/ 2147483646 w 812"/>
                <a:gd name="T47" fmla="*/ 2147483646 h 582"/>
                <a:gd name="T48" fmla="*/ 2147483646 w 812"/>
                <a:gd name="T49" fmla="*/ 2147483646 h 582"/>
                <a:gd name="T50" fmla="*/ 2147483646 w 812"/>
                <a:gd name="T51" fmla="*/ 2147483646 h 582"/>
                <a:gd name="T52" fmla="*/ 2147483646 w 812"/>
                <a:gd name="T53" fmla="*/ 2147483646 h 582"/>
                <a:gd name="T54" fmla="*/ 2147483646 w 812"/>
                <a:gd name="T55" fmla="*/ 2147483646 h 582"/>
                <a:gd name="T56" fmla="*/ 2147483646 w 812"/>
                <a:gd name="T57" fmla="*/ 2147483646 h 582"/>
                <a:gd name="T58" fmla="*/ 2147483646 w 812"/>
                <a:gd name="T59" fmla="*/ 2147483646 h 582"/>
                <a:gd name="T60" fmla="*/ 2147483646 w 812"/>
                <a:gd name="T61" fmla="*/ 2147483646 h 582"/>
                <a:gd name="T62" fmla="*/ 2147483646 w 812"/>
                <a:gd name="T63" fmla="*/ 2147483646 h 582"/>
                <a:gd name="T64" fmla="*/ 2147483646 w 812"/>
                <a:gd name="T65" fmla="*/ 2147483646 h 582"/>
                <a:gd name="T66" fmla="*/ 2147483646 w 812"/>
                <a:gd name="T67" fmla="*/ 2147483646 h 582"/>
                <a:gd name="T68" fmla="*/ 2147483646 w 812"/>
                <a:gd name="T69" fmla="*/ 2147483646 h 582"/>
                <a:gd name="T70" fmla="*/ 2147483646 w 812"/>
                <a:gd name="T71" fmla="*/ 2147483646 h 582"/>
                <a:gd name="T72" fmla="*/ 2147483646 w 812"/>
                <a:gd name="T73" fmla="*/ 2147483646 h 582"/>
                <a:gd name="T74" fmla="*/ 2147483646 w 812"/>
                <a:gd name="T75" fmla="*/ 2147483646 h 582"/>
                <a:gd name="T76" fmla="*/ 2147483646 w 812"/>
                <a:gd name="T77" fmla="*/ 2147483646 h 582"/>
                <a:gd name="T78" fmla="*/ 2147483646 w 812"/>
                <a:gd name="T79" fmla="*/ 2147483646 h 582"/>
                <a:gd name="T80" fmla="*/ 2147483646 w 812"/>
                <a:gd name="T81" fmla="*/ 2147483646 h 582"/>
                <a:gd name="T82" fmla="*/ 2147483646 w 812"/>
                <a:gd name="T83" fmla="*/ 2147483646 h 582"/>
                <a:gd name="T84" fmla="*/ 2147483646 w 812"/>
                <a:gd name="T85" fmla="*/ 2147483646 h 582"/>
                <a:gd name="T86" fmla="*/ 2147483646 w 812"/>
                <a:gd name="T87" fmla="*/ 2147483646 h 582"/>
                <a:gd name="T88" fmla="*/ 2147483646 w 812"/>
                <a:gd name="T89" fmla="*/ 2147483646 h 582"/>
                <a:gd name="T90" fmla="*/ 2147483646 w 812"/>
                <a:gd name="T91" fmla="*/ 2147483646 h 582"/>
                <a:gd name="T92" fmla="*/ 2147483646 w 812"/>
                <a:gd name="T93" fmla="*/ 2147483646 h 582"/>
                <a:gd name="T94" fmla="*/ 2147483646 w 812"/>
                <a:gd name="T95" fmla="*/ 2147483646 h 582"/>
                <a:gd name="T96" fmla="*/ 2147483646 w 812"/>
                <a:gd name="T97" fmla="*/ 2147483646 h 582"/>
                <a:gd name="T98" fmla="*/ 2147483646 w 812"/>
                <a:gd name="T99" fmla="*/ 2147483646 h 582"/>
                <a:gd name="T100" fmla="*/ 2147483646 w 812"/>
                <a:gd name="T101" fmla="*/ 2147483646 h 582"/>
                <a:gd name="T102" fmla="*/ 2147483646 w 812"/>
                <a:gd name="T103" fmla="*/ 2147483646 h 582"/>
                <a:gd name="T104" fmla="*/ 2147483646 w 812"/>
                <a:gd name="T105" fmla="*/ 2147483646 h 582"/>
                <a:gd name="T106" fmla="*/ 2147483646 w 812"/>
                <a:gd name="T107" fmla="*/ 2147483646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70" name="四川"/>
            <p:cNvSpPr/>
            <p:nvPr/>
          </p:nvSpPr>
          <p:spPr bwMode="auto">
            <a:xfrm>
              <a:off x="3680253" y="3961385"/>
              <a:ext cx="1256741" cy="1102235"/>
            </a:xfrm>
            <a:custGeom>
              <a:avLst/>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0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2147483646 w 702"/>
                <a:gd name="T113" fmla="*/ 2147483646 h 616"/>
                <a:gd name="T114" fmla="*/ 2147483646 w 702"/>
                <a:gd name="T115" fmla="*/ 2147483646 h 616"/>
                <a:gd name="T116" fmla="*/ 2147483646 w 702"/>
                <a:gd name="T117" fmla="*/ 2147483646 h 616"/>
                <a:gd name="T118" fmla="*/ 2147483646 w 702"/>
                <a:gd name="T119" fmla="*/ 2147483646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71" name="西藏"/>
            <p:cNvSpPr/>
            <p:nvPr/>
          </p:nvSpPr>
          <p:spPr bwMode="auto">
            <a:xfrm>
              <a:off x="1592943" y="3513650"/>
              <a:ext cx="2249069" cy="1368077"/>
            </a:xfrm>
            <a:custGeom>
              <a:avLst/>
              <a:gdLst>
                <a:gd name="T0" fmla="*/ 2147483646 w 1256"/>
                <a:gd name="T1" fmla="*/ 2147483646 h 764"/>
                <a:gd name="T2" fmla="*/ 2147483646 w 1256"/>
                <a:gd name="T3" fmla="*/ 2147483646 h 764"/>
                <a:gd name="T4" fmla="*/ 2147483646 w 1256"/>
                <a:gd name="T5" fmla="*/ 2147483646 h 764"/>
                <a:gd name="T6" fmla="*/ 2147483646 w 1256"/>
                <a:gd name="T7" fmla="*/ 2147483646 h 764"/>
                <a:gd name="T8" fmla="*/ 2147483646 w 1256"/>
                <a:gd name="T9" fmla="*/ 2147483646 h 764"/>
                <a:gd name="T10" fmla="*/ 2147483646 w 1256"/>
                <a:gd name="T11" fmla="*/ 2147483646 h 764"/>
                <a:gd name="T12" fmla="*/ 2147483646 w 1256"/>
                <a:gd name="T13" fmla="*/ 2147483646 h 764"/>
                <a:gd name="T14" fmla="*/ 2147483646 w 1256"/>
                <a:gd name="T15" fmla="*/ 2147483646 h 764"/>
                <a:gd name="T16" fmla="*/ 2147483646 w 1256"/>
                <a:gd name="T17" fmla="*/ 2147483646 h 764"/>
                <a:gd name="T18" fmla="*/ 2147483646 w 1256"/>
                <a:gd name="T19" fmla="*/ 2147483646 h 764"/>
                <a:gd name="T20" fmla="*/ 2147483646 w 1256"/>
                <a:gd name="T21" fmla="*/ 2147483646 h 764"/>
                <a:gd name="T22" fmla="*/ 2147483646 w 1256"/>
                <a:gd name="T23" fmla="*/ 2147483646 h 764"/>
                <a:gd name="T24" fmla="*/ 2147483646 w 1256"/>
                <a:gd name="T25" fmla="*/ 2147483646 h 764"/>
                <a:gd name="T26" fmla="*/ 2147483646 w 1256"/>
                <a:gd name="T27" fmla="*/ 2147483646 h 764"/>
                <a:gd name="T28" fmla="*/ 2147483646 w 1256"/>
                <a:gd name="T29" fmla="*/ 2147483646 h 764"/>
                <a:gd name="T30" fmla="*/ 2147483646 w 1256"/>
                <a:gd name="T31" fmla="*/ 2147483646 h 764"/>
                <a:gd name="T32" fmla="*/ 2147483646 w 1256"/>
                <a:gd name="T33" fmla="*/ 2147483646 h 764"/>
                <a:gd name="T34" fmla="*/ 2147483646 w 1256"/>
                <a:gd name="T35" fmla="*/ 2147483646 h 764"/>
                <a:gd name="T36" fmla="*/ 2147483646 w 1256"/>
                <a:gd name="T37" fmla="*/ 2147483646 h 764"/>
                <a:gd name="T38" fmla="*/ 2147483646 w 1256"/>
                <a:gd name="T39" fmla="*/ 2147483646 h 764"/>
                <a:gd name="T40" fmla="*/ 2147483646 w 1256"/>
                <a:gd name="T41" fmla="*/ 2147483646 h 764"/>
                <a:gd name="T42" fmla="*/ 2147483646 w 1256"/>
                <a:gd name="T43" fmla="*/ 2147483646 h 764"/>
                <a:gd name="T44" fmla="*/ 2147483646 w 1256"/>
                <a:gd name="T45" fmla="*/ 2147483646 h 764"/>
                <a:gd name="T46" fmla="*/ 2147483646 w 1256"/>
                <a:gd name="T47" fmla="*/ 2147483646 h 764"/>
                <a:gd name="T48" fmla="*/ 2147483646 w 1256"/>
                <a:gd name="T49" fmla="*/ 2147483646 h 764"/>
                <a:gd name="T50" fmla="*/ 2147483646 w 1256"/>
                <a:gd name="T51" fmla="*/ 2147483646 h 764"/>
                <a:gd name="T52" fmla="*/ 2147483646 w 1256"/>
                <a:gd name="T53" fmla="*/ 2147483646 h 764"/>
                <a:gd name="T54" fmla="*/ 2147483646 w 1256"/>
                <a:gd name="T55" fmla="*/ 2147483646 h 764"/>
                <a:gd name="T56" fmla="*/ 2147483646 w 1256"/>
                <a:gd name="T57" fmla="*/ 2147483646 h 764"/>
                <a:gd name="T58" fmla="*/ 2147483646 w 1256"/>
                <a:gd name="T59" fmla="*/ 2147483646 h 764"/>
                <a:gd name="T60" fmla="*/ 2147483646 w 1256"/>
                <a:gd name="T61" fmla="*/ 2147483646 h 764"/>
                <a:gd name="T62" fmla="*/ 2147483646 w 1256"/>
                <a:gd name="T63" fmla="*/ 2147483646 h 764"/>
                <a:gd name="T64" fmla="*/ 2147483646 w 1256"/>
                <a:gd name="T65" fmla="*/ 2147483646 h 764"/>
                <a:gd name="T66" fmla="*/ 2147483646 w 1256"/>
                <a:gd name="T67" fmla="*/ 2147483646 h 764"/>
                <a:gd name="T68" fmla="*/ 2147483646 w 1256"/>
                <a:gd name="T69" fmla="*/ 2147483646 h 764"/>
                <a:gd name="T70" fmla="*/ 2147483646 w 1256"/>
                <a:gd name="T71" fmla="*/ 2147483646 h 764"/>
                <a:gd name="T72" fmla="*/ 2147483646 w 1256"/>
                <a:gd name="T73" fmla="*/ 2147483646 h 764"/>
                <a:gd name="T74" fmla="*/ 2147483646 w 1256"/>
                <a:gd name="T75" fmla="*/ 2147483646 h 764"/>
                <a:gd name="T76" fmla="*/ 2147483646 w 1256"/>
                <a:gd name="T77" fmla="*/ 2147483646 h 764"/>
                <a:gd name="T78" fmla="*/ 2147483646 w 1256"/>
                <a:gd name="T79" fmla="*/ 2147483646 h 764"/>
                <a:gd name="T80" fmla="*/ 2147483646 w 1256"/>
                <a:gd name="T81" fmla="*/ 2147483646 h 764"/>
                <a:gd name="T82" fmla="*/ 2147483646 w 1256"/>
                <a:gd name="T83" fmla="*/ 2147483646 h 764"/>
                <a:gd name="T84" fmla="*/ 2147483646 w 1256"/>
                <a:gd name="T85" fmla="*/ 2147483646 h 764"/>
                <a:gd name="T86" fmla="*/ 2147483646 w 1256"/>
                <a:gd name="T87" fmla="*/ 2147483646 h 764"/>
                <a:gd name="T88" fmla="*/ 2147483646 w 1256"/>
                <a:gd name="T89" fmla="*/ 2147483646 h 764"/>
                <a:gd name="T90" fmla="*/ 2147483646 w 1256"/>
                <a:gd name="T91" fmla="*/ 2147483646 h 764"/>
                <a:gd name="T92" fmla="*/ 2147483646 w 1256"/>
                <a:gd name="T93" fmla="*/ 2147483646 h 764"/>
                <a:gd name="T94" fmla="*/ 2147483646 w 1256"/>
                <a:gd name="T95" fmla="*/ 2147483646 h 764"/>
                <a:gd name="T96" fmla="*/ 2147483646 w 1256"/>
                <a:gd name="T97" fmla="*/ 2147483646 h 764"/>
                <a:gd name="T98" fmla="*/ 2147483646 w 1256"/>
                <a:gd name="T99" fmla="*/ 2147483646 h 764"/>
                <a:gd name="T100" fmla="*/ 2147483646 w 1256"/>
                <a:gd name="T101" fmla="*/ 2147483646 h 764"/>
                <a:gd name="T102" fmla="*/ 2147483646 w 1256"/>
                <a:gd name="T103" fmla="*/ 2147483646 h 764"/>
                <a:gd name="T104" fmla="*/ 2147483646 w 1256"/>
                <a:gd name="T105" fmla="*/ 2147483646 h 764"/>
                <a:gd name="T106" fmla="*/ 2147483646 w 1256"/>
                <a:gd name="T107" fmla="*/ 2147483646 h 764"/>
                <a:gd name="T108" fmla="*/ 2147483646 w 1256"/>
                <a:gd name="T109" fmla="*/ 2147483646 h 764"/>
                <a:gd name="T110" fmla="*/ 2147483646 w 1256"/>
                <a:gd name="T111" fmla="*/ 2147483646 h 764"/>
                <a:gd name="T112" fmla="*/ 2147483646 w 1256"/>
                <a:gd name="T113" fmla="*/ 2147483646 h 764"/>
                <a:gd name="T114" fmla="*/ 2147483646 w 1256"/>
                <a:gd name="T115" fmla="*/ 2147483646 h 764"/>
                <a:gd name="T116" fmla="*/ 2147483646 w 1256"/>
                <a:gd name="T117" fmla="*/ 2147483646 h 764"/>
                <a:gd name="T118" fmla="*/ 2147483646 w 1256"/>
                <a:gd name="T119" fmla="*/ 2147483646 h 764"/>
                <a:gd name="T120" fmla="*/ 2147483646 w 1256"/>
                <a:gd name="T121" fmla="*/ 2147483646 h 764"/>
                <a:gd name="T122" fmla="*/ 2147483646 w 1256"/>
                <a:gd name="T123" fmla="*/ 2147483646 h 764"/>
                <a:gd name="T124" fmla="*/ 2147483646 w 1256"/>
                <a:gd name="T125" fmla="*/ 2147483646 h 76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72" name="云南"/>
            <p:cNvSpPr/>
            <p:nvPr/>
          </p:nvSpPr>
          <p:spPr bwMode="auto">
            <a:xfrm>
              <a:off x="3641368" y="4651642"/>
              <a:ext cx="1017214" cy="1060260"/>
            </a:xfrm>
            <a:custGeom>
              <a:avLst/>
              <a:gdLst>
                <a:gd name="T0" fmla="*/ 2147483646 w 568"/>
                <a:gd name="T1" fmla="*/ 2147483646 h 592"/>
                <a:gd name="T2" fmla="*/ 2147483646 w 568"/>
                <a:gd name="T3" fmla="*/ 2147483646 h 592"/>
                <a:gd name="T4" fmla="*/ 2147483646 w 568"/>
                <a:gd name="T5" fmla="*/ 2147483646 h 592"/>
                <a:gd name="T6" fmla="*/ 2147483646 w 568"/>
                <a:gd name="T7" fmla="*/ 2147483646 h 592"/>
                <a:gd name="T8" fmla="*/ 2147483646 w 568"/>
                <a:gd name="T9" fmla="*/ 2147483646 h 592"/>
                <a:gd name="T10" fmla="*/ 2147483646 w 568"/>
                <a:gd name="T11" fmla="*/ 2147483646 h 592"/>
                <a:gd name="T12" fmla="*/ 2147483646 w 568"/>
                <a:gd name="T13" fmla="*/ 2147483646 h 592"/>
                <a:gd name="T14" fmla="*/ 2147483646 w 568"/>
                <a:gd name="T15" fmla="*/ 2147483646 h 592"/>
                <a:gd name="T16" fmla="*/ 2147483646 w 568"/>
                <a:gd name="T17" fmla="*/ 2147483646 h 592"/>
                <a:gd name="T18" fmla="*/ 2147483646 w 568"/>
                <a:gd name="T19" fmla="*/ 2147483646 h 592"/>
                <a:gd name="T20" fmla="*/ 2147483646 w 568"/>
                <a:gd name="T21" fmla="*/ 2147483646 h 592"/>
                <a:gd name="T22" fmla="*/ 2147483646 w 568"/>
                <a:gd name="T23" fmla="*/ 2147483646 h 592"/>
                <a:gd name="T24" fmla="*/ 2147483646 w 568"/>
                <a:gd name="T25" fmla="*/ 2147483646 h 592"/>
                <a:gd name="T26" fmla="*/ 2147483646 w 568"/>
                <a:gd name="T27" fmla="*/ 2147483646 h 592"/>
                <a:gd name="T28" fmla="*/ 2147483646 w 568"/>
                <a:gd name="T29" fmla="*/ 2147483646 h 592"/>
                <a:gd name="T30" fmla="*/ 2147483646 w 568"/>
                <a:gd name="T31" fmla="*/ 2147483646 h 592"/>
                <a:gd name="T32" fmla="*/ 2147483646 w 568"/>
                <a:gd name="T33" fmla="*/ 2147483646 h 592"/>
                <a:gd name="T34" fmla="*/ 2147483646 w 568"/>
                <a:gd name="T35" fmla="*/ 2147483646 h 592"/>
                <a:gd name="T36" fmla="*/ 2147483646 w 568"/>
                <a:gd name="T37" fmla="*/ 2147483646 h 592"/>
                <a:gd name="T38" fmla="*/ 2147483646 w 568"/>
                <a:gd name="T39" fmla="*/ 2147483646 h 592"/>
                <a:gd name="T40" fmla="*/ 2147483646 w 568"/>
                <a:gd name="T41" fmla="*/ 2147483646 h 592"/>
                <a:gd name="T42" fmla="*/ 2147483646 w 568"/>
                <a:gd name="T43" fmla="*/ 2147483646 h 592"/>
                <a:gd name="T44" fmla="*/ 2147483646 w 568"/>
                <a:gd name="T45" fmla="*/ 2147483646 h 592"/>
                <a:gd name="T46" fmla="*/ 2147483646 w 568"/>
                <a:gd name="T47" fmla="*/ 2147483646 h 592"/>
                <a:gd name="T48" fmla="*/ 2147483646 w 568"/>
                <a:gd name="T49" fmla="*/ 2147483646 h 592"/>
                <a:gd name="T50" fmla="*/ 2147483646 w 568"/>
                <a:gd name="T51" fmla="*/ 2147483646 h 592"/>
                <a:gd name="T52" fmla="*/ 2147483646 w 568"/>
                <a:gd name="T53" fmla="*/ 2147483646 h 592"/>
                <a:gd name="T54" fmla="*/ 2147483646 w 568"/>
                <a:gd name="T55" fmla="*/ 2147483646 h 592"/>
                <a:gd name="T56" fmla="*/ 2147483646 w 568"/>
                <a:gd name="T57" fmla="*/ 2147483646 h 592"/>
                <a:gd name="T58" fmla="*/ 2147483646 w 568"/>
                <a:gd name="T59" fmla="*/ 2147483646 h 592"/>
                <a:gd name="T60" fmla="*/ 2147483646 w 568"/>
                <a:gd name="T61" fmla="*/ 2147483646 h 592"/>
                <a:gd name="T62" fmla="*/ 2147483646 w 568"/>
                <a:gd name="T63" fmla="*/ 2147483646 h 592"/>
                <a:gd name="T64" fmla="*/ 2147483646 w 568"/>
                <a:gd name="T65" fmla="*/ 2147483646 h 592"/>
                <a:gd name="T66" fmla="*/ 2147483646 w 568"/>
                <a:gd name="T67" fmla="*/ 2147483646 h 592"/>
                <a:gd name="T68" fmla="*/ 2147483646 w 568"/>
                <a:gd name="T69" fmla="*/ 2147483646 h 592"/>
                <a:gd name="T70" fmla="*/ 2147483646 w 568"/>
                <a:gd name="T71" fmla="*/ 2147483646 h 592"/>
                <a:gd name="T72" fmla="*/ 2147483646 w 568"/>
                <a:gd name="T73" fmla="*/ 2147483646 h 592"/>
                <a:gd name="T74" fmla="*/ 2147483646 w 568"/>
                <a:gd name="T75" fmla="*/ 2147483646 h 592"/>
                <a:gd name="T76" fmla="*/ 2147483646 w 568"/>
                <a:gd name="T77" fmla="*/ 2147483646 h 592"/>
                <a:gd name="T78" fmla="*/ 2147483646 w 568"/>
                <a:gd name="T79" fmla="*/ 2147483646 h 592"/>
                <a:gd name="T80" fmla="*/ 2147483646 w 568"/>
                <a:gd name="T81" fmla="*/ 2147483646 h 592"/>
                <a:gd name="T82" fmla="*/ 2147483646 w 568"/>
                <a:gd name="T83" fmla="*/ 2147483646 h 592"/>
                <a:gd name="T84" fmla="*/ 2147483646 w 568"/>
                <a:gd name="T85" fmla="*/ 2147483646 h 592"/>
                <a:gd name="T86" fmla="*/ 2147483646 w 568"/>
                <a:gd name="T87" fmla="*/ 2147483646 h 592"/>
                <a:gd name="T88" fmla="*/ 2147483646 w 568"/>
                <a:gd name="T89" fmla="*/ 2147483646 h 592"/>
                <a:gd name="T90" fmla="*/ 2147483646 w 568"/>
                <a:gd name="T91" fmla="*/ 2147483646 h 592"/>
                <a:gd name="T92" fmla="*/ 2147483646 w 568"/>
                <a:gd name="T93" fmla="*/ 2147483646 h 592"/>
                <a:gd name="T94" fmla="*/ 2147483646 w 568"/>
                <a:gd name="T95" fmla="*/ 2147483646 h 592"/>
                <a:gd name="T96" fmla="*/ 2147483646 w 568"/>
                <a:gd name="T97" fmla="*/ 2147483646 h 592"/>
                <a:gd name="T98" fmla="*/ 2147483646 w 568"/>
                <a:gd name="T99" fmla="*/ 2147483646 h 592"/>
                <a:gd name="T100" fmla="*/ 2147483646 w 568"/>
                <a:gd name="T101" fmla="*/ 2147483646 h 592"/>
                <a:gd name="T102" fmla="*/ 2147483646 w 568"/>
                <a:gd name="T103" fmla="*/ 2147483646 h 592"/>
                <a:gd name="T104" fmla="*/ 2147483646 w 568"/>
                <a:gd name="T105" fmla="*/ 2147483646 h 592"/>
                <a:gd name="T106" fmla="*/ 2147483646 w 568"/>
                <a:gd name="T107" fmla="*/ 2147483646 h 59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73" name="贵州"/>
            <p:cNvSpPr/>
            <p:nvPr/>
          </p:nvSpPr>
          <p:spPr bwMode="auto">
            <a:xfrm>
              <a:off x="4370838" y="4637651"/>
              <a:ext cx="687475" cy="595424"/>
            </a:xfrm>
            <a:custGeom>
              <a:avLst/>
              <a:gdLst>
                <a:gd name="T0" fmla="*/ 2147483646 w 384"/>
                <a:gd name="T1" fmla="*/ 2147483646 h 332"/>
                <a:gd name="T2" fmla="*/ 2147483646 w 384"/>
                <a:gd name="T3" fmla="*/ 2147483646 h 332"/>
                <a:gd name="T4" fmla="*/ 2147483646 w 384"/>
                <a:gd name="T5" fmla="*/ 2147483646 h 332"/>
                <a:gd name="T6" fmla="*/ 2147483646 w 384"/>
                <a:gd name="T7" fmla="*/ 2147483646 h 332"/>
                <a:gd name="T8" fmla="*/ 2147483646 w 384"/>
                <a:gd name="T9" fmla="*/ 2147483646 h 332"/>
                <a:gd name="T10" fmla="*/ 2147483646 w 384"/>
                <a:gd name="T11" fmla="*/ 2147483646 h 332"/>
                <a:gd name="T12" fmla="*/ 2147483646 w 384"/>
                <a:gd name="T13" fmla="*/ 2147483646 h 332"/>
                <a:gd name="T14" fmla="*/ 2147483646 w 384"/>
                <a:gd name="T15" fmla="*/ 2147483646 h 332"/>
                <a:gd name="T16" fmla="*/ 2147483646 w 384"/>
                <a:gd name="T17" fmla="*/ 2147483646 h 332"/>
                <a:gd name="T18" fmla="*/ 2147483646 w 384"/>
                <a:gd name="T19" fmla="*/ 2147483646 h 332"/>
                <a:gd name="T20" fmla="*/ 2147483646 w 384"/>
                <a:gd name="T21" fmla="*/ 2147483646 h 332"/>
                <a:gd name="T22" fmla="*/ 2147483646 w 384"/>
                <a:gd name="T23" fmla="*/ 2147483646 h 332"/>
                <a:gd name="T24" fmla="*/ 2147483646 w 384"/>
                <a:gd name="T25" fmla="*/ 2147483646 h 332"/>
                <a:gd name="T26" fmla="*/ 2147483646 w 384"/>
                <a:gd name="T27" fmla="*/ 2147483646 h 332"/>
                <a:gd name="T28" fmla="*/ 2147483646 w 384"/>
                <a:gd name="T29" fmla="*/ 2147483646 h 332"/>
                <a:gd name="T30" fmla="*/ 2147483646 w 384"/>
                <a:gd name="T31" fmla="*/ 2147483646 h 332"/>
                <a:gd name="T32" fmla="*/ 2147483646 w 384"/>
                <a:gd name="T33" fmla="*/ 2147483646 h 332"/>
                <a:gd name="T34" fmla="*/ 2147483646 w 384"/>
                <a:gd name="T35" fmla="*/ 2147483646 h 332"/>
                <a:gd name="T36" fmla="*/ 2147483646 w 384"/>
                <a:gd name="T37" fmla="*/ 2147483646 h 332"/>
                <a:gd name="T38" fmla="*/ 2147483646 w 384"/>
                <a:gd name="T39" fmla="*/ 2147483646 h 332"/>
                <a:gd name="T40" fmla="*/ 2147483646 w 384"/>
                <a:gd name="T41" fmla="*/ 2147483646 h 332"/>
                <a:gd name="T42" fmla="*/ 0 w 384"/>
                <a:gd name="T43" fmla="*/ 2147483646 h 332"/>
                <a:gd name="T44" fmla="*/ 2147483646 w 384"/>
                <a:gd name="T45" fmla="*/ 2147483646 h 332"/>
                <a:gd name="T46" fmla="*/ 2147483646 w 384"/>
                <a:gd name="T47" fmla="*/ 2147483646 h 332"/>
                <a:gd name="T48" fmla="*/ 2147483646 w 384"/>
                <a:gd name="T49" fmla="*/ 2147483646 h 332"/>
                <a:gd name="T50" fmla="*/ 2147483646 w 384"/>
                <a:gd name="T51" fmla="*/ 2147483646 h 332"/>
                <a:gd name="T52" fmla="*/ 2147483646 w 384"/>
                <a:gd name="T53" fmla="*/ 2147483646 h 332"/>
                <a:gd name="T54" fmla="*/ 2147483646 w 384"/>
                <a:gd name="T55" fmla="*/ 2147483646 h 332"/>
                <a:gd name="T56" fmla="*/ 2147483646 w 384"/>
                <a:gd name="T57" fmla="*/ 2147483646 h 332"/>
                <a:gd name="T58" fmla="*/ 2147483646 w 384"/>
                <a:gd name="T59" fmla="*/ 2147483646 h 332"/>
                <a:gd name="T60" fmla="*/ 2147483646 w 384"/>
                <a:gd name="T61" fmla="*/ 2147483646 h 332"/>
                <a:gd name="T62" fmla="*/ 2147483646 w 384"/>
                <a:gd name="T63" fmla="*/ 2147483646 h 332"/>
                <a:gd name="T64" fmla="*/ 2147483646 w 384"/>
                <a:gd name="T65" fmla="*/ 2147483646 h 332"/>
                <a:gd name="T66" fmla="*/ 2147483646 w 384"/>
                <a:gd name="T67" fmla="*/ 2147483646 h 332"/>
                <a:gd name="T68" fmla="*/ 2147483646 w 384"/>
                <a:gd name="T69" fmla="*/ 2147483646 h 332"/>
                <a:gd name="T70" fmla="*/ 2147483646 w 384"/>
                <a:gd name="T71" fmla="*/ 2147483646 h 332"/>
                <a:gd name="T72" fmla="*/ 2147483646 w 384"/>
                <a:gd name="T73" fmla="*/ 2147483646 h 332"/>
                <a:gd name="T74" fmla="*/ 2147483646 w 384"/>
                <a:gd name="T75" fmla="*/ 2147483646 h 332"/>
                <a:gd name="T76" fmla="*/ 2147483646 w 384"/>
                <a:gd name="T77" fmla="*/ 2147483646 h 332"/>
                <a:gd name="T78" fmla="*/ 2147483646 w 384"/>
                <a:gd name="T79" fmla="*/ 2147483646 h 332"/>
                <a:gd name="T80" fmla="*/ 2147483646 w 384"/>
                <a:gd name="T81" fmla="*/ 2147483646 h 332"/>
                <a:gd name="T82" fmla="*/ 2147483646 w 384"/>
                <a:gd name="T83" fmla="*/ 2147483646 h 332"/>
                <a:gd name="T84" fmla="*/ 2147483646 w 384"/>
                <a:gd name="T85" fmla="*/ 2147483646 h 332"/>
                <a:gd name="T86" fmla="*/ 2147483646 w 384"/>
                <a:gd name="T87" fmla="*/ 2147483646 h 332"/>
                <a:gd name="T88" fmla="*/ 2147483646 w 384"/>
                <a:gd name="T89" fmla="*/ 2147483646 h 332"/>
                <a:gd name="T90" fmla="*/ 2147483646 w 384"/>
                <a:gd name="T91" fmla="*/ 2147483646 h 332"/>
                <a:gd name="T92" fmla="*/ 2147483646 w 384"/>
                <a:gd name="T93" fmla="*/ 2147483646 h 332"/>
                <a:gd name="T94" fmla="*/ 2147483646 w 384"/>
                <a:gd name="T95" fmla="*/ 2147483646 h 332"/>
                <a:gd name="T96" fmla="*/ 2147483646 w 384"/>
                <a:gd name="T97" fmla="*/ 2147483646 h 332"/>
                <a:gd name="T98" fmla="*/ 2147483646 w 384"/>
                <a:gd name="T99" fmla="*/ 2147483646 h 332"/>
                <a:gd name="T100" fmla="*/ 2147483646 w 384"/>
                <a:gd name="T101" fmla="*/ 2147483646 h 332"/>
                <a:gd name="T102" fmla="*/ 2147483646 w 384"/>
                <a:gd name="T103" fmla="*/ 2147483646 h 332"/>
                <a:gd name="T104" fmla="*/ 2147483646 w 384"/>
                <a:gd name="T105" fmla="*/ 2147483646 h 332"/>
                <a:gd name="T106" fmla="*/ 2147483646 w 384"/>
                <a:gd name="T107" fmla="*/ 2147483646 h 332"/>
                <a:gd name="T108" fmla="*/ 2147483646 w 384"/>
                <a:gd name="T109" fmla="*/ 2147483646 h 332"/>
                <a:gd name="T110" fmla="*/ 2147483646 w 384"/>
                <a:gd name="T111" fmla="*/ 2147483646 h 332"/>
                <a:gd name="T112" fmla="*/ 2147483646 w 384"/>
                <a:gd name="T113" fmla="*/ 2147483646 h 332"/>
                <a:gd name="T114" fmla="*/ 2147483646 w 384"/>
                <a:gd name="T115" fmla="*/ 2147483646 h 332"/>
                <a:gd name="T116" fmla="*/ 2147483646 w 384"/>
                <a:gd name="T117" fmla="*/ 2147483646 h 3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74" name="广西"/>
            <p:cNvSpPr/>
            <p:nvPr/>
          </p:nvSpPr>
          <p:spPr bwMode="auto">
            <a:xfrm>
              <a:off x="4482825" y="5002989"/>
              <a:ext cx="899005" cy="684039"/>
            </a:xfrm>
            <a:custGeom>
              <a:avLst/>
              <a:gdLst>
                <a:gd name="T0" fmla="*/ 2147483646 w 502"/>
                <a:gd name="T1" fmla="*/ 2147483646 h 382"/>
                <a:gd name="T2" fmla="*/ 2147483646 w 502"/>
                <a:gd name="T3" fmla="*/ 2147483646 h 382"/>
                <a:gd name="T4" fmla="*/ 2147483646 w 502"/>
                <a:gd name="T5" fmla="*/ 2147483646 h 382"/>
                <a:gd name="T6" fmla="*/ 2147483646 w 502"/>
                <a:gd name="T7" fmla="*/ 2147483646 h 382"/>
                <a:gd name="T8" fmla="*/ 2147483646 w 502"/>
                <a:gd name="T9" fmla="*/ 2147483646 h 382"/>
                <a:gd name="T10" fmla="*/ 2147483646 w 502"/>
                <a:gd name="T11" fmla="*/ 2147483646 h 382"/>
                <a:gd name="T12" fmla="*/ 2147483646 w 502"/>
                <a:gd name="T13" fmla="*/ 2147483646 h 382"/>
                <a:gd name="T14" fmla="*/ 2147483646 w 502"/>
                <a:gd name="T15" fmla="*/ 2147483646 h 382"/>
                <a:gd name="T16" fmla="*/ 2147483646 w 502"/>
                <a:gd name="T17" fmla="*/ 2147483646 h 382"/>
                <a:gd name="T18" fmla="*/ 2147483646 w 502"/>
                <a:gd name="T19" fmla="*/ 2147483646 h 382"/>
                <a:gd name="T20" fmla="*/ 2147483646 w 502"/>
                <a:gd name="T21" fmla="*/ 2147483646 h 382"/>
                <a:gd name="T22" fmla="*/ 2147483646 w 502"/>
                <a:gd name="T23" fmla="*/ 2147483646 h 382"/>
                <a:gd name="T24" fmla="*/ 2147483646 w 502"/>
                <a:gd name="T25" fmla="*/ 2147483646 h 382"/>
                <a:gd name="T26" fmla="*/ 2147483646 w 502"/>
                <a:gd name="T27" fmla="*/ 2147483646 h 382"/>
                <a:gd name="T28" fmla="*/ 2147483646 w 502"/>
                <a:gd name="T29" fmla="*/ 2147483646 h 382"/>
                <a:gd name="T30" fmla="*/ 2147483646 w 502"/>
                <a:gd name="T31" fmla="*/ 2147483646 h 382"/>
                <a:gd name="T32" fmla="*/ 2147483646 w 502"/>
                <a:gd name="T33" fmla="*/ 2147483646 h 382"/>
                <a:gd name="T34" fmla="*/ 2147483646 w 502"/>
                <a:gd name="T35" fmla="*/ 2147483646 h 382"/>
                <a:gd name="T36" fmla="*/ 2147483646 w 502"/>
                <a:gd name="T37" fmla="*/ 2147483646 h 382"/>
                <a:gd name="T38" fmla="*/ 2147483646 w 502"/>
                <a:gd name="T39" fmla="*/ 2147483646 h 382"/>
                <a:gd name="T40" fmla="*/ 2147483646 w 502"/>
                <a:gd name="T41" fmla="*/ 2147483646 h 382"/>
                <a:gd name="T42" fmla="*/ 2147483646 w 502"/>
                <a:gd name="T43" fmla="*/ 2147483646 h 382"/>
                <a:gd name="T44" fmla="*/ 2147483646 w 502"/>
                <a:gd name="T45" fmla="*/ 2147483646 h 382"/>
                <a:gd name="T46" fmla="*/ 2147483646 w 502"/>
                <a:gd name="T47" fmla="*/ 2147483646 h 382"/>
                <a:gd name="T48" fmla="*/ 2147483646 w 502"/>
                <a:gd name="T49" fmla="*/ 2147483646 h 382"/>
                <a:gd name="T50" fmla="*/ 2147483646 w 502"/>
                <a:gd name="T51" fmla="*/ 2147483646 h 382"/>
                <a:gd name="T52" fmla="*/ 2147483646 w 502"/>
                <a:gd name="T53" fmla="*/ 2147483646 h 382"/>
                <a:gd name="T54" fmla="*/ 2147483646 w 502"/>
                <a:gd name="T55" fmla="*/ 2147483646 h 382"/>
                <a:gd name="T56" fmla="*/ 2147483646 w 502"/>
                <a:gd name="T57" fmla="*/ 2147483646 h 382"/>
                <a:gd name="T58" fmla="*/ 2147483646 w 502"/>
                <a:gd name="T59" fmla="*/ 2147483646 h 382"/>
                <a:gd name="T60" fmla="*/ 2147483646 w 502"/>
                <a:gd name="T61" fmla="*/ 2147483646 h 382"/>
                <a:gd name="T62" fmla="*/ 2147483646 w 502"/>
                <a:gd name="T63" fmla="*/ 2147483646 h 382"/>
                <a:gd name="T64" fmla="*/ 2147483646 w 502"/>
                <a:gd name="T65" fmla="*/ 2147483646 h 382"/>
                <a:gd name="T66" fmla="*/ 2147483646 w 502"/>
                <a:gd name="T67" fmla="*/ 2147483646 h 382"/>
                <a:gd name="T68" fmla="*/ 2147483646 w 502"/>
                <a:gd name="T69" fmla="*/ 2147483646 h 382"/>
                <a:gd name="T70" fmla="*/ 2147483646 w 502"/>
                <a:gd name="T71" fmla="*/ 2147483646 h 382"/>
                <a:gd name="T72" fmla="*/ 2147483646 w 502"/>
                <a:gd name="T73" fmla="*/ 2147483646 h 382"/>
                <a:gd name="T74" fmla="*/ 2147483646 w 502"/>
                <a:gd name="T75" fmla="*/ 2147483646 h 382"/>
                <a:gd name="T76" fmla="*/ 2147483646 w 502"/>
                <a:gd name="T77" fmla="*/ 2147483646 h 382"/>
                <a:gd name="T78" fmla="*/ 2147483646 w 502"/>
                <a:gd name="T79" fmla="*/ 2147483646 h 382"/>
                <a:gd name="T80" fmla="*/ 2147483646 w 502"/>
                <a:gd name="T81" fmla="*/ 2147483646 h 382"/>
                <a:gd name="T82" fmla="*/ 2147483646 w 502"/>
                <a:gd name="T83" fmla="*/ 2147483646 h 382"/>
                <a:gd name="T84" fmla="*/ 2147483646 w 502"/>
                <a:gd name="T85" fmla="*/ 2147483646 h 382"/>
                <a:gd name="T86" fmla="*/ 2147483646 w 502"/>
                <a:gd name="T87" fmla="*/ 2147483646 h 382"/>
                <a:gd name="T88" fmla="*/ 2147483646 w 502"/>
                <a:gd name="T89" fmla="*/ 2147483646 h 382"/>
                <a:gd name="T90" fmla="*/ 2147483646 w 502"/>
                <a:gd name="T91" fmla="*/ 2147483646 h 382"/>
                <a:gd name="T92" fmla="*/ 2147483646 w 502"/>
                <a:gd name="T93" fmla="*/ 2147483646 h 382"/>
                <a:gd name="T94" fmla="*/ 2147483646 w 502"/>
                <a:gd name="T95" fmla="*/ 2147483646 h 382"/>
                <a:gd name="T96" fmla="*/ 2147483646 w 502"/>
                <a:gd name="T97" fmla="*/ 2147483646 h 382"/>
                <a:gd name="T98" fmla="*/ 2147483646 w 502"/>
                <a:gd name="T99" fmla="*/ 2147483646 h 382"/>
                <a:gd name="T100" fmla="*/ 2147483646 w 502"/>
                <a:gd name="T101" fmla="*/ 2147483646 h 382"/>
                <a:gd name="T102" fmla="*/ 2147483646 w 502"/>
                <a:gd name="T103" fmla="*/ 2147483646 h 382"/>
                <a:gd name="T104" fmla="*/ 2147483646 w 502"/>
                <a:gd name="T105" fmla="*/ 2147483646 h 382"/>
                <a:gd name="T106" fmla="*/ 2147483646 w 502"/>
                <a:gd name="T107" fmla="*/ 2147483646 h 382"/>
                <a:gd name="T108" fmla="*/ 2147483646 w 502"/>
                <a:gd name="T109" fmla="*/ 2147483646 h 382"/>
                <a:gd name="T110" fmla="*/ 2147483646 w 502"/>
                <a:gd name="T111" fmla="*/ 2147483646 h 38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75" name="重庆"/>
            <p:cNvSpPr/>
            <p:nvPr/>
          </p:nvSpPr>
          <p:spPr bwMode="auto">
            <a:xfrm>
              <a:off x="4607255" y="4250547"/>
              <a:ext cx="508606" cy="516138"/>
            </a:xfrm>
            <a:custGeom>
              <a:avLst/>
              <a:gdLst>
                <a:gd name="T0" fmla="*/ 2147483646 w 284"/>
                <a:gd name="T1" fmla="*/ 2147483646 h 288"/>
                <a:gd name="T2" fmla="*/ 2147483646 w 284"/>
                <a:gd name="T3" fmla="*/ 2147483646 h 288"/>
                <a:gd name="T4" fmla="*/ 2147483646 w 284"/>
                <a:gd name="T5" fmla="*/ 2147483646 h 288"/>
                <a:gd name="T6" fmla="*/ 2147483646 w 284"/>
                <a:gd name="T7" fmla="*/ 2147483646 h 288"/>
                <a:gd name="T8" fmla="*/ 2147483646 w 284"/>
                <a:gd name="T9" fmla="*/ 2147483646 h 288"/>
                <a:gd name="T10" fmla="*/ 2147483646 w 284"/>
                <a:gd name="T11" fmla="*/ 2147483646 h 288"/>
                <a:gd name="T12" fmla="*/ 2147483646 w 284"/>
                <a:gd name="T13" fmla="*/ 2147483646 h 288"/>
                <a:gd name="T14" fmla="*/ 2147483646 w 284"/>
                <a:gd name="T15" fmla="*/ 2147483646 h 288"/>
                <a:gd name="T16" fmla="*/ 2147483646 w 284"/>
                <a:gd name="T17" fmla="*/ 2147483646 h 288"/>
                <a:gd name="T18" fmla="*/ 2147483646 w 284"/>
                <a:gd name="T19" fmla="*/ 2147483646 h 288"/>
                <a:gd name="T20" fmla="*/ 2147483646 w 284"/>
                <a:gd name="T21" fmla="*/ 2147483646 h 288"/>
                <a:gd name="T22" fmla="*/ 2147483646 w 284"/>
                <a:gd name="T23" fmla="*/ 2147483646 h 288"/>
                <a:gd name="T24" fmla="*/ 2147483646 w 284"/>
                <a:gd name="T25" fmla="*/ 2147483646 h 288"/>
                <a:gd name="T26" fmla="*/ 2147483646 w 284"/>
                <a:gd name="T27" fmla="*/ 2147483646 h 288"/>
                <a:gd name="T28" fmla="*/ 2147483646 w 284"/>
                <a:gd name="T29" fmla="*/ 2147483646 h 288"/>
                <a:gd name="T30" fmla="*/ 2147483646 w 284"/>
                <a:gd name="T31" fmla="*/ 2147483646 h 288"/>
                <a:gd name="T32" fmla="*/ 2147483646 w 284"/>
                <a:gd name="T33" fmla="*/ 2147483646 h 288"/>
                <a:gd name="T34" fmla="*/ 2147483646 w 284"/>
                <a:gd name="T35" fmla="*/ 2147483646 h 288"/>
                <a:gd name="T36" fmla="*/ 2147483646 w 284"/>
                <a:gd name="T37" fmla="*/ 2147483646 h 288"/>
                <a:gd name="T38" fmla="*/ 2147483646 w 284"/>
                <a:gd name="T39" fmla="*/ 2147483646 h 288"/>
                <a:gd name="T40" fmla="*/ 2147483646 w 284"/>
                <a:gd name="T41" fmla="*/ 2147483646 h 288"/>
                <a:gd name="T42" fmla="*/ 2147483646 w 284"/>
                <a:gd name="T43" fmla="*/ 2147483646 h 288"/>
                <a:gd name="T44" fmla="*/ 2147483646 w 284"/>
                <a:gd name="T45" fmla="*/ 2147483646 h 288"/>
                <a:gd name="T46" fmla="*/ 2147483646 w 284"/>
                <a:gd name="T47" fmla="*/ 2147483646 h 288"/>
                <a:gd name="T48" fmla="*/ 2147483646 w 284"/>
                <a:gd name="T49" fmla="*/ 2147483646 h 288"/>
                <a:gd name="T50" fmla="*/ 2147483646 w 284"/>
                <a:gd name="T51" fmla="*/ 2147483646 h 288"/>
                <a:gd name="T52" fmla="*/ 2147483646 w 284"/>
                <a:gd name="T53" fmla="*/ 2147483646 h 288"/>
                <a:gd name="T54" fmla="*/ 2147483646 w 284"/>
                <a:gd name="T55" fmla="*/ 2147483646 h 288"/>
                <a:gd name="T56" fmla="*/ 2147483646 w 284"/>
                <a:gd name="T57" fmla="*/ 2147483646 h 288"/>
                <a:gd name="T58" fmla="*/ 2147483646 w 284"/>
                <a:gd name="T59" fmla="*/ 2147483646 h 288"/>
                <a:gd name="T60" fmla="*/ 2147483646 w 284"/>
                <a:gd name="T61" fmla="*/ 2147483646 h 288"/>
                <a:gd name="T62" fmla="*/ 2147483646 w 284"/>
                <a:gd name="T63" fmla="*/ 2147483646 h 288"/>
                <a:gd name="T64" fmla="*/ 2147483646 w 284"/>
                <a:gd name="T65" fmla="*/ 2147483646 h 288"/>
                <a:gd name="T66" fmla="*/ 2147483646 w 284"/>
                <a:gd name="T67" fmla="*/ 2147483646 h 288"/>
                <a:gd name="T68" fmla="*/ 2147483646 w 284"/>
                <a:gd name="T69" fmla="*/ 2147483646 h 288"/>
                <a:gd name="T70" fmla="*/ 2147483646 w 284"/>
                <a:gd name="T71" fmla="*/ 2147483646 h 288"/>
                <a:gd name="T72" fmla="*/ 2147483646 w 284"/>
                <a:gd name="T73" fmla="*/ 2147483646 h 288"/>
                <a:gd name="T74" fmla="*/ 2147483646 w 284"/>
                <a:gd name="T75" fmla="*/ 2147483646 h 288"/>
                <a:gd name="T76" fmla="*/ 2147483646 w 284"/>
                <a:gd name="T77" fmla="*/ 2147483646 h 288"/>
                <a:gd name="T78" fmla="*/ 2147483646 w 284"/>
                <a:gd name="T79" fmla="*/ 2147483646 h 288"/>
                <a:gd name="T80" fmla="*/ 2147483646 w 284"/>
                <a:gd name="T81" fmla="*/ 2147483646 h 288"/>
                <a:gd name="T82" fmla="*/ 2147483646 w 284"/>
                <a:gd name="T83" fmla="*/ 2147483646 h 288"/>
                <a:gd name="T84" fmla="*/ 2147483646 w 284"/>
                <a:gd name="T85" fmla="*/ 2147483646 h 288"/>
                <a:gd name="T86" fmla="*/ 2147483646 w 284"/>
                <a:gd name="T87" fmla="*/ 2147483646 h 288"/>
                <a:gd name="T88" fmla="*/ 2147483646 w 284"/>
                <a:gd name="T89" fmla="*/ 2147483646 h 288"/>
                <a:gd name="T90" fmla="*/ 2147483646 w 284"/>
                <a:gd name="T91" fmla="*/ 2147483646 h 288"/>
                <a:gd name="T92" fmla="*/ 2147483646 w 284"/>
                <a:gd name="T93" fmla="*/ 2147483646 h 288"/>
                <a:gd name="T94" fmla="*/ 2147483646 w 284"/>
                <a:gd name="T95" fmla="*/ 2147483646 h 288"/>
                <a:gd name="T96" fmla="*/ 2147483646 w 284"/>
                <a:gd name="T97" fmla="*/ 2147483646 h 288"/>
                <a:gd name="T98" fmla="*/ 2147483646 w 284"/>
                <a:gd name="T99" fmla="*/ 2147483646 h 288"/>
                <a:gd name="T100" fmla="*/ 2147483646 w 284"/>
                <a:gd name="T101" fmla="*/ 2147483646 h 288"/>
                <a:gd name="T102" fmla="*/ 2147483646 w 284"/>
                <a:gd name="T103" fmla="*/ 2147483646 h 2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76" name="陕西"/>
            <p:cNvSpPr/>
            <p:nvPr/>
          </p:nvSpPr>
          <p:spPr bwMode="auto">
            <a:xfrm>
              <a:off x="4607255" y="3249363"/>
              <a:ext cx="580153" cy="1033832"/>
            </a:xfrm>
            <a:custGeom>
              <a:avLst/>
              <a:gdLst>
                <a:gd name="T0" fmla="*/ 2147483646 w 324"/>
                <a:gd name="T1" fmla="*/ 2147483646 h 578"/>
                <a:gd name="T2" fmla="*/ 2147483646 w 324"/>
                <a:gd name="T3" fmla="*/ 2147483646 h 578"/>
                <a:gd name="T4" fmla="*/ 2147483646 w 324"/>
                <a:gd name="T5" fmla="*/ 2147483646 h 578"/>
                <a:gd name="T6" fmla="*/ 2147483646 w 324"/>
                <a:gd name="T7" fmla="*/ 2147483646 h 578"/>
                <a:gd name="T8" fmla="*/ 2147483646 w 324"/>
                <a:gd name="T9" fmla="*/ 2147483646 h 578"/>
                <a:gd name="T10" fmla="*/ 2147483646 w 324"/>
                <a:gd name="T11" fmla="*/ 2147483646 h 578"/>
                <a:gd name="T12" fmla="*/ 2147483646 w 324"/>
                <a:gd name="T13" fmla="*/ 2147483646 h 578"/>
                <a:gd name="T14" fmla="*/ 2147483646 w 324"/>
                <a:gd name="T15" fmla="*/ 2147483646 h 578"/>
                <a:gd name="T16" fmla="*/ 2147483646 w 324"/>
                <a:gd name="T17" fmla="*/ 2147483646 h 578"/>
                <a:gd name="T18" fmla="*/ 2147483646 w 324"/>
                <a:gd name="T19" fmla="*/ 2147483646 h 578"/>
                <a:gd name="T20" fmla="*/ 2147483646 w 324"/>
                <a:gd name="T21" fmla="*/ 2147483646 h 578"/>
                <a:gd name="T22" fmla="*/ 2147483646 w 324"/>
                <a:gd name="T23" fmla="*/ 2147483646 h 578"/>
                <a:gd name="T24" fmla="*/ 2147483646 w 324"/>
                <a:gd name="T25" fmla="*/ 2147483646 h 578"/>
                <a:gd name="T26" fmla="*/ 2147483646 w 324"/>
                <a:gd name="T27" fmla="*/ 2147483646 h 578"/>
                <a:gd name="T28" fmla="*/ 2147483646 w 324"/>
                <a:gd name="T29" fmla="*/ 2147483646 h 578"/>
                <a:gd name="T30" fmla="*/ 2147483646 w 324"/>
                <a:gd name="T31" fmla="*/ 2147483646 h 578"/>
                <a:gd name="T32" fmla="*/ 2147483646 w 324"/>
                <a:gd name="T33" fmla="*/ 2147483646 h 578"/>
                <a:gd name="T34" fmla="*/ 2147483646 w 324"/>
                <a:gd name="T35" fmla="*/ 2147483646 h 578"/>
                <a:gd name="T36" fmla="*/ 2147483646 w 324"/>
                <a:gd name="T37" fmla="*/ 2147483646 h 578"/>
                <a:gd name="T38" fmla="*/ 2147483646 w 324"/>
                <a:gd name="T39" fmla="*/ 2147483646 h 578"/>
                <a:gd name="T40" fmla="*/ 2147483646 w 324"/>
                <a:gd name="T41" fmla="*/ 2147483646 h 578"/>
                <a:gd name="T42" fmla="*/ 2147483646 w 324"/>
                <a:gd name="T43" fmla="*/ 2147483646 h 578"/>
                <a:gd name="T44" fmla="*/ 2147483646 w 324"/>
                <a:gd name="T45" fmla="*/ 2147483646 h 578"/>
                <a:gd name="T46" fmla="*/ 2147483646 w 324"/>
                <a:gd name="T47" fmla="*/ 2147483646 h 578"/>
                <a:gd name="T48" fmla="*/ 2147483646 w 324"/>
                <a:gd name="T49" fmla="*/ 2147483646 h 578"/>
                <a:gd name="T50" fmla="*/ 2147483646 w 324"/>
                <a:gd name="T51" fmla="*/ 2147483646 h 578"/>
                <a:gd name="T52" fmla="*/ 2147483646 w 324"/>
                <a:gd name="T53" fmla="*/ 2147483646 h 578"/>
                <a:gd name="T54" fmla="*/ 2147483646 w 324"/>
                <a:gd name="T55" fmla="*/ 2147483646 h 578"/>
                <a:gd name="T56" fmla="*/ 2147483646 w 324"/>
                <a:gd name="T57" fmla="*/ 2147483646 h 578"/>
                <a:gd name="T58" fmla="*/ 2147483646 w 324"/>
                <a:gd name="T59" fmla="*/ 2147483646 h 578"/>
                <a:gd name="T60" fmla="*/ 2147483646 w 324"/>
                <a:gd name="T61" fmla="*/ 2147483646 h 578"/>
                <a:gd name="T62" fmla="*/ 2147483646 w 324"/>
                <a:gd name="T63" fmla="*/ 2147483646 h 578"/>
                <a:gd name="T64" fmla="*/ 2147483646 w 324"/>
                <a:gd name="T65" fmla="*/ 2147483646 h 578"/>
                <a:gd name="T66" fmla="*/ 2147483646 w 324"/>
                <a:gd name="T67" fmla="*/ 2147483646 h 578"/>
                <a:gd name="T68" fmla="*/ 2147483646 w 324"/>
                <a:gd name="T69" fmla="*/ 2147483646 h 578"/>
                <a:gd name="T70" fmla="*/ 2147483646 w 324"/>
                <a:gd name="T71" fmla="*/ 2147483646 h 578"/>
                <a:gd name="T72" fmla="*/ 2147483646 w 324"/>
                <a:gd name="T73" fmla="*/ 2147483646 h 578"/>
                <a:gd name="T74" fmla="*/ 2147483646 w 324"/>
                <a:gd name="T75" fmla="*/ 2147483646 h 578"/>
                <a:gd name="T76" fmla="*/ 2147483646 w 324"/>
                <a:gd name="T77" fmla="*/ 2147483646 h 578"/>
                <a:gd name="T78" fmla="*/ 2147483646 w 324"/>
                <a:gd name="T79" fmla="*/ 2147483646 h 578"/>
                <a:gd name="T80" fmla="*/ 2147483646 w 324"/>
                <a:gd name="T81" fmla="*/ 2147483646 h 578"/>
                <a:gd name="T82" fmla="*/ 2147483646 w 324"/>
                <a:gd name="T83" fmla="*/ 2147483646 h 578"/>
                <a:gd name="T84" fmla="*/ 2147483646 w 324"/>
                <a:gd name="T85" fmla="*/ 2147483646 h 578"/>
                <a:gd name="T86" fmla="*/ 2147483646 w 324"/>
                <a:gd name="T87" fmla="*/ 2147483646 h 578"/>
                <a:gd name="T88" fmla="*/ 2147483646 w 324"/>
                <a:gd name="T89" fmla="*/ 2147483646 h 578"/>
                <a:gd name="T90" fmla="*/ 2147483646 w 324"/>
                <a:gd name="T91" fmla="*/ 2147483646 h 578"/>
                <a:gd name="T92" fmla="*/ 2147483646 w 324"/>
                <a:gd name="T93" fmla="*/ 2147483646 h 578"/>
                <a:gd name="T94" fmla="*/ 2147483646 w 324"/>
                <a:gd name="T95" fmla="*/ 2147483646 h 578"/>
                <a:gd name="T96" fmla="*/ 2147483646 w 324"/>
                <a:gd name="T97" fmla="*/ 2147483646 h 578"/>
                <a:gd name="T98" fmla="*/ 2147483646 w 324"/>
                <a:gd name="T99" fmla="*/ 2147483646 h 578"/>
                <a:gd name="T100" fmla="*/ 2147483646 w 324"/>
                <a:gd name="T101" fmla="*/ 2147483646 h 5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77" name="山西"/>
            <p:cNvSpPr/>
            <p:nvPr/>
          </p:nvSpPr>
          <p:spPr bwMode="auto">
            <a:xfrm>
              <a:off x="5109639" y="3055034"/>
              <a:ext cx="385732" cy="848830"/>
            </a:xfrm>
            <a:custGeom>
              <a:avLst/>
              <a:gdLst>
                <a:gd name="T0" fmla="*/ 2147483646 w 216"/>
                <a:gd name="T1" fmla="*/ 2147483646 h 474"/>
                <a:gd name="T2" fmla="*/ 2147483646 w 216"/>
                <a:gd name="T3" fmla="*/ 2147483646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78" name="湖南"/>
            <p:cNvSpPr/>
            <p:nvPr/>
          </p:nvSpPr>
          <p:spPr bwMode="auto">
            <a:xfrm>
              <a:off x="5008541" y="4502397"/>
              <a:ext cx="615928" cy="715131"/>
            </a:xfrm>
            <a:custGeom>
              <a:avLst/>
              <a:gdLst>
                <a:gd name="T0" fmla="*/ 2147483646 w 344"/>
                <a:gd name="T1" fmla="*/ 2147483646 h 400"/>
                <a:gd name="T2" fmla="*/ 2147483646 w 344"/>
                <a:gd name="T3" fmla="*/ 2147483646 h 400"/>
                <a:gd name="T4" fmla="*/ 2147483646 w 344"/>
                <a:gd name="T5" fmla="*/ 2147483646 h 400"/>
                <a:gd name="T6" fmla="*/ 2147483646 w 344"/>
                <a:gd name="T7" fmla="*/ 2147483646 h 400"/>
                <a:gd name="T8" fmla="*/ 2147483646 w 344"/>
                <a:gd name="T9" fmla="*/ 2147483646 h 400"/>
                <a:gd name="T10" fmla="*/ 2147483646 w 344"/>
                <a:gd name="T11" fmla="*/ 2147483646 h 400"/>
                <a:gd name="T12" fmla="*/ 2147483646 w 344"/>
                <a:gd name="T13" fmla="*/ 2147483646 h 400"/>
                <a:gd name="T14" fmla="*/ 2147483646 w 344"/>
                <a:gd name="T15" fmla="*/ 2147483646 h 400"/>
                <a:gd name="T16" fmla="*/ 2147483646 w 344"/>
                <a:gd name="T17" fmla="*/ 2147483646 h 400"/>
                <a:gd name="T18" fmla="*/ 2147483646 w 344"/>
                <a:gd name="T19" fmla="*/ 2147483646 h 400"/>
                <a:gd name="T20" fmla="*/ 2147483646 w 344"/>
                <a:gd name="T21" fmla="*/ 0 h 400"/>
                <a:gd name="T22" fmla="*/ 2147483646 w 344"/>
                <a:gd name="T23" fmla="*/ 2147483646 h 400"/>
                <a:gd name="T24" fmla="*/ 2147483646 w 344"/>
                <a:gd name="T25" fmla="*/ 2147483646 h 400"/>
                <a:gd name="T26" fmla="*/ 2147483646 w 344"/>
                <a:gd name="T27" fmla="*/ 2147483646 h 400"/>
                <a:gd name="T28" fmla="*/ 2147483646 w 344"/>
                <a:gd name="T29" fmla="*/ 2147483646 h 400"/>
                <a:gd name="T30" fmla="*/ 2147483646 w 344"/>
                <a:gd name="T31" fmla="*/ 2147483646 h 400"/>
                <a:gd name="T32" fmla="*/ 2147483646 w 344"/>
                <a:gd name="T33" fmla="*/ 2147483646 h 400"/>
                <a:gd name="T34" fmla="*/ 2147483646 w 344"/>
                <a:gd name="T35" fmla="*/ 2147483646 h 400"/>
                <a:gd name="T36" fmla="*/ 2147483646 w 344"/>
                <a:gd name="T37" fmla="*/ 2147483646 h 400"/>
                <a:gd name="T38" fmla="*/ 2147483646 w 344"/>
                <a:gd name="T39" fmla="*/ 2147483646 h 400"/>
                <a:gd name="T40" fmla="*/ 2147483646 w 344"/>
                <a:gd name="T41" fmla="*/ 2147483646 h 400"/>
                <a:gd name="T42" fmla="*/ 2147483646 w 344"/>
                <a:gd name="T43" fmla="*/ 2147483646 h 400"/>
                <a:gd name="T44" fmla="*/ 2147483646 w 344"/>
                <a:gd name="T45" fmla="*/ 2147483646 h 400"/>
                <a:gd name="T46" fmla="*/ 2147483646 w 344"/>
                <a:gd name="T47" fmla="*/ 2147483646 h 400"/>
                <a:gd name="T48" fmla="*/ 2147483646 w 344"/>
                <a:gd name="T49" fmla="*/ 2147483646 h 400"/>
                <a:gd name="T50" fmla="*/ 2147483646 w 344"/>
                <a:gd name="T51" fmla="*/ 2147483646 h 400"/>
                <a:gd name="T52" fmla="*/ 2147483646 w 344"/>
                <a:gd name="T53" fmla="*/ 2147483646 h 400"/>
                <a:gd name="T54" fmla="*/ 2147483646 w 344"/>
                <a:gd name="T55" fmla="*/ 2147483646 h 400"/>
                <a:gd name="T56" fmla="*/ 2147483646 w 344"/>
                <a:gd name="T57" fmla="*/ 2147483646 h 400"/>
                <a:gd name="T58" fmla="*/ 2147483646 w 344"/>
                <a:gd name="T59" fmla="*/ 2147483646 h 400"/>
                <a:gd name="T60" fmla="*/ 2147483646 w 344"/>
                <a:gd name="T61" fmla="*/ 2147483646 h 400"/>
                <a:gd name="T62" fmla="*/ 2147483646 w 344"/>
                <a:gd name="T63" fmla="*/ 2147483646 h 400"/>
                <a:gd name="T64" fmla="*/ 2147483646 w 344"/>
                <a:gd name="T65" fmla="*/ 2147483646 h 400"/>
                <a:gd name="T66" fmla="*/ 2147483646 w 344"/>
                <a:gd name="T67" fmla="*/ 2147483646 h 400"/>
                <a:gd name="T68" fmla="*/ 2147483646 w 344"/>
                <a:gd name="T69" fmla="*/ 2147483646 h 400"/>
                <a:gd name="T70" fmla="*/ 2147483646 w 344"/>
                <a:gd name="T71" fmla="*/ 2147483646 h 400"/>
                <a:gd name="T72" fmla="*/ 2147483646 w 344"/>
                <a:gd name="T73" fmla="*/ 2147483646 h 400"/>
                <a:gd name="T74" fmla="*/ 2147483646 w 344"/>
                <a:gd name="T75" fmla="*/ 2147483646 h 400"/>
                <a:gd name="T76" fmla="*/ 2147483646 w 344"/>
                <a:gd name="T77" fmla="*/ 2147483646 h 400"/>
                <a:gd name="T78" fmla="*/ 2147483646 w 344"/>
                <a:gd name="T79" fmla="*/ 2147483646 h 400"/>
                <a:gd name="T80" fmla="*/ 2147483646 w 344"/>
                <a:gd name="T81" fmla="*/ 2147483646 h 400"/>
                <a:gd name="T82" fmla="*/ 2147483646 w 344"/>
                <a:gd name="T83" fmla="*/ 2147483646 h 400"/>
                <a:gd name="T84" fmla="*/ 2147483646 w 344"/>
                <a:gd name="T85" fmla="*/ 2147483646 h 400"/>
                <a:gd name="T86" fmla="*/ 2147483646 w 344"/>
                <a:gd name="T87" fmla="*/ 2147483646 h 400"/>
                <a:gd name="T88" fmla="*/ 2147483646 w 344"/>
                <a:gd name="T89" fmla="*/ 2147483646 h 400"/>
                <a:gd name="T90" fmla="*/ 2147483646 w 344"/>
                <a:gd name="T91" fmla="*/ 2147483646 h 400"/>
                <a:gd name="T92" fmla="*/ 2147483646 w 344"/>
                <a:gd name="T93" fmla="*/ 2147483646 h 400"/>
                <a:gd name="T94" fmla="*/ 2147483646 w 344"/>
                <a:gd name="T95" fmla="*/ 2147483646 h 400"/>
                <a:gd name="T96" fmla="*/ 2147483646 w 344"/>
                <a:gd name="T97" fmla="*/ 2147483646 h 400"/>
                <a:gd name="T98" fmla="*/ 2147483646 w 344"/>
                <a:gd name="T99" fmla="*/ 2147483646 h 400"/>
                <a:gd name="T100" fmla="*/ 2147483646 w 344"/>
                <a:gd name="T101" fmla="*/ 2147483646 h 400"/>
                <a:gd name="T102" fmla="*/ 2147483646 w 344"/>
                <a:gd name="T103" fmla="*/ 2147483646 h 400"/>
                <a:gd name="T104" fmla="*/ 2147483646 w 344"/>
                <a:gd name="T105" fmla="*/ 2147483646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79" name="湖北"/>
            <p:cNvSpPr/>
            <p:nvPr/>
          </p:nvSpPr>
          <p:spPr bwMode="auto">
            <a:xfrm>
              <a:off x="4936994" y="4090420"/>
              <a:ext cx="874119" cy="547231"/>
            </a:xfrm>
            <a:custGeom>
              <a:avLst/>
              <a:gdLst>
                <a:gd name="T0" fmla="*/ 2147483646 w 488"/>
                <a:gd name="T1" fmla="*/ 2147483646 h 306"/>
                <a:gd name="T2" fmla="*/ 2147483646 w 488"/>
                <a:gd name="T3" fmla="*/ 2147483646 h 306"/>
                <a:gd name="T4" fmla="*/ 2147483646 w 488"/>
                <a:gd name="T5" fmla="*/ 2147483646 h 306"/>
                <a:gd name="T6" fmla="*/ 2147483646 w 488"/>
                <a:gd name="T7" fmla="*/ 2147483646 h 306"/>
                <a:gd name="T8" fmla="*/ 2147483646 w 488"/>
                <a:gd name="T9" fmla="*/ 2147483646 h 306"/>
                <a:gd name="T10" fmla="*/ 2147483646 w 488"/>
                <a:gd name="T11" fmla="*/ 2147483646 h 306"/>
                <a:gd name="T12" fmla="*/ 2147483646 w 488"/>
                <a:gd name="T13" fmla="*/ 2147483646 h 306"/>
                <a:gd name="T14" fmla="*/ 2147483646 w 488"/>
                <a:gd name="T15" fmla="*/ 2147483646 h 306"/>
                <a:gd name="T16" fmla="*/ 2147483646 w 488"/>
                <a:gd name="T17" fmla="*/ 2147483646 h 306"/>
                <a:gd name="T18" fmla="*/ 2147483646 w 488"/>
                <a:gd name="T19" fmla="*/ 2147483646 h 306"/>
                <a:gd name="T20" fmla="*/ 2147483646 w 488"/>
                <a:gd name="T21" fmla="*/ 2147483646 h 306"/>
                <a:gd name="T22" fmla="*/ 2147483646 w 488"/>
                <a:gd name="T23" fmla="*/ 2147483646 h 306"/>
                <a:gd name="T24" fmla="*/ 2147483646 w 488"/>
                <a:gd name="T25" fmla="*/ 2147483646 h 306"/>
                <a:gd name="T26" fmla="*/ 2147483646 w 488"/>
                <a:gd name="T27" fmla="*/ 2147483646 h 306"/>
                <a:gd name="T28" fmla="*/ 2147483646 w 488"/>
                <a:gd name="T29" fmla="*/ 2147483646 h 306"/>
                <a:gd name="T30" fmla="*/ 2147483646 w 488"/>
                <a:gd name="T31" fmla="*/ 2147483646 h 306"/>
                <a:gd name="T32" fmla="*/ 2147483646 w 488"/>
                <a:gd name="T33" fmla="*/ 2147483646 h 306"/>
                <a:gd name="T34" fmla="*/ 2147483646 w 488"/>
                <a:gd name="T35" fmla="*/ 2147483646 h 306"/>
                <a:gd name="T36" fmla="*/ 2147483646 w 488"/>
                <a:gd name="T37" fmla="*/ 2147483646 h 306"/>
                <a:gd name="T38" fmla="*/ 2147483646 w 488"/>
                <a:gd name="T39" fmla="*/ 2147483646 h 306"/>
                <a:gd name="T40" fmla="*/ 2147483646 w 488"/>
                <a:gd name="T41" fmla="*/ 2147483646 h 306"/>
                <a:gd name="T42" fmla="*/ 2147483646 w 488"/>
                <a:gd name="T43" fmla="*/ 2147483646 h 306"/>
                <a:gd name="T44" fmla="*/ 2147483646 w 488"/>
                <a:gd name="T45" fmla="*/ 2147483646 h 306"/>
                <a:gd name="T46" fmla="*/ 2147483646 w 488"/>
                <a:gd name="T47" fmla="*/ 2147483646 h 306"/>
                <a:gd name="T48" fmla="*/ 2147483646 w 488"/>
                <a:gd name="T49" fmla="*/ 2147483646 h 306"/>
                <a:gd name="T50" fmla="*/ 2147483646 w 488"/>
                <a:gd name="T51" fmla="*/ 2147483646 h 306"/>
                <a:gd name="T52" fmla="*/ 2147483646 w 488"/>
                <a:gd name="T53" fmla="*/ 2147483646 h 306"/>
                <a:gd name="T54" fmla="*/ 2147483646 w 488"/>
                <a:gd name="T55" fmla="*/ 2147483646 h 306"/>
                <a:gd name="T56" fmla="*/ 2147483646 w 488"/>
                <a:gd name="T57" fmla="*/ 2147483646 h 306"/>
                <a:gd name="T58" fmla="*/ 2147483646 w 488"/>
                <a:gd name="T59" fmla="*/ 2147483646 h 306"/>
                <a:gd name="T60" fmla="*/ 2147483646 w 488"/>
                <a:gd name="T61" fmla="*/ 2147483646 h 306"/>
                <a:gd name="T62" fmla="*/ 2147483646 w 488"/>
                <a:gd name="T63" fmla="*/ 2147483646 h 306"/>
                <a:gd name="T64" fmla="*/ 2147483646 w 488"/>
                <a:gd name="T65" fmla="*/ 2147483646 h 306"/>
                <a:gd name="T66" fmla="*/ 2147483646 w 488"/>
                <a:gd name="T67" fmla="*/ 2147483646 h 306"/>
                <a:gd name="T68" fmla="*/ 2147483646 w 488"/>
                <a:gd name="T69" fmla="*/ 2147483646 h 306"/>
                <a:gd name="T70" fmla="*/ 2147483646 w 488"/>
                <a:gd name="T71" fmla="*/ 2147483646 h 306"/>
                <a:gd name="T72" fmla="*/ 2147483646 w 488"/>
                <a:gd name="T73" fmla="*/ 2147483646 h 306"/>
                <a:gd name="T74" fmla="*/ 2147483646 w 488"/>
                <a:gd name="T75" fmla="*/ 2147483646 h 306"/>
                <a:gd name="T76" fmla="*/ 2147483646 w 488"/>
                <a:gd name="T77" fmla="*/ 2147483646 h 306"/>
                <a:gd name="T78" fmla="*/ 2147483646 w 488"/>
                <a:gd name="T79" fmla="*/ 2147483646 h 306"/>
                <a:gd name="T80" fmla="*/ 2147483646 w 488"/>
                <a:gd name="T81" fmla="*/ 2147483646 h 306"/>
                <a:gd name="T82" fmla="*/ 2147483646 w 488"/>
                <a:gd name="T83" fmla="*/ 2147483646 h 306"/>
                <a:gd name="T84" fmla="*/ 2147483646 w 488"/>
                <a:gd name="T85" fmla="*/ 2147483646 h 306"/>
                <a:gd name="T86" fmla="*/ 2147483646 w 488"/>
                <a:gd name="T87" fmla="*/ 2147483646 h 306"/>
                <a:gd name="T88" fmla="*/ 2147483646 w 488"/>
                <a:gd name="T89" fmla="*/ 2147483646 h 306"/>
                <a:gd name="T90" fmla="*/ 2147483646 w 488"/>
                <a:gd name="T91" fmla="*/ 2147483646 h 306"/>
                <a:gd name="T92" fmla="*/ 2147483646 w 488"/>
                <a:gd name="T93" fmla="*/ 2147483646 h 306"/>
                <a:gd name="T94" fmla="*/ 2147483646 w 488"/>
                <a:gd name="T95" fmla="*/ 2147483646 h 306"/>
                <a:gd name="T96" fmla="*/ 2147483646 w 488"/>
                <a:gd name="T97" fmla="*/ 2147483646 h 306"/>
                <a:gd name="T98" fmla="*/ 2147483646 w 488"/>
                <a:gd name="T99" fmla="*/ 2147483646 h 306"/>
                <a:gd name="T100" fmla="*/ 2147483646 w 488"/>
                <a:gd name="T101" fmla="*/ 2147483646 h 306"/>
                <a:gd name="T102" fmla="*/ 2147483646 w 488"/>
                <a:gd name="T103" fmla="*/ 2147483646 h 306"/>
                <a:gd name="T104" fmla="*/ 2147483646 w 488"/>
                <a:gd name="T105" fmla="*/ 2147483646 h 306"/>
                <a:gd name="T106" fmla="*/ 2147483646 w 488"/>
                <a:gd name="T107" fmla="*/ 2147483646 h 306"/>
                <a:gd name="T108" fmla="*/ 2147483646 w 488"/>
                <a:gd name="T109" fmla="*/ 2147483646 h 306"/>
                <a:gd name="T110" fmla="*/ 2147483646 w 488"/>
                <a:gd name="T111" fmla="*/ 2147483646 h 306"/>
                <a:gd name="T112" fmla="*/ 2147483646 w 488"/>
                <a:gd name="T113" fmla="*/ 2147483646 h 306"/>
                <a:gd name="T114" fmla="*/ 2147483646 w 488"/>
                <a:gd name="T115" fmla="*/ 2147483646 h 30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80" name="广东"/>
            <p:cNvSpPr/>
            <p:nvPr/>
          </p:nvSpPr>
          <p:spPr bwMode="auto">
            <a:xfrm>
              <a:off x="5129860" y="5096267"/>
              <a:ext cx="909892" cy="719796"/>
            </a:xfrm>
            <a:custGeom>
              <a:avLst/>
              <a:gdLst>
                <a:gd name="T0" fmla="*/ 2147483646 w 508"/>
                <a:gd name="T1" fmla="*/ 2147483646 h 402"/>
                <a:gd name="T2" fmla="*/ 2147483646 w 508"/>
                <a:gd name="T3" fmla="*/ 2147483646 h 402"/>
                <a:gd name="T4" fmla="*/ 2147483646 w 508"/>
                <a:gd name="T5" fmla="*/ 2147483646 h 402"/>
                <a:gd name="T6" fmla="*/ 2147483646 w 508"/>
                <a:gd name="T7" fmla="*/ 2147483646 h 402"/>
                <a:gd name="T8" fmla="*/ 2147483646 w 508"/>
                <a:gd name="T9" fmla="*/ 2147483646 h 402"/>
                <a:gd name="T10" fmla="*/ 2147483646 w 508"/>
                <a:gd name="T11" fmla="*/ 2147483646 h 402"/>
                <a:gd name="T12" fmla="*/ 2147483646 w 508"/>
                <a:gd name="T13" fmla="*/ 2147483646 h 402"/>
                <a:gd name="T14" fmla="*/ 2147483646 w 508"/>
                <a:gd name="T15" fmla="*/ 2147483646 h 402"/>
                <a:gd name="T16" fmla="*/ 2147483646 w 508"/>
                <a:gd name="T17" fmla="*/ 2147483646 h 402"/>
                <a:gd name="T18" fmla="*/ 2147483646 w 508"/>
                <a:gd name="T19" fmla="*/ 2147483646 h 402"/>
                <a:gd name="T20" fmla="*/ 2147483646 w 508"/>
                <a:gd name="T21" fmla="*/ 2147483646 h 402"/>
                <a:gd name="T22" fmla="*/ 2147483646 w 508"/>
                <a:gd name="T23" fmla="*/ 2147483646 h 402"/>
                <a:gd name="T24" fmla="*/ 2147483646 w 508"/>
                <a:gd name="T25" fmla="*/ 2147483646 h 402"/>
                <a:gd name="T26" fmla="*/ 2147483646 w 508"/>
                <a:gd name="T27" fmla="*/ 2147483646 h 402"/>
                <a:gd name="T28" fmla="*/ 2147483646 w 508"/>
                <a:gd name="T29" fmla="*/ 2147483646 h 402"/>
                <a:gd name="T30" fmla="*/ 2147483646 w 508"/>
                <a:gd name="T31" fmla="*/ 2147483646 h 402"/>
                <a:gd name="T32" fmla="*/ 2147483646 w 508"/>
                <a:gd name="T33" fmla="*/ 2147483646 h 402"/>
                <a:gd name="T34" fmla="*/ 2147483646 w 508"/>
                <a:gd name="T35" fmla="*/ 2147483646 h 402"/>
                <a:gd name="T36" fmla="*/ 2147483646 w 508"/>
                <a:gd name="T37" fmla="*/ 2147483646 h 402"/>
                <a:gd name="T38" fmla="*/ 2147483646 w 508"/>
                <a:gd name="T39" fmla="*/ 2147483646 h 402"/>
                <a:gd name="T40" fmla="*/ 2147483646 w 508"/>
                <a:gd name="T41" fmla="*/ 2147483646 h 402"/>
                <a:gd name="T42" fmla="*/ 2147483646 w 508"/>
                <a:gd name="T43" fmla="*/ 2147483646 h 402"/>
                <a:gd name="T44" fmla="*/ 2147483646 w 508"/>
                <a:gd name="T45" fmla="*/ 2147483646 h 402"/>
                <a:gd name="T46" fmla="*/ 2147483646 w 508"/>
                <a:gd name="T47" fmla="*/ 2147483646 h 402"/>
                <a:gd name="T48" fmla="*/ 2147483646 w 508"/>
                <a:gd name="T49" fmla="*/ 2147483646 h 402"/>
                <a:gd name="T50" fmla="*/ 2147483646 w 508"/>
                <a:gd name="T51" fmla="*/ 2147483646 h 402"/>
                <a:gd name="T52" fmla="*/ 2147483646 w 508"/>
                <a:gd name="T53" fmla="*/ 2147483646 h 402"/>
                <a:gd name="T54" fmla="*/ 2147483646 w 508"/>
                <a:gd name="T55" fmla="*/ 2147483646 h 402"/>
                <a:gd name="T56" fmla="*/ 2147483646 w 508"/>
                <a:gd name="T57" fmla="*/ 2147483646 h 402"/>
                <a:gd name="T58" fmla="*/ 2147483646 w 508"/>
                <a:gd name="T59" fmla="*/ 2147483646 h 402"/>
                <a:gd name="T60" fmla="*/ 2147483646 w 508"/>
                <a:gd name="T61" fmla="*/ 2147483646 h 402"/>
                <a:gd name="T62" fmla="*/ 2147483646 w 508"/>
                <a:gd name="T63" fmla="*/ 2147483646 h 402"/>
                <a:gd name="T64" fmla="*/ 2147483646 w 508"/>
                <a:gd name="T65" fmla="*/ 2147483646 h 402"/>
                <a:gd name="T66" fmla="*/ 2147483646 w 508"/>
                <a:gd name="T67" fmla="*/ 2147483646 h 402"/>
                <a:gd name="T68" fmla="*/ 2147483646 w 508"/>
                <a:gd name="T69" fmla="*/ 2147483646 h 402"/>
                <a:gd name="T70" fmla="*/ 2147483646 w 508"/>
                <a:gd name="T71" fmla="*/ 2147483646 h 402"/>
                <a:gd name="T72" fmla="*/ 2147483646 w 508"/>
                <a:gd name="T73" fmla="*/ 2147483646 h 402"/>
                <a:gd name="T74" fmla="*/ 2147483646 w 508"/>
                <a:gd name="T75" fmla="*/ 2147483646 h 402"/>
                <a:gd name="T76" fmla="*/ 2147483646 w 508"/>
                <a:gd name="T77" fmla="*/ 2147483646 h 402"/>
                <a:gd name="T78" fmla="*/ 2147483646 w 508"/>
                <a:gd name="T79" fmla="*/ 2147483646 h 402"/>
                <a:gd name="T80" fmla="*/ 2147483646 w 508"/>
                <a:gd name="T81" fmla="*/ 2147483646 h 402"/>
                <a:gd name="T82" fmla="*/ 2147483646 w 508"/>
                <a:gd name="T83" fmla="*/ 2147483646 h 402"/>
                <a:gd name="T84" fmla="*/ 2147483646 w 508"/>
                <a:gd name="T85" fmla="*/ 2147483646 h 402"/>
                <a:gd name="T86" fmla="*/ 2147483646 w 508"/>
                <a:gd name="T87" fmla="*/ 2147483646 h 402"/>
                <a:gd name="T88" fmla="*/ 2147483646 w 508"/>
                <a:gd name="T89" fmla="*/ 2147483646 h 402"/>
                <a:gd name="T90" fmla="*/ 2147483646 w 508"/>
                <a:gd name="T91" fmla="*/ 2147483646 h 402"/>
                <a:gd name="T92" fmla="*/ 2147483646 w 508"/>
                <a:gd name="T93" fmla="*/ 2147483646 h 402"/>
                <a:gd name="T94" fmla="*/ 2147483646 w 508"/>
                <a:gd name="T95" fmla="*/ 2147483646 h 402"/>
                <a:gd name="T96" fmla="*/ 2147483646 w 508"/>
                <a:gd name="T97" fmla="*/ 2147483646 h 402"/>
                <a:gd name="T98" fmla="*/ 2147483646 w 508"/>
                <a:gd name="T99" fmla="*/ 2147483646 h 402"/>
                <a:gd name="T100" fmla="*/ 2147483646 w 508"/>
                <a:gd name="T101" fmla="*/ 214748364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81" name="江西"/>
            <p:cNvSpPr/>
            <p:nvPr/>
          </p:nvSpPr>
          <p:spPr bwMode="auto">
            <a:xfrm>
              <a:off x="5560697" y="4472860"/>
              <a:ext cx="544380" cy="741560"/>
            </a:xfrm>
            <a:custGeom>
              <a:avLst/>
              <a:gdLst>
                <a:gd name="T0" fmla="*/ 2147483646 w 304"/>
                <a:gd name="T1" fmla="*/ 0 h 414"/>
                <a:gd name="T2" fmla="*/ 2147483646 w 304"/>
                <a:gd name="T3" fmla="*/ 2147483646 h 414"/>
                <a:gd name="T4" fmla="*/ 2147483646 w 304"/>
                <a:gd name="T5" fmla="*/ 2147483646 h 414"/>
                <a:gd name="T6" fmla="*/ 2147483646 w 304"/>
                <a:gd name="T7" fmla="*/ 2147483646 h 414"/>
                <a:gd name="T8" fmla="*/ 2147483646 w 304"/>
                <a:gd name="T9" fmla="*/ 2147483646 h 414"/>
                <a:gd name="T10" fmla="*/ 2147483646 w 304"/>
                <a:gd name="T11" fmla="*/ 2147483646 h 414"/>
                <a:gd name="T12" fmla="*/ 2147483646 w 304"/>
                <a:gd name="T13" fmla="*/ 2147483646 h 414"/>
                <a:gd name="T14" fmla="*/ 2147483646 w 304"/>
                <a:gd name="T15" fmla="*/ 2147483646 h 414"/>
                <a:gd name="T16" fmla="*/ 2147483646 w 304"/>
                <a:gd name="T17" fmla="*/ 2147483646 h 414"/>
                <a:gd name="T18" fmla="*/ 2147483646 w 304"/>
                <a:gd name="T19" fmla="*/ 2147483646 h 414"/>
                <a:gd name="T20" fmla="*/ 2147483646 w 304"/>
                <a:gd name="T21" fmla="*/ 2147483646 h 414"/>
                <a:gd name="T22" fmla="*/ 2147483646 w 304"/>
                <a:gd name="T23" fmla="*/ 2147483646 h 414"/>
                <a:gd name="T24" fmla="*/ 2147483646 w 304"/>
                <a:gd name="T25" fmla="*/ 2147483646 h 414"/>
                <a:gd name="T26" fmla="*/ 2147483646 w 304"/>
                <a:gd name="T27" fmla="*/ 2147483646 h 414"/>
                <a:gd name="T28" fmla="*/ 0 w 304"/>
                <a:gd name="T29" fmla="*/ 2147483646 h 414"/>
                <a:gd name="T30" fmla="*/ 2147483646 w 304"/>
                <a:gd name="T31" fmla="*/ 2147483646 h 414"/>
                <a:gd name="T32" fmla="*/ 2147483646 w 304"/>
                <a:gd name="T33" fmla="*/ 2147483646 h 414"/>
                <a:gd name="T34" fmla="*/ 2147483646 w 304"/>
                <a:gd name="T35" fmla="*/ 2147483646 h 414"/>
                <a:gd name="T36" fmla="*/ 2147483646 w 304"/>
                <a:gd name="T37" fmla="*/ 2147483646 h 414"/>
                <a:gd name="T38" fmla="*/ 2147483646 w 304"/>
                <a:gd name="T39" fmla="*/ 2147483646 h 414"/>
                <a:gd name="T40" fmla="*/ 2147483646 w 304"/>
                <a:gd name="T41" fmla="*/ 2147483646 h 414"/>
                <a:gd name="T42" fmla="*/ 2147483646 w 304"/>
                <a:gd name="T43" fmla="*/ 2147483646 h 414"/>
                <a:gd name="T44" fmla="*/ 2147483646 w 304"/>
                <a:gd name="T45" fmla="*/ 2147483646 h 414"/>
                <a:gd name="T46" fmla="*/ 2147483646 w 304"/>
                <a:gd name="T47" fmla="*/ 2147483646 h 414"/>
                <a:gd name="T48" fmla="*/ 2147483646 w 304"/>
                <a:gd name="T49" fmla="*/ 2147483646 h 414"/>
                <a:gd name="T50" fmla="*/ 2147483646 w 304"/>
                <a:gd name="T51" fmla="*/ 2147483646 h 414"/>
                <a:gd name="T52" fmla="*/ 2147483646 w 304"/>
                <a:gd name="T53" fmla="*/ 2147483646 h 414"/>
                <a:gd name="T54" fmla="*/ 2147483646 w 304"/>
                <a:gd name="T55" fmla="*/ 2147483646 h 414"/>
                <a:gd name="T56" fmla="*/ 2147483646 w 304"/>
                <a:gd name="T57" fmla="*/ 2147483646 h 414"/>
                <a:gd name="T58" fmla="*/ 2147483646 w 304"/>
                <a:gd name="T59" fmla="*/ 2147483646 h 414"/>
                <a:gd name="T60" fmla="*/ 2147483646 w 304"/>
                <a:gd name="T61" fmla="*/ 2147483646 h 414"/>
                <a:gd name="T62" fmla="*/ 2147483646 w 304"/>
                <a:gd name="T63" fmla="*/ 2147483646 h 414"/>
                <a:gd name="T64" fmla="*/ 2147483646 w 304"/>
                <a:gd name="T65" fmla="*/ 2147483646 h 414"/>
                <a:gd name="T66" fmla="*/ 2147483646 w 304"/>
                <a:gd name="T67" fmla="*/ 2147483646 h 414"/>
                <a:gd name="T68" fmla="*/ 2147483646 w 304"/>
                <a:gd name="T69" fmla="*/ 2147483646 h 414"/>
                <a:gd name="T70" fmla="*/ 2147483646 w 304"/>
                <a:gd name="T71" fmla="*/ 2147483646 h 414"/>
                <a:gd name="T72" fmla="*/ 2147483646 w 304"/>
                <a:gd name="T73" fmla="*/ 2147483646 h 414"/>
                <a:gd name="T74" fmla="*/ 2147483646 w 304"/>
                <a:gd name="T75" fmla="*/ 2147483646 h 414"/>
                <a:gd name="T76" fmla="*/ 2147483646 w 304"/>
                <a:gd name="T77" fmla="*/ 2147483646 h 414"/>
                <a:gd name="T78" fmla="*/ 2147483646 w 304"/>
                <a:gd name="T79" fmla="*/ 2147483646 h 414"/>
                <a:gd name="T80" fmla="*/ 2147483646 w 304"/>
                <a:gd name="T81" fmla="*/ 2147483646 h 414"/>
                <a:gd name="T82" fmla="*/ 2147483646 w 304"/>
                <a:gd name="T83" fmla="*/ 2147483646 h 414"/>
                <a:gd name="T84" fmla="*/ 2147483646 w 304"/>
                <a:gd name="T85" fmla="*/ 2147483646 h 414"/>
                <a:gd name="T86" fmla="*/ 2147483646 w 304"/>
                <a:gd name="T87" fmla="*/ 2147483646 h 414"/>
                <a:gd name="T88" fmla="*/ 2147483646 w 304"/>
                <a:gd name="T89" fmla="*/ 2147483646 h 414"/>
                <a:gd name="T90" fmla="*/ 2147483646 w 304"/>
                <a:gd name="T91" fmla="*/ 2147483646 h 414"/>
                <a:gd name="T92" fmla="*/ 2147483646 w 304"/>
                <a:gd name="T93" fmla="*/ 2147483646 h 414"/>
                <a:gd name="T94" fmla="*/ 2147483646 w 304"/>
                <a:gd name="T95" fmla="*/ 2147483646 h 414"/>
                <a:gd name="T96" fmla="*/ 2147483646 w 304"/>
                <a:gd name="T97" fmla="*/ 2147483646 h 414"/>
                <a:gd name="T98" fmla="*/ 2147483646 w 304"/>
                <a:gd name="T99" fmla="*/ 2147483646 h 414"/>
                <a:gd name="T100" fmla="*/ 2147483646 w 304"/>
                <a:gd name="T101" fmla="*/ 2147483646 h 414"/>
                <a:gd name="T102" fmla="*/ 2147483646 w 304"/>
                <a:gd name="T103" fmla="*/ 2147483646 h 414"/>
                <a:gd name="T104" fmla="*/ 2147483646 w 304"/>
                <a:gd name="T105" fmla="*/ 2147483646 h 414"/>
                <a:gd name="T106" fmla="*/ 2147483646 w 304"/>
                <a:gd name="T107" fmla="*/ 2147483646 h 414"/>
                <a:gd name="T108" fmla="*/ 2147483646 w 304"/>
                <a:gd name="T109" fmla="*/ 2147483646 h 414"/>
                <a:gd name="T110" fmla="*/ 2147483646 w 304"/>
                <a:gd name="T111" fmla="*/ 2147483646 h 414"/>
                <a:gd name="T112" fmla="*/ 2147483646 w 304"/>
                <a:gd name="T113" fmla="*/ 2147483646 h 414"/>
                <a:gd name="T114" fmla="*/ 2147483646 w 304"/>
                <a:gd name="T115" fmla="*/ 2147483646 h 414"/>
                <a:gd name="T116" fmla="*/ 2147483646 w 304"/>
                <a:gd name="T117" fmla="*/ 2147483646 h 41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82" name="福建"/>
            <p:cNvSpPr/>
            <p:nvPr/>
          </p:nvSpPr>
          <p:spPr bwMode="auto">
            <a:xfrm>
              <a:off x="5843775" y="4670297"/>
              <a:ext cx="503941" cy="615635"/>
            </a:xfrm>
            <a:custGeom>
              <a:avLst/>
              <a:gdLst>
                <a:gd name="T0" fmla="*/ 2147483646 w 282"/>
                <a:gd name="T1" fmla="*/ 2147483646 h 344"/>
                <a:gd name="T2" fmla="*/ 2147483646 w 282"/>
                <a:gd name="T3" fmla="*/ 2147483646 h 344"/>
                <a:gd name="T4" fmla="*/ 2147483646 w 282"/>
                <a:gd name="T5" fmla="*/ 2147483646 h 344"/>
                <a:gd name="T6" fmla="*/ 2147483646 w 282"/>
                <a:gd name="T7" fmla="*/ 2147483646 h 344"/>
                <a:gd name="T8" fmla="*/ 2147483646 w 282"/>
                <a:gd name="T9" fmla="*/ 2147483646 h 344"/>
                <a:gd name="T10" fmla="*/ 2147483646 w 282"/>
                <a:gd name="T11" fmla="*/ 2147483646 h 344"/>
                <a:gd name="T12" fmla="*/ 2147483646 w 282"/>
                <a:gd name="T13" fmla="*/ 2147483646 h 344"/>
                <a:gd name="T14" fmla="*/ 2147483646 w 282"/>
                <a:gd name="T15" fmla="*/ 2147483646 h 344"/>
                <a:gd name="T16" fmla="*/ 2147483646 w 282"/>
                <a:gd name="T17" fmla="*/ 2147483646 h 344"/>
                <a:gd name="T18" fmla="*/ 2147483646 w 282"/>
                <a:gd name="T19" fmla="*/ 2147483646 h 344"/>
                <a:gd name="T20" fmla="*/ 2147483646 w 282"/>
                <a:gd name="T21" fmla="*/ 2147483646 h 344"/>
                <a:gd name="T22" fmla="*/ 2147483646 w 282"/>
                <a:gd name="T23" fmla="*/ 2147483646 h 344"/>
                <a:gd name="T24" fmla="*/ 2147483646 w 282"/>
                <a:gd name="T25" fmla="*/ 2147483646 h 344"/>
                <a:gd name="T26" fmla="*/ 2147483646 w 282"/>
                <a:gd name="T27" fmla="*/ 2147483646 h 344"/>
                <a:gd name="T28" fmla="*/ 2147483646 w 282"/>
                <a:gd name="T29" fmla="*/ 2147483646 h 344"/>
                <a:gd name="T30" fmla="*/ 2147483646 w 282"/>
                <a:gd name="T31" fmla="*/ 2147483646 h 344"/>
                <a:gd name="T32" fmla="*/ 2147483646 w 282"/>
                <a:gd name="T33" fmla="*/ 2147483646 h 344"/>
                <a:gd name="T34" fmla="*/ 0 w 282"/>
                <a:gd name="T35" fmla="*/ 2147483646 h 344"/>
                <a:gd name="T36" fmla="*/ 2147483646 w 282"/>
                <a:gd name="T37" fmla="*/ 2147483646 h 344"/>
                <a:gd name="T38" fmla="*/ 2147483646 w 282"/>
                <a:gd name="T39" fmla="*/ 2147483646 h 344"/>
                <a:gd name="T40" fmla="*/ 2147483646 w 282"/>
                <a:gd name="T41" fmla="*/ 2147483646 h 344"/>
                <a:gd name="T42" fmla="*/ 2147483646 w 282"/>
                <a:gd name="T43" fmla="*/ 2147483646 h 344"/>
                <a:gd name="T44" fmla="*/ 2147483646 w 282"/>
                <a:gd name="T45" fmla="*/ 2147483646 h 344"/>
                <a:gd name="T46" fmla="*/ 2147483646 w 282"/>
                <a:gd name="T47" fmla="*/ 2147483646 h 344"/>
                <a:gd name="T48" fmla="*/ 2147483646 w 282"/>
                <a:gd name="T49" fmla="*/ 2147483646 h 344"/>
                <a:gd name="T50" fmla="*/ 2147483646 w 282"/>
                <a:gd name="T51" fmla="*/ 2147483646 h 344"/>
                <a:gd name="T52" fmla="*/ 2147483646 w 282"/>
                <a:gd name="T53" fmla="*/ 2147483646 h 344"/>
                <a:gd name="T54" fmla="*/ 2147483646 w 282"/>
                <a:gd name="T55" fmla="*/ 2147483646 h 344"/>
                <a:gd name="T56" fmla="*/ 2147483646 w 282"/>
                <a:gd name="T57" fmla="*/ 2147483646 h 344"/>
                <a:gd name="T58" fmla="*/ 2147483646 w 282"/>
                <a:gd name="T59" fmla="*/ 2147483646 h 344"/>
                <a:gd name="T60" fmla="*/ 2147483646 w 282"/>
                <a:gd name="T61" fmla="*/ 2147483646 h 344"/>
                <a:gd name="T62" fmla="*/ 2147483646 w 282"/>
                <a:gd name="T63" fmla="*/ 2147483646 h 344"/>
                <a:gd name="T64" fmla="*/ 2147483646 w 282"/>
                <a:gd name="T65" fmla="*/ 2147483646 h 344"/>
                <a:gd name="T66" fmla="*/ 2147483646 w 282"/>
                <a:gd name="T67" fmla="*/ 2147483646 h 344"/>
                <a:gd name="T68" fmla="*/ 2147483646 w 282"/>
                <a:gd name="T69" fmla="*/ 2147483646 h 344"/>
                <a:gd name="T70" fmla="*/ 2147483646 w 282"/>
                <a:gd name="T71" fmla="*/ 2147483646 h 344"/>
                <a:gd name="T72" fmla="*/ 2147483646 w 282"/>
                <a:gd name="T73" fmla="*/ 2147483646 h 344"/>
                <a:gd name="T74" fmla="*/ 2147483646 w 282"/>
                <a:gd name="T75" fmla="*/ 2147483646 h 344"/>
                <a:gd name="T76" fmla="*/ 2147483646 w 282"/>
                <a:gd name="T77" fmla="*/ 2147483646 h 344"/>
                <a:gd name="T78" fmla="*/ 2147483646 w 282"/>
                <a:gd name="T79" fmla="*/ 2147483646 h 344"/>
                <a:gd name="T80" fmla="*/ 2147483646 w 282"/>
                <a:gd name="T81" fmla="*/ 2147483646 h 344"/>
                <a:gd name="T82" fmla="*/ 2147483646 w 282"/>
                <a:gd name="T83" fmla="*/ 2147483646 h 344"/>
                <a:gd name="T84" fmla="*/ 2147483646 w 282"/>
                <a:gd name="T85" fmla="*/ 2147483646 h 344"/>
                <a:gd name="T86" fmla="*/ 2147483646 w 282"/>
                <a:gd name="T87" fmla="*/ 2147483646 h 344"/>
                <a:gd name="T88" fmla="*/ 2147483646 w 282"/>
                <a:gd name="T89" fmla="*/ 2147483646 h 344"/>
                <a:gd name="T90" fmla="*/ 2147483646 w 282"/>
                <a:gd name="T91" fmla="*/ 2147483646 h 344"/>
                <a:gd name="T92" fmla="*/ 2147483646 w 282"/>
                <a:gd name="T93" fmla="*/ 2147483646 h 344"/>
                <a:gd name="T94" fmla="*/ 2147483646 w 282"/>
                <a:gd name="T95" fmla="*/ 2147483646 h 344"/>
                <a:gd name="T96" fmla="*/ 2147483646 w 282"/>
                <a:gd name="T97" fmla="*/ 2147483646 h 344"/>
                <a:gd name="T98" fmla="*/ 2147483646 w 282"/>
                <a:gd name="T99" fmla="*/ 2147483646 h 344"/>
                <a:gd name="T100" fmla="*/ 2147483646 w 282"/>
                <a:gd name="T101" fmla="*/ 2147483646 h 344"/>
                <a:gd name="T102" fmla="*/ 2147483646 w 282"/>
                <a:gd name="T103" fmla="*/ 0 h 34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83" name="浙江"/>
            <p:cNvSpPr/>
            <p:nvPr/>
          </p:nvSpPr>
          <p:spPr bwMode="auto">
            <a:xfrm>
              <a:off x="6069305" y="4280085"/>
              <a:ext cx="432394" cy="500592"/>
            </a:xfrm>
            <a:custGeom>
              <a:avLst/>
              <a:gdLst>
                <a:gd name="T0" fmla="*/ 2147483646 w 242"/>
                <a:gd name="T1" fmla="*/ 2147483646 h 280"/>
                <a:gd name="T2" fmla="*/ 2147483646 w 242"/>
                <a:gd name="T3" fmla="*/ 2147483646 h 280"/>
                <a:gd name="T4" fmla="*/ 2147483646 w 242"/>
                <a:gd name="T5" fmla="*/ 2147483646 h 280"/>
                <a:gd name="T6" fmla="*/ 2147483646 w 242"/>
                <a:gd name="T7" fmla="*/ 2147483646 h 280"/>
                <a:gd name="T8" fmla="*/ 2147483646 w 242"/>
                <a:gd name="T9" fmla="*/ 2147483646 h 280"/>
                <a:gd name="T10" fmla="*/ 2147483646 w 242"/>
                <a:gd name="T11" fmla="*/ 2147483646 h 280"/>
                <a:gd name="T12" fmla="*/ 2147483646 w 242"/>
                <a:gd name="T13" fmla="*/ 2147483646 h 280"/>
                <a:gd name="T14" fmla="*/ 2147483646 w 242"/>
                <a:gd name="T15" fmla="*/ 2147483646 h 280"/>
                <a:gd name="T16" fmla="*/ 2147483646 w 242"/>
                <a:gd name="T17" fmla="*/ 2147483646 h 280"/>
                <a:gd name="T18" fmla="*/ 0 w 242"/>
                <a:gd name="T19" fmla="*/ 2147483646 h 280"/>
                <a:gd name="T20" fmla="*/ 2147483646 w 242"/>
                <a:gd name="T21" fmla="*/ 2147483646 h 280"/>
                <a:gd name="T22" fmla="*/ 2147483646 w 242"/>
                <a:gd name="T23" fmla="*/ 2147483646 h 280"/>
                <a:gd name="T24" fmla="*/ 2147483646 w 242"/>
                <a:gd name="T25" fmla="*/ 2147483646 h 280"/>
                <a:gd name="T26" fmla="*/ 2147483646 w 242"/>
                <a:gd name="T27" fmla="*/ 2147483646 h 280"/>
                <a:gd name="T28" fmla="*/ 2147483646 w 242"/>
                <a:gd name="T29" fmla="*/ 2147483646 h 280"/>
                <a:gd name="T30" fmla="*/ 2147483646 w 242"/>
                <a:gd name="T31" fmla="*/ 2147483646 h 280"/>
                <a:gd name="T32" fmla="*/ 2147483646 w 242"/>
                <a:gd name="T33" fmla="*/ 2147483646 h 280"/>
                <a:gd name="T34" fmla="*/ 2147483646 w 242"/>
                <a:gd name="T35" fmla="*/ 2147483646 h 280"/>
                <a:gd name="T36" fmla="*/ 2147483646 w 242"/>
                <a:gd name="T37" fmla="*/ 2147483646 h 280"/>
                <a:gd name="T38" fmla="*/ 2147483646 w 242"/>
                <a:gd name="T39" fmla="*/ 2147483646 h 280"/>
                <a:gd name="T40" fmla="*/ 2147483646 w 242"/>
                <a:gd name="T41" fmla="*/ 2147483646 h 280"/>
                <a:gd name="T42" fmla="*/ 2147483646 w 242"/>
                <a:gd name="T43" fmla="*/ 2147483646 h 280"/>
                <a:gd name="T44" fmla="*/ 2147483646 w 242"/>
                <a:gd name="T45" fmla="*/ 2147483646 h 280"/>
                <a:gd name="T46" fmla="*/ 2147483646 w 242"/>
                <a:gd name="T47" fmla="*/ 2147483646 h 280"/>
                <a:gd name="T48" fmla="*/ 2147483646 w 242"/>
                <a:gd name="T49" fmla="*/ 2147483646 h 280"/>
                <a:gd name="T50" fmla="*/ 2147483646 w 242"/>
                <a:gd name="T51" fmla="*/ 2147483646 h 280"/>
                <a:gd name="T52" fmla="*/ 2147483646 w 242"/>
                <a:gd name="T53" fmla="*/ 2147483646 h 280"/>
                <a:gd name="T54" fmla="*/ 2147483646 w 242"/>
                <a:gd name="T55" fmla="*/ 2147483646 h 280"/>
                <a:gd name="T56" fmla="*/ 2147483646 w 242"/>
                <a:gd name="T57" fmla="*/ 2147483646 h 280"/>
                <a:gd name="T58" fmla="*/ 2147483646 w 242"/>
                <a:gd name="T59" fmla="*/ 2147483646 h 280"/>
                <a:gd name="T60" fmla="*/ 2147483646 w 242"/>
                <a:gd name="T61" fmla="*/ 2147483646 h 280"/>
                <a:gd name="T62" fmla="*/ 2147483646 w 242"/>
                <a:gd name="T63" fmla="*/ 2147483646 h 280"/>
                <a:gd name="T64" fmla="*/ 2147483646 w 242"/>
                <a:gd name="T65" fmla="*/ 2147483646 h 280"/>
                <a:gd name="T66" fmla="*/ 2147483646 w 242"/>
                <a:gd name="T67" fmla="*/ 2147483646 h 280"/>
                <a:gd name="T68" fmla="*/ 2147483646 w 242"/>
                <a:gd name="T69" fmla="*/ 2147483646 h 280"/>
                <a:gd name="T70" fmla="*/ 2147483646 w 242"/>
                <a:gd name="T71" fmla="*/ 2147483646 h 280"/>
                <a:gd name="T72" fmla="*/ 2147483646 w 242"/>
                <a:gd name="T73" fmla="*/ 2147483646 h 280"/>
                <a:gd name="T74" fmla="*/ 2147483646 w 242"/>
                <a:gd name="T75" fmla="*/ 2147483646 h 280"/>
                <a:gd name="T76" fmla="*/ 2147483646 w 242"/>
                <a:gd name="T77" fmla="*/ 2147483646 h 280"/>
                <a:gd name="T78" fmla="*/ 2147483646 w 242"/>
                <a:gd name="T79" fmla="*/ 2147483646 h 280"/>
                <a:gd name="T80" fmla="*/ 2147483646 w 242"/>
                <a:gd name="T81" fmla="*/ 2147483646 h 280"/>
                <a:gd name="T82" fmla="*/ 2147483646 w 242"/>
                <a:gd name="T83" fmla="*/ 2147483646 h 280"/>
                <a:gd name="T84" fmla="*/ 2147483646 w 242"/>
                <a:gd name="T85" fmla="*/ 2147483646 h 280"/>
                <a:gd name="T86" fmla="*/ 2147483646 w 242"/>
                <a:gd name="T87" fmla="*/ 2147483646 h 280"/>
                <a:gd name="T88" fmla="*/ 2147483646 w 242"/>
                <a:gd name="T89" fmla="*/ 2147483646 h 280"/>
                <a:gd name="T90" fmla="*/ 2147483646 w 242"/>
                <a:gd name="T91" fmla="*/ 2147483646 h 2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84" name="安徽"/>
            <p:cNvSpPr/>
            <p:nvPr/>
          </p:nvSpPr>
          <p:spPr bwMode="auto">
            <a:xfrm>
              <a:off x="5646243" y="3846342"/>
              <a:ext cx="547491" cy="670047"/>
            </a:xfrm>
            <a:custGeom>
              <a:avLst/>
              <a:gdLst>
                <a:gd name="T0" fmla="*/ 2147483646 w 306"/>
                <a:gd name="T1" fmla="*/ 2147483646 h 374"/>
                <a:gd name="T2" fmla="*/ 2147483646 w 306"/>
                <a:gd name="T3" fmla="*/ 2147483646 h 374"/>
                <a:gd name="T4" fmla="*/ 2147483646 w 306"/>
                <a:gd name="T5" fmla="*/ 2147483646 h 374"/>
                <a:gd name="T6" fmla="*/ 2147483646 w 306"/>
                <a:gd name="T7" fmla="*/ 2147483646 h 374"/>
                <a:gd name="T8" fmla="*/ 2147483646 w 306"/>
                <a:gd name="T9" fmla="*/ 2147483646 h 374"/>
                <a:gd name="T10" fmla="*/ 2147483646 w 306"/>
                <a:gd name="T11" fmla="*/ 2147483646 h 374"/>
                <a:gd name="T12" fmla="*/ 2147483646 w 306"/>
                <a:gd name="T13" fmla="*/ 2147483646 h 374"/>
                <a:gd name="T14" fmla="*/ 2147483646 w 306"/>
                <a:gd name="T15" fmla="*/ 2147483646 h 374"/>
                <a:gd name="T16" fmla="*/ 2147483646 w 306"/>
                <a:gd name="T17" fmla="*/ 2147483646 h 374"/>
                <a:gd name="T18" fmla="*/ 2147483646 w 306"/>
                <a:gd name="T19" fmla="*/ 2147483646 h 374"/>
                <a:gd name="T20" fmla="*/ 2147483646 w 306"/>
                <a:gd name="T21" fmla="*/ 2147483646 h 374"/>
                <a:gd name="T22" fmla="*/ 2147483646 w 306"/>
                <a:gd name="T23" fmla="*/ 2147483646 h 374"/>
                <a:gd name="T24" fmla="*/ 2147483646 w 306"/>
                <a:gd name="T25" fmla="*/ 2147483646 h 374"/>
                <a:gd name="T26" fmla="*/ 2147483646 w 306"/>
                <a:gd name="T27" fmla="*/ 2147483646 h 374"/>
                <a:gd name="T28" fmla="*/ 2147483646 w 306"/>
                <a:gd name="T29" fmla="*/ 2147483646 h 374"/>
                <a:gd name="T30" fmla="*/ 2147483646 w 306"/>
                <a:gd name="T31" fmla="*/ 2147483646 h 374"/>
                <a:gd name="T32" fmla="*/ 2147483646 w 306"/>
                <a:gd name="T33" fmla="*/ 2147483646 h 374"/>
                <a:gd name="T34" fmla="*/ 2147483646 w 306"/>
                <a:gd name="T35" fmla="*/ 2147483646 h 374"/>
                <a:gd name="T36" fmla="*/ 2147483646 w 306"/>
                <a:gd name="T37" fmla="*/ 2147483646 h 374"/>
                <a:gd name="T38" fmla="*/ 2147483646 w 306"/>
                <a:gd name="T39" fmla="*/ 2147483646 h 374"/>
                <a:gd name="T40" fmla="*/ 2147483646 w 306"/>
                <a:gd name="T41" fmla="*/ 2147483646 h 374"/>
                <a:gd name="T42" fmla="*/ 2147483646 w 306"/>
                <a:gd name="T43" fmla="*/ 2147483646 h 374"/>
                <a:gd name="T44" fmla="*/ 2147483646 w 306"/>
                <a:gd name="T45" fmla="*/ 2147483646 h 374"/>
                <a:gd name="T46" fmla="*/ 2147483646 w 306"/>
                <a:gd name="T47" fmla="*/ 2147483646 h 374"/>
                <a:gd name="T48" fmla="*/ 2147483646 w 306"/>
                <a:gd name="T49" fmla="*/ 2147483646 h 374"/>
                <a:gd name="T50" fmla="*/ 2147483646 w 306"/>
                <a:gd name="T51" fmla="*/ 2147483646 h 374"/>
                <a:gd name="T52" fmla="*/ 2147483646 w 306"/>
                <a:gd name="T53" fmla="*/ 2147483646 h 374"/>
                <a:gd name="T54" fmla="*/ 2147483646 w 306"/>
                <a:gd name="T55" fmla="*/ 2147483646 h 374"/>
                <a:gd name="T56" fmla="*/ 2147483646 w 306"/>
                <a:gd name="T57" fmla="*/ 2147483646 h 374"/>
                <a:gd name="T58" fmla="*/ 2147483646 w 306"/>
                <a:gd name="T59" fmla="*/ 2147483646 h 374"/>
                <a:gd name="T60" fmla="*/ 2147483646 w 306"/>
                <a:gd name="T61" fmla="*/ 2147483646 h 374"/>
                <a:gd name="T62" fmla="*/ 2147483646 w 306"/>
                <a:gd name="T63" fmla="*/ 2147483646 h 374"/>
                <a:gd name="T64" fmla="*/ 2147483646 w 306"/>
                <a:gd name="T65" fmla="*/ 2147483646 h 374"/>
                <a:gd name="T66" fmla="*/ 2147483646 w 306"/>
                <a:gd name="T67" fmla="*/ 2147483646 h 374"/>
                <a:gd name="T68" fmla="*/ 2147483646 w 306"/>
                <a:gd name="T69" fmla="*/ 2147483646 h 374"/>
                <a:gd name="T70" fmla="*/ 2147483646 w 306"/>
                <a:gd name="T71" fmla="*/ 2147483646 h 374"/>
                <a:gd name="T72" fmla="*/ 2147483646 w 306"/>
                <a:gd name="T73" fmla="*/ 2147483646 h 374"/>
                <a:gd name="T74" fmla="*/ 2147483646 w 306"/>
                <a:gd name="T75" fmla="*/ 2147483646 h 374"/>
                <a:gd name="T76" fmla="*/ 2147483646 w 306"/>
                <a:gd name="T77" fmla="*/ 2147483646 h 374"/>
                <a:gd name="T78" fmla="*/ 2147483646 w 306"/>
                <a:gd name="T79" fmla="*/ 2147483646 h 374"/>
                <a:gd name="T80" fmla="*/ 2147483646 w 306"/>
                <a:gd name="T81" fmla="*/ 2147483646 h 374"/>
                <a:gd name="T82" fmla="*/ 2147483646 w 306"/>
                <a:gd name="T83" fmla="*/ 2147483646 h 374"/>
                <a:gd name="T84" fmla="*/ 2147483646 w 306"/>
                <a:gd name="T85" fmla="*/ 2147483646 h 374"/>
                <a:gd name="T86" fmla="*/ 2147483646 w 306"/>
                <a:gd name="T87" fmla="*/ 2147483646 h 374"/>
                <a:gd name="T88" fmla="*/ 2147483646 w 306"/>
                <a:gd name="T89" fmla="*/ 2147483646 h 374"/>
                <a:gd name="T90" fmla="*/ 2147483646 w 306"/>
                <a:gd name="T91" fmla="*/ 2147483646 h 374"/>
                <a:gd name="T92" fmla="*/ 2147483646 w 306"/>
                <a:gd name="T93" fmla="*/ 2147483646 h 374"/>
                <a:gd name="T94" fmla="*/ 2147483646 w 306"/>
                <a:gd name="T95" fmla="*/ 2147483646 h 374"/>
                <a:gd name="T96" fmla="*/ 2147483646 w 306"/>
                <a:gd name="T97" fmla="*/ 2147483646 h 374"/>
                <a:gd name="T98" fmla="*/ 2147483646 w 306"/>
                <a:gd name="T99" fmla="*/ 2147483646 h 374"/>
                <a:gd name="T100" fmla="*/ 2147483646 w 306"/>
                <a:gd name="T101" fmla="*/ 2147483646 h 374"/>
                <a:gd name="T102" fmla="*/ 2147483646 w 306"/>
                <a:gd name="T103" fmla="*/ 2147483646 h 374"/>
                <a:gd name="T104" fmla="*/ 2147483646 w 306"/>
                <a:gd name="T105" fmla="*/ 2147483646 h 374"/>
                <a:gd name="T106" fmla="*/ 2147483646 w 306"/>
                <a:gd name="T107" fmla="*/ 2147483646 h 374"/>
                <a:gd name="T108" fmla="*/ 2147483646 w 306"/>
                <a:gd name="T109" fmla="*/ 2147483646 h 374"/>
                <a:gd name="T110" fmla="*/ 2147483646 w 306"/>
                <a:gd name="T111" fmla="*/ 2147483646 h 374"/>
                <a:gd name="T112" fmla="*/ 2147483646 w 306"/>
                <a:gd name="T113" fmla="*/ 2147483646 h 374"/>
                <a:gd name="T114" fmla="*/ 2147483646 w 306"/>
                <a:gd name="T115" fmla="*/ 2147483646 h 37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85" name="天津"/>
            <p:cNvSpPr/>
            <p:nvPr/>
          </p:nvSpPr>
          <p:spPr bwMode="auto">
            <a:xfrm>
              <a:off x="5753564" y="3073690"/>
              <a:ext cx="143094" cy="206766"/>
            </a:xfrm>
            <a:custGeom>
              <a:avLst/>
              <a:gdLst>
                <a:gd name="T0" fmla="*/ 2147483646 w 80"/>
                <a:gd name="T1" fmla="*/ 2147483646 h 116"/>
                <a:gd name="T2" fmla="*/ 2147483646 w 80"/>
                <a:gd name="T3" fmla="*/ 0 h 116"/>
                <a:gd name="T4" fmla="*/ 2147483646 w 80"/>
                <a:gd name="T5" fmla="*/ 0 h 116"/>
                <a:gd name="T6" fmla="*/ 2147483646 w 80"/>
                <a:gd name="T7" fmla="*/ 2147483646 h 116"/>
                <a:gd name="T8" fmla="*/ 2147483646 w 80"/>
                <a:gd name="T9" fmla="*/ 2147483646 h 116"/>
                <a:gd name="T10" fmla="*/ 2147483646 w 80"/>
                <a:gd name="T11" fmla="*/ 2147483646 h 116"/>
                <a:gd name="T12" fmla="*/ 2147483646 w 80"/>
                <a:gd name="T13" fmla="*/ 2147483646 h 116"/>
                <a:gd name="T14" fmla="*/ 2147483646 w 80"/>
                <a:gd name="T15" fmla="*/ 2147483646 h 116"/>
                <a:gd name="T16" fmla="*/ 2147483646 w 80"/>
                <a:gd name="T17" fmla="*/ 2147483646 h 116"/>
                <a:gd name="T18" fmla="*/ 2147483646 w 80"/>
                <a:gd name="T19" fmla="*/ 2147483646 h 116"/>
                <a:gd name="T20" fmla="*/ 2147483646 w 80"/>
                <a:gd name="T21" fmla="*/ 2147483646 h 116"/>
                <a:gd name="T22" fmla="*/ 2147483646 w 80"/>
                <a:gd name="T23" fmla="*/ 2147483646 h 116"/>
                <a:gd name="T24" fmla="*/ 2147483646 w 80"/>
                <a:gd name="T25" fmla="*/ 2147483646 h 116"/>
                <a:gd name="T26" fmla="*/ 2147483646 w 80"/>
                <a:gd name="T27" fmla="*/ 2147483646 h 116"/>
                <a:gd name="T28" fmla="*/ 2147483646 w 80"/>
                <a:gd name="T29" fmla="*/ 2147483646 h 116"/>
                <a:gd name="T30" fmla="*/ 2147483646 w 80"/>
                <a:gd name="T31" fmla="*/ 2147483646 h 116"/>
                <a:gd name="T32" fmla="*/ 2147483646 w 80"/>
                <a:gd name="T33" fmla="*/ 2147483646 h 116"/>
                <a:gd name="T34" fmla="*/ 0 w 80"/>
                <a:gd name="T35" fmla="*/ 2147483646 h 116"/>
                <a:gd name="T36" fmla="*/ 0 w 80"/>
                <a:gd name="T37" fmla="*/ 2147483646 h 116"/>
                <a:gd name="T38" fmla="*/ 0 w 80"/>
                <a:gd name="T39" fmla="*/ 2147483646 h 116"/>
                <a:gd name="T40" fmla="*/ 0 w 80"/>
                <a:gd name="T41" fmla="*/ 2147483646 h 116"/>
                <a:gd name="T42" fmla="*/ 2147483646 w 80"/>
                <a:gd name="T43" fmla="*/ 2147483646 h 116"/>
                <a:gd name="T44" fmla="*/ 2147483646 w 80"/>
                <a:gd name="T45" fmla="*/ 2147483646 h 116"/>
                <a:gd name="T46" fmla="*/ 2147483646 w 80"/>
                <a:gd name="T47" fmla="*/ 2147483646 h 116"/>
                <a:gd name="T48" fmla="*/ 2147483646 w 80"/>
                <a:gd name="T49" fmla="*/ 2147483646 h 116"/>
                <a:gd name="T50" fmla="*/ 2147483646 w 80"/>
                <a:gd name="T51" fmla="*/ 2147483646 h 116"/>
                <a:gd name="T52" fmla="*/ 2147483646 w 80"/>
                <a:gd name="T53" fmla="*/ 2147483646 h 116"/>
                <a:gd name="T54" fmla="*/ 2147483646 w 80"/>
                <a:gd name="T55" fmla="*/ 2147483646 h 116"/>
                <a:gd name="T56" fmla="*/ 2147483646 w 80"/>
                <a:gd name="T57" fmla="*/ 2147483646 h 116"/>
                <a:gd name="T58" fmla="*/ 2147483646 w 80"/>
                <a:gd name="T59" fmla="*/ 2147483646 h 116"/>
                <a:gd name="T60" fmla="*/ 2147483646 w 80"/>
                <a:gd name="T61" fmla="*/ 2147483646 h 116"/>
                <a:gd name="T62" fmla="*/ 2147483646 w 80"/>
                <a:gd name="T63" fmla="*/ 2147483646 h 116"/>
                <a:gd name="T64" fmla="*/ 2147483646 w 80"/>
                <a:gd name="T65" fmla="*/ 2147483646 h 116"/>
                <a:gd name="T66" fmla="*/ 2147483646 w 80"/>
                <a:gd name="T67" fmla="*/ 2147483646 h 116"/>
                <a:gd name="T68" fmla="*/ 2147483646 w 80"/>
                <a:gd name="T69" fmla="*/ 2147483646 h 116"/>
                <a:gd name="T70" fmla="*/ 2147483646 w 80"/>
                <a:gd name="T71" fmla="*/ 2147483646 h 116"/>
                <a:gd name="T72" fmla="*/ 2147483646 w 80"/>
                <a:gd name="T73" fmla="*/ 2147483646 h 116"/>
                <a:gd name="T74" fmla="*/ 2147483646 w 80"/>
                <a:gd name="T75" fmla="*/ 2147483646 h 116"/>
                <a:gd name="T76" fmla="*/ 2147483646 w 80"/>
                <a:gd name="T77" fmla="*/ 2147483646 h 116"/>
                <a:gd name="T78" fmla="*/ 2147483646 w 80"/>
                <a:gd name="T79" fmla="*/ 2147483646 h 116"/>
                <a:gd name="T80" fmla="*/ 2147483646 w 80"/>
                <a:gd name="T81" fmla="*/ 2147483646 h 116"/>
                <a:gd name="T82" fmla="*/ 2147483646 w 80"/>
                <a:gd name="T83" fmla="*/ 2147483646 h 116"/>
                <a:gd name="T84" fmla="*/ 2147483646 w 80"/>
                <a:gd name="T85" fmla="*/ 2147483646 h 116"/>
                <a:gd name="T86" fmla="*/ 2147483646 w 80"/>
                <a:gd name="T87" fmla="*/ 2147483646 h 116"/>
                <a:gd name="T88" fmla="*/ 2147483646 w 80"/>
                <a:gd name="T89" fmla="*/ 2147483646 h 116"/>
                <a:gd name="T90" fmla="*/ 2147483646 w 80"/>
                <a:gd name="T91" fmla="*/ 2147483646 h 116"/>
                <a:gd name="T92" fmla="*/ 2147483646 w 80"/>
                <a:gd name="T93" fmla="*/ 2147483646 h 116"/>
                <a:gd name="T94" fmla="*/ 2147483646 w 80"/>
                <a:gd name="T95" fmla="*/ 2147483646 h 1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86" name="北京"/>
            <p:cNvSpPr/>
            <p:nvPr/>
          </p:nvSpPr>
          <p:spPr bwMode="auto">
            <a:xfrm>
              <a:off x="5610469" y="2980412"/>
              <a:ext cx="189755" cy="203656"/>
            </a:xfrm>
            <a:custGeom>
              <a:avLst/>
              <a:gdLst>
                <a:gd name="T0" fmla="*/ 2147483646 w 106"/>
                <a:gd name="T1" fmla="*/ 2147483646 h 114"/>
                <a:gd name="T2" fmla="*/ 2147483646 w 106"/>
                <a:gd name="T3" fmla="*/ 2147483646 h 114"/>
                <a:gd name="T4" fmla="*/ 2147483646 w 106"/>
                <a:gd name="T5" fmla="*/ 2147483646 h 114"/>
                <a:gd name="T6" fmla="*/ 2147483646 w 106"/>
                <a:gd name="T7" fmla="*/ 2147483646 h 114"/>
                <a:gd name="T8" fmla="*/ 2147483646 w 106"/>
                <a:gd name="T9" fmla="*/ 2147483646 h 114"/>
                <a:gd name="T10" fmla="*/ 2147483646 w 106"/>
                <a:gd name="T11" fmla="*/ 2147483646 h 114"/>
                <a:gd name="T12" fmla="*/ 2147483646 w 106"/>
                <a:gd name="T13" fmla="*/ 2147483646 h 114"/>
                <a:gd name="T14" fmla="*/ 2147483646 w 106"/>
                <a:gd name="T15" fmla="*/ 2147483646 h 114"/>
                <a:gd name="T16" fmla="*/ 2147483646 w 106"/>
                <a:gd name="T17" fmla="*/ 2147483646 h 114"/>
                <a:gd name="T18" fmla="*/ 0 w 106"/>
                <a:gd name="T19" fmla="*/ 2147483646 h 114"/>
                <a:gd name="T20" fmla="*/ 2147483646 w 106"/>
                <a:gd name="T21" fmla="*/ 2147483646 h 114"/>
                <a:gd name="T22" fmla="*/ 2147483646 w 106"/>
                <a:gd name="T23" fmla="*/ 2147483646 h 114"/>
                <a:gd name="T24" fmla="*/ 2147483646 w 106"/>
                <a:gd name="T25" fmla="*/ 2147483646 h 114"/>
                <a:gd name="T26" fmla="*/ 2147483646 w 106"/>
                <a:gd name="T27" fmla="*/ 2147483646 h 114"/>
                <a:gd name="T28" fmla="*/ 2147483646 w 106"/>
                <a:gd name="T29" fmla="*/ 2147483646 h 114"/>
                <a:gd name="T30" fmla="*/ 2147483646 w 106"/>
                <a:gd name="T31" fmla="*/ 2147483646 h 114"/>
                <a:gd name="T32" fmla="*/ 2147483646 w 106"/>
                <a:gd name="T33" fmla="*/ 2147483646 h 114"/>
                <a:gd name="T34" fmla="*/ 2147483646 w 106"/>
                <a:gd name="T35" fmla="*/ 2147483646 h 114"/>
                <a:gd name="T36" fmla="*/ 2147483646 w 106"/>
                <a:gd name="T37" fmla="*/ 2147483646 h 114"/>
                <a:gd name="T38" fmla="*/ 2147483646 w 106"/>
                <a:gd name="T39" fmla="*/ 2147483646 h 114"/>
                <a:gd name="T40" fmla="*/ 2147483646 w 106"/>
                <a:gd name="T41" fmla="*/ 2147483646 h 114"/>
                <a:gd name="T42" fmla="*/ 2147483646 w 106"/>
                <a:gd name="T43" fmla="*/ 2147483646 h 114"/>
                <a:gd name="T44" fmla="*/ 2147483646 w 106"/>
                <a:gd name="T45" fmla="*/ 2147483646 h 114"/>
                <a:gd name="T46" fmla="*/ 2147483646 w 106"/>
                <a:gd name="T47" fmla="*/ 2147483646 h 114"/>
                <a:gd name="T48" fmla="*/ 2147483646 w 106"/>
                <a:gd name="T49" fmla="*/ 2147483646 h 114"/>
                <a:gd name="T50" fmla="*/ 2147483646 w 106"/>
                <a:gd name="T51" fmla="*/ 2147483646 h 114"/>
                <a:gd name="T52" fmla="*/ 2147483646 w 106"/>
                <a:gd name="T53" fmla="*/ 2147483646 h 114"/>
                <a:gd name="T54" fmla="*/ 2147483646 w 106"/>
                <a:gd name="T55" fmla="*/ 2147483646 h 114"/>
                <a:gd name="T56" fmla="*/ 2147483646 w 106"/>
                <a:gd name="T57" fmla="*/ 2147483646 h 114"/>
                <a:gd name="T58" fmla="*/ 2147483646 w 106"/>
                <a:gd name="T59" fmla="*/ 2147483646 h 114"/>
                <a:gd name="T60" fmla="*/ 2147483646 w 106"/>
                <a:gd name="T61" fmla="*/ 2147483646 h 114"/>
                <a:gd name="T62" fmla="*/ 2147483646 w 106"/>
                <a:gd name="T63" fmla="*/ 2147483646 h 1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87" name="辽宁"/>
            <p:cNvSpPr/>
            <p:nvPr/>
          </p:nvSpPr>
          <p:spPr bwMode="auto">
            <a:xfrm>
              <a:off x="5932432" y="2576207"/>
              <a:ext cx="673476" cy="640509"/>
            </a:xfrm>
            <a:custGeom>
              <a:avLst/>
              <a:gdLst>
                <a:gd name="T0" fmla="*/ 2147483646 w 376"/>
                <a:gd name="T1" fmla="*/ 2147483646 h 358"/>
                <a:gd name="T2" fmla="*/ 2147483646 w 376"/>
                <a:gd name="T3" fmla="*/ 2147483646 h 358"/>
                <a:gd name="T4" fmla="*/ 2147483646 w 376"/>
                <a:gd name="T5" fmla="*/ 2147483646 h 358"/>
                <a:gd name="T6" fmla="*/ 2147483646 w 376"/>
                <a:gd name="T7" fmla="*/ 2147483646 h 358"/>
                <a:gd name="T8" fmla="*/ 2147483646 w 376"/>
                <a:gd name="T9" fmla="*/ 2147483646 h 358"/>
                <a:gd name="T10" fmla="*/ 2147483646 w 376"/>
                <a:gd name="T11" fmla="*/ 2147483646 h 358"/>
                <a:gd name="T12" fmla="*/ 2147483646 w 376"/>
                <a:gd name="T13" fmla="*/ 2147483646 h 358"/>
                <a:gd name="T14" fmla="*/ 2147483646 w 376"/>
                <a:gd name="T15" fmla="*/ 2147483646 h 358"/>
                <a:gd name="T16" fmla="*/ 2147483646 w 376"/>
                <a:gd name="T17" fmla="*/ 2147483646 h 358"/>
                <a:gd name="T18" fmla="*/ 2147483646 w 376"/>
                <a:gd name="T19" fmla="*/ 2147483646 h 358"/>
                <a:gd name="T20" fmla="*/ 2147483646 w 376"/>
                <a:gd name="T21" fmla="*/ 2147483646 h 358"/>
                <a:gd name="T22" fmla="*/ 2147483646 w 376"/>
                <a:gd name="T23" fmla="*/ 2147483646 h 358"/>
                <a:gd name="T24" fmla="*/ 2147483646 w 376"/>
                <a:gd name="T25" fmla="*/ 2147483646 h 358"/>
                <a:gd name="T26" fmla="*/ 2147483646 w 376"/>
                <a:gd name="T27" fmla="*/ 2147483646 h 358"/>
                <a:gd name="T28" fmla="*/ 2147483646 w 376"/>
                <a:gd name="T29" fmla="*/ 2147483646 h 358"/>
                <a:gd name="T30" fmla="*/ 2147483646 w 376"/>
                <a:gd name="T31" fmla="*/ 2147483646 h 358"/>
                <a:gd name="T32" fmla="*/ 2147483646 w 376"/>
                <a:gd name="T33" fmla="*/ 2147483646 h 358"/>
                <a:gd name="T34" fmla="*/ 2147483646 w 376"/>
                <a:gd name="T35" fmla="*/ 2147483646 h 358"/>
                <a:gd name="T36" fmla="*/ 2147483646 w 376"/>
                <a:gd name="T37" fmla="*/ 2147483646 h 358"/>
                <a:gd name="T38" fmla="*/ 2147483646 w 376"/>
                <a:gd name="T39" fmla="*/ 2147483646 h 358"/>
                <a:gd name="T40" fmla="*/ 2147483646 w 376"/>
                <a:gd name="T41" fmla="*/ 2147483646 h 358"/>
                <a:gd name="T42" fmla="*/ 2147483646 w 376"/>
                <a:gd name="T43" fmla="*/ 2147483646 h 358"/>
                <a:gd name="T44" fmla="*/ 2147483646 w 376"/>
                <a:gd name="T45" fmla="*/ 2147483646 h 358"/>
                <a:gd name="T46" fmla="*/ 2147483646 w 376"/>
                <a:gd name="T47" fmla="*/ 2147483646 h 358"/>
                <a:gd name="T48" fmla="*/ 2147483646 w 376"/>
                <a:gd name="T49" fmla="*/ 2147483646 h 358"/>
                <a:gd name="T50" fmla="*/ 2147483646 w 376"/>
                <a:gd name="T51" fmla="*/ 2147483646 h 358"/>
                <a:gd name="T52" fmla="*/ 2147483646 w 376"/>
                <a:gd name="T53" fmla="*/ 2147483646 h 358"/>
                <a:gd name="T54" fmla="*/ 2147483646 w 376"/>
                <a:gd name="T55" fmla="*/ 2147483646 h 358"/>
                <a:gd name="T56" fmla="*/ 2147483646 w 376"/>
                <a:gd name="T57" fmla="*/ 2147483646 h 358"/>
                <a:gd name="T58" fmla="*/ 2147483646 w 376"/>
                <a:gd name="T59" fmla="*/ 2147483646 h 358"/>
                <a:gd name="T60" fmla="*/ 2147483646 w 376"/>
                <a:gd name="T61" fmla="*/ 2147483646 h 358"/>
                <a:gd name="T62" fmla="*/ 2147483646 w 376"/>
                <a:gd name="T63" fmla="*/ 2147483646 h 358"/>
                <a:gd name="T64" fmla="*/ 2147483646 w 376"/>
                <a:gd name="T65" fmla="*/ 2147483646 h 358"/>
                <a:gd name="T66" fmla="*/ 2147483646 w 376"/>
                <a:gd name="T67" fmla="*/ 2147483646 h 358"/>
                <a:gd name="T68" fmla="*/ 2147483646 w 376"/>
                <a:gd name="T69" fmla="*/ 2147483646 h 358"/>
                <a:gd name="T70" fmla="*/ 2147483646 w 376"/>
                <a:gd name="T71" fmla="*/ 2147483646 h 358"/>
                <a:gd name="T72" fmla="*/ 2147483646 w 376"/>
                <a:gd name="T73" fmla="*/ 2147483646 h 358"/>
                <a:gd name="T74" fmla="*/ 2147483646 w 376"/>
                <a:gd name="T75" fmla="*/ 2147483646 h 358"/>
                <a:gd name="T76" fmla="*/ 2147483646 w 376"/>
                <a:gd name="T77" fmla="*/ 2147483646 h 358"/>
                <a:gd name="T78" fmla="*/ 2147483646 w 376"/>
                <a:gd name="T79" fmla="*/ 2147483646 h 358"/>
                <a:gd name="T80" fmla="*/ 2147483646 w 376"/>
                <a:gd name="T81" fmla="*/ 2147483646 h 358"/>
                <a:gd name="T82" fmla="*/ 2147483646 w 376"/>
                <a:gd name="T83" fmla="*/ 2147483646 h 358"/>
                <a:gd name="T84" fmla="*/ 2147483646 w 376"/>
                <a:gd name="T85" fmla="*/ 2147483646 h 358"/>
                <a:gd name="T86" fmla="*/ 2147483646 w 376"/>
                <a:gd name="T87" fmla="*/ 2147483646 h 358"/>
                <a:gd name="T88" fmla="*/ 2147483646 w 376"/>
                <a:gd name="T89" fmla="*/ 2147483646 h 358"/>
                <a:gd name="T90" fmla="*/ 2147483646 w 376"/>
                <a:gd name="T91" fmla="*/ 2147483646 h 358"/>
                <a:gd name="T92" fmla="*/ 2147483646 w 376"/>
                <a:gd name="T93" fmla="*/ 2147483646 h 358"/>
                <a:gd name="T94" fmla="*/ 2147483646 w 376"/>
                <a:gd name="T95" fmla="*/ 2147483646 h 358"/>
                <a:gd name="T96" fmla="*/ 2147483646 w 376"/>
                <a:gd name="T97" fmla="*/ 2147483646 h 358"/>
                <a:gd name="T98" fmla="*/ 2147483646 w 376"/>
                <a:gd name="T99" fmla="*/ 2147483646 h 358"/>
                <a:gd name="T100" fmla="*/ 2147483646 w 376"/>
                <a:gd name="T101" fmla="*/ 2147483646 h 358"/>
                <a:gd name="T102" fmla="*/ 2147483646 w 376"/>
                <a:gd name="T103" fmla="*/ 2147483646 h 358"/>
                <a:gd name="T104" fmla="*/ 2147483646 w 376"/>
                <a:gd name="T105" fmla="*/ 0 h 358"/>
                <a:gd name="T106" fmla="*/ 2147483646 w 376"/>
                <a:gd name="T107" fmla="*/ 2147483646 h 358"/>
                <a:gd name="T108" fmla="*/ 2147483646 w 376"/>
                <a:gd name="T109" fmla="*/ 2147483646 h 358"/>
                <a:gd name="T110" fmla="*/ 2147483646 w 376"/>
                <a:gd name="T111" fmla="*/ 2147483646 h 358"/>
                <a:gd name="T112" fmla="*/ 2147483646 w 376"/>
                <a:gd name="T113" fmla="*/ 2147483646 h 35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88" name="吉林"/>
            <p:cNvSpPr/>
            <p:nvPr/>
          </p:nvSpPr>
          <p:spPr bwMode="auto">
            <a:xfrm>
              <a:off x="6083303" y="2189103"/>
              <a:ext cx="959665" cy="651392"/>
            </a:xfrm>
            <a:custGeom>
              <a:avLst/>
              <a:gdLst>
                <a:gd name="T0" fmla="*/ 2147483646 w 536"/>
                <a:gd name="T1" fmla="*/ 2147483646 h 364"/>
                <a:gd name="T2" fmla="*/ 2147483646 w 536"/>
                <a:gd name="T3" fmla="*/ 2147483646 h 364"/>
                <a:gd name="T4" fmla="*/ 2147483646 w 536"/>
                <a:gd name="T5" fmla="*/ 2147483646 h 364"/>
                <a:gd name="T6" fmla="*/ 2147483646 w 536"/>
                <a:gd name="T7" fmla="*/ 2147483646 h 364"/>
                <a:gd name="T8" fmla="*/ 2147483646 w 536"/>
                <a:gd name="T9" fmla="*/ 2147483646 h 364"/>
                <a:gd name="T10" fmla="*/ 2147483646 w 536"/>
                <a:gd name="T11" fmla="*/ 2147483646 h 364"/>
                <a:gd name="T12" fmla="*/ 2147483646 w 536"/>
                <a:gd name="T13" fmla="*/ 2147483646 h 364"/>
                <a:gd name="T14" fmla="*/ 2147483646 w 536"/>
                <a:gd name="T15" fmla="*/ 2147483646 h 364"/>
                <a:gd name="T16" fmla="*/ 2147483646 w 536"/>
                <a:gd name="T17" fmla="*/ 2147483646 h 364"/>
                <a:gd name="T18" fmla="*/ 2147483646 w 536"/>
                <a:gd name="T19" fmla="*/ 2147483646 h 364"/>
                <a:gd name="T20" fmla="*/ 2147483646 w 536"/>
                <a:gd name="T21" fmla="*/ 2147483646 h 364"/>
                <a:gd name="T22" fmla="*/ 2147483646 w 536"/>
                <a:gd name="T23" fmla="*/ 2147483646 h 364"/>
                <a:gd name="T24" fmla="*/ 2147483646 w 536"/>
                <a:gd name="T25" fmla="*/ 2147483646 h 364"/>
                <a:gd name="T26" fmla="*/ 2147483646 w 536"/>
                <a:gd name="T27" fmla="*/ 2147483646 h 364"/>
                <a:gd name="T28" fmla="*/ 2147483646 w 536"/>
                <a:gd name="T29" fmla="*/ 2147483646 h 364"/>
                <a:gd name="T30" fmla="*/ 2147483646 w 536"/>
                <a:gd name="T31" fmla="*/ 2147483646 h 364"/>
                <a:gd name="T32" fmla="*/ 2147483646 w 536"/>
                <a:gd name="T33" fmla="*/ 2147483646 h 364"/>
                <a:gd name="T34" fmla="*/ 2147483646 w 536"/>
                <a:gd name="T35" fmla="*/ 2147483646 h 364"/>
                <a:gd name="T36" fmla="*/ 2147483646 w 536"/>
                <a:gd name="T37" fmla="*/ 2147483646 h 364"/>
                <a:gd name="T38" fmla="*/ 2147483646 w 536"/>
                <a:gd name="T39" fmla="*/ 2147483646 h 364"/>
                <a:gd name="T40" fmla="*/ 2147483646 w 536"/>
                <a:gd name="T41" fmla="*/ 2147483646 h 364"/>
                <a:gd name="T42" fmla="*/ 2147483646 w 536"/>
                <a:gd name="T43" fmla="*/ 2147483646 h 364"/>
                <a:gd name="T44" fmla="*/ 2147483646 w 536"/>
                <a:gd name="T45" fmla="*/ 2147483646 h 364"/>
                <a:gd name="T46" fmla="*/ 2147483646 w 536"/>
                <a:gd name="T47" fmla="*/ 2147483646 h 364"/>
                <a:gd name="T48" fmla="*/ 2147483646 w 536"/>
                <a:gd name="T49" fmla="*/ 2147483646 h 364"/>
                <a:gd name="T50" fmla="*/ 2147483646 w 536"/>
                <a:gd name="T51" fmla="*/ 2147483646 h 364"/>
                <a:gd name="T52" fmla="*/ 2147483646 w 536"/>
                <a:gd name="T53" fmla="*/ 2147483646 h 364"/>
                <a:gd name="T54" fmla="*/ 2147483646 w 536"/>
                <a:gd name="T55" fmla="*/ 2147483646 h 364"/>
                <a:gd name="T56" fmla="*/ 2147483646 w 536"/>
                <a:gd name="T57" fmla="*/ 2147483646 h 364"/>
                <a:gd name="T58" fmla="*/ 2147483646 w 536"/>
                <a:gd name="T59" fmla="*/ 2147483646 h 364"/>
                <a:gd name="T60" fmla="*/ 2147483646 w 536"/>
                <a:gd name="T61" fmla="*/ 2147483646 h 364"/>
                <a:gd name="T62" fmla="*/ 2147483646 w 536"/>
                <a:gd name="T63" fmla="*/ 2147483646 h 364"/>
                <a:gd name="T64" fmla="*/ 2147483646 w 536"/>
                <a:gd name="T65" fmla="*/ 2147483646 h 364"/>
                <a:gd name="T66" fmla="*/ 2147483646 w 536"/>
                <a:gd name="T67" fmla="*/ 2147483646 h 364"/>
                <a:gd name="T68" fmla="*/ 2147483646 w 536"/>
                <a:gd name="T69" fmla="*/ 2147483646 h 364"/>
                <a:gd name="T70" fmla="*/ 2147483646 w 536"/>
                <a:gd name="T71" fmla="*/ 2147483646 h 364"/>
                <a:gd name="T72" fmla="*/ 2147483646 w 536"/>
                <a:gd name="T73" fmla="*/ 2147483646 h 364"/>
                <a:gd name="T74" fmla="*/ 2147483646 w 536"/>
                <a:gd name="T75" fmla="*/ 2147483646 h 364"/>
                <a:gd name="T76" fmla="*/ 2147483646 w 536"/>
                <a:gd name="T77" fmla="*/ 2147483646 h 364"/>
                <a:gd name="T78" fmla="*/ 2147483646 w 536"/>
                <a:gd name="T79" fmla="*/ 2147483646 h 364"/>
                <a:gd name="T80" fmla="*/ 2147483646 w 536"/>
                <a:gd name="T81" fmla="*/ 2147483646 h 364"/>
                <a:gd name="T82" fmla="*/ 2147483646 w 536"/>
                <a:gd name="T83" fmla="*/ 2147483646 h 364"/>
                <a:gd name="T84" fmla="*/ 2147483646 w 536"/>
                <a:gd name="T85" fmla="*/ 2147483646 h 364"/>
                <a:gd name="T86" fmla="*/ 2147483646 w 536"/>
                <a:gd name="T87" fmla="*/ 2147483646 h 364"/>
                <a:gd name="T88" fmla="*/ 2147483646 w 536"/>
                <a:gd name="T89" fmla="*/ 2147483646 h 364"/>
                <a:gd name="T90" fmla="*/ 2147483646 w 536"/>
                <a:gd name="T91" fmla="*/ 2147483646 h 364"/>
                <a:gd name="T92" fmla="*/ 2147483646 w 536"/>
                <a:gd name="T93" fmla="*/ 2147483646 h 364"/>
                <a:gd name="T94" fmla="*/ 2147483646 w 536"/>
                <a:gd name="T95" fmla="*/ 2147483646 h 364"/>
                <a:gd name="T96" fmla="*/ 2147483646 w 536"/>
                <a:gd name="T97" fmla="*/ 2147483646 h 364"/>
                <a:gd name="T98" fmla="*/ 2147483646 w 536"/>
                <a:gd name="T99" fmla="*/ 2147483646 h 364"/>
                <a:gd name="T100" fmla="*/ 2147483646 w 536"/>
                <a:gd name="T101" fmla="*/ 2147483646 h 364"/>
                <a:gd name="T102" fmla="*/ 2147483646 w 536"/>
                <a:gd name="T103" fmla="*/ 2147483646 h 36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89" name="黑龙江"/>
            <p:cNvSpPr/>
            <p:nvPr/>
          </p:nvSpPr>
          <p:spPr bwMode="auto">
            <a:xfrm>
              <a:off x="5879549" y="1268760"/>
              <a:ext cx="1284738" cy="1167530"/>
            </a:xfrm>
            <a:custGeom>
              <a:avLst/>
              <a:gdLst>
                <a:gd name="T0" fmla="*/ 2147483646 w 718"/>
                <a:gd name="T1" fmla="*/ 2147483646 h 652"/>
                <a:gd name="T2" fmla="*/ 2147483646 w 718"/>
                <a:gd name="T3" fmla="*/ 2147483646 h 652"/>
                <a:gd name="T4" fmla="*/ 2147483646 w 718"/>
                <a:gd name="T5" fmla="*/ 2147483646 h 652"/>
                <a:gd name="T6" fmla="*/ 2147483646 w 718"/>
                <a:gd name="T7" fmla="*/ 2147483646 h 652"/>
                <a:gd name="T8" fmla="*/ 2147483646 w 718"/>
                <a:gd name="T9" fmla="*/ 2147483646 h 652"/>
                <a:gd name="T10" fmla="*/ 2147483646 w 718"/>
                <a:gd name="T11" fmla="*/ 2147483646 h 652"/>
                <a:gd name="T12" fmla="*/ 2147483646 w 718"/>
                <a:gd name="T13" fmla="*/ 2147483646 h 652"/>
                <a:gd name="T14" fmla="*/ 2147483646 w 718"/>
                <a:gd name="T15" fmla="*/ 2147483646 h 652"/>
                <a:gd name="T16" fmla="*/ 2147483646 w 718"/>
                <a:gd name="T17" fmla="*/ 2147483646 h 652"/>
                <a:gd name="T18" fmla="*/ 2147483646 w 718"/>
                <a:gd name="T19" fmla="*/ 2147483646 h 652"/>
                <a:gd name="T20" fmla="*/ 2147483646 w 718"/>
                <a:gd name="T21" fmla="*/ 2147483646 h 652"/>
                <a:gd name="T22" fmla="*/ 2147483646 w 718"/>
                <a:gd name="T23" fmla="*/ 2147483646 h 652"/>
                <a:gd name="T24" fmla="*/ 2147483646 w 718"/>
                <a:gd name="T25" fmla="*/ 2147483646 h 652"/>
                <a:gd name="T26" fmla="*/ 2147483646 w 718"/>
                <a:gd name="T27" fmla="*/ 0 h 652"/>
                <a:gd name="T28" fmla="*/ 2147483646 w 718"/>
                <a:gd name="T29" fmla="*/ 2147483646 h 652"/>
                <a:gd name="T30" fmla="*/ 2147483646 w 718"/>
                <a:gd name="T31" fmla="*/ 2147483646 h 652"/>
                <a:gd name="T32" fmla="*/ 0 w 718"/>
                <a:gd name="T33" fmla="*/ 2147483646 h 652"/>
                <a:gd name="T34" fmla="*/ 2147483646 w 718"/>
                <a:gd name="T35" fmla="*/ 2147483646 h 652"/>
                <a:gd name="T36" fmla="*/ 2147483646 w 718"/>
                <a:gd name="T37" fmla="*/ 2147483646 h 652"/>
                <a:gd name="T38" fmla="*/ 2147483646 w 718"/>
                <a:gd name="T39" fmla="*/ 2147483646 h 652"/>
                <a:gd name="T40" fmla="*/ 2147483646 w 718"/>
                <a:gd name="T41" fmla="*/ 2147483646 h 652"/>
                <a:gd name="T42" fmla="*/ 2147483646 w 718"/>
                <a:gd name="T43" fmla="*/ 2147483646 h 652"/>
                <a:gd name="T44" fmla="*/ 2147483646 w 718"/>
                <a:gd name="T45" fmla="*/ 2147483646 h 652"/>
                <a:gd name="T46" fmla="*/ 2147483646 w 718"/>
                <a:gd name="T47" fmla="*/ 2147483646 h 652"/>
                <a:gd name="T48" fmla="*/ 2147483646 w 718"/>
                <a:gd name="T49" fmla="*/ 2147483646 h 652"/>
                <a:gd name="T50" fmla="*/ 2147483646 w 718"/>
                <a:gd name="T51" fmla="*/ 2147483646 h 652"/>
                <a:gd name="T52" fmla="*/ 2147483646 w 718"/>
                <a:gd name="T53" fmla="*/ 2147483646 h 652"/>
                <a:gd name="T54" fmla="*/ 2147483646 w 718"/>
                <a:gd name="T55" fmla="*/ 2147483646 h 652"/>
                <a:gd name="T56" fmla="*/ 2147483646 w 718"/>
                <a:gd name="T57" fmla="*/ 2147483646 h 652"/>
                <a:gd name="T58" fmla="*/ 2147483646 w 718"/>
                <a:gd name="T59" fmla="*/ 2147483646 h 652"/>
                <a:gd name="T60" fmla="*/ 2147483646 w 718"/>
                <a:gd name="T61" fmla="*/ 2147483646 h 652"/>
                <a:gd name="T62" fmla="*/ 2147483646 w 718"/>
                <a:gd name="T63" fmla="*/ 2147483646 h 652"/>
                <a:gd name="T64" fmla="*/ 2147483646 w 718"/>
                <a:gd name="T65" fmla="*/ 2147483646 h 652"/>
                <a:gd name="T66" fmla="*/ 2147483646 w 718"/>
                <a:gd name="T67" fmla="*/ 2147483646 h 652"/>
                <a:gd name="T68" fmla="*/ 2147483646 w 718"/>
                <a:gd name="T69" fmla="*/ 2147483646 h 652"/>
                <a:gd name="T70" fmla="*/ 2147483646 w 718"/>
                <a:gd name="T71" fmla="*/ 2147483646 h 652"/>
                <a:gd name="T72" fmla="*/ 2147483646 w 718"/>
                <a:gd name="T73" fmla="*/ 2147483646 h 652"/>
                <a:gd name="T74" fmla="*/ 2147483646 w 718"/>
                <a:gd name="T75" fmla="*/ 2147483646 h 652"/>
                <a:gd name="T76" fmla="*/ 2147483646 w 718"/>
                <a:gd name="T77" fmla="*/ 2147483646 h 652"/>
                <a:gd name="T78" fmla="*/ 2147483646 w 718"/>
                <a:gd name="T79" fmla="*/ 2147483646 h 652"/>
                <a:gd name="T80" fmla="*/ 2147483646 w 718"/>
                <a:gd name="T81" fmla="*/ 2147483646 h 652"/>
                <a:gd name="T82" fmla="*/ 2147483646 w 718"/>
                <a:gd name="T83" fmla="*/ 2147483646 h 652"/>
                <a:gd name="T84" fmla="*/ 2147483646 w 718"/>
                <a:gd name="T85" fmla="*/ 2147483646 h 652"/>
                <a:gd name="T86" fmla="*/ 2147483646 w 718"/>
                <a:gd name="T87" fmla="*/ 2147483646 h 652"/>
                <a:gd name="T88" fmla="*/ 2147483646 w 718"/>
                <a:gd name="T89" fmla="*/ 2147483646 h 652"/>
                <a:gd name="T90" fmla="*/ 2147483646 w 718"/>
                <a:gd name="T91" fmla="*/ 2147483646 h 652"/>
                <a:gd name="T92" fmla="*/ 2147483646 w 718"/>
                <a:gd name="T93" fmla="*/ 2147483646 h 652"/>
                <a:gd name="T94" fmla="*/ 2147483646 w 718"/>
                <a:gd name="T95" fmla="*/ 2147483646 h 652"/>
                <a:gd name="T96" fmla="*/ 2147483646 w 718"/>
                <a:gd name="T97" fmla="*/ 2147483646 h 652"/>
                <a:gd name="T98" fmla="*/ 2147483646 w 718"/>
                <a:gd name="T99" fmla="*/ 2147483646 h 652"/>
                <a:gd name="T100" fmla="*/ 2147483646 w 718"/>
                <a:gd name="T101" fmla="*/ 2147483646 h 652"/>
                <a:gd name="T102" fmla="*/ 2147483646 w 718"/>
                <a:gd name="T103" fmla="*/ 2147483646 h 652"/>
                <a:gd name="T104" fmla="*/ 2147483646 w 718"/>
                <a:gd name="T105" fmla="*/ 2147483646 h 652"/>
                <a:gd name="T106" fmla="*/ 2147483646 w 718"/>
                <a:gd name="T107" fmla="*/ 2147483646 h 652"/>
                <a:gd name="T108" fmla="*/ 2147483646 w 718"/>
                <a:gd name="T109" fmla="*/ 2147483646 h 652"/>
                <a:gd name="T110" fmla="*/ 2147483646 w 718"/>
                <a:gd name="T111" fmla="*/ 2147483646 h 652"/>
                <a:gd name="T112" fmla="*/ 2147483646 w 718"/>
                <a:gd name="T113" fmla="*/ 2147483646 h 652"/>
                <a:gd name="T114" fmla="*/ 2147483646 w 718"/>
                <a:gd name="T115" fmla="*/ 2147483646 h 652"/>
                <a:gd name="T116" fmla="*/ 2147483646 w 718"/>
                <a:gd name="T117" fmla="*/ 2147483646 h 652"/>
                <a:gd name="T118" fmla="*/ 2147483646 w 718"/>
                <a:gd name="T119" fmla="*/ 2147483646 h 652"/>
                <a:gd name="T120" fmla="*/ 2147483646 w 718"/>
                <a:gd name="T121" fmla="*/ 2147483646 h 652"/>
                <a:gd name="T122" fmla="*/ 2147483646 w 718"/>
                <a:gd name="T123" fmla="*/ 2147483646 h 6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90" name="山东"/>
            <p:cNvSpPr/>
            <p:nvPr/>
          </p:nvSpPr>
          <p:spPr bwMode="auto">
            <a:xfrm>
              <a:off x="5624468" y="3362851"/>
              <a:ext cx="777686" cy="488155"/>
            </a:xfrm>
            <a:custGeom>
              <a:avLst/>
              <a:gdLst>
                <a:gd name="T0" fmla="*/ 2147483646 w 434"/>
                <a:gd name="T1" fmla="*/ 2147483646 h 272"/>
                <a:gd name="T2" fmla="*/ 2147483646 w 434"/>
                <a:gd name="T3" fmla="*/ 2147483646 h 272"/>
                <a:gd name="T4" fmla="*/ 2147483646 w 434"/>
                <a:gd name="T5" fmla="*/ 0 h 272"/>
                <a:gd name="T6" fmla="*/ 2147483646 w 434"/>
                <a:gd name="T7" fmla="*/ 2147483646 h 272"/>
                <a:gd name="T8" fmla="*/ 2147483646 w 434"/>
                <a:gd name="T9" fmla="*/ 2147483646 h 272"/>
                <a:gd name="T10" fmla="*/ 2147483646 w 434"/>
                <a:gd name="T11" fmla="*/ 2147483646 h 272"/>
                <a:gd name="T12" fmla="*/ 2147483646 w 434"/>
                <a:gd name="T13" fmla="*/ 2147483646 h 272"/>
                <a:gd name="T14" fmla="*/ 2147483646 w 434"/>
                <a:gd name="T15" fmla="*/ 2147483646 h 272"/>
                <a:gd name="T16" fmla="*/ 2147483646 w 434"/>
                <a:gd name="T17" fmla="*/ 0 h 272"/>
                <a:gd name="T18" fmla="*/ 2147483646 w 434"/>
                <a:gd name="T19" fmla="*/ 2147483646 h 272"/>
                <a:gd name="T20" fmla="*/ 2147483646 w 434"/>
                <a:gd name="T21" fmla="*/ 2147483646 h 272"/>
                <a:gd name="T22" fmla="*/ 2147483646 w 434"/>
                <a:gd name="T23" fmla="*/ 2147483646 h 272"/>
                <a:gd name="T24" fmla="*/ 2147483646 w 434"/>
                <a:gd name="T25" fmla="*/ 2147483646 h 272"/>
                <a:gd name="T26" fmla="*/ 2147483646 w 434"/>
                <a:gd name="T27" fmla="*/ 2147483646 h 272"/>
                <a:gd name="T28" fmla="*/ 2147483646 w 434"/>
                <a:gd name="T29" fmla="*/ 2147483646 h 272"/>
                <a:gd name="T30" fmla="*/ 2147483646 w 434"/>
                <a:gd name="T31" fmla="*/ 2147483646 h 272"/>
                <a:gd name="T32" fmla="*/ 0 w 434"/>
                <a:gd name="T33" fmla="*/ 2147483646 h 272"/>
                <a:gd name="T34" fmla="*/ 2147483646 w 434"/>
                <a:gd name="T35" fmla="*/ 2147483646 h 272"/>
                <a:gd name="T36" fmla="*/ 2147483646 w 434"/>
                <a:gd name="T37" fmla="*/ 2147483646 h 272"/>
                <a:gd name="T38" fmla="*/ 2147483646 w 434"/>
                <a:gd name="T39" fmla="*/ 2147483646 h 272"/>
                <a:gd name="T40" fmla="*/ 2147483646 w 434"/>
                <a:gd name="T41" fmla="*/ 2147483646 h 272"/>
                <a:gd name="T42" fmla="*/ 2147483646 w 434"/>
                <a:gd name="T43" fmla="*/ 2147483646 h 272"/>
                <a:gd name="T44" fmla="*/ 2147483646 w 434"/>
                <a:gd name="T45" fmla="*/ 2147483646 h 272"/>
                <a:gd name="T46" fmla="*/ 2147483646 w 434"/>
                <a:gd name="T47" fmla="*/ 2147483646 h 272"/>
                <a:gd name="T48" fmla="*/ 2147483646 w 434"/>
                <a:gd name="T49" fmla="*/ 2147483646 h 272"/>
                <a:gd name="T50" fmla="*/ 2147483646 w 434"/>
                <a:gd name="T51" fmla="*/ 2147483646 h 272"/>
                <a:gd name="T52" fmla="*/ 2147483646 w 434"/>
                <a:gd name="T53" fmla="*/ 2147483646 h 272"/>
                <a:gd name="T54" fmla="*/ 2147483646 w 434"/>
                <a:gd name="T55" fmla="*/ 2147483646 h 272"/>
                <a:gd name="T56" fmla="*/ 2147483646 w 434"/>
                <a:gd name="T57" fmla="*/ 2147483646 h 272"/>
                <a:gd name="T58" fmla="*/ 2147483646 w 434"/>
                <a:gd name="T59" fmla="*/ 2147483646 h 272"/>
                <a:gd name="T60" fmla="*/ 2147483646 w 434"/>
                <a:gd name="T61" fmla="*/ 2147483646 h 272"/>
                <a:gd name="T62" fmla="*/ 2147483646 w 434"/>
                <a:gd name="T63" fmla="*/ 2147483646 h 272"/>
                <a:gd name="T64" fmla="*/ 2147483646 w 434"/>
                <a:gd name="T65" fmla="*/ 2147483646 h 272"/>
                <a:gd name="T66" fmla="*/ 2147483646 w 434"/>
                <a:gd name="T67" fmla="*/ 2147483646 h 272"/>
                <a:gd name="T68" fmla="*/ 2147483646 w 434"/>
                <a:gd name="T69" fmla="*/ 2147483646 h 272"/>
                <a:gd name="T70" fmla="*/ 2147483646 w 434"/>
                <a:gd name="T71" fmla="*/ 2147483646 h 272"/>
                <a:gd name="T72" fmla="*/ 2147483646 w 434"/>
                <a:gd name="T73" fmla="*/ 2147483646 h 272"/>
                <a:gd name="T74" fmla="*/ 2147483646 w 434"/>
                <a:gd name="T75" fmla="*/ 2147483646 h 272"/>
                <a:gd name="T76" fmla="*/ 2147483646 w 434"/>
                <a:gd name="T77" fmla="*/ 2147483646 h 272"/>
                <a:gd name="T78" fmla="*/ 2147483646 w 434"/>
                <a:gd name="T79" fmla="*/ 2147483646 h 272"/>
                <a:gd name="T80" fmla="*/ 2147483646 w 434"/>
                <a:gd name="T81" fmla="*/ 2147483646 h 272"/>
                <a:gd name="T82" fmla="*/ 2147483646 w 434"/>
                <a:gd name="T83" fmla="*/ 2147483646 h 272"/>
                <a:gd name="T84" fmla="*/ 2147483646 w 434"/>
                <a:gd name="T85" fmla="*/ 2147483646 h 272"/>
                <a:gd name="T86" fmla="*/ 2147483646 w 434"/>
                <a:gd name="T87" fmla="*/ 2147483646 h 272"/>
                <a:gd name="T88" fmla="*/ 2147483646 w 434"/>
                <a:gd name="T89" fmla="*/ 2147483646 h 272"/>
                <a:gd name="T90" fmla="*/ 2147483646 w 434"/>
                <a:gd name="T91" fmla="*/ 2147483646 h 272"/>
                <a:gd name="T92" fmla="*/ 2147483646 w 434"/>
                <a:gd name="T93" fmla="*/ 2147483646 h 272"/>
                <a:gd name="T94" fmla="*/ 2147483646 w 434"/>
                <a:gd name="T95" fmla="*/ 2147483646 h 272"/>
                <a:gd name="T96" fmla="*/ 2147483646 w 434"/>
                <a:gd name="T97" fmla="*/ 2147483646 h 272"/>
                <a:gd name="T98" fmla="*/ 2147483646 w 434"/>
                <a:gd name="T99" fmla="*/ 2147483646 h 272"/>
                <a:gd name="T100" fmla="*/ 2147483646 w 434"/>
                <a:gd name="T101" fmla="*/ 2147483646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91" name="上海"/>
            <p:cNvSpPr/>
            <p:nvPr/>
          </p:nvSpPr>
          <p:spPr bwMode="auto">
            <a:xfrm>
              <a:off x="6350827" y="4172815"/>
              <a:ext cx="122875" cy="107270"/>
            </a:xfrm>
            <a:custGeom>
              <a:avLst/>
              <a:gdLst>
                <a:gd name="T0" fmla="*/ 2147483646 w 68"/>
                <a:gd name="T1" fmla="*/ 2147483646 h 60"/>
                <a:gd name="T2" fmla="*/ 2147483646 w 68"/>
                <a:gd name="T3" fmla="*/ 2147483646 h 60"/>
                <a:gd name="T4" fmla="*/ 2147483646 w 68"/>
                <a:gd name="T5" fmla="*/ 2147483646 h 60"/>
                <a:gd name="T6" fmla="*/ 2147483646 w 68"/>
                <a:gd name="T7" fmla="*/ 2147483646 h 60"/>
                <a:gd name="T8" fmla="*/ 2147483646 w 68"/>
                <a:gd name="T9" fmla="*/ 2147483646 h 60"/>
                <a:gd name="T10" fmla="*/ 2147483646 w 68"/>
                <a:gd name="T11" fmla="*/ 2147483646 h 60"/>
                <a:gd name="T12" fmla="*/ 2147483646 w 68"/>
                <a:gd name="T13" fmla="*/ 2147483646 h 60"/>
                <a:gd name="T14" fmla="*/ 2147483646 w 68"/>
                <a:gd name="T15" fmla="*/ 2147483646 h 60"/>
                <a:gd name="T16" fmla="*/ 2147483646 w 68"/>
                <a:gd name="T17" fmla="*/ 0 h 60"/>
                <a:gd name="T18" fmla="*/ 2147483646 w 68"/>
                <a:gd name="T19" fmla="*/ 0 h 60"/>
                <a:gd name="T20" fmla="*/ 2147483646 w 68"/>
                <a:gd name="T21" fmla="*/ 0 h 60"/>
                <a:gd name="T22" fmla="*/ 2147483646 w 68"/>
                <a:gd name="T23" fmla="*/ 2147483646 h 60"/>
                <a:gd name="T24" fmla="*/ 2147483646 w 68"/>
                <a:gd name="T25" fmla="*/ 2147483646 h 60"/>
                <a:gd name="T26" fmla="*/ 2147483646 w 68"/>
                <a:gd name="T27" fmla="*/ 2147483646 h 60"/>
                <a:gd name="T28" fmla="*/ 2147483646 w 68"/>
                <a:gd name="T29" fmla="*/ 2147483646 h 60"/>
                <a:gd name="T30" fmla="*/ 2147483646 w 68"/>
                <a:gd name="T31" fmla="*/ 2147483646 h 60"/>
                <a:gd name="T32" fmla="*/ 0 w 68"/>
                <a:gd name="T33" fmla="*/ 2147483646 h 60"/>
                <a:gd name="T34" fmla="*/ 2147483646 w 68"/>
                <a:gd name="T35" fmla="*/ 2147483646 h 60"/>
                <a:gd name="T36" fmla="*/ 2147483646 w 68"/>
                <a:gd name="T37" fmla="*/ 2147483646 h 60"/>
                <a:gd name="T38" fmla="*/ 2147483646 w 68"/>
                <a:gd name="T39" fmla="*/ 2147483646 h 60"/>
                <a:gd name="T40" fmla="*/ 2147483646 w 68"/>
                <a:gd name="T41" fmla="*/ 2147483646 h 60"/>
                <a:gd name="T42" fmla="*/ 2147483646 w 68"/>
                <a:gd name="T43" fmla="*/ 2147483646 h 60"/>
                <a:gd name="T44" fmla="*/ 2147483646 w 68"/>
                <a:gd name="T45" fmla="*/ 2147483646 h 60"/>
                <a:gd name="T46" fmla="*/ 2147483646 w 68"/>
                <a:gd name="T47" fmla="*/ 2147483646 h 60"/>
                <a:gd name="T48" fmla="*/ 2147483646 w 68"/>
                <a:gd name="T49" fmla="*/ 2147483646 h 60"/>
                <a:gd name="T50" fmla="*/ 2147483646 w 68"/>
                <a:gd name="T51" fmla="*/ 2147483646 h 60"/>
                <a:gd name="T52" fmla="*/ 2147483646 w 68"/>
                <a:gd name="T53" fmla="*/ 2147483646 h 60"/>
                <a:gd name="T54" fmla="*/ 2147483646 w 68"/>
                <a:gd name="T55" fmla="*/ 2147483646 h 60"/>
                <a:gd name="T56" fmla="*/ 2147483646 w 68"/>
                <a:gd name="T57" fmla="*/ 2147483646 h 60"/>
                <a:gd name="T58" fmla="*/ 2147483646 w 68"/>
                <a:gd name="T59" fmla="*/ 2147483646 h 60"/>
                <a:gd name="T60" fmla="*/ 2147483646 w 68"/>
                <a:gd name="T61" fmla="*/ 2147483646 h 60"/>
                <a:gd name="T62" fmla="*/ 2147483646 w 68"/>
                <a:gd name="T63" fmla="*/ 2147483646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92" name="江苏"/>
            <p:cNvSpPr/>
            <p:nvPr/>
          </p:nvSpPr>
          <p:spPr bwMode="auto">
            <a:xfrm>
              <a:off x="5781560" y="3760838"/>
              <a:ext cx="678142" cy="522357"/>
            </a:xfrm>
            <a:custGeom>
              <a:avLst/>
              <a:gdLst>
                <a:gd name="T0" fmla="*/ 2147483646 w 378"/>
                <a:gd name="T1" fmla="*/ 2147483646 h 292"/>
                <a:gd name="T2" fmla="*/ 2147483646 w 378"/>
                <a:gd name="T3" fmla="*/ 2147483646 h 292"/>
                <a:gd name="T4" fmla="*/ 2147483646 w 378"/>
                <a:gd name="T5" fmla="*/ 2147483646 h 292"/>
                <a:gd name="T6" fmla="*/ 2147483646 w 378"/>
                <a:gd name="T7" fmla="*/ 2147483646 h 292"/>
                <a:gd name="T8" fmla="*/ 2147483646 w 378"/>
                <a:gd name="T9" fmla="*/ 2147483646 h 292"/>
                <a:gd name="T10" fmla="*/ 2147483646 w 378"/>
                <a:gd name="T11" fmla="*/ 0 h 292"/>
                <a:gd name="T12" fmla="*/ 2147483646 w 378"/>
                <a:gd name="T13" fmla="*/ 2147483646 h 292"/>
                <a:gd name="T14" fmla="*/ 2147483646 w 378"/>
                <a:gd name="T15" fmla="*/ 2147483646 h 292"/>
                <a:gd name="T16" fmla="*/ 2147483646 w 378"/>
                <a:gd name="T17" fmla="*/ 2147483646 h 292"/>
                <a:gd name="T18" fmla="*/ 2147483646 w 378"/>
                <a:gd name="T19" fmla="*/ 2147483646 h 292"/>
                <a:gd name="T20" fmla="*/ 2147483646 w 378"/>
                <a:gd name="T21" fmla="*/ 2147483646 h 292"/>
                <a:gd name="T22" fmla="*/ 2147483646 w 378"/>
                <a:gd name="T23" fmla="*/ 2147483646 h 292"/>
                <a:gd name="T24" fmla="*/ 2147483646 w 378"/>
                <a:gd name="T25" fmla="*/ 2147483646 h 292"/>
                <a:gd name="T26" fmla="*/ 2147483646 w 378"/>
                <a:gd name="T27" fmla="*/ 2147483646 h 292"/>
                <a:gd name="T28" fmla="*/ 2147483646 w 378"/>
                <a:gd name="T29" fmla="*/ 2147483646 h 292"/>
                <a:gd name="T30" fmla="*/ 2147483646 w 378"/>
                <a:gd name="T31" fmla="*/ 2147483646 h 292"/>
                <a:gd name="T32" fmla="*/ 2147483646 w 378"/>
                <a:gd name="T33" fmla="*/ 2147483646 h 292"/>
                <a:gd name="T34" fmla="*/ 2147483646 w 378"/>
                <a:gd name="T35" fmla="*/ 2147483646 h 292"/>
                <a:gd name="T36" fmla="*/ 2147483646 w 378"/>
                <a:gd name="T37" fmla="*/ 2147483646 h 292"/>
                <a:gd name="T38" fmla="*/ 2147483646 w 378"/>
                <a:gd name="T39" fmla="*/ 2147483646 h 292"/>
                <a:gd name="T40" fmla="*/ 2147483646 w 378"/>
                <a:gd name="T41" fmla="*/ 2147483646 h 292"/>
                <a:gd name="T42" fmla="*/ 2147483646 w 378"/>
                <a:gd name="T43" fmla="*/ 2147483646 h 292"/>
                <a:gd name="T44" fmla="*/ 2147483646 w 378"/>
                <a:gd name="T45" fmla="*/ 2147483646 h 292"/>
                <a:gd name="T46" fmla="*/ 2147483646 w 378"/>
                <a:gd name="T47" fmla="*/ 2147483646 h 292"/>
                <a:gd name="T48" fmla="*/ 2147483646 w 378"/>
                <a:gd name="T49" fmla="*/ 2147483646 h 292"/>
                <a:gd name="T50" fmla="*/ 2147483646 w 378"/>
                <a:gd name="T51" fmla="*/ 2147483646 h 292"/>
                <a:gd name="T52" fmla="*/ 2147483646 w 378"/>
                <a:gd name="T53" fmla="*/ 2147483646 h 292"/>
                <a:gd name="T54" fmla="*/ 2147483646 w 378"/>
                <a:gd name="T55" fmla="*/ 2147483646 h 292"/>
                <a:gd name="T56" fmla="*/ 2147483646 w 378"/>
                <a:gd name="T57" fmla="*/ 2147483646 h 292"/>
                <a:gd name="T58" fmla="*/ 2147483646 w 378"/>
                <a:gd name="T59" fmla="*/ 2147483646 h 292"/>
                <a:gd name="T60" fmla="*/ 2147483646 w 378"/>
                <a:gd name="T61" fmla="*/ 2147483646 h 292"/>
                <a:gd name="T62" fmla="*/ 2147483646 w 378"/>
                <a:gd name="T63" fmla="*/ 2147483646 h 292"/>
                <a:gd name="T64" fmla="*/ 2147483646 w 378"/>
                <a:gd name="T65" fmla="*/ 2147483646 h 292"/>
                <a:gd name="T66" fmla="*/ 2147483646 w 378"/>
                <a:gd name="T67" fmla="*/ 2147483646 h 292"/>
                <a:gd name="T68" fmla="*/ 2147483646 w 378"/>
                <a:gd name="T69" fmla="*/ 2147483646 h 292"/>
                <a:gd name="T70" fmla="*/ 2147483646 w 378"/>
                <a:gd name="T71" fmla="*/ 2147483646 h 292"/>
                <a:gd name="T72" fmla="*/ 2147483646 w 378"/>
                <a:gd name="T73" fmla="*/ 2147483646 h 292"/>
                <a:gd name="T74" fmla="*/ 2147483646 w 378"/>
                <a:gd name="T75" fmla="*/ 2147483646 h 292"/>
                <a:gd name="T76" fmla="*/ 2147483646 w 378"/>
                <a:gd name="T77" fmla="*/ 2147483646 h 292"/>
                <a:gd name="T78" fmla="*/ 2147483646 w 378"/>
                <a:gd name="T79" fmla="*/ 2147483646 h 292"/>
                <a:gd name="T80" fmla="*/ 2147483646 w 378"/>
                <a:gd name="T81" fmla="*/ 2147483646 h 292"/>
                <a:gd name="T82" fmla="*/ 2147483646 w 378"/>
                <a:gd name="T83" fmla="*/ 2147483646 h 292"/>
                <a:gd name="T84" fmla="*/ 2147483646 w 378"/>
                <a:gd name="T85" fmla="*/ 2147483646 h 292"/>
                <a:gd name="T86" fmla="*/ 2147483646 w 378"/>
                <a:gd name="T87" fmla="*/ 2147483646 h 292"/>
                <a:gd name="T88" fmla="*/ 2147483646 w 378"/>
                <a:gd name="T89" fmla="*/ 2147483646 h 292"/>
                <a:gd name="T90" fmla="*/ 2147483646 w 378"/>
                <a:gd name="T91" fmla="*/ 2147483646 h 292"/>
                <a:gd name="T92" fmla="*/ 2147483646 w 378"/>
                <a:gd name="T93" fmla="*/ 2147483646 h 292"/>
                <a:gd name="T94" fmla="*/ 2147483646 w 378"/>
                <a:gd name="T95" fmla="*/ 2147483646 h 292"/>
                <a:gd name="T96" fmla="*/ 2147483646 w 378"/>
                <a:gd name="T97" fmla="*/ 2147483646 h 292"/>
                <a:gd name="T98" fmla="*/ 2147483646 w 378"/>
                <a:gd name="T99" fmla="*/ 2147483646 h 292"/>
                <a:gd name="T100" fmla="*/ 2147483646 w 378"/>
                <a:gd name="T101" fmla="*/ 2147483646 h 2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93" name="河北"/>
            <p:cNvSpPr/>
            <p:nvPr/>
          </p:nvSpPr>
          <p:spPr bwMode="auto">
            <a:xfrm>
              <a:off x="5428491" y="2761208"/>
              <a:ext cx="629925" cy="898578"/>
            </a:xfrm>
            <a:custGeom>
              <a:avLst/>
              <a:gdLst>
                <a:gd name="T0" fmla="*/ 2147483646 w 352"/>
                <a:gd name="T1" fmla="*/ 2147483646 h 502"/>
                <a:gd name="T2" fmla="*/ 2147483646 w 352"/>
                <a:gd name="T3" fmla="*/ 2147483646 h 502"/>
                <a:gd name="T4" fmla="*/ 2147483646 w 352"/>
                <a:gd name="T5" fmla="*/ 2147483646 h 502"/>
                <a:gd name="T6" fmla="*/ 2147483646 w 352"/>
                <a:gd name="T7" fmla="*/ 2147483646 h 502"/>
                <a:gd name="T8" fmla="*/ 2147483646 w 352"/>
                <a:gd name="T9" fmla="*/ 2147483646 h 502"/>
                <a:gd name="T10" fmla="*/ 2147483646 w 352"/>
                <a:gd name="T11" fmla="*/ 2147483646 h 502"/>
                <a:gd name="T12" fmla="*/ 2147483646 w 352"/>
                <a:gd name="T13" fmla="*/ 2147483646 h 502"/>
                <a:gd name="T14" fmla="*/ 2147483646 w 352"/>
                <a:gd name="T15" fmla="*/ 2147483646 h 502"/>
                <a:gd name="T16" fmla="*/ 2147483646 w 352"/>
                <a:gd name="T17" fmla="*/ 2147483646 h 502"/>
                <a:gd name="T18" fmla="*/ 2147483646 w 352"/>
                <a:gd name="T19" fmla="*/ 2147483646 h 502"/>
                <a:gd name="T20" fmla="*/ 2147483646 w 352"/>
                <a:gd name="T21" fmla="*/ 2147483646 h 502"/>
                <a:gd name="T22" fmla="*/ 2147483646 w 352"/>
                <a:gd name="T23" fmla="*/ 2147483646 h 502"/>
                <a:gd name="T24" fmla="*/ 2147483646 w 352"/>
                <a:gd name="T25" fmla="*/ 2147483646 h 502"/>
                <a:gd name="T26" fmla="*/ 2147483646 w 352"/>
                <a:gd name="T27" fmla="*/ 2147483646 h 502"/>
                <a:gd name="T28" fmla="*/ 2147483646 w 352"/>
                <a:gd name="T29" fmla="*/ 2147483646 h 502"/>
                <a:gd name="T30" fmla="*/ 2147483646 w 352"/>
                <a:gd name="T31" fmla="*/ 2147483646 h 502"/>
                <a:gd name="T32" fmla="*/ 2147483646 w 352"/>
                <a:gd name="T33" fmla="*/ 2147483646 h 502"/>
                <a:gd name="T34" fmla="*/ 2147483646 w 352"/>
                <a:gd name="T35" fmla="*/ 2147483646 h 502"/>
                <a:gd name="T36" fmla="*/ 2147483646 w 352"/>
                <a:gd name="T37" fmla="*/ 2147483646 h 502"/>
                <a:gd name="T38" fmla="*/ 2147483646 w 352"/>
                <a:gd name="T39" fmla="*/ 2147483646 h 502"/>
                <a:gd name="T40" fmla="*/ 2147483646 w 352"/>
                <a:gd name="T41" fmla="*/ 2147483646 h 502"/>
                <a:gd name="T42" fmla="*/ 2147483646 w 352"/>
                <a:gd name="T43" fmla="*/ 2147483646 h 502"/>
                <a:gd name="T44" fmla="*/ 2147483646 w 352"/>
                <a:gd name="T45" fmla="*/ 2147483646 h 502"/>
                <a:gd name="T46" fmla="*/ 2147483646 w 352"/>
                <a:gd name="T47" fmla="*/ 2147483646 h 502"/>
                <a:gd name="T48" fmla="*/ 2147483646 w 352"/>
                <a:gd name="T49" fmla="*/ 2147483646 h 502"/>
                <a:gd name="T50" fmla="*/ 2147483646 w 352"/>
                <a:gd name="T51" fmla="*/ 2147483646 h 502"/>
                <a:gd name="T52" fmla="*/ 2147483646 w 352"/>
                <a:gd name="T53" fmla="*/ 2147483646 h 502"/>
                <a:gd name="T54" fmla="*/ 2147483646 w 352"/>
                <a:gd name="T55" fmla="*/ 2147483646 h 502"/>
                <a:gd name="T56" fmla="*/ 2147483646 w 352"/>
                <a:gd name="T57" fmla="*/ 2147483646 h 502"/>
                <a:gd name="T58" fmla="*/ 2147483646 w 352"/>
                <a:gd name="T59" fmla="*/ 2147483646 h 502"/>
                <a:gd name="T60" fmla="*/ 2147483646 w 352"/>
                <a:gd name="T61" fmla="*/ 2147483646 h 502"/>
                <a:gd name="T62" fmla="*/ 2147483646 w 352"/>
                <a:gd name="T63" fmla="*/ 2147483646 h 502"/>
                <a:gd name="T64" fmla="*/ 2147483646 w 352"/>
                <a:gd name="T65" fmla="*/ 2147483646 h 502"/>
                <a:gd name="T66" fmla="*/ 2147483646 w 352"/>
                <a:gd name="T67" fmla="*/ 2147483646 h 502"/>
                <a:gd name="T68" fmla="*/ 2147483646 w 352"/>
                <a:gd name="T69" fmla="*/ 2147483646 h 502"/>
                <a:gd name="T70" fmla="*/ 2147483646 w 352"/>
                <a:gd name="T71" fmla="*/ 2147483646 h 502"/>
                <a:gd name="T72" fmla="*/ 2147483646 w 352"/>
                <a:gd name="T73" fmla="*/ 2147483646 h 502"/>
                <a:gd name="T74" fmla="*/ 2147483646 w 352"/>
                <a:gd name="T75" fmla="*/ 2147483646 h 502"/>
                <a:gd name="T76" fmla="*/ 2147483646 w 352"/>
                <a:gd name="T77" fmla="*/ 2147483646 h 502"/>
                <a:gd name="T78" fmla="*/ 2147483646 w 352"/>
                <a:gd name="T79" fmla="*/ 2147483646 h 502"/>
                <a:gd name="T80" fmla="*/ 2147483646 w 352"/>
                <a:gd name="T81" fmla="*/ 2147483646 h 502"/>
                <a:gd name="T82" fmla="*/ 2147483646 w 352"/>
                <a:gd name="T83" fmla="*/ 2147483646 h 502"/>
                <a:gd name="T84" fmla="*/ 2147483646 w 352"/>
                <a:gd name="T85" fmla="*/ 2147483646 h 502"/>
                <a:gd name="T86" fmla="*/ 2147483646 w 352"/>
                <a:gd name="T87" fmla="*/ 2147483646 h 502"/>
                <a:gd name="T88" fmla="*/ 2147483646 w 352"/>
                <a:gd name="T89" fmla="*/ 2147483646 h 502"/>
                <a:gd name="T90" fmla="*/ 2147483646 w 352"/>
                <a:gd name="T91" fmla="*/ 2147483646 h 502"/>
                <a:gd name="T92" fmla="*/ 2147483646 w 352"/>
                <a:gd name="T93" fmla="*/ 2147483646 h 502"/>
                <a:gd name="T94" fmla="*/ 2147483646 w 352"/>
                <a:gd name="T95" fmla="*/ 2147483646 h 502"/>
                <a:gd name="T96" fmla="*/ 2147483646 w 352"/>
                <a:gd name="T97" fmla="*/ 2147483646 h 502"/>
                <a:gd name="T98" fmla="*/ 2147483646 w 352"/>
                <a:gd name="T99" fmla="*/ 2147483646 h 502"/>
                <a:gd name="T100" fmla="*/ 2147483646 w 352"/>
                <a:gd name="T101" fmla="*/ 2147483646 h 502"/>
                <a:gd name="T102" fmla="*/ 2147483646 w 352"/>
                <a:gd name="T103" fmla="*/ 2147483646 h 502"/>
                <a:gd name="T104" fmla="*/ 2147483646 w 352"/>
                <a:gd name="T105" fmla="*/ 2147483646 h 502"/>
                <a:gd name="T106" fmla="*/ 2147483646 w 352"/>
                <a:gd name="T107" fmla="*/ 2147483646 h 502"/>
                <a:gd name="T108" fmla="*/ 2147483646 w 352"/>
                <a:gd name="T109" fmla="*/ 2147483646 h 5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94" name="河南"/>
            <p:cNvSpPr/>
            <p:nvPr/>
          </p:nvSpPr>
          <p:spPr bwMode="auto">
            <a:xfrm>
              <a:off x="5140747" y="3624030"/>
              <a:ext cx="662589" cy="656055"/>
            </a:xfrm>
            <a:custGeom>
              <a:avLst/>
              <a:gdLst>
                <a:gd name="T0" fmla="*/ 2147483646 w 370"/>
                <a:gd name="T1" fmla="*/ 2147483646 h 366"/>
                <a:gd name="T2" fmla="*/ 0 w 370"/>
                <a:gd name="T3" fmla="*/ 2147483646 h 366"/>
                <a:gd name="T4" fmla="*/ 2147483646 w 370"/>
                <a:gd name="T5" fmla="*/ 2147483646 h 366"/>
                <a:gd name="T6" fmla="*/ 2147483646 w 370"/>
                <a:gd name="T7" fmla="*/ 2147483646 h 366"/>
                <a:gd name="T8" fmla="*/ 2147483646 w 370"/>
                <a:gd name="T9" fmla="*/ 2147483646 h 366"/>
                <a:gd name="T10" fmla="*/ 2147483646 w 370"/>
                <a:gd name="T11" fmla="*/ 2147483646 h 366"/>
                <a:gd name="T12" fmla="*/ 2147483646 w 370"/>
                <a:gd name="T13" fmla="*/ 2147483646 h 366"/>
                <a:gd name="T14" fmla="*/ 2147483646 w 370"/>
                <a:gd name="T15" fmla="*/ 2147483646 h 366"/>
                <a:gd name="T16" fmla="*/ 2147483646 w 370"/>
                <a:gd name="T17" fmla="*/ 2147483646 h 366"/>
                <a:gd name="T18" fmla="*/ 2147483646 w 370"/>
                <a:gd name="T19" fmla="*/ 2147483646 h 366"/>
                <a:gd name="T20" fmla="*/ 2147483646 w 370"/>
                <a:gd name="T21" fmla="*/ 2147483646 h 366"/>
                <a:gd name="T22" fmla="*/ 2147483646 w 370"/>
                <a:gd name="T23" fmla="*/ 2147483646 h 366"/>
                <a:gd name="T24" fmla="*/ 2147483646 w 370"/>
                <a:gd name="T25" fmla="*/ 2147483646 h 366"/>
                <a:gd name="T26" fmla="*/ 2147483646 w 370"/>
                <a:gd name="T27" fmla="*/ 2147483646 h 366"/>
                <a:gd name="T28" fmla="*/ 2147483646 w 370"/>
                <a:gd name="T29" fmla="*/ 2147483646 h 366"/>
                <a:gd name="T30" fmla="*/ 2147483646 w 370"/>
                <a:gd name="T31" fmla="*/ 2147483646 h 366"/>
                <a:gd name="T32" fmla="*/ 2147483646 w 370"/>
                <a:gd name="T33" fmla="*/ 2147483646 h 366"/>
                <a:gd name="T34" fmla="*/ 2147483646 w 370"/>
                <a:gd name="T35" fmla="*/ 2147483646 h 366"/>
                <a:gd name="T36" fmla="*/ 2147483646 w 370"/>
                <a:gd name="T37" fmla="*/ 2147483646 h 366"/>
                <a:gd name="T38" fmla="*/ 2147483646 w 370"/>
                <a:gd name="T39" fmla="*/ 2147483646 h 366"/>
                <a:gd name="T40" fmla="*/ 2147483646 w 370"/>
                <a:gd name="T41" fmla="*/ 2147483646 h 366"/>
                <a:gd name="T42" fmla="*/ 2147483646 w 370"/>
                <a:gd name="T43" fmla="*/ 2147483646 h 366"/>
                <a:gd name="T44" fmla="*/ 2147483646 w 370"/>
                <a:gd name="T45" fmla="*/ 2147483646 h 366"/>
                <a:gd name="T46" fmla="*/ 2147483646 w 370"/>
                <a:gd name="T47" fmla="*/ 2147483646 h 366"/>
                <a:gd name="T48" fmla="*/ 2147483646 w 370"/>
                <a:gd name="T49" fmla="*/ 2147483646 h 366"/>
                <a:gd name="T50" fmla="*/ 2147483646 w 370"/>
                <a:gd name="T51" fmla="*/ 2147483646 h 366"/>
                <a:gd name="T52" fmla="*/ 2147483646 w 370"/>
                <a:gd name="T53" fmla="*/ 2147483646 h 366"/>
                <a:gd name="T54" fmla="*/ 2147483646 w 370"/>
                <a:gd name="T55" fmla="*/ 2147483646 h 366"/>
                <a:gd name="T56" fmla="*/ 2147483646 w 370"/>
                <a:gd name="T57" fmla="*/ 2147483646 h 366"/>
                <a:gd name="T58" fmla="*/ 2147483646 w 370"/>
                <a:gd name="T59" fmla="*/ 2147483646 h 366"/>
                <a:gd name="T60" fmla="*/ 2147483646 w 370"/>
                <a:gd name="T61" fmla="*/ 2147483646 h 366"/>
                <a:gd name="T62" fmla="*/ 2147483646 w 370"/>
                <a:gd name="T63" fmla="*/ 2147483646 h 366"/>
                <a:gd name="T64" fmla="*/ 2147483646 w 370"/>
                <a:gd name="T65" fmla="*/ 2147483646 h 366"/>
                <a:gd name="T66" fmla="*/ 2147483646 w 370"/>
                <a:gd name="T67" fmla="*/ 2147483646 h 366"/>
                <a:gd name="T68" fmla="*/ 2147483646 w 370"/>
                <a:gd name="T69" fmla="*/ 2147483646 h 366"/>
                <a:gd name="T70" fmla="*/ 2147483646 w 370"/>
                <a:gd name="T71" fmla="*/ 2147483646 h 366"/>
                <a:gd name="T72" fmla="*/ 2147483646 w 370"/>
                <a:gd name="T73" fmla="*/ 2147483646 h 366"/>
                <a:gd name="T74" fmla="*/ 2147483646 w 370"/>
                <a:gd name="T75" fmla="*/ 2147483646 h 366"/>
                <a:gd name="T76" fmla="*/ 2147483646 w 370"/>
                <a:gd name="T77" fmla="*/ 2147483646 h 366"/>
                <a:gd name="T78" fmla="*/ 2147483646 w 370"/>
                <a:gd name="T79" fmla="*/ 2147483646 h 366"/>
                <a:gd name="T80" fmla="*/ 2147483646 w 370"/>
                <a:gd name="T81" fmla="*/ 2147483646 h 366"/>
                <a:gd name="T82" fmla="*/ 2147483646 w 370"/>
                <a:gd name="T83" fmla="*/ 2147483646 h 366"/>
                <a:gd name="T84" fmla="*/ 2147483646 w 370"/>
                <a:gd name="T85" fmla="*/ 2147483646 h 366"/>
                <a:gd name="T86" fmla="*/ 2147483646 w 370"/>
                <a:gd name="T87" fmla="*/ 2147483646 h 366"/>
                <a:gd name="T88" fmla="*/ 2147483646 w 370"/>
                <a:gd name="T89" fmla="*/ 2147483646 h 366"/>
                <a:gd name="T90" fmla="*/ 2147483646 w 370"/>
                <a:gd name="T91" fmla="*/ 2147483646 h 366"/>
                <a:gd name="T92" fmla="*/ 2147483646 w 370"/>
                <a:gd name="T93" fmla="*/ 2147483646 h 366"/>
                <a:gd name="T94" fmla="*/ 2147483646 w 370"/>
                <a:gd name="T95" fmla="*/ 0 h 366"/>
                <a:gd name="T96" fmla="*/ 2147483646 w 370"/>
                <a:gd name="T97" fmla="*/ 2147483646 h 366"/>
                <a:gd name="T98" fmla="*/ 2147483646 w 370"/>
                <a:gd name="T99" fmla="*/ 2147483646 h 366"/>
                <a:gd name="T100" fmla="*/ 2147483646 w 370"/>
                <a:gd name="T101" fmla="*/ 2147483646 h 366"/>
                <a:gd name="T102" fmla="*/ 2147483646 w 370"/>
                <a:gd name="T103" fmla="*/ 2147483646 h 366"/>
                <a:gd name="T104" fmla="*/ 2147483646 w 370"/>
                <a:gd name="T105" fmla="*/ 2147483646 h 366"/>
                <a:gd name="T106" fmla="*/ 2147483646 w 370"/>
                <a:gd name="T107" fmla="*/ 2147483646 h 366"/>
                <a:gd name="T108" fmla="*/ 2147483646 w 370"/>
                <a:gd name="T109" fmla="*/ 2147483646 h 36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95" name="台湾"/>
            <p:cNvSpPr/>
            <p:nvPr/>
          </p:nvSpPr>
          <p:spPr bwMode="auto">
            <a:xfrm>
              <a:off x="6386601" y="5024754"/>
              <a:ext cx="189755" cy="458617"/>
            </a:xfrm>
            <a:custGeom>
              <a:avLst/>
              <a:gdLst>
                <a:gd name="T0" fmla="*/ 2147483646 w 106"/>
                <a:gd name="T1" fmla="*/ 0 h 256"/>
                <a:gd name="T2" fmla="*/ 2147483646 w 106"/>
                <a:gd name="T3" fmla="*/ 0 h 256"/>
                <a:gd name="T4" fmla="*/ 2147483646 w 106"/>
                <a:gd name="T5" fmla="*/ 2147483646 h 256"/>
                <a:gd name="T6" fmla="*/ 2147483646 w 106"/>
                <a:gd name="T7" fmla="*/ 2147483646 h 256"/>
                <a:gd name="T8" fmla="*/ 2147483646 w 106"/>
                <a:gd name="T9" fmla="*/ 2147483646 h 256"/>
                <a:gd name="T10" fmla="*/ 2147483646 w 106"/>
                <a:gd name="T11" fmla="*/ 2147483646 h 256"/>
                <a:gd name="T12" fmla="*/ 2147483646 w 106"/>
                <a:gd name="T13" fmla="*/ 2147483646 h 256"/>
                <a:gd name="T14" fmla="*/ 2147483646 w 106"/>
                <a:gd name="T15" fmla="*/ 2147483646 h 256"/>
                <a:gd name="T16" fmla="*/ 2147483646 w 106"/>
                <a:gd name="T17" fmla="*/ 2147483646 h 256"/>
                <a:gd name="T18" fmla="*/ 0 w 106"/>
                <a:gd name="T19" fmla="*/ 2147483646 h 256"/>
                <a:gd name="T20" fmla="*/ 2147483646 w 106"/>
                <a:gd name="T21" fmla="*/ 2147483646 h 256"/>
                <a:gd name="T22" fmla="*/ 2147483646 w 106"/>
                <a:gd name="T23" fmla="*/ 2147483646 h 256"/>
                <a:gd name="T24" fmla="*/ 2147483646 w 106"/>
                <a:gd name="T25" fmla="*/ 2147483646 h 256"/>
                <a:gd name="T26" fmla="*/ 2147483646 w 106"/>
                <a:gd name="T27" fmla="*/ 2147483646 h 256"/>
                <a:gd name="T28" fmla="*/ 2147483646 w 106"/>
                <a:gd name="T29" fmla="*/ 2147483646 h 256"/>
                <a:gd name="T30" fmla="*/ 2147483646 w 106"/>
                <a:gd name="T31" fmla="*/ 2147483646 h 256"/>
                <a:gd name="T32" fmla="*/ 2147483646 w 106"/>
                <a:gd name="T33" fmla="*/ 2147483646 h 256"/>
                <a:gd name="T34" fmla="*/ 2147483646 w 106"/>
                <a:gd name="T35" fmla="*/ 2147483646 h 256"/>
                <a:gd name="T36" fmla="*/ 2147483646 w 106"/>
                <a:gd name="T37" fmla="*/ 2147483646 h 256"/>
                <a:gd name="T38" fmla="*/ 2147483646 w 106"/>
                <a:gd name="T39" fmla="*/ 2147483646 h 256"/>
                <a:gd name="T40" fmla="*/ 2147483646 w 106"/>
                <a:gd name="T41" fmla="*/ 2147483646 h 256"/>
                <a:gd name="T42" fmla="*/ 2147483646 w 106"/>
                <a:gd name="T43" fmla="*/ 2147483646 h 256"/>
                <a:gd name="T44" fmla="*/ 2147483646 w 106"/>
                <a:gd name="T45" fmla="*/ 2147483646 h 256"/>
                <a:gd name="T46" fmla="*/ 2147483646 w 106"/>
                <a:gd name="T47" fmla="*/ 2147483646 h 256"/>
                <a:gd name="T48" fmla="*/ 2147483646 w 106"/>
                <a:gd name="T49" fmla="*/ 2147483646 h 256"/>
                <a:gd name="T50" fmla="*/ 2147483646 w 106"/>
                <a:gd name="T51" fmla="*/ 2147483646 h 256"/>
                <a:gd name="T52" fmla="*/ 2147483646 w 106"/>
                <a:gd name="T53" fmla="*/ 2147483646 h 256"/>
                <a:gd name="T54" fmla="*/ 2147483646 w 106"/>
                <a:gd name="T55" fmla="*/ 2147483646 h 256"/>
                <a:gd name="T56" fmla="*/ 2147483646 w 106"/>
                <a:gd name="T57" fmla="*/ 2147483646 h 256"/>
                <a:gd name="T58" fmla="*/ 2147483646 w 106"/>
                <a:gd name="T59" fmla="*/ 2147483646 h 256"/>
                <a:gd name="T60" fmla="*/ 2147483646 w 106"/>
                <a:gd name="T61" fmla="*/ 2147483646 h 256"/>
                <a:gd name="T62" fmla="*/ 2147483646 w 106"/>
                <a:gd name="T63" fmla="*/ 2147483646 h 256"/>
                <a:gd name="T64" fmla="*/ 2147483646 w 106"/>
                <a:gd name="T65" fmla="*/ 2147483646 h 256"/>
                <a:gd name="T66" fmla="*/ 2147483646 w 106"/>
                <a:gd name="T67" fmla="*/ 2147483646 h 256"/>
                <a:gd name="T68" fmla="*/ 2147483646 w 106"/>
                <a:gd name="T69" fmla="*/ 2147483646 h 256"/>
                <a:gd name="T70" fmla="*/ 2147483646 w 106"/>
                <a:gd name="T71" fmla="*/ 2147483646 h 256"/>
                <a:gd name="T72" fmla="*/ 2147483646 w 106"/>
                <a:gd name="T73" fmla="*/ 2147483646 h 256"/>
                <a:gd name="T74" fmla="*/ 2147483646 w 106"/>
                <a:gd name="T75" fmla="*/ 2147483646 h 256"/>
                <a:gd name="T76" fmla="*/ 2147483646 w 106"/>
                <a:gd name="T77" fmla="*/ 2147483646 h 256"/>
                <a:gd name="T78" fmla="*/ 2147483646 w 106"/>
                <a:gd name="T79" fmla="*/ 2147483646 h 256"/>
                <a:gd name="T80" fmla="*/ 2147483646 w 106"/>
                <a:gd name="T81" fmla="*/ 2147483646 h 256"/>
                <a:gd name="T82" fmla="*/ 2147483646 w 106"/>
                <a:gd name="T83" fmla="*/ 2147483646 h 256"/>
                <a:gd name="T84" fmla="*/ 2147483646 w 106"/>
                <a:gd name="T85" fmla="*/ 2147483646 h 256"/>
                <a:gd name="T86" fmla="*/ 2147483646 w 106"/>
                <a:gd name="T87" fmla="*/ 2147483646 h 256"/>
                <a:gd name="T88" fmla="*/ 2147483646 w 106"/>
                <a:gd name="T89" fmla="*/ 0 h 2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96" name="海南"/>
            <p:cNvSpPr/>
            <p:nvPr/>
          </p:nvSpPr>
          <p:spPr bwMode="auto">
            <a:xfrm>
              <a:off x="4991431" y="5837828"/>
              <a:ext cx="286189" cy="250295"/>
            </a:xfrm>
            <a:custGeom>
              <a:avLst/>
              <a:gdLst>
                <a:gd name="T0" fmla="*/ 2147483646 w 160"/>
                <a:gd name="T1" fmla="*/ 2147483646 h 140"/>
                <a:gd name="T2" fmla="*/ 2147483646 w 160"/>
                <a:gd name="T3" fmla="*/ 2147483646 h 140"/>
                <a:gd name="T4" fmla="*/ 2147483646 w 160"/>
                <a:gd name="T5" fmla="*/ 2147483646 h 140"/>
                <a:gd name="T6" fmla="*/ 2147483646 w 160"/>
                <a:gd name="T7" fmla="*/ 2147483646 h 140"/>
                <a:gd name="T8" fmla="*/ 2147483646 w 160"/>
                <a:gd name="T9" fmla="*/ 2147483646 h 140"/>
                <a:gd name="T10" fmla="*/ 2147483646 w 160"/>
                <a:gd name="T11" fmla="*/ 2147483646 h 140"/>
                <a:gd name="T12" fmla="*/ 2147483646 w 160"/>
                <a:gd name="T13" fmla="*/ 2147483646 h 140"/>
                <a:gd name="T14" fmla="*/ 2147483646 w 160"/>
                <a:gd name="T15" fmla="*/ 2147483646 h 140"/>
                <a:gd name="T16" fmla="*/ 2147483646 w 160"/>
                <a:gd name="T17" fmla="*/ 2147483646 h 140"/>
                <a:gd name="T18" fmla="*/ 2147483646 w 160"/>
                <a:gd name="T19" fmla="*/ 2147483646 h 140"/>
                <a:gd name="T20" fmla="*/ 2147483646 w 160"/>
                <a:gd name="T21" fmla="*/ 2147483646 h 140"/>
                <a:gd name="T22" fmla="*/ 2147483646 w 160"/>
                <a:gd name="T23" fmla="*/ 2147483646 h 140"/>
                <a:gd name="T24" fmla="*/ 2147483646 w 160"/>
                <a:gd name="T25" fmla="*/ 2147483646 h 140"/>
                <a:gd name="T26" fmla="*/ 0 w 160"/>
                <a:gd name="T27" fmla="*/ 2147483646 h 140"/>
                <a:gd name="T28" fmla="*/ 2147483646 w 160"/>
                <a:gd name="T29" fmla="*/ 2147483646 h 140"/>
                <a:gd name="T30" fmla="*/ 2147483646 w 160"/>
                <a:gd name="T31" fmla="*/ 2147483646 h 140"/>
                <a:gd name="T32" fmla="*/ 2147483646 w 160"/>
                <a:gd name="T33" fmla="*/ 2147483646 h 140"/>
                <a:gd name="T34" fmla="*/ 2147483646 w 160"/>
                <a:gd name="T35" fmla="*/ 2147483646 h 140"/>
                <a:gd name="T36" fmla="*/ 2147483646 w 160"/>
                <a:gd name="T37" fmla="*/ 2147483646 h 140"/>
                <a:gd name="T38" fmla="*/ 2147483646 w 160"/>
                <a:gd name="T39" fmla="*/ 2147483646 h 140"/>
                <a:gd name="T40" fmla="*/ 2147483646 w 160"/>
                <a:gd name="T41" fmla="*/ 2147483646 h 140"/>
                <a:gd name="T42" fmla="*/ 2147483646 w 160"/>
                <a:gd name="T43" fmla="*/ 2147483646 h 140"/>
                <a:gd name="T44" fmla="*/ 2147483646 w 160"/>
                <a:gd name="T45" fmla="*/ 2147483646 h 140"/>
                <a:gd name="T46" fmla="*/ 2147483646 w 160"/>
                <a:gd name="T47" fmla="*/ 2147483646 h 140"/>
                <a:gd name="T48" fmla="*/ 2147483646 w 160"/>
                <a:gd name="T49" fmla="*/ 2147483646 h 140"/>
                <a:gd name="T50" fmla="*/ 2147483646 w 160"/>
                <a:gd name="T51" fmla="*/ 2147483646 h 140"/>
                <a:gd name="T52" fmla="*/ 2147483646 w 160"/>
                <a:gd name="T53" fmla="*/ 2147483646 h 140"/>
                <a:gd name="T54" fmla="*/ 2147483646 w 160"/>
                <a:gd name="T55" fmla="*/ 2147483646 h 140"/>
                <a:gd name="T56" fmla="*/ 2147483646 w 160"/>
                <a:gd name="T57" fmla="*/ 2147483646 h 140"/>
                <a:gd name="T58" fmla="*/ 2147483646 w 160"/>
                <a:gd name="T59" fmla="*/ 2147483646 h 140"/>
                <a:gd name="T60" fmla="*/ 2147483646 w 160"/>
                <a:gd name="T61" fmla="*/ 2147483646 h 140"/>
                <a:gd name="T62" fmla="*/ 2147483646 w 160"/>
                <a:gd name="T63" fmla="*/ 2147483646 h 140"/>
                <a:gd name="T64" fmla="*/ 2147483646 w 160"/>
                <a:gd name="T65" fmla="*/ 2147483646 h 140"/>
                <a:gd name="T66" fmla="*/ 2147483646 w 160"/>
                <a:gd name="T67" fmla="*/ 2147483646 h 140"/>
                <a:gd name="T68" fmla="*/ 2147483646 w 160"/>
                <a:gd name="T69" fmla="*/ 2147483646 h 140"/>
                <a:gd name="T70" fmla="*/ 2147483646 w 160"/>
                <a:gd name="T71" fmla="*/ 2147483646 h 140"/>
                <a:gd name="T72" fmla="*/ 2147483646 w 160"/>
                <a:gd name="T73" fmla="*/ 2147483646 h 140"/>
                <a:gd name="T74" fmla="*/ 2147483646 w 160"/>
                <a:gd name="T75" fmla="*/ 2147483646 h 140"/>
                <a:gd name="T76" fmla="*/ 2147483646 w 160"/>
                <a:gd name="T77" fmla="*/ 2147483646 h 140"/>
                <a:gd name="T78" fmla="*/ 2147483646 w 160"/>
                <a:gd name="T79" fmla="*/ 2147483646 h 140"/>
                <a:gd name="T80" fmla="*/ 2147483646 w 160"/>
                <a:gd name="T81" fmla="*/ 2147483646 h 140"/>
                <a:gd name="T82" fmla="*/ 2147483646 w 160"/>
                <a:gd name="T83" fmla="*/ 0 h 140"/>
                <a:gd name="T84" fmla="*/ 2147483646 w 160"/>
                <a:gd name="T85" fmla="*/ 2147483646 h 140"/>
                <a:gd name="T86" fmla="*/ 2147483646 w 160"/>
                <a:gd name="T87" fmla="*/ 2147483646 h 140"/>
                <a:gd name="T88" fmla="*/ 2147483646 w 160"/>
                <a:gd name="T89" fmla="*/ 2147483646 h 140"/>
                <a:gd name="T90" fmla="*/ 2147483646 w 160"/>
                <a:gd name="T91" fmla="*/ 2147483646 h 140"/>
                <a:gd name="T92" fmla="*/ 2147483646 w 160"/>
                <a:gd name="T93" fmla="*/ 2147483646 h 140"/>
                <a:gd name="T94" fmla="*/ 2147483646 w 160"/>
                <a:gd name="T95" fmla="*/ 2147483646 h 14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grpSp>
      <p:sp>
        <p:nvSpPr>
          <p:cNvPr id="97" name="泪滴形 96"/>
          <p:cNvSpPr/>
          <p:nvPr/>
        </p:nvSpPr>
        <p:spPr>
          <a:xfrm rot="8100000">
            <a:off x="2614586" y="3397555"/>
            <a:ext cx="173822" cy="173822"/>
          </a:xfrm>
          <a:prstGeom prst="teardrop">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8" name="泪滴形 97"/>
          <p:cNvSpPr/>
          <p:nvPr/>
        </p:nvSpPr>
        <p:spPr>
          <a:xfrm rot="8100000">
            <a:off x="2962877" y="3446740"/>
            <a:ext cx="173822" cy="173822"/>
          </a:xfrm>
          <a:prstGeom prst="teardrop">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9" name="泪滴形 98"/>
          <p:cNvSpPr/>
          <p:nvPr/>
        </p:nvSpPr>
        <p:spPr>
          <a:xfrm rot="8100000">
            <a:off x="3426823" y="3344110"/>
            <a:ext cx="173822" cy="173822"/>
          </a:xfrm>
          <a:prstGeom prst="teardrop">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0" name="泪滴形 99"/>
          <p:cNvSpPr/>
          <p:nvPr/>
        </p:nvSpPr>
        <p:spPr>
          <a:xfrm rot="8100000">
            <a:off x="3981544" y="3467021"/>
            <a:ext cx="173822" cy="173822"/>
          </a:xfrm>
          <a:prstGeom prst="teardrop">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1" name="泪滴形 100"/>
          <p:cNvSpPr/>
          <p:nvPr/>
        </p:nvSpPr>
        <p:spPr>
          <a:xfrm rot="8100000">
            <a:off x="3785310" y="2764849"/>
            <a:ext cx="173822" cy="173822"/>
          </a:xfrm>
          <a:prstGeom prst="teardrop">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2" name="泪滴形 101"/>
          <p:cNvSpPr/>
          <p:nvPr/>
        </p:nvSpPr>
        <p:spPr>
          <a:xfrm rot="8100000">
            <a:off x="3887390" y="3086063"/>
            <a:ext cx="173822" cy="173822"/>
          </a:xfrm>
          <a:prstGeom prst="teardrop">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3" name="泪滴形 102"/>
          <p:cNvSpPr/>
          <p:nvPr/>
        </p:nvSpPr>
        <p:spPr>
          <a:xfrm rot="8100000">
            <a:off x="3821486" y="3780013"/>
            <a:ext cx="173822" cy="173822"/>
          </a:xfrm>
          <a:prstGeom prst="teardrop">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4" name="泪滴形 103"/>
          <p:cNvSpPr/>
          <p:nvPr/>
        </p:nvSpPr>
        <p:spPr>
          <a:xfrm rot="8100000">
            <a:off x="3402558" y="4088364"/>
            <a:ext cx="173822" cy="173822"/>
          </a:xfrm>
          <a:prstGeom prst="teardrop">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5" name="泪滴形 104"/>
          <p:cNvSpPr/>
          <p:nvPr/>
        </p:nvSpPr>
        <p:spPr>
          <a:xfrm rot="8100000">
            <a:off x="3533481" y="2433056"/>
            <a:ext cx="173822" cy="173822"/>
          </a:xfrm>
          <a:prstGeom prst="teardrop">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6" name="泪滴形 105"/>
          <p:cNvSpPr/>
          <p:nvPr/>
        </p:nvSpPr>
        <p:spPr>
          <a:xfrm rot="8100000">
            <a:off x="3150729" y="3756571"/>
            <a:ext cx="173822" cy="173822"/>
          </a:xfrm>
          <a:prstGeom prst="teardrop">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7" name="泪滴形 106"/>
          <p:cNvSpPr/>
          <p:nvPr/>
        </p:nvSpPr>
        <p:spPr>
          <a:xfrm rot="8100000">
            <a:off x="3967169" y="2414331"/>
            <a:ext cx="173822" cy="173822"/>
          </a:xfrm>
          <a:prstGeom prst="teardrop">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8" name="泪滴形 107"/>
          <p:cNvSpPr/>
          <p:nvPr/>
        </p:nvSpPr>
        <p:spPr>
          <a:xfrm rot="8100000">
            <a:off x="3584417" y="3737846"/>
            <a:ext cx="173822" cy="173822"/>
          </a:xfrm>
          <a:prstGeom prst="teardrop">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9" name="泪滴形 108"/>
          <p:cNvSpPr/>
          <p:nvPr/>
        </p:nvSpPr>
        <p:spPr>
          <a:xfrm rot="8100000">
            <a:off x="4114043" y="2017778"/>
            <a:ext cx="173822" cy="173822"/>
          </a:xfrm>
          <a:prstGeom prst="teardrop">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0" name="泪滴形 109"/>
          <p:cNvSpPr/>
          <p:nvPr/>
        </p:nvSpPr>
        <p:spPr>
          <a:xfrm rot="8100000">
            <a:off x="3731291" y="3341293"/>
            <a:ext cx="173822" cy="173822"/>
          </a:xfrm>
          <a:prstGeom prst="teardrop">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1" name="泪滴形 110"/>
          <p:cNvSpPr/>
          <p:nvPr/>
        </p:nvSpPr>
        <p:spPr>
          <a:xfrm rot="8100000">
            <a:off x="3241423" y="2787724"/>
            <a:ext cx="173822" cy="173822"/>
          </a:xfrm>
          <a:prstGeom prst="teardrop">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2" name="泪滴形 111"/>
          <p:cNvSpPr/>
          <p:nvPr/>
        </p:nvSpPr>
        <p:spPr>
          <a:xfrm rot="8100000">
            <a:off x="3928643" y="1461392"/>
            <a:ext cx="173822" cy="173822"/>
          </a:xfrm>
          <a:prstGeom prst="teardrop">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3" name="泪滴形 112"/>
          <p:cNvSpPr/>
          <p:nvPr/>
        </p:nvSpPr>
        <p:spPr>
          <a:xfrm rot="8100000">
            <a:off x="3367750" y="3022901"/>
            <a:ext cx="173822" cy="173822"/>
          </a:xfrm>
          <a:prstGeom prst="teardrop">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4" name="泪滴形 113"/>
          <p:cNvSpPr/>
          <p:nvPr/>
        </p:nvSpPr>
        <p:spPr>
          <a:xfrm rot="8100000">
            <a:off x="1299896" y="2414366"/>
            <a:ext cx="173822" cy="173822"/>
          </a:xfrm>
          <a:prstGeom prst="teardrop">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5" name="泪滴形 114"/>
          <p:cNvSpPr/>
          <p:nvPr/>
        </p:nvSpPr>
        <p:spPr>
          <a:xfrm rot="8100000">
            <a:off x="2368764" y="3983668"/>
            <a:ext cx="173822" cy="173822"/>
          </a:xfrm>
          <a:prstGeom prst="teardrop">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6" name="泪滴形 115"/>
          <p:cNvSpPr/>
          <p:nvPr/>
        </p:nvSpPr>
        <p:spPr>
          <a:xfrm rot="8100000">
            <a:off x="3043511" y="3009194"/>
            <a:ext cx="173822" cy="173822"/>
          </a:xfrm>
          <a:prstGeom prst="teardrop">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7" name="文本框 7"/>
          <p:cNvSpPr txBox="1">
            <a:spLocks noChangeArrowheads="1"/>
          </p:cNvSpPr>
          <p:nvPr/>
        </p:nvSpPr>
        <p:spPr bwMode="auto">
          <a:xfrm>
            <a:off x="4751728" y="1226792"/>
            <a:ext cx="3852720" cy="910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r" eaLnBrk="1" hangingPunct="1"/>
            <a:r>
              <a:rPr lang="zh-CN" altLang="en-US" sz="1400" b="1" dirty="0" smtClean="0">
                <a:solidFill>
                  <a:schemeClr val="tx1">
                    <a:lumMod val="85000"/>
                    <a:lumOff val="15000"/>
                  </a:schemeClr>
                </a:solidFill>
                <a:latin typeface="微软雅黑" panose="020B0503020204020204" pitchFamily="34" charset="-122"/>
              </a:rPr>
              <a:t>添加文本信息</a:t>
            </a:r>
            <a:endParaRPr lang="en-US" altLang="zh-CN" sz="1400" b="1" dirty="0" smtClean="0">
              <a:solidFill>
                <a:schemeClr val="tx1">
                  <a:lumMod val="85000"/>
                  <a:lumOff val="15000"/>
                </a:schemeClr>
              </a:solidFill>
              <a:latin typeface="微软雅黑" panose="020B0503020204020204" pitchFamily="34" charset="-122"/>
            </a:endParaRPr>
          </a:p>
          <a:p>
            <a:pPr algn="r">
              <a:lnSpc>
                <a:spcPct val="150000"/>
              </a:lnSpc>
              <a:spcBef>
                <a:spcPts val="300"/>
              </a:spcBef>
            </a:pPr>
            <a:r>
              <a:rPr lang="zh-CN" altLang="en-US" sz="1200" dirty="0">
                <a:solidFill>
                  <a:schemeClr val="tx1">
                    <a:lumMod val="85000"/>
                    <a:lumOff val="15000"/>
                  </a:schemeClr>
                </a:solidFill>
                <a:latin typeface="微软雅黑" panose="020B0503020204020204" pitchFamily="34" charset="-122"/>
              </a:rPr>
              <a:t>此处</a:t>
            </a:r>
            <a:r>
              <a:rPr lang="zh-CN" altLang="en-US" sz="1200" dirty="0" smtClean="0">
                <a:solidFill>
                  <a:schemeClr val="tx1">
                    <a:lumMod val="85000"/>
                    <a:lumOff val="15000"/>
                  </a:schemeClr>
                </a:solidFill>
                <a:latin typeface="微软雅黑" panose="020B0503020204020204" pitchFamily="34" charset="-122"/>
              </a:rPr>
              <a:t>添加说明文字添加</a:t>
            </a:r>
            <a:r>
              <a:rPr lang="zh-CN" altLang="en-US" sz="1200" dirty="0">
                <a:solidFill>
                  <a:schemeClr val="tx1">
                    <a:lumMod val="85000"/>
                    <a:lumOff val="15000"/>
                  </a:schemeClr>
                </a:solidFill>
                <a:latin typeface="微软雅黑" panose="020B0503020204020204" pitchFamily="34" charset="-122"/>
              </a:rPr>
              <a:t>说明文字添加说明文字添加说明</a:t>
            </a:r>
            <a:r>
              <a:rPr lang="zh-CN" altLang="en-US" sz="1200" dirty="0" smtClean="0">
                <a:solidFill>
                  <a:schemeClr val="tx1">
                    <a:lumMod val="85000"/>
                    <a:lumOff val="15000"/>
                  </a:schemeClr>
                </a:solidFill>
                <a:latin typeface="微软雅黑" panose="020B0503020204020204" pitchFamily="34" charset="-122"/>
              </a:rPr>
              <a:t>文字</a:t>
            </a:r>
            <a:r>
              <a:rPr lang="zh-CN" altLang="en-US" sz="1200" dirty="0">
                <a:solidFill>
                  <a:schemeClr val="tx1">
                    <a:lumMod val="85000"/>
                    <a:lumOff val="15000"/>
                  </a:schemeClr>
                </a:solidFill>
                <a:latin typeface="微软雅黑" panose="020B0503020204020204" pitchFamily="34" charset="-122"/>
              </a:rPr>
              <a:t>添加说明文字添加说明</a:t>
            </a:r>
            <a:r>
              <a:rPr lang="zh-CN" altLang="en-US" sz="1200" dirty="0" smtClean="0">
                <a:solidFill>
                  <a:schemeClr val="tx1">
                    <a:lumMod val="85000"/>
                    <a:lumOff val="15000"/>
                  </a:schemeClr>
                </a:solidFill>
                <a:latin typeface="微软雅黑" panose="020B0503020204020204" pitchFamily="34" charset="-122"/>
              </a:rPr>
              <a:t>文字</a:t>
            </a:r>
            <a:r>
              <a:rPr lang="zh-CN" altLang="en-US" sz="1200" dirty="0">
                <a:solidFill>
                  <a:schemeClr val="tx1">
                    <a:lumMod val="85000"/>
                    <a:lumOff val="15000"/>
                  </a:schemeClr>
                </a:solidFill>
                <a:latin typeface="微软雅黑" panose="020B0503020204020204" pitchFamily="34" charset="-122"/>
              </a:rPr>
              <a:t>添加说明</a:t>
            </a:r>
            <a:r>
              <a:rPr lang="zh-CN" altLang="en-US" sz="1200" dirty="0" smtClean="0">
                <a:solidFill>
                  <a:schemeClr val="tx1">
                    <a:lumMod val="85000"/>
                    <a:lumOff val="15000"/>
                  </a:schemeClr>
                </a:solidFill>
                <a:latin typeface="微软雅黑" panose="020B0503020204020204" pitchFamily="34" charset="-122"/>
              </a:rPr>
              <a:t>文字</a:t>
            </a:r>
            <a:endParaRPr lang="zh-CN" altLang="en-US" sz="1200" dirty="0">
              <a:solidFill>
                <a:schemeClr val="tx1">
                  <a:lumMod val="85000"/>
                  <a:lumOff val="15000"/>
                </a:schemeClr>
              </a:solidFill>
              <a:latin typeface="微软雅黑" panose="020B0503020204020204" pitchFamily="34" charset="-122"/>
            </a:endParaRPr>
          </a:p>
          <a:p>
            <a:pPr algn="r">
              <a:lnSpc>
                <a:spcPct val="150000"/>
              </a:lnSpc>
              <a:spcBef>
                <a:spcPts val="300"/>
              </a:spcBef>
            </a:pPr>
            <a:endParaRPr lang="zh-CN" altLang="en-US" sz="1200" dirty="0">
              <a:solidFill>
                <a:schemeClr val="tx1">
                  <a:lumMod val="85000"/>
                  <a:lumOff val="15000"/>
                </a:schemeClr>
              </a:solidFill>
              <a:latin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64"/>
                                        </p:tgtEl>
                                        <p:attrNameLst>
                                          <p:attrName>style.visibility</p:attrName>
                                        </p:attrNameLst>
                                      </p:cBhvr>
                                      <p:to>
                                        <p:strVal val="visible"/>
                                      </p:to>
                                    </p:set>
                                    <p:anim calcmode="lin" valueType="num">
                                      <p:cBhvr>
                                        <p:cTn id="15" dur="500" fill="hold"/>
                                        <p:tgtEl>
                                          <p:spTgt spid="64"/>
                                        </p:tgtEl>
                                        <p:attrNameLst>
                                          <p:attrName>ppt_w</p:attrName>
                                        </p:attrNameLst>
                                      </p:cBhvr>
                                      <p:tavLst>
                                        <p:tav tm="0">
                                          <p:val>
                                            <p:fltVal val="0"/>
                                          </p:val>
                                        </p:tav>
                                        <p:tav tm="100000">
                                          <p:val>
                                            <p:strVal val="#ppt_w"/>
                                          </p:val>
                                        </p:tav>
                                      </p:tavLst>
                                    </p:anim>
                                    <p:anim calcmode="lin" valueType="num">
                                      <p:cBhvr>
                                        <p:cTn id="16" dur="500" fill="hold"/>
                                        <p:tgtEl>
                                          <p:spTgt spid="64"/>
                                        </p:tgtEl>
                                        <p:attrNameLst>
                                          <p:attrName>ppt_h</p:attrName>
                                        </p:attrNameLst>
                                      </p:cBhvr>
                                      <p:tavLst>
                                        <p:tav tm="0">
                                          <p:val>
                                            <p:fltVal val="0"/>
                                          </p:val>
                                        </p:tav>
                                        <p:tav tm="100000">
                                          <p:val>
                                            <p:strVal val="#ppt_h"/>
                                          </p:val>
                                        </p:tav>
                                      </p:tavLst>
                                    </p:anim>
                                    <p:animEffect transition="in" filter="fade">
                                      <p:cBhvr>
                                        <p:cTn id="17" dur="500"/>
                                        <p:tgtEl>
                                          <p:spTgt spid="64"/>
                                        </p:tgtEl>
                                      </p:cBhvr>
                                    </p:animEffect>
                                  </p:childTnLst>
                                </p:cTn>
                              </p:par>
                            </p:childTnLst>
                          </p:cTn>
                        </p:par>
                        <p:par>
                          <p:cTn id="18" fill="hold">
                            <p:stCondLst>
                              <p:cond delay="1500"/>
                            </p:stCondLst>
                            <p:childTnLst>
                              <p:par>
                                <p:cTn id="19" presetID="23" presetClass="entr" presetSubtype="32" fill="hold" grpId="0" nodeType="afterEffect">
                                  <p:stCondLst>
                                    <p:cond delay="0"/>
                                  </p:stCondLst>
                                  <p:childTnLst>
                                    <p:set>
                                      <p:cBhvr>
                                        <p:cTn id="20" dur="1" fill="hold">
                                          <p:stCondLst>
                                            <p:cond delay="0"/>
                                          </p:stCondLst>
                                        </p:cTn>
                                        <p:tgtEl>
                                          <p:spTgt spid="97"/>
                                        </p:tgtEl>
                                        <p:attrNameLst>
                                          <p:attrName>style.visibility</p:attrName>
                                        </p:attrNameLst>
                                      </p:cBhvr>
                                      <p:to>
                                        <p:strVal val="visible"/>
                                      </p:to>
                                    </p:set>
                                    <p:anim calcmode="lin" valueType="num">
                                      <p:cBhvr>
                                        <p:cTn id="21" dur="500" fill="hold"/>
                                        <p:tgtEl>
                                          <p:spTgt spid="97"/>
                                        </p:tgtEl>
                                        <p:attrNameLst>
                                          <p:attrName>ppt_w</p:attrName>
                                        </p:attrNameLst>
                                      </p:cBhvr>
                                      <p:tavLst>
                                        <p:tav tm="0">
                                          <p:val>
                                            <p:strVal val="4*#ppt_w"/>
                                          </p:val>
                                        </p:tav>
                                        <p:tav tm="100000">
                                          <p:val>
                                            <p:strVal val="#ppt_w"/>
                                          </p:val>
                                        </p:tav>
                                      </p:tavLst>
                                    </p:anim>
                                    <p:anim calcmode="lin" valueType="num">
                                      <p:cBhvr>
                                        <p:cTn id="22" dur="500" fill="hold"/>
                                        <p:tgtEl>
                                          <p:spTgt spid="97"/>
                                        </p:tgtEl>
                                        <p:attrNameLst>
                                          <p:attrName>ppt_h</p:attrName>
                                        </p:attrNameLst>
                                      </p:cBhvr>
                                      <p:tavLst>
                                        <p:tav tm="0">
                                          <p:val>
                                            <p:strVal val="4*#ppt_h"/>
                                          </p:val>
                                        </p:tav>
                                        <p:tav tm="100000">
                                          <p:val>
                                            <p:strVal val="#ppt_h"/>
                                          </p:val>
                                        </p:tav>
                                      </p:tavLst>
                                    </p:anim>
                                  </p:childTnLst>
                                </p:cTn>
                              </p:par>
                              <p:par>
                                <p:cTn id="23" presetID="23" presetClass="entr" presetSubtype="32" fill="hold" grpId="0" nodeType="withEffect">
                                  <p:stCondLst>
                                    <p:cond delay="1750"/>
                                  </p:stCondLst>
                                  <p:childTnLst>
                                    <p:set>
                                      <p:cBhvr>
                                        <p:cTn id="24" dur="1" fill="hold">
                                          <p:stCondLst>
                                            <p:cond delay="0"/>
                                          </p:stCondLst>
                                        </p:cTn>
                                        <p:tgtEl>
                                          <p:spTgt spid="98"/>
                                        </p:tgtEl>
                                        <p:attrNameLst>
                                          <p:attrName>style.visibility</p:attrName>
                                        </p:attrNameLst>
                                      </p:cBhvr>
                                      <p:to>
                                        <p:strVal val="visible"/>
                                      </p:to>
                                    </p:set>
                                    <p:anim calcmode="lin" valueType="num">
                                      <p:cBhvr>
                                        <p:cTn id="25" dur="500" fill="hold"/>
                                        <p:tgtEl>
                                          <p:spTgt spid="98"/>
                                        </p:tgtEl>
                                        <p:attrNameLst>
                                          <p:attrName>ppt_w</p:attrName>
                                        </p:attrNameLst>
                                      </p:cBhvr>
                                      <p:tavLst>
                                        <p:tav tm="0">
                                          <p:val>
                                            <p:strVal val="4*#ppt_w"/>
                                          </p:val>
                                        </p:tav>
                                        <p:tav tm="100000">
                                          <p:val>
                                            <p:strVal val="#ppt_w"/>
                                          </p:val>
                                        </p:tav>
                                      </p:tavLst>
                                    </p:anim>
                                    <p:anim calcmode="lin" valueType="num">
                                      <p:cBhvr>
                                        <p:cTn id="26" dur="500" fill="hold"/>
                                        <p:tgtEl>
                                          <p:spTgt spid="98"/>
                                        </p:tgtEl>
                                        <p:attrNameLst>
                                          <p:attrName>ppt_h</p:attrName>
                                        </p:attrNameLst>
                                      </p:cBhvr>
                                      <p:tavLst>
                                        <p:tav tm="0">
                                          <p:val>
                                            <p:strVal val="4*#ppt_h"/>
                                          </p:val>
                                        </p:tav>
                                        <p:tav tm="100000">
                                          <p:val>
                                            <p:strVal val="#ppt_h"/>
                                          </p:val>
                                        </p:tav>
                                      </p:tavLst>
                                    </p:anim>
                                  </p:childTnLst>
                                </p:cTn>
                              </p:par>
                              <p:par>
                                <p:cTn id="27" presetID="23" presetClass="entr" presetSubtype="32" fill="hold" grpId="0" nodeType="withEffect">
                                  <p:stCondLst>
                                    <p:cond delay="1250"/>
                                  </p:stCondLst>
                                  <p:childTnLst>
                                    <p:set>
                                      <p:cBhvr>
                                        <p:cTn id="28" dur="1" fill="hold">
                                          <p:stCondLst>
                                            <p:cond delay="0"/>
                                          </p:stCondLst>
                                        </p:cTn>
                                        <p:tgtEl>
                                          <p:spTgt spid="99"/>
                                        </p:tgtEl>
                                        <p:attrNameLst>
                                          <p:attrName>style.visibility</p:attrName>
                                        </p:attrNameLst>
                                      </p:cBhvr>
                                      <p:to>
                                        <p:strVal val="visible"/>
                                      </p:to>
                                    </p:set>
                                    <p:anim calcmode="lin" valueType="num">
                                      <p:cBhvr>
                                        <p:cTn id="29" dur="500" fill="hold"/>
                                        <p:tgtEl>
                                          <p:spTgt spid="99"/>
                                        </p:tgtEl>
                                        <p:attrNameLst>
                                          <p:attrName>ppt_w</p:attrName>
                                        </p:attrNameLst>
                                      </p:cBhvr>
                                      <p:tavLst>
                                        <p:tav tm="0">
                                          <p:val>
                                            <p:strVal val="4*#ppt_w"/>
                                          </p:val>
                                        </p:tav>
                                        <p:tav tm="100000">
                                          <p:val>
                                            <p:strVal val="#ppt_w"/>
                                          </p:val>
                                        </p:tav>
                                      </p:tavLst>
                                    </p:anim>
                                    <p:anim calcmode="lin" valueType="num">
                                      <p:cBhvr>
                                        <p:cTn id="30" dur="500" fill="hold"/>
                                        <p:tgtEl>
                                          <p:spTgt spid="99"/>
                                        </p:tgtEl>
                                        <p:attrNameLst>
                                          <p:attrName>ppt_h</p:attrName>
                                        </p:attrNameLst>
                                      </p:cBhvr>
                                      <p:tavLst>
                                        <p:tav tm="0">
                                          <p:val>
                                            <p:strVal val="4*#ppt_h"/>
                                          </p:val>
                                        </p:tav>
                                        <p:tav tm="100000">
                                          <p:val>
                                            <p:strVal val="#ppt_h"/>
                                          </p:val>
                                        </p:tav>
                                      </p:tavLst>
                                    </p:anim>
                                  </p:childTnLst>
                                </p:cTn>
                              </p:par>
                              <p:par>
                                <p:cTn id="31" presetID="23" presetClass="entr" presetSubtype="32" fill="hold" grpId="0" nodeType="withEffect">
                                  <p:stCondLst>
                                    <p:cond delay="750"/>
                                  </p:stCondLst>
                                  <p:childTnLst>
                                    <p:set>
                                      <p:cBhvr>
                                        <p:cTn id="32" dur="1" fill="hold">
                                          <p:stCondLst>
                                            <p:cond delay="0"/>
                                          </p:stCondLst>
                                        </p:cTn>
                                        <p:tgtEl>
                                          <p:spTgt spid="100"/>
                                        </p:tgtEl>
                                        <p:attrNameLst>
                                          <p:attrName>style.visibility</p:attrName>
                                        </p:attrNameLst>
                                      </p:cBhvr>
                                      <p:to>
                                        <p:strVal val="visible"/>
                                      </p:to>
                                    </p:set>
                                    <p:anim calcmode="lin" valueType="num">
                                      <p:cBhvr>
                                        <p:cTn id="33" dur="500" fill="hold"/>
                                        <p:tgtEl>
                                          <p:spTgt spid="100"/>
                                        </p:tgtEl>
                                        <p:attrNameLst>
                                          <p:attrName>ppt_w</p:attrName>
                                        </p:attrNameLst>
                                      </p:cBhvr>
                                      <p:tavLst>
                                        <p:tav tm="0">
                                          <p:val>
                                            <p:strVal val="4*#ppt_w"/>
                                          </p:val>
                                        </p:tav>
                                        <p:tav tm="100000">
                                          <p:val>
                                            <p:strVal val="#ppt_w"/>
                                          </p:val>
                                        </p:tav>
                                      </p:tavLst>
                                    </p:anim>
                                    <p:anim calcmode="lin" valueType="num">
                                      <p:cBhvr>
                                        <p:cTn id="34" dur="500" fill="hold"/>
                                        <p:tgtEl>
                                          <p:spTgt spid="100"/>
                                        </p:tgtEl>
                                        <p:attrNameLst>
                                          <p:attrName>ppt_h</p:attrName>
                                        </p:attrNameLst>
                                      </p:cBhvr>
                                      <p:tavLst>
                                        <p:tav tm="0">
                                          <p:val>
                                            <p:strVal val="4*#ppt_h"/>
                                          </p:val>
                                        </p:tav>
                                        <p:tav tm="100000">
                                          <p:val>
                                            <p:strVal val="#ppt_h"/>
                                          </p:val>
                                        </p:tav>
                                      </p:tavLst>
                                    </p:anim>
                                  </p:childTnLst>
                                </p:cTn>
                              </p:par>
                              <p:par>
                                <p:cTn id="35" presetID="23" presetClass="entr" presetSubtype="32" fill="hold" grpId="0" nodeType="withEffect">
                                  <p:stCondLst>
                                    <p:cond delay="500"/>
                                  </p:stCondLst>
                                  <p:childTnLst>
                                    <p:set>
                                      <p:cBhvr>
                                        <p:cTn id="36" dur="1" fill="hold">
                                          <p:stCondLst>
                                            <p:cond delay="0"/>
                                          </p:stCondLst>
                                        </p:cTn>
                                        <p:tgtEl>
                                          <p:spTgt spid="101"/>
                                        </p:tgtEl>
                                        <p:attrNameLst>
                                          <p:attrName>style.visibility</p:attrName>
                                        </p:attrNameLst>
                                      </p:cBhvr>
                                      <p:to>
                                        <p:strVal val="visible"/>
                                      </p:to>
                                    </p:set>
                                    <p:anim calcmode="lin" valueType="num">
                                      <p:cBhvr>
                                        <p:cTn id="37" dur="500" fill="hold"/>
                                        <p:tgtEl>
                                          <p:spTgt spid="101"/>
                                        </p:tgtEl>
                                        <p:attrNameLst>
                                          <p:attrName>ppt_w</p:attrName>
                                        </p:attrNameLst>
                                      </p:cBhvr>
                                      <p:tavLst>
                                        <p:tav tm="0">
                                          <p:val>
                                            <p:strVal val="4*#ppt_w"/>
                                          </p:val>
                                        </p:tav>
                                        <p:tav tm="100000">
                                          <p:val>
                                            <p:strVal val="#ppt_w"/>
                                          </p:val>
                                        </p:tav>
                                      </p:tavLst>
                                    </p:anim>
                                    <p:anim calcmode="lin" valueType="num">
                                      <p:cBhvr>
                                        <p:cTn id="38" dur="500" fill="hold"/>
                                        <p:tgtEl>
                                          <p:spTgt spid="101"/>
                                        </p:tgtEl>
                                        <p:attrNameLst>
                                          <p:attrName>ppt_h</p:attrName>
                                        </p:attrNameLst>
                                      </p:cBhvr>
                                      <p:tavLst>
                                        <p:tav tm="0">
                                          <p:val>
                                            <p:strVal val="4*#ppt_h"/>
                                          </p:val>
                                        </p:tav>
                                        <p:tav tm="100000">
                                          <p:val>
                                            <p:strVal val="#ppt_h"/>
                                          </p:val>
                                        </p:tav>
                                      </p:tavLst>
                                    </p:anim>
                                  </p:childTnLst>
                                </p:cTn>
                              </p:par>
                              <p:par>
                                <p:cTn id="39" presetID="23" presetClass="entr" presetSubtype="32" fill="hold" grpId="0" nodeType="withEffect">
                                  <p:stCondLst>
                                    <p:cond delay="1000"/>
                                  </p:stCondLst>
                                  <p:childTnLst>
                                    <p:set>
                                      <p:cBhvr>
                                        <p:cTn id="40" dur="1" fill="hold">
                                          <p:stCondLst>
                                            <p:cond delay="0"/>
                                          </p:stCondLst>
                                        </p:cTn>
                                        <p:tgtEl>
                                          <p:spTgt spid="102"/>
                                        </p:tgtEl>
                                        <p:attrNameLst>
                                          <p:attrName>style.visibility</p:attrName>
                                        </p:attrNameLst>
                                      </p:cBhvr>
                                      <p:to>
                                        <p:strVal val="visible"/>
                                      </p:to>
                                    </p:set>
                                    <p:anim calcmode="lin" valueType="num">
                                      <p:cBhvr>
                                        <p:cTn id="41" dur="500" fill="hold"/>
                                        <p:tgtEl>
                                          <p:spTgt spid="102"/>
                                        </p:tgtEl>
                                        <p:attrNameLst>
                                          <p:attrName>ppt_w</p:attrName>
                                        </p:attrNameLst>
                                      </p:cBhvr>
                                      <p:tavLst>
                                        <p:tav tm="0">
                                          <p:val>
                                            <p:strVal val="4*#ppt_w"/>
                                          </p:val>
                                        </p:tav>
                                        <p:tav tm="100000">
                                          <p:val>
                                            <p:strVal val="#ppt_w"/>
                                          </p:val>
                                        </p:tav>
                                      </p:tavLst>
                                    </p:anim>
                                    <p:anim calcmode="lin" valueType="num">
                                      <p:cBhvr>
                                        <p:cTn id="42" dur="500" fill="hold"/>
                                        <p:tgtEl>
                                          <p:spTgt spid="102"/>
                                        </p:tgtEl>
                                        <p:attrNameLst>
                                          <p:attrName>ppt_h</p:attrName>
                                        </p:attrNameLst>
                                      </p:cBhvr>
                                      <p:tavLst>
                                        <p:tav tm="0">
                                          <p:val>
                                            <p:strVal val="4*#ppt_h"/>
                                          </p:val>
                                        </p:tav>
                                        <p:tav tm="100000">
                                          <p:val>
                                            <p:strVal val="#ppt_h"/>
                                          </p:val>
                                        </p:tav>
                                      </p:tavLst>
                                    </p:anim>
                                  </p:childTnLst>
                                </p:cTn>
                              </p:par>
                              <p:par>
                                <p:cTn id="43" presetID="23" presetClass="entr" presetSubtype="32" fill="hold" grpId="0" nodeType="withEffect">
                                  <p:stCondLst>
                                    <p:cond delay="1250"/>
                                  </p:stCondLst>
                                  <p:childTnLst>
                                    <p:set>
                                      <p:cBhvr>
                                        <p:cTn id="44" dur="1" fill="hold">
                                          <p:stCondLst>
                                            <p:cond delay="0"/>
                                          </p:stCondLst>
                                        </p:cTn>
                                        <p:tgtEl>
                                          <p:spTgt spid="103"/>
                                        </p:tgtEl>
                                        <p:attrNameLst>
                                          <p:attrName>style.visibility</p:attrName>
                                        </p:attrNameLst>
                                      </p:cBhvr>
                                      <p:to>
                                        <p:strVal val="visible"/>
                                      </p:to>
                                    </p:set>
                                    <p:anim calcmode="lin" valueType="num">
                                      <p:cBhvr>
                                        <p:cTn id="45" dur="500" fill="hold"/>
                                        <p:tgtEl>
                                          <p:spTgt spid="103"/>
                                        </p:tgtEl>
                                        <p:attrNameLst>
                                          <p:attrName>ppt_w</p:attrName>
                                        </p:attrNameLst>
                                      </p:cBhvr>
                                      <p:tavLst>
                                        <p:tav tm="0">
                                          <p:val>
                                            <p:strVal val="4*#ppt_w"/>
                                          </p:val>
                                        </p:tav>
                                        <p:tav tm="100000">
                                          <p:val>
                                            <p:strVal val="#ppt_w"/>
                                          </p:val>
                                        </p:tav>
                                      </p:tavLst>
                                    </p:anim>
                                    <p:anim calcmode="lin" valueType="num">
                                      <p:cBhvr>
                                        <p:cTn id="46" dur="500" fill="hold"/>
                                        <p:tgtEl>
                                          <p:spTgt spid="103"/>
                                        </p:tgtEl>
                                        <p:attrNameLst>
                                          <p:attrName>ppt_h</p:attrName>
                                        </p:attrNameLst>
                                      </p:cBhvr>
                                      <p:tavLst>
                                        <p:tav tm="0">
                                          <p:val>
                                            <p:strVal val="4*#ppt_h"/>
                                          </p:val>
                                        </p:tav>
                                        <p:tav tm="100000">
                                          <p:val>
                                            <p:strVal val="#ppt_h"/>
                                          </p:val>
                                        </p:tav>
                                      </p:tavLst>
                                    </p:anim>
                                  </p:childTnLst>
                                </p:cTn>
                              </p:par>
                              <p:par>
                                <p:cTn id="47" presetID="23" presetClass="entr" presetSubtype="32" fill="hold" grpId="0" nodeType="withEffect">
                                  <p:stCondLst>
                                    <p:cond delay="500"/>
                                  </p:stCondLst>
                                  <p:childTnLst>
                                    <p:set>
                                      <p:cBhvr>
                                        <p:cTn id="48" dur="1" fill="hold">
                                          <p:stCondLst>
                                            <p:cond delay="0"/>
                                          </p:stCondLst>
                                        </p:cTn>
                                        <p:tgtEl>
                                          <p:spTgt spid="104"/>
                                        </p:tgtEl>
                                        <p:attrNameLst>
                                          <p:attrName>style.visibility</p:attrName>
                                        </p:attrNameLst>
                                      </p:cBhvr>
                                      <p:to>
                                        <p:strVal val="visible"/>
                                      </p:to>
                                    </p:set>
                                    <p:anim calcmode="lin" valueType="num">
                                      <p:cBhvr>
                                        <p:cTn id="49" dur="500" fill="hold"/>
                                        <p:tgtEl>
                                          <p:spTgt spid="104"/>
                                        </p:tgtEl>
                                        <p:attrNameLst>
                                          <p:attrName>ppt_w</p:attrName>
                                        </p:attrNameLst>
                                      </p:cBhvr>
                                      <p:tavLst>
                                        <p:tav tm="0">
                                          <p:val>
                                            <p:strVal val="4*#ppt_w"/>
                                          </p:val>
                                        </p:tav>
                                        <p:tav tm="100000">
                                          <p:val>
                                            <p:strVal val="#ppt_w"/>
                                          </p:val>
                                        </p:tav>
                                      </p:tavLst>
                                    </p:anim>
                                    <p:anim calcmode="lin" valueType="num">
                                      <p:cBhvr>
                                        <p:cTn id="50" dur="500" fill="hold"/>
                                        <p:tgtEl>
                                          <p:spTgt spid="104"/>
                                        </p:tgtEl>
                                        <p:attrNameLst>
                                          <p:attrName>ppt_h</p:attrName>
                                        </p:attrNameLst>
                                      </p:cBhvr>
                                      <p:tavLst>
                                        <p:tav tm="0">
                                          <p:val>
                                            <p:strVal val="4*#ppt_h"/>
                                          </p:val>
                                        </p:tav>
                                        <p:tav tm="100000">
                                          <p:val>
                                            <p:strVal val="#ppt_h"/>
                                          </p:val>
                                        </p:tav>
                                      </p:tavLst>
                                    </p:anim>
                                  </p:childTnLst>
                                </p:cTn>
                              </p:par>
                              <p:par>
                                <p:cTn id="51" presetID="23" presetClass="entr" presetSubtype="32" fill="hold" grpId="0" nodeType="withEffect">
                                  <p:stCondLst>
                                    <p:cond delay="0"/>
                                  </p:stCondLst>
                                  <p:childTnLst>
                                    <p:set>
                                      <p:cBhvr>
                                        <p:cTn id="52" dur="1" fill="hold">
                                          <p:stCondLst>
                                            <p:cond delay="0"/>
                                          </p:stCondLst>
                                        </p:cTn>
                                        <p:tgtEl>
                                          <p:spTgt spid="105"/>
                                        </p:tgtEl>
                                        <p:attrNameLst>
                                          <p:attrName>style.visibility</p:attrName>
                                        </p:attrNameLst>
                                      </p:cBhvr>
                                      <p:to>
                                        <p:strVal val="visible"/>
                                      </p:to>
                                    </p:set>
                                    <p:anim calcmode="lin" valueType="num">
                                      <p:cBhvr>
                                        <p:cTn id="53" dur="500" fill="hold"/>
                                        <p:tgtEl>
                                          <p:spTgt spid="105"/>
                                        </p:tgtEl>
                                        <p:attrNameLst>
                                          <p:attrName>ppt_w</p:attrName>
                                        </p:attrNameLst>
                                      </p:cBhvr>
                                      <p:tavLst>
                                        <p:tav tm="0">
                                          <p:val>
                                            <p:strVal val="4*#ppt_w"/>
                                          </p:val>
                                        </p:tav>
                                        <p:tav tm="100000">
                                          <p:val>
                                            <p:strVal val="#ppt_w"/>
                                          </p:val>
                                        </p:tav>
                                      </p:tavLst>
                                    </p:anim>
                                    <p:anim calcmode="lin" valueType="num">
                                      <p:cBhvr>
                                        <p:cTn id="54" dur="500" fill="hold"/>
                                        <p:tgtEl>
                                          <p:spTgt spid="105"/>
                                        </p:tgtEl>
                                        <p:attrNameLst>
                                          <p:attrName>ppt_h</p:attrName>
                                        </p:attrNameLst>
                                      </p:cBhvr>
                                      <p:tavLst>
                                        <p:tav tm="0">
                                          <p:val>
                                            <p:strVal val="4*#ppt_h"/>
                                          </p:val>
                                        </p:tav>
                                        <p:tav tm="100000">
                                          <p:val>
                                            <p:strVal val="#ppt_h"/>
                                          </p:val>
                                        </p:tav>
                                      </p:tavLst>
                                    </p:anim>
                                  </p:childTnLst>
                                </p:cTn>
                              </p:par>
                              <p:par>
                                <p:cTn id="55" presetID="23" presetClass="entr" presetSubtype="32" fill="hold" grpId="0" nodeType="withEffect">
                                  <p:stCondLst>
                                    <p:cond delay="500"/>
                                  </p:stCondLst>
                                  <p:childTnLst>
                                    <p:set>
                                      <p:cBhvr>
                                        <p:cTn id="56" dur="1" fill="hold">
                                          <p:stCondLst>
                                            <p:cond delay="0"/>
                                          </p:stCondLst>
                                        </p:cTn>
                                        <p:tgtEl>
                                          <p:spTgt spid="106"/>
                                        </p:tgtEl>
                                        <p:attrNameLst>
                                          <p:attrName>style.visibility</p:attrName>
                                        </p:attrNameLst>
                                      </p:cBhvr>
                                      <p:to>
                                        <p:strVal val="visible"/>
                                      </p:to>
                                    </p:set>
                                    <p:anim calcmode="lin" valueType="num">
                                      <p:cBhvr>
                                        <p:cTn id="57" dur="500" fill="hold"/>
                                        <p:tgtEl>
                                          <p:spTgt spid="106"/>
                                        </p:tgtEl>
                                        <p:attrNameLst>
                                          <p:attrName>ppt_w</p:attrName>
                                        </p:attrNameLst>
                                      </p:cBhvr>
                                      <p:tavLst>
                                        <p:tav tm="0">
                                          <p:val>
                                            <p:strVal val="4*#ppt_w"/>
                                          </p:val>
                                        </p:tav>
                                        <p:tav tm="100000">
                                          <p:val>
                                            <p:strVal val="#ppt_w"/>
                                          </p:val>
                                        </p:tav>
                                      </p:tavLst>
                                    </p:anim>
                                    <p:anim calcmode="lin" valueType="num">
                                      <p:cBhvr>
                                        <p:cTn id="58" dur="500" fill="hold"/>
                                        <p:tgtEl>
                                          <p:spTgt spid="106"/>
                                        </p:tgtEl>
                                        <p:attrNameLst>
                                          <p:attrName>ppt_h</p:attrName>
                                        </p:attrNameLst>
                                      </p:cBhvr>
                                      <p:tavLst>
                                        <p:tav tm="0">
                                          <p:val>
                                            <p:strVal val="4*#ppt_h"/>
                                          </p:val>
                                        </p:tav>
                                        <p:tav tm="100000">
                                          <p:val>
                                            <p:strVal val="#ppt_h"/>
                                          </p:val>
                                        </p:tav>
                                      </p:tavLst>
                                    </p:anim>
                                  </p:childTnLst>
                                </p:cTn>
                              </p:par>
                              <p:par>
                                <p:cTn id="59" presetID="23" presetClass="entr" presetSubtype="32" fill="hold" grpId="0" nodeType="withEffect">
                                  <p:stCondLst>
                                    <p:cond delay="250"/>
                                  </p:stCondLst>
                                  <p:childTnLst>
                                    <p:set>
                                      <p:cBhvr>
                                        <p:cTn id="60" dur="1" fill="hold">
                                          <p:stCondLst>
                                            <p:cond delay="0"/>
                                          </p:stCondLst>
                                        </p:cTn>
                                        <p:tgtEl>
                                          <p:spTgt spid="107"/>
                                        </p:tgtEl>
                                        <p:attrNameLst>
                                          <p:attrName>style.visibility</p:attrName>
                                        </p:attrNameLst>
                                      </p:cBhvr>
                                      <p:to>
                                        <p:strVal val="visible"/>
                                      </p:to>
                                    </p:set>
                                    <p:anim calcmode="lin" valueType="num">
                                      <p:cBhvr>
                                        <p:cTn id="61" dur="500" fill="hold"/>
                                        <p:tgtEl>
                                          <p:spTgt spid="107"/>
                                        </p:tgtEl>
                                        <p:attrNameLst>
                                          <p:attrName>ppt_w</p:attrName>
                                        </p:attrNameLst>
                                      </p:cBhvr>
                                      <p:tavLst>
                                        <p:tav tm="0">
                                          <p:val>
                                            <p:strVal val="4*#ppt_w"/>
                                          </p:val>
                                        </p:tav>
                                        <p:tav tm="100000">
                                          <p:val>
                                            <p:strVal val="#ppt_w"/>
                                          </p:val>
                                        </p:tav>
                                      </p:tavLst>
                                    </p:anim>
                                    <p:anim calcmode="lin" valueType="num">
                                      <p:cBhvr>
                                        <p:cTn id="62" dur="500" fill="hold"/>
                                        <p:tgtEl>
                                          <p:spTgt spid="107"/>
                                        </p:tgtEl>
                                        <p:attrNameLst>
                                          <p:attrName>ppt_h</p:attrName>
                                        </p:attrNameLst>
                                      </p:cBhvr>
                                      <p:tavLst>
                                        <p:tav tm="0">
                                          <p:val>
                                            <p:strVal val="4*#ppt_h"/>
                                          </p:val>
                                        </p:tav>
                                        <p:tav tm="100000">
                                          <p:val>
                                            <p:strVal val="#ppt_h"/>
                                          </p:val>
                                        </p:tav>
                                      </p:tavLst>
                                    </p:anim>
                                  </p:childTnLst>
                                </p:cTn>
                              </p:par>
                              <p:par>
                                <p:cTn id="63" presetID="23" presetClass="entr" presetSubtype="32" fill="hold" grpId="0" nodeType="withEffect">
                                  <p:stCondLst>
                                    <p:cond delay="1000"/>
                                  </p:stCondLst>
                                  <p:childTnLst>
                                    <p:set>
                                      <p:cBhvr>
                                        <p:cTn id="64" dur="1" fill="hold">
                                          <p:stCondLst>
                                            <p:cond delay="0"/>
                                          </p:stCondLst>
                                        </p:cTn>
                                        <p:tgtEl>
                                          <p:spTgt spid="108"/>
                                        </p:tgtEl>
                                        <p:attrNameLst>
                                          <p:attrName>style.visibility</p:attrName>
                                        </p:attrNameLst>
                                      </p:cBhvr>
                                      <p:to>
                                        <p:strVal val="visible"/>
                                      </p:to>
                                    </p:set>
                                    <p:anim calcmode="lin" valueType="num">
                                      <p:cBhvr>
                                        <p:cTn id="65" dur="500" fill="hold"/>
                                        <p:tgtEl>
                                          <p:spTgt spid="108"/>
                                        </p:tgtEl>
                                        <p:attrNameLst>
                                          <p:attrName>ppt_w</p:attrName>
                                        </p:attrNameLst>
                                      </p:cBhvr>
                                      <p:tavLst>
                                        <p:tav tm="0">
                                          <p:val>
                                            <p:strVal val="4*#ppt_w"/>
                                          </p:val>
                                        </p:tav>
                                        <p:tav tm="100000">
                                          <p:val>
                                            <p:strVal val="#ppt_w"/>
                                          </p:val>
                                        </p:tav>
                                      </p:tavLst>
                                    </p:anim>
                                    <p:anim calcmode="lin" valueType="num">
                                      <p:cBhvr>
                                        <p:cTn id="66" dur="500" fill="hold"/>
                                        <p:tgtEl>
                                          <p:spTgt spid="108"/>
                                        </p:tgtEl>
                                        <p:attrNameLst>
                                          <p:attrName>ppt_h</p:attrName>
                                        </p:attrNameLst>
                                      </p:cBhvr>
                                      <p:tavLst>
                                        <p:tav tm="0">
                                          <p:val>
                                            <p:strVal val="4*#ppt_h"/>
                                          </p:val>
                                        </p:tav>
                                        <p:tav tm="100000">
                                          <p:val>
                                            <p:strVal val="#ppt_h"/>
                                          </p:val>
                                        </p:tav>
                                      </p:tavLst>
                                    </p:anim>
                                  </p:childTnLst>
                                </p:cTn>
                              </p:par>
                              <p:par>
                                <p:cTn id="67" presetID="23" presetClass="entr" presetSubtype="32" fill="hold" grpId="0" nodeType="withEffect">
                                  <p:stCondLst>
                                    <p:cond delay="1500"/>
                                  </p:stCondLst>
                                  <p:childTnLst>
                                    <p:set>
                                      <p:cBhvr>
                                        <p:cTn id="68" dur="1" fill="hold">
                                          <p:stCondLst>
                                            <p:cond delay="0"/>
                                          </p:stCondLst>
                                        </p:cTn>
                                        <p:tgtEl>
                                          <p:spTgt spid="109"/>
                                        </p:tgtEl>
                                        <p:attrNameLst>
                                          <p:attrName>style.visibility</p:attrName>
                                        </p:attrNameLst>
                                      </p:cBhvr>
                                      <p:to>
                                        <p:strVal val="visible"/>
                                      </p:to>
                                    </p:set>
                                    <p:anim calcmode="lin" valueType="num">
                                      <p:cBhvr>
                                        <p:cTn id="69" dur="500" fill="hold"/>
                                        <p:tgtEl>
                                          <p:spTgt spid="109"/>
                                        </p:tgtEl>
                                        <p:attrNameLst>
                                          <p:attrName>ppt_w</p:attrName>
                                        </p:attrNameLst>
                                      </p:cBhvr>
                                      <p:tavLst>
                                        <p:tav tm="0">
                                          <p:val>
                                            <p:strVal val="4*#ppt_w"/>
                                          </p:val>
                                        </p:tav>
                                        <p:tav tm="100000">
                                          <p:val>
                                            <p:strVal val="#ppt_w"/>
                                          </p:val>
                                        </p:tav>
                                      </p:tavLst>
                                    </p:anim>
                                    <p:anim calcmode="lin" valueType="num">
                                      <p:cBhvr>
                                        <p:cTn id="70" dur="500" fill="hold"/>
                                        <p:tgtEl>
                                          <p:spTgt spid="109"/>
                                        </p:tgtEl>
                                        <p:attrNameLst>
                                          <p:attrName>ppt_h</p:attrName>
                                        </p:attrNameLst>
                                      </p:cBhvr>
                                      <p:tavLst>
                                        <p:tav tm="0">
                                          <p:val>
                                            <p:strVal val="4*#ppt_h"/>
                                          </p:val>
                                        </p:tav>
                                        <p:tav tm="100000">
                                          <p:val>
                                            <p:strVal val="#ppt_h"/>
                                          </p:val>
                                        </p:tav>
                                      </p:tavLst>
                                    </p:anim>
                                  </p:childTnLst>
                                </p:cTn>
                              </p:par>
                              <p:par>
                                <p:cTn id="71" presetID="23" presetClass="entr" presetSubtype="32" fill="hold" grpId="0" nodeType="withEffect">
                                  <p:stCondLst>
                                    <p:cond delay="1250"/>
                                  </p:stCondLst>
                                  <p:childTnLst>
                                    <p:set>
                                      <p:cBhvr>
                                        <p:cTn id="72" dur="1" fill="hold">
                                          <p:stCondLst>
                                            <p:cond delay="0"/>
                                          </p:stCondLst>
                                        </p:cTn>
                                        <p:tgtEl>
                                          <p:spTgt spid="110"/>
                                        </p:tgtEl>
                                        <p:attrNameLst>
                                          <p:attrName>style.visibility</p:attrName>
                                        </p:attrNameLst>
                                      </p:cBhvr>
                                      <p:to>
                                        <p:strVal val="visible"/>
                                      </p:to>
                                    </p:set>
                                    <p:anim calcmode="lin" valueType="num">
                                      <p:cBhvr>
                                        <p:cTn id="73" dur="500" fill="hold"/>
                                        <p:tgtEl>
                                          <p:spTgt spid="110"/>
                                        </p:tgtEl>
                                        <p:attrNameLst>
                                          <p:attrName>ppt_w</p:attrName>
                                        </p:attrNameLst>
                                      </p:cBhvr>
                                      <p:tavLst>
                                        <p:tav tm="0">
                                          <p:val>
                                            <p:strVal val="4*#ppt_w"/>
                                          </p:val>
                                        </p:tav>
                                        <p:tav tm="100000">
                                          <p:val>
                                            <p:strVal val="#ppt_w"/>
                                          </p:val>
                                        </p:tav>
                                      </p:tavLst>
                                    </p:anim>
                                    <p:anim calcmode="lin" valueType="num">
                                      <p:cBhvr>
                                        <p:cTn id="74" dur="500" fill="hold"/>
                                        <p:tgtEl>
                                          <p:spTgt spid="110"/>
                                        </p:tgtEl>
                                        <p:attrNameLst>
                                          <p:attrName>ppt_h</p:attrName>
                                        </p:attrNameLst>
                                      </p:cBhvr>
                                      <p:tavLst>
                                        <p:tav tm="0">
                                          <p:val>
                                            <p:strVal val="4*#ppt_h"/>
                                          </p:val>
                                        </p:tav>
                                        <p:tav tm="100000">
                                          <p:val>
                                            <p:strVal val="#ppt_h"/>
                                          </p:val>
                                        </p:tav>
                                      </p:tavLst>
                                    </p:anim>
                                  </p:childTnLst>
                                </p:cTn>
                              </p:par>
                              <p:par>
                                <p:cTn id="75" presetID="23" presetClass="entr" presetSubtype="32" fill="hold" grpId="0" nodeType="withEffect">
                                  <p:stCondLst>
                                    <p:cond delay="500"/>
                                  </p:stCondLst>
                                  <p:childTnLst>
                                    <p:set>
                                      <p:cBhvr>
                                        <p:cTn id="76" dur="1" fill="hold">
                                          <p:stCondLst>
                                            <p:cond delay="0"/>
                                          </p:stCondLst>
                                        </p:cTn>
                                        <p:tgtEl>
                                          <p:spTgt spid="111"/>
                                        </p:tgtEl>
                                        <p:attrNameLst>
                                          <p:attrName>style.visibility</p:attrName>
                                        </p:attrNameLst>
                                      </p:cBhvr>
                                      <p:to>
                                        <p:strVal val="visible"/>
                                      </p:to>
                                    </p:set>
                                    <p:anim calcmode="lin" valueType="num">
                                      <p:cBhvr>
                                        <p:cTn id="77" dur="500" fill="hold"/>
                                        <p:tgtEl>
                                          <p:spTgt spid="111"/>
                                        </p:tgtEl>
                                        <p:attrNameLst>
                                          <p:attrName>ppt_w</p:attrName>
                                        </p:attrNameLst>
                                      </p:cBhvr>
                                      <p:tavLst>
                                        <p:tav tm="0">
                                          <p:val>
                                            <p:strVal val="4*#ppt_w"/>
                                          </p:val>
                                        </p:tav>
                                        <p:tav tm="100000">
                                          <p:val>
                                            <p:strVal val="#ppt_w"/>
                                          </p:val>
                                        </p:tav>
                                      </p:tavLst>
                                    </p:anim>
                                    <p:anim calcmode="lin" valueType="num">
                                      <p:cBhvr>
                                        <p:cTn id="78" dur="500" fill="hold"/>
                                        <p:tgtEl>
                                          <p:spTgt spid="111"/>
                                        </p:tgtEl>
                                        <p:attrNameLst>
                                          <p:attrName>ppt_h</p:attrName>
                                        </p:attrNameLst>
                                      </p:cBhvr>
                                      <p:tavLst>
                                        <p:tav tm="0">
                                          <p:val>
                                            <p:strVal val="4*#ppt_h"/>
                                          </p:val>
                                        </p:tav>
                                        <p:tav tm="100000">
                                          <p:val>
                                            <p:strVal val="#ppt_h"/>
                                          </p:val>
                                        </p:tav>
                                      </p:tavLst>
                                    </p:anim>
                                  </p:childTnLst>
                                </p:cTn>
                              </p:par>
                              <p:par>
                                <p:cTn id="79" presetID="23" presetClass="entr" presetSubtype="32" fill="hold" grpId="0" nodeType="withEffect">
                                  <p:stCondLst>
                                    <p:cond delay="750"/>
                                  </p:stCondLst>
                                  <p:childTnLst>
                                    <p:set>
                                      <p:cBhvr>
                                        <p:cTn id="80" dur="1" fill="hold">
                                          <p:stCondLst>
                                            <p:cond delay="0"/>
                                          </p:stCondLst>
                                        </p:cTn>
                                        <p:tgtEl>
                                          <p:spTgt spid="112"/>
                                        </p:tgtEl>
                                        <p:attrNameLst>
                                          <p:attrName>style.visibility</p:attrName>
                                        </p:attrNameLst>
                                      </p:cBhvr>
                                      <p:to>
                                        <p:strVal val="visible"/>
                                      </p:to>
                                    </p:set>
                                    <p:anim calcmode="lin" valueType="num">
                                      <p:cBhvr>
                                        <p:cTn id="81" dur="500" fill="hold"/>
                                        <p:tgtEl>
                                          <p:spTgt spid="112"/>
                                        </p:tgtEl>
                                        <p:attrNameLst>
                                          <p:attrName>ppt_w</p:attrName>
                                        </p:attrNameLst>
                                      </p:cBhvr>
                                      <p:tavLst>
                                        <p:tav tm="0">
                                          <p:val>
                                            <p:strVal val="4*#ppt_w"/>
                                          </p:val>
                                        </p:tav>
                                        <p:tav tm="100000">
                                          <p:val>
                                            <p:strVal val="#ppt_w"/>
                                          </p:val>
                                        </p:tav>
                                      </p:tavLst>
                                    </p:anim>
                                    <p:anim calcmode="lin" valueType="num">
                                      <p:cBhvr>
                                        <p:cTn id="82" dur="500" fill="hold"/>
                                        <p:tgtEl>
                                          <p:spTgt spid="112"/>
                                        </p:tgtEl>
                                        <p:attrNameLst>
                                          <p:attrName>ppt_h</p:attrName>
                                        </p:attrNameLst>
                                      </p:cBhvr>
                                      <p:tavLst>
                                        <p:tav tm="0">
                                          <p:val>
                                            <p:strVal val="4*#ppt_h"/>
                                          </p:val>
                                        </p:tav>
                                        <p:tav tm="100000">
                                          <p:val>
                                            <p:strVal val="#ppt_h"/>
                                          </p:val>
                                        </p:tav>
                                      </p:tavLst>
                                    </p:anim>
                                  </p:childTnLst>
                                </p:cTn>
                              </p:par>
                              <p:par>
                                <p:cTn id="83" presetID="23" presetClass="entr" presetSubtype="32" fill="hold" grpId="0" nodeType="withEffect">
                                  <p:stCondLst>
                                    <p:cond delay="0"/>
                                  </p:stCondLst>
                                  <p:childTnLst>
                                    <p:set>
                                      <p:cBhvr>
                                        <p:cTn id="84" dur="1" fill="hold">
                                          <p:stCondLst>
                                            <p:cond delay="0"/>
                                          </p:stCondLst>
                                        </p:cTn>
                                        <p:tgtEl>
                                          <p:spTgt spid="113"/>
                                        </p:tgtEl>
                                        <p:attrNameLst>
                                          <p:attrName>style.visibility</p:attrName>
                                        </p:attrNameLst>
                                      </p:cBhvr>
                                      <p:to>
                                        <p:strVal val="visible"/>
                                      </p:to>
                                    </p:set>
                                    <p:anim calcmode="lin" valueType="num">
                                      <p:cBhvr>
                                        <p:cTn id="85" dur="500" fill="hold"/>
                                        <p:tgtEl>
                                          <p:spTgt spid="113"/>
                                        </p:tgtEl>
                                        <p:attrNameLst>
                                          <p:attrName>ppt_w</p:attrName>
                                        </p:attrNameLst>
                                      </p:cBhvr>
                                      <p:tavLst>
                                        <p:tav tm="0">
                                          <p:val>
                                            <p:strVal val="4*#ppt_w"/>
                                          </p:val>
                                        </p:tav>
                                        <p:tav tm="100000">
                                          <p:val>
                                            <p:strVal val="#ppt_w"/>
                                          </p:val>
                                        </p:tav>
                                      </p:tavLst>
                                    </p:anim>
                                    <p:anim calcmode="lin" valueType="num">
                                      <p:cBhvr>
                                        <p:cTn id="86" dur="500" fill="hold"/>
                                        <p:tgtEl>
                                          <p:spTgt spid="113"/>
                                        </p:tgtEl>
                                        <p:attrNameLst>
                                          <p:attrName>ppt_h</p:attrName>
                                        </p:attrNameLst>
                                      </p:cBhvr>
                                      <p:tavLst>
                                        <p:tav tm="0">
                                          <p:val>
                                            <p:strVal val="4*#ppt_h"/>
                                          </p:val>
                                        </p:tav>
                                        <p:tav tm="100000">
                                          <p:val>
                                            <p:strVal val="#ppt_h"/>
                                          </p:val>
                                        </p:tav>
                                      </p:tavLst>
                                    </p:anim>
                                  </p:childTnLst>
                                </p:cTn>
                              </p:par>
                              <p:par>
                                <p:cTn id="87" presetID="23" presetClass="entr" presetSubtype="32" fill="hold" grpId="0" nodeType="withEffect">
                                  <p:stCondLst>
                                    <p:cond delay="1500"/>
                                  </p:stCondLst>
                                  <p:childTnLst>
                                    <p:set>
                                      <p:cBhvr>
                                        <p:cTn id="88" dur="1" fill="hold">
                                          <p:stCondLst>
                                            <p:cond delay="0"/>
                                          </p:stCondLst>
                                        </p:cTn>
                                        <p:tgtEl>
                                          <p:spTgt spid="114"/>
                                        </p:tgtEl>
                                        <p:attrNameLst>
                                          <p:attrName>style.visibility</p:attrName>
                                        </p:attrNameLst>
                                      </p:cBhvr>
                                      <p:to>
                                        <p:strVal val="visible"/>
                                      </p:to>
                                    </p:set>
                                    <p:anim calcmode="lin" valueType="num">
                                      <p:cBhvr>
                                        <p:cTn id="89" dur="500" fill="hold"/>
                                        <p:tgtEl>
                                          <p:spTgt spid="114"/>
                                        </p:tgtEl>
                                        <p:attrNameLst>
                                          <p:attrName>ppt_w</p:attrName>
                                        </p:attrNameLst>
                                      </p:cBhvr>
                                      <p:tavLst>
                                        <p:tav tm="0">
                                          <p:val>
                                            <p:strVal val="4*#ppt_w"/>
                                          </p:val>
                                        </p:tav>
                                        <p:tav tm="100000">
                                          <p:val>
                                            <p:strVal val="#ppt_w"/>
                                          </p:val>
                                        </p:tav>
                                      </p:tavLst>
                                    </p:anim>
                                    <p:anim calcmode="lin" valueType="num">
                                      <p:cBhvr>
                                        <p:cTn id="90" dur="500" fill="hold"/>
                                        <p:tgtEl>
                                          <p:spTgt spid="114"/>
                                        </p:tgtEl>
                                        <p:attrNameLst>
                                          <p:attrName>ppt_h</p:attrName>
                                        </p:attrNameLst>
                                      </p:cBhvr>
                                      <p:tavLst>
                                        <p:tav tm="0">
                                          <p:val>
                                            <p:strVal val="4*#ppt_h"/>
                                          </p:val>
                                        </p:tav>
                                        <p:tav tm="100000">
                                          <p:val>
                                            <p:strVal val="#ppt_h"/>
                                          </p:val>
                                        </p:tav>
                                      </p:tavLst>
                                    </p:anim>
                                  </p:childTnLst>
                                </p:cTn>
                              </p:par>
                              <p:par>
                                <p:cTn id="91" presetID="23" presetClass="entr" presetSubtype="32" fill="hold" grpId="0" nodeType="withEffect">
                                  <p:stCondLst>
                                    <p:cond delay="0"/>
                                  </p:stCondLst>
                                  <p:childTnLst>
                                    <p:set>
                                      <p:cBhvr>
                                        <p:cTn id="92" dur="1" fill="hold">
                                          <p:stCondLst>
                                            <p:cond delay="0"/>
                                          </p:stCondLst>
                                        </p:cTn>
                                        <p:tgtEl>
                                          <p:spTgt spid="115"/>
                                        </p:tgtEl>
                                        <p:attrNameLst>
                                          <p:attrName>style.visibility</p:attrName>
                                        </p:attrNameLst>
                                      </p:cBhvr>
                                      <p:to>
                                        <p:strVal val="visible"/>
                                      </p:to>
                                    </p:set>
                                    <p:anim calcmode="lin" valueType="num">
                                      <p:cBhvr>
                                        <p:cTn id="93" dur="500" fill="hold"/>
                                        <p:tgtEl>
                                          <p:spTgt spid="115"/>
                                        </p:tgtEl>
                                        <p:attrNameLst>
                                          <p:attrName>ppt_w</p:attrName>
                                        </p:attrNameLst>
                                      </p:cBhvr>
                                      <p:tavLst>
                                        <p:tav tm="0">
                                          <p:val>
                                            <p:strVal val="4*#ppt_w"/>
                                          </p:val>
                                        </p:tav>
                                        <p:tav tm="100000">
                                          <p:val>
                                            <p:strVal val="#ppt_w"/>
                                          </p:val>
                                        </p:tav>
                                      </p:tavLst>
                                    </p:anim>
                                    <p:anim calcmode="lin" valueType="num">
                                      <p:cBhvr>
                                        <p:cTn id="94" dur="500" fill="hold"/>
                                        <p:tgtEl>
                                          <p:spTgt spid="115"/>
                                        </p:tgtEl>
                                        <p:attrNameLst>
                                          <p:attrName>ppt_h</p:attrName>
                                        </p:attrNameLst>
                                      </p:cBhvr>
                                      <p:tavLst>
                                        <p:tav tm="0">
                                          <p:val>
                                            <p:strVal val="4*#ppt_h"/>
                                          </p:val>
                                        </p:tav>
                                        <p:tav tm="100000">
                                          <p:val>
                                            <p:strVal val="#ppt_h"/>
                                          </p:val>
                                        </p:tav>
                                      </p:tavLst>
                                    </p:anim>
                                  </p:childTnLst>
                                </p:cTn>
                              </p:par>
                              <p:par>
                                <p:cTn id="95" presetID="23" presetClass="entr" presetSubtype="32" fill="hold" grpId="0" nodeType="withEffect">
                                  <p:stCondLst>
                                    <p:cond delay="1500"/>
                                  </p:stCondLst>
                                  <p:childTnLst>
                                    <p:set>
                                      <p:cBhvr>
                                        <p:cTn id="96" dur="1" fill="hold">
                                          <p:stCondLst>
                                            <p:cond delay="0"/>
                                          </p:stCondLst>
                                        </p:cTn>
                                        <p:tgtEl>
                                          <p:spTgt spid="116"/>
                                        </p:tgtEl>
                                        <p:attrNameLst>
                                          <p:attrName>style.visibility</p:attrName>
                                        </p:attrNameLst>
                                      </p:cBhvr>
                                      <p:to>
                                        <p:strVal val="visible"/>
                                      </p:to>
                                    </p:set>
                                    <p:anim calcmode="lin" valueType="num">
                                      <p:cBhvr>
                                        <p:cTn id="97" dur="500" fill="hold"/>
                                        <p:tgtEl>
                                          <p:spTgt spid="116"/>
                                        </p:tgtEl>
                                        <p:attrNameLst>
                                          <p:attrName>ppt_w</p:attrName>
                                        </p:attrNameLst>
                                      </p:cBhvr>
                                      <p:tavLst>
                                        <p:tav tm="0">
                                          <p:val>
                                            <p:strVal val="4*#ppt_w"/>
                                          </p:val>
                                        </p:tav>
                                        <p:tav tm="100000">
                                          <p:val>
                                            <p:strVal val="#ppt_w"/>
                                          </p:val>
                                        </p:tav>
                                      </p:tavLst>
                                    </p:anim>
                                    <p:anim calcmode="lin" valueType="num">
                                      <p:cBhvr>
                                        <p:cTn id="98" dur="500" fill="hold"/>
                                        <p:tgtEl>
                                          <p:spTgt spid="116"/>
                                        </p:tgtEl>
                                        <p:attrNameLst>
                                          <p:attrName>ppt_h</p:attrName>
                                        </p:attrNameLst>
                                      </p:cBhvr>
                                      <p:tavLst>
                                        <p:tav tm="0">
                                          <p:val>
                                            <p:strVal val="4*#ppt_h"/>
                                          </p:val>
                                        </p:tav>
                                        <p:tav tm="100000">
                                          <p:val>
                                            <p:strVal val="#ppt_h"/>
                                          </p:val>
                                        </p:tav>
                                      </p:tavLst>
                                    </p:anim>
                                  </p:childTnLst>
                                </p:cTn>
                              </p:par>
                            </p:childTnLst>
                          </p:cTn>
                        </p:par>
                        <p:par>
                          <p:cTn id="99" fill="hold">
                            <p:stCondLst>
                              <p:cond delay="2000"/>
                            </p:stCondLst>
                            <p:childTnLst>
                              <p:par>
                                <p:cTn id="100" presetID="22" presetClass="entr" presetSubtype="2" fill="hold" grpId="0" nodeType="afterEffect">
                                  <p:stCondLst>
                                    <p:cond delay="0"/>
                                  </p:stCondLst>
                                  <p:childTnLst>
                                    <p:set>
                                      <p:cBhvr>
                                        <p:cTn id="101" dur="1" fill="hold">
                                          <p:stCondLst>
                                            <p:cond delay="0"/>
                                          </p:stCondLst>
                                        </p:cTn>
                                        <p:tgtEl>
                                          <p:spTgt spid="117"/>
                                        </p:tgtEl>
                                        <p:attrNameLst>
                                          <p:attrName>style.visibility</p:attrName>
                                        </p:attrNameLst>
                                      </p:cBhvr>
                                      <p:to>
                                        <p:strVal val="visible"/>
                                      </p:to>
                                    </p:set>
                                    <p:animEffect transition="in" filter="wipe(right)">
                                      <p:cBhvr>
                                        <p:cTn id="102" dur="500"/>
                                        <p:tgtEl>
                                          <p:spTgt spid="117"/>
                                        </p:tgtEl>
                                      </p:cBhvr>
                                    </p:animEffect>
                                  </p:childTnLst>
                                </p:cTn>
                              </p:par>
                            </p:childTnLst>
                          </p:cTn>
                        </p:par>
                        <p:par>
                          <p:cTn id="103" fill="hold">
                            <p:stCondLst>
                              <p:cond delay="2500"/>
                            </p:stCondLst>
                            <p:childTnLst>
                              <p:par>
                                <p:cTn id="104" presetID="53" presetClass="entr" presetSubtype="16" fill="hold" grpId="0" nodeType="afterEffect">
                                  <p:stCondLst>
                                    <p:cond delay="0"/>
                                  </p:stCondLst>
                                  <p:childTnLst>
                                    <p:set>
                                      <p:cBhvr>
                                        <p:cTn id="105" dur="1" fill="hold">
                                          <p:stCondLst>
                                            <p:cond delay="0"/>
                                          </p:stCondLst>
                                        </p:cTn>
                                        <p:tgtEl>
                                          <p:spTgt spid="61"/>
                                        </p:tgtEl>
                                        <p:attrNameLst>
                                          <p:attrName>style.visibility</p:attrName>
                                        </p:attrNameLst>
                                      </p:cBhvr>
                                      <p:to>
                                        <p:strVal val="visible"/>
                                      </p:to>
                                    </p:set>
                                    <p:anim calcmode="lin" valueType="num">
                                      <p:cBhvr>
                                        <p:cTn id="106" dur="500" fill="hold"/>
                                        <p:tgtEl>
                                          <p:spTgt spid="61"/>
                                        </p:tgtEl>
                                        <p:attrNameLst>
                                          <p:attrName>ppt_w</p:attrName>
                                        </p:attrNameLst>
                                      </p:cBhvr>
                                      <p:tavLst>
                                        <p:tav tm="0">
                                          <p:val>
                                            <p:fltVal val="0"/>
                                          </p:val>
                                        </p:tav>
                                        <p:tav tm="100000">
                                          <p:val>
                                            <p:strVal val="#ppt_w"/>
                                          </p:val>
                                        </p:tav>
                                      </p:tavLst>
                                    </p:anim>
                                    <p:anim calcmode="lin" valueType="num">
                                      <p:cBhvr>
                                        <p:cTn id="107" dur="500" fill="hold"/>
                                        <p:tgtEl>
                                          <p:spTgt spid="61"/>
                                        </p:tgtEl>
                                        <p:attrNameLst>
                                          <p:attrName>ppt_h</p:attrName>
                                        </p:attrNameLst>
                                      </p:cBhvr>
                                      <p:tavLst>
                                        <p:tav tm="0">
                                          <p:val>
                                            <p:fltVal val="0"/>
                                          </p:val>
                                        </p:tav>
                                        <p:tav tm="100000">
                                          <p:val>
                                            <p:strVal val="#ppt_h"/>
                                          </p:val>
                                        </p:tav>
                                      </p:tavLst>
                                    </p:anim>
                                    <p:animEffect transition="in" filter="fade">
                                      <p:cBhvr>
                                        <p:cTn id="108" dur="500"/>
                                        <p:tgtEl>
                                          <p:spTgt spid="61"/>
                                        </p:tgtEl>
                                      </p:cBhvr>
                                    </p:animEffect>
                                  </p:childTnLst>
                                </p:cTn>
                              </p:par>
                              <p:par>
                                <p:cTn id="109" presetID="53" presetClass="entr" presetSubtype="16" fill="hold" grpId="0" nodeType="withEffect">
                                  <p:stCondLst>
                                    <p:cond delay="0"/>
                                  </p:stCondLst>
                                  <p:childTnLst>
                                    <p:set>
                                      <p:cBhvr>
                                        <p:cTn id="110" dur="1" fill="hold">
                                          <p:stCondLst>
                                            <p:cond delay="0"/>
                                          </p:stCondLst>
                                        </p:cTn>
                                        <p:tgtEl>
                                          <p:spTgt spid="62"/>
                                        </p:tgtEl>
                                        <p:attrNameLst>
                                          <p:attrName>style.visibility</p:attrName>
                                        </p:attrNameLst>
                                      </p:cBhvr>
                                      <p:to>
                                        <p:strVal val="visible"/>
                                      </p:to>
                                    </p:set>
                                    <p:anim calcmode="lin" valueType="num">
                                      <p:cBhvr>
                                        <p:cTn id="111" dur="500" fill="hold"/>
                                        <p:tgtEl>
                                          <p:spTgt spid="62"/>
                                        </p:tgtEl>
                                        <p:attrNameLst>
                                          <p:attrName>ppt_w</p:attrName>
                                        </p:attrNameLst>
                                      </p:cBhvr>
                                      <p:tavLst>
                                        <p:tav tm="0">
                                          <p:val>
                                            <p:fltVal val="0"/>
                                          </p:val>
                                        </p:tav>
                                        <p:tav tm="100000">
                                          <p:val>
                                            <p:strVal val="#ppt_w"/>
                                          </p:val>
                                        </p:tav>
                                      </p:tavLst>
                                    </p:anim>
                                    <p:anim calcmode="lin" valueType="num">
                                      <p:cBhvr>
                                        <p:cTn id="112" dur="500" fill="hold"/>
                                        <p:tgtEl>
                                          <p:spTgt spid="62"/>
                                        </p:tgtEl>
                                        <p:attrNameLst>
                                          <p:attrName>ppt_h</p:attrName>
                                        </p:attrNameLst>
                                      </p:cBhvr>
                                      <p:tavLst>
                                        <p:tav tm="0">
                                          <p:val>
                                            <p:fltVal val="0"/>
                                          </p:val>
                                        </p:tav>
                                        <p:tav tm="100000">
                                          <p:val>
                                            <p:strVal val="#ppt_h"/>
                                          </p:val>
                                        </p:tav>
                                      </p:tavLst>
                                    </p:anim>
                                    <p:animEffect transition="in" filter="fade">
                                      <p:cBhvr>
                                        <p:cTn id="113" dur="500"/>
                                        <p:tgtEl>
                                          <p:spTgt spid="62"/>
                                        </p:tgtEl>
                                      </p:cBhvr>
                                    </p:animEffect>
                                  </p:childTnLst>
                                </p:cTn>
                              </p:par>
                              <p:par>
                                <p:cTn id="114" presetID="53" presetClass="entr" presetSubtype="16" fill="hold" grpId="0" nodeType="withEffect">
                                  <p:stCondLst>
                                    <p:cond delay="0"/>
                                  </p:stCondLst>
                                  <p:childTnLst>
                                    <p:set>
                                      <p:cBhvr>
                                        <p:cTn id="115" dur="1" fill="hold">
                                          <p:stCondLst>
                                            <p:cond delay="0"/>
                                          </p:stCondLst>
                                        </p:cTn>
                                        <p:tgtEl>
                                          <p:spTgt spid="63"/>
                                        </p:tgtEl>
                                        <p:attrNameLst>
                                          <p:attrName>style.visibility</p:attrName>
                                        </p:attrNameLst>
                                      </p:cBhvr>
                                      <p:to>
                                        <p:strVal val="visible"/>
                                      </p:to>
                                    </p:set>
                                    <p:anim calcmode="lin" valueType="num">
                                      <p:cBhvr>
                                        <p:cTn id="116" dur="500" fill="hold"/>
                                        <p:tgtEl>
                                          <p:spTgt spid="63"/>
                                        </p:tgtEl>
                                        <p:attrNameLst>
                                          <p:attrName>ppt_w</p:attrName>
                                        </p:attrNameLst>
                                      </p:cBhvr>
                                      <p:tavLst>
                                        <p:tav tm="0">
                                          <p:val>
                                            <p:fltVal val="0"/>
                                          </p:val>
                                        </p:tav>
                                        <p:tav tm="100000">
                                          <p:val>
                                            <p:strVal val="#ppt_w"/>
                                          </p:val>
                                        </p:tav>
                                      </p:tavLst>
                                    </p:anim>
                                    <p:anim calcmode="lin" valueType="num">
                                      <p:cBhvr>
                                        <p:cTn id="117" dur="500" fill="hold"/>
                                        <p:tgtEl>
                                          <p:spTgt spid="63"/>
                                        </p:tgtEl>
                                        <p:attrNameLst>
                                          <p:attrName>ppt_h</p:attrName>
                                        </p:attrNameLst>
                                      </p:cBhvr>
                                      <p:tavLst>
                                        <p:tav tm="0">
                                          <p:val>
                                            <p:fltVal val="0"/>
                                          </p:val>
                                        </p:tav>
                                        <p:tav tm="100000">
                                          <p:val>
                                            <p:strVal val="#ppt_h"/>
                                          </p:val>
                                        </p:tav>
                                      </p:tavLst>
                                    </p:anim>
                                    <p:animEffect transition="in" filter="fade">
                                      <p:cBhvr>
                                        <p:cTn id="118"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P spid="61" grpId="0" animBg="1"/>
      <p:bldP spid="62" grpId="0" animBg="1"/>
      <p:bldP spid="63"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animBg="1"/>
      <p:bldP spid="112" grpId="0" animBg="1"/>
      <p:bldP spid="113" grpId="0" animBg="1"/>
      <p:bldP spid="114" grpId="0" animBg="1"/>
      <p:bldP spid="115" grpId="0" animBg="1"/>
      <p:bldP spid="116" grpId="0" animBg="1"/>
      <p:bldP spid="11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0" y="274202"/>
            <a:ext cx="2411760" cy="360040"/>
          </a:xfrm>
          <a:prstGeom prst="homePlate">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14"/>
          <p:cNvSpPr txBox="1">
            <a:spLocks noChangeArrowheads="1"/>
          </p:cNvSpPr>
          <p:nvPr/>
        </p:nvSpPr>
        <p:spPr bwMode="auto">
          <a:xfrm>
            <a:off x="107504" y="286698"/>
            <a:ext cx="2016224" cy="338554"/>
          </a:xfrm>
          <a:prstGeom prst="rect">
            <a:avLst/>
          </a:prstGeom>
          <a:noFill/>
          <a:ln w="9525">
            <a:noFill/>
            <a:miter lim="800000"/>
          </a:ln>
        </p:spPr>
        <p:txBody>
          <a:bodyPr wrap="square">
            <a:spAutoFit/>
          </a:bodyPr>
          <a:lstStyle/>
          <a:p>
            <a:pPr lvl="0" algn="ctr">
              <a:defRPr/>
            </a:pPr>
            <a:r>
              <a:rPr lang="zh-CN" altLang="en-US" sz="1600" b="1" kern="0" dirty="0" smtClean="0">
                <a:solidFill>
                  <a:schemeClr val="bg1"/>
                </a:solidFill>
                <a:latin typeface="微软雅黑" panose="020B0503020204020204" pitchFamily="34" charset="-122"/>
                <a:ea typeface="微软雅黑" panose="020B0503020204020204" pitchFamily="34" charset="-122"/>
              </a:rPr>
              <a:t>单击此处添加标题</a:t>
            </a:r>
            <a:endParaRPr lang="zh-CN" altLang="en-US" sz="1600" b="1" kern="0" dirty="0" smtClean="0">
              <a:solidFill>
                <a:schemeClr val="bg1"/>
              </a:solidFill>
              <a:latin typeface="微软雅黑" panose="020B0503020204020204" pitchFamily="34" charset="-122"/>
              <a:ea typeface="微软雅黑" panose="020B0503020204020204" pitchFamily="34" charset="-122"/>
            </a:endParaRPr>
          </a:p>
        </p:txBody>
      </p:sp>
      <p:sp>
        <p:nvSpPr>
          <p:cNvPr id="4" name="右箭头 3"/>
          <p:cNvSpPr/>
          <p:nvPr/>
        </p:nvSpPr>
        <p:spPr>
          <a:xfrm>
            <a:off x="707616" y="1337844"/>
            <a:ext cx="7704856" cy="1008112"/>
          </a:xfrm>
          <a:prstGeom prst="rightArrow">
            <a:avLst>
              <a:gd name="adj1" fmla="val 60078"/>
              <a:gd name="adj2" fmla="val 50000"/>
            </a:avLst>
          </a:prstGeom>
          <a:solidFill>
            <a:srgbClr val="0042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右箭头 5"/>
          <p:cNvSpPr/>
          <p:nvPr/>
        </p:nvSpPr>
        <p:spPr>
          <a:xfrm>
            <a:off x="2483768" y="1817897"/>
            <a:ext cx="5928704" cy="1008112"/>
          </a:xfrm>
          <a:prstGeom prst="rightArrow">
            <a:avLst>
              <a:gd name="adj1" fmla="val 60078"/>
              <a:gd name="adj2" fmla="val 50000"/>
            </a:avLst>
          </a:prstGeom>
          <a:solidFill>
            <a:srgbClr val="006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右箭头 6"/>
          <p:cNvSpPr/>
          <p:nvPr/>
        </p:nvSpPr>
        <p:spPr>
          <a:xfrm>
            <a:off x="4355976" y="2297950"/>
            <a:ext cx="4056496" cy="1008112"/>
          </a:xfrm>
          <a:prstGeom prst="rightArrow">
            <a:avLst>
              <a:gd name="adj1" fmla="val 60078"/>
              <a:gd name="adj2" fmla="val 50000"/>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右箭头 7"/>
          <p:cNvSpPr/>
          <p:nvPr/>
        </p:nvSpPr>
        <p:spPr>
          <a:xfrm>
            <a:off x="6228184" y="2778004"/>
            <a:ext cx="2184288" cy="1008112"/>
          </a:xfrm>
          <a:prstGeom prst="rightArrow">
            <a:avLst>
              <a:gd name="adj1" fmla="val 60078"/>
              <a:gd name="adj2" fmla="val 5000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827584" y="1672623"/>
            <a:ext cx="1440160" cy="338554"/>
          </a:xfrm>
          <a:prstGeom prst="rect">
            <a:avLst/>
          </a:prstGeom>
        </p:spPr>
        <p:txBody>
          <a:bodyPr wrap="square">
            <a:spAutoFit/>
          </a:bodyPr>
          <a:lstStyle/>
          <a:p>
            <a:pPr lvl="0" algn="ctr"/>
            <a:r>
              <a:rPr lang="zh-CN" altLang="en-US" sz="1600" dirty="0">
                <a:solidFill>
                  <a:schemeClr val="bg1"/>
                </a:solidFill>
                <a:latin typeface="微软雅黑" panose="020B0503020204020204" pitchFamily="34" charset="-122"/>
                <a:ea typeface="微软雅黑" panose="020B0503020204020204" pitchFamily="34" charset="-122"/>
              </a:rPr>
              <a:t>添加</a:t>
            </a:r>
            <a:r>
              <a:rPr lang="zh-CN" altLang="en-US" sz="1600" dirty="0" smtClean="0">
                <a:solidFill>
                  <a:schemeClr val="bg1"/>
                </a:solidFill>
                <a:latin typeface="微软雅黑" panose="020B0503020204020204" pitchFamily="34" charset="-122"/>
                <a:ea typeface="微软雅黑" panose="020B0503020204020204" pitchFamily="34" charset="-122"/>
              </a:rPr>
              <a:t>文本说明</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0" name="矩形 9"/>
          <p:cNvSpPr/>
          <p:nvPr/>
        </p:nvSpPr>
        <p:spPr>
          <a:xfrm>
            <a:off x="2627784" y="2152676"/>
            <a:ext cx="1440160" cy="338554"/>
          </a:xfrm>
          <a:prstGeom prst="rect">
            <a:avLst/>
          </a:prstGeom>
        </p:spPr>
        <p:txBody>
          <a:bodyPr wrap="square">
            <a:spAutoFit/>
          </a:bodyPr>
          <a:lstStyle/>
          <a:p>
            <a:pPr lvl="0" algn="ctr"/>
            <a:r>
              <a:rPr lang="zh-CN" altLang="en-US" sz="1600" dirty="0">
                <a:solidFill>
                  <a:schemeClr val="bg1"/>
                </a:solidFill>
                <a:latin typeface="微软雅黑" panose="020B0503020204020204" pitchFamily="34" charset="-122"/>
                <a:ea typeface="微软雅黑" panose="020B0503020204020204" pitchFamily="34" charset="-122"/>
              </a:rPr>
              <a:t>添加</a:t>
            </a:r>
            <a:r>
              <a:rPr lang="zh-CN" altLang="en-US" sz="1600" dirty="0" smtClean="0">
                <a:solidFill>
                  <a:schemeClr val="bg1"/>
                </a:solidFill>
                <a:latin typeface="微软雅黑" panose="020B0503020204020204" pitchFamily="34" charset="-122"/>
                <a:ea typeface="微软雅黑" panose="020B0503020204020204" pitchFamily="34" charset="-122"/>
              </a:rPr>
              <a:t>文本说明</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1" name="矩形 10"/>
          <p:cNvSpPr/>
          <p:nvPr/>
        </p:nvSpPr>
        <p:spPr>
          <a:xfrm>
            <a:off x="4499992" y="2632729"/>
            <a:ext cx="1440160" cy="338554"/>
          </a:xfrm>
          <a:prstGeom prst="rect">
            <a:avLst/>
          </a:prstGeom>
        </p:spPr>
        <p:txBody>
          <a:bodyPr wrap="square">
            <a:spAutoFit/>
          </a:bodyPr>
          <a:lstStyle/>
          <a:p>
            <a:pPr lvl="0" algn="ctr"/>
            <a:r>
              <a:rPr lang="zh-CN" altLang="en-US" sz="1600" dirty="0">
                <a:solidFill>
                  <a:schemeClr val="bg1"/>
                </a:solidFill>
                <a:latin typeface="微软雅黑" panose="020B0503020204020204" pitchFamily="34" charset="-122"/>
                <a:ea typeface="微软雅黑" panose="020B0503020204020204" pitchFamily="34" charset="-122"/>
              </a:rPr>
              <a:t>添加</a:t>
            </a:r>
            <a:r>
              <a:rPr lang="zh-CN" altLang="en-US" sz="1600" dirty="0" smtClean="0">
                <a:solidFill>
                  <a:schemeClr val="bg1"/>
                </a:solidFill>
                <a:latin typeface="微软雅黑" panose="020B0503020204020204" pitchFamily="34" charset="-122"/>
                <a:ea typeface="微软雅黑" panose="020B0503020204020204" pitchFamily="34" charset="-122"/>
              </a:rPr>
              <a:t>文本说明</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2" name="矩形 11"/>
          <p:cNvSpPr/>
          <p:nvPr/>
        </p:nvSpPr>
        <p:spPr>
          <a:xfrm>
            <a:off x="6363636" y="3112783"/>
            <a:ext cx="1440160" cy="338554"/>
          </a:xfrm>
          <a:prstGeom prst="rect">
            <a:avLst/>
          </a:prstGeom>
        </p:spPr>
        <p:txBody>
          <a:bodyPr wrap="square">
            <a:spAutoFit/>
          </a:bodyPr>
          <a:lstStyle/>
          <a:p>
            <a:pPr lvl="0" algn="ctr"/>
            <a:r>
              <a:rPr lang="zh-CN" altLang="en-US" sz="1600" dirty="0">
                <a:solidFill>
                  <a:schemeClr val="bg1"/>
                </a:solidFill>
                <a:latin typeface="微软雅黑" panose="020B0503020204020204" pitchFamily="34" charset="-122"/>
                <a:ea typeface="微软雅黑" panose="020B0503020204020204" pitchFamily="34" charset="-122"/>
              </a:rPr>
              <a:t>添加</a:t>
            </a:r>
            <a:r>
              <a:rPr lang="zh-CN" altLang="en-US" sz="1600" dirty="0" smtClean="0">
                <a:solidFill>
                  <a:schemeClr val="bg1"/>
                </a:solidFill>
                <a:latin typeface="微软雅黑" panose="020B0503020204020204" pitchFamily="34" charset="-122"/>
                <a:ea typeface="微软雅黑" panose="020B0503020204020204" pitchFamily="34" charset="-122"/>
              </a:rPr>
              <a:t>文本说明</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3" name="文本框 7"/>
          <p:cNvSpPr txBox="1">
            <a:spLocks noChangeArrowheads="1"/>
          </p:cNvSpPr>
          <p:nvPr/>
        </p:nvSpPr>
        <p:spPr bwMode="auto">
          <a:xfrm>
            <a:off x="4499992" y="3346580"/>
            <a:ext cx="1674478" cy="1303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r>
              <a:rPr lang="zh-CN" altLang="en-US" sz="1400" b="1" dirty="0" smtClean="0">
                <a:solidFill>
                  <a:schemeClr val="tx1">
                    <a:lumMod val="75000"/>
                    <a:lumOff val="25000"/>
                  </a:schemeClr>
                </a:solidFill>
                <a:latin typeface="微软雅黑" panose="020B0503020204020204" pitchFamily="34" charset="-122"/>
              </a:rPr>
              <a:t>添加文本</a:t>
            </a:r>
            <a:endParaRPr lang="en-US" altLang="zh-CN" sz="1400" b="1" dirty="0" smtClean="0">
              <a:solidFill>
                <a:schemeClr val="tx1">
                  <a:lumMod val="75000"/>
                  <a:lumOff val="25000"/>
                </a:schemeClr>
              </a:solidFill>
              <a:latin typeface="微软雅黑" panose="020B0503020204020204" pitchFamily="34" charset="-122"/>
            </a:endParaRPr>
          </a:p>
          <a:p>
            <a:pPr algn="ctr">
              <a:lnSpc>
                <a:spcPct val="150000"/>
              </a:lnSpc>
              <a:spcBef>
                <a:spcPts val="300"/>
              </a:spcBef>
            </a:pPr>
            <a:r>
              <a:rPr lang="zh-CN" altLang="en-US" sz="1100" dirty="0" smtClean="0">
                <a:solidFill>
                  <a:schemeClr val="tx1">
                    <a:lumMod val="75000"/>
                    <a:lumOff val="25000"/>
                  </a:schemeClr>
                </a:solidFill>
                <a:latin typeface="微软雅黑" panose="020B0503020204020204" pitchFamily="34" charset="-122"/>
              </a:rPr>
              <a:t>此处添加说明文字添加说明文字添加说明</a:t>
            </a:r>
            <a:r>
              <a:rPr lang="zh-CN" altLang="en-US" sz="1100" dirty="0">
                <a:solidFill>
                  <a:schemeClr val="tx1">
                    <a:lumMod val="75000"/>
                    <a:lumOff val="25000"/>
                  </a:schemeClr>
                </a:solidFill>
                <a:latin typeface="微软雅黑" panose="020B0503020204020204" pitchFamily="34" charset="-122"/>
              </a:rPr>
              <a:t>文字此处添加说明文字添加说明文字添加说明</a:t>
            </a:r>
            <a:r>
              <a:rPr lang="zh-CN" altLang="en-US" sz="1100" dirty="0" smtClean="0">
                <a:solidFill>
                  <a:schemeClr val="tx1">
                    <a:lumMod val="75000"/>
                    <a:lumOff val="25000"/>
                  </a:schemeClr>
                </a:solidFill>
                <a:latin typeface="微软雅黑" panose="020B0503020204020204" pitchFamily="34" charset="-122"/>
              </a:rPr>
              <a:t>文字</a:t>
            </a:r>
            <a:endParaRPr lang="zh-CN" altLang="en-US" sz="1100" dirty="0">
              <a:solidFill>
                <a:schemeClr val="tx1">
                  <a:lumMod val="75000"/>
                  <a:lumOff val="25000"/>
                </a:schemeClr>
              </a:solidFill>
              <a:latin typeface="微软雅黑" panose="020B0503020204020204" pitchFamily="34" charset="-122"/>
            </a:endParaRPr>
          </a:p>
        </p:txBody>
      </p:sp>
      <p:sp>
        <p:nvSpPr>
          <p:cNvPr id="14" name="文本框 7"/>
          <p:cNvSpPr txBox="1">
            <a:spLocks noChangeArrowheads="1"/>
          </p:cNvSpPr>
          <p:nvPr/>
        </p:nvSpPr>
        <p:spPr bwMode="auto">
          <a:xfrm>
            <a:off x="2627784" y="2776321"/>
            <a:ext cx="1674478" cy="1560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r>
              <a:rPr lang="zh-CN" altLang="en-US" sz="1400" b="1" dirty="0" smtClean="0">
                <a:solidFill>
                  <a:schemeClr val="tx1">
                    <a:lumMod val="75000"/>
                    <a:lumOff val="25000"/>
                  </a:schemeClr>
                </a:solidFill>
                <a:latin typeface="微软雅黑" panose="020B0503020204020204" pitchFamily="34" charset="-122"/>
              </a:rPr>
              <a:t>添加文本</a:t>
            </a:r>
            <a:endParaRPr lang="en-US" altLang="zh-CN" sz="1400" b="1" dirty="0" smtClean="0">
              <a:solidFill>
                <a:schemeClr val="tx1">
                  <a:lumMod val="75000"/>
                  <a:lumOff val="25000"/>
                </a:schemeClr>
              </a:solidFill>
              <a:latin typeface="微软雅黑" panose="020B0503020204020204" pitchFamily="34" charset="-122"/>
            </a:endParaRPr>
          </a:p>
          <a:p>
            <a:pPr algn="ctr">
              <a:lnSpc>
                <a:spcPct val="150000"/>
              </a:lnSpc>
              <a:spcBef>
                <a:spcPts val="300"/>
              </a:spcBef>
            </a:pPr>
            <a:r>
              <a:rPr lang="zh-CN" altLang="en-US" sz="1100" dirty="0" smtClean="0">
                <a:solidFill>
                  <a:schemeClr val="tx1">
                    <a:lumMod val="75000"/>
                    <a:lumOff val="25000"/>
                  </a:schemeClr>
                </a:solidFill>
                <a:latin typeface="微软雅黑" panose="020B0503020204020204" pitchFamily="34" charset="-122"/>
              </a:rPr>
              <a:t>此处添加说明文字添加说明文字添加说明</a:t>
            </a:r>
            <a:r>
              <a:rPr lang="zh-CN" altLang="en-US" sz="1100" dirty="0">
                <a:solidFill>
                  <a:schemeClr val="tx1">
                    <a:lumMod val="75000"/>
                    <a:lumOff val="25000"/>
                  </a:schemeClr>
                </a:solidFill>
                <a:latin typeface="微软雅黑" panose="020B0503020204020204" pitchFamily="34" charset="-122"/>
              </a:rPr>
              <a:t>文字此处添加说明文字添加说明文字添加说明</a:t>
            </a:r>
            <a:r>
              <a:rPr lang="zh-CN" altLang="en-US" sz="1100" dirty="0" smtClean="0">
                <a:solidFill>
                  <a:schemeClr val="tx1">
                    <a:lumMod val="75000"/>
                    <a:lumOff val="25000"/>
                  </a:schemeClr>
                </a:solidFill>
                <a:latin typeface="微软雅黑" panose="020B0503020204020204" pitchFamily="34" charset="-122"/>
              </a:rPr>
              <a:t>文字</a:t>
            </a:r>
            <a:endParaRPr lang="en-US" altLang="zh-CN" sz="1100" dirty="0">
              <a:solidFill>
                <a:schemeClr val="tx1">
                  <a:lumMod val="75000"/>
                  <a:lumOff val="25000"/>
                </a:schemeClr>
              </a:solidFill>
              <a:latin typeface="微软雅黑" panose="020B0503020204020204" pitchFamily="34" charset="-122"/>
            </a:endParaRPr>
          </a:p>
        </p:txBody>
      </p:sp>
      <p:sp>
        <p:nvSpPr>
          <p:cNvPr id="15" name="文本框 7"/>
          <p:cNvSpPr txBox="1">
            <a:spLocks noChangeArrowheads="1"/>
          </p:cNvSpPr>
          <p:nvPr/>
        </p:nvSpPr>
        <p:spPr bwMode="auto">
          <a:xfrm>
            <a:off x="710425" y="2201940"/>
            <a:ext cx="1674478" cy="1747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r>
              <a:rPr lang="zh-CN" altLang="en-US" sz="1400" b="1" dirty="0" smtClean="0">
                <a:solidFill>
                  <a:schemeClr val="tx1">
                    <a:lumMod val="75000"/>
                    <a:lumOff val="25000"/>
                  </a:schemeClr>
                </a:solidFill>
                <a:latin typeface="微软雅黑" panose="020B0503020204020204" pitchFamily="34" charset="-122"/>
              </a:rPr>
              <a:t>添加文本</a:t>
            </a:r>
            <a:endParaRPr lang="en-US" altLang="zh-CN" sz="1400" b="1" dirty="0" smtClean="0">
              <a:solidFill>
                <a:schemeClr val="tx1">
                  <a:lumMod val="75000"/>
                  <a:lumOff val="25000"/>
                </a:schemeClr>
              </a:solidFill>
              <a:latin typeface="微软雅黑" panose="020B0503020204020204" pitchFamily="34" charset="-122"/>
            </a:endParaRPr>
          </a:p>
          <a:p>
            <a:pPr algn="ctr">
              <a:lnSpc>
                <a:spcPct val="150000"/>
              </a:lnSpc>
              <a:spcBef>
                <a:spcPts val="300"/>
              </a:spcBef>
            </a:pPr>
            <a:r>
              <a:rPr lang="zh-CN" altLang="en-US" sz="1100" dirty="0" smtClean="0">
                <a:solidFill>
                  <a:schemeClr val="tx1">
                    <a:lumMod val="75000"/>
                    <a:lumOff val="25000"/>
                  </a:schemeClr>
                </a:solidFill>
                <a:latin typeface="微软雅黑" panose="020B0503020204020204" pitchFamily="34" charset="-122"/>
              </a:rPr>
              <a:t>此处添加说明文字添加说明文字添加说明文字</a:t>
            </a:r>
            <a:endParaRPr lang="en-US" altLang="zh-CN" sz="1100" dirty="0" smtClean="0">
              <a:solidFill>
                <a:schemeClr val="tx1">
                  <a:lumMod val="75000"/>
                  <a:lumOff val="25000"/>
                </a:schemeClr>
              </a:solidFill>
              <a:latin typeface="微软雅黑" panose="020B0503020204020204" pitchFamily="34" charset="-122"/>
            </a:endParaRPr>
          </a:p>
          <a:p>
            <a:pPr algn="ctr">
              <a:lnSpc>
                <a:spcPct val="150000"/>
              </a:lnSpc>
              <a:spcBef>
                <a:spcPts val="300"/>
              </a:spcBef>
            </a:pPr>
            <a:r>
              <a:rPr lang="zh-CN" altLang="en-US" sz="1100" dirty="0">
                <a:solidFill>
                  <a:schemeClr val="tx1">
                    <a:lumMod val="75000"/>
                    <a:lumOff val="25000"/>
                  </a:schemeClr>
                </a:solidFill>
                <a:latin typeface="微软雅黑" panose="020B0503020204020204" pitchFamily="34" charset="-122"/>
              </a:rPr>
              <a:t>此处添加说明文字添加说明文字添加说明</a:t>
            </a:r>
            <a:r>
              <a:rPr lang="zh-CN" altLang="en-US" sz="1100" dirty="0" smtClean="0">
                <a:solidFill>
                  <a:schemeClr val="tx1">
                    <a:lumMod val="75000"/>
                    <a:lumOff val="25000"/>
                  </a:schemeClr>
                </a:solidFill>
                <a:latin typeface="微软雅黑" panose="020B0503020204020204" pitchFamily="34" charset="-122"/>
              </a:rPr>
              <a:t>文字</a:t>
            </a:r>
            <a:endParaRPr lang="en-US" altLang="zh-CN" sz="1100" dirty="0">
              <a:solidFill>
                <a:schemeClr val="tx1">
                  <a:lumMod val="75000"/>
                  <a:lumOff val="25000"/>
                </a:schemeClr>
              </a:solidFill>
              <a:latin typeface="微软雅黑" panose="020B0503020204020204" pitchFamily="34" charset="-122"/>
            </a:endParaRPr>
          </a:p>
        </p:txBody>
      </p:sp>
      <p:sp>
        <p:nvSpPr>
          <p:cNvPr id="16" name="文本框 7"/>
          <p:cNvSpPr txBox="1">
            <a:spLocks noChangeArrowheads="1"/>
          </p:cNvSpPr>
          <p:nvPr/>
        </p:nvSpPr>
        <p:spPr bwMode="auto">
          <a:xfrm>
            <a:off x="6254328" y="3786116"/>
            <a:ext cx="1674478" cy="1303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r>
              <a:rPr lang="zh-CN" altLang="en-US" sz="1400" b="1" dirty="0" smtClean="0">
                <a:solidFill>
                  <a:schemeClr val="tx1">
                    <a:lumMod val="75000"/>
                    <a:lumOff val="25000"/>
                  </a:schemeClr>
                </a:solidFill>
                <a:latin typeface="微软雅黑" panose="020B0503020204020204" pitchFamily="34" charset="-122"/>
              </a:rPr>
              <a:t>添加文本</a:t>
            </a:r>
            <a:endParaRPr lang="en-US" altLang="zh-CN" sz="1400" b="1" dirty="0" smtClean="0">
              <a:solidFill>
                <a:schemeClr val="tx1">
                  <a:lumMod val="75000"/>
                  <a:lumOff val="25000"/>
                </a:schemeClr>
              </a:solidFill>
              <a:latin typeface="微软雅黑" panose="020B0503020204020204" pitchFamily="34" charset="-122"/>
            </a:endParaRPr>
          </a:p>
          <a:p>
            <a:pPr algn="ctr">
              <a:lnSpc>
                <a:spcPct val="150000"/>
              </a:lnSpc>
              <a:spcBef>
                <a:spcPts val="300"/>
              </a:spcBef>
            </a:pPr>
            <a:r>
              <a:rPr lang="zh-CN" altLang="en-US" sz="1100" dirty="0" smtClean="0">
                <a:solidFill>
                  <a:schemeClr val="tx1">
                    <a:lumMod val="75000"/>
                    <a:lumOff val="25000"/>
                  </a:schemeClr>
                </a:solidFill>
                <a:latin typeface="微软雅黑" panose="020B0503020204020204" pitchFamily="34" charset="-122"/>
              </a:rPr>
              <a:t>此处添加说明文字添加说明文字添加说明</a:t>
            </a:r>
            <a:r>
              <a:rPr lang="zh-CN" altLang="en-US" sz="1100" dirty="0">
                <a:solidFill>
                  <a:schemeClr val="tx1">
                    <a:lumMod val="75000"/>
                    <a:lumOff val="25000"/>
                  </a:schemeClr>
                </a:solidFill>
                <a:latin typeface="微软雅黑" panose="020B0503020204020204" pitchFamily="34" charset="-122"/>
              </a:rPr>
              <a:t>文字此处添加说明文字添加说明文字添加说明</a:t>
            </a:r>
            <a:r>
              <a:rPr lang="zh-CN" altLang="en-US" sz="1100" dirty="0" smtClean="0">
                <a:solidFill>
                  <a:schemeClr val="tx1">
                    <a:lumMod val="75000"/>
                    <a:lumOff val="25000"/>
                  </a:schemeClr>
                </a:solidFill>
                <a:latin typeface="微软雅黑" panose="020B0503020204020204" pitchFamily="34" charset="-122"/>
              </a:rPr>
              <a:t>文字</a:t>
            </a:r>
            <a:endParaRPr lang="zh-CN" altLang="en-US" sz="1100" dirty="0">
              <a:solidFill>
                <a:schemeClr val="tx1">
                  <a:lumMod val="75000"/>
                  <a:lumOff val="25000"/>
                </a:schemeClr>
              </a:solidFill>
              <a:latin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0-#ppt_w/2"/>
                                          </p:val>
                                        </p:tav>
                                        <p:tav tm="100000">
                                          <p:val>
                                            <p:strVal val="#ppt_x"/>
                                          </p:val>
                                        </p:tav>
                                      </p:tavLst>
                                    </p:anim>
                                    <p:anim calcmode="lin" valueType="num">
                                      <p:cBhvr additive="base">
                                        <p:cTn id="16" dur="500" fill="hold"/>
                                        <p:tgtEl>
                                          <p:spTgt spid="4"/>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 presetClass="entr" presetSubtype="8"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0-#ppt_w/2"/>
                                          </p:val>
                                        </p:tav>
                                        <p:tav tm="100000">
                                          <p:val>
                                            <p:strVal val="#ppt_x"/>
                                          </p:val>
                                        </p:tav>
                                      </p:tavLst>
                                    </p:anim>
                                    <p:anim calcmode="lin" valueType="num">
                                      <p:cBhvr additive="base">
                                        <p:cTn id="21" dur="500" fill="hold"/>
                                        <p:tgtEl>
                                          <p:spTgt spid="6"/>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 presetClass="entr" presetSubtype="8"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0-#ppt_w/2"/>
                                          </p:val>
                                        </p:tav>
                                        <p:tav tm="100000">
                                          <p:val>
                                            <p:strVal val="#ppt_x"/>
                                          </p:val>
                                        </p:tav>
                                      </p:tavLst>
                                    </p:anim>
                                    <p:anim calcmode="lin" valueType="num">
                                      <p:cBhvr additive="base">
                                        <p:cTn id="26" dur="500" fill="hold"/>
                                        <p:tgtEl>
                                          <p:spTgt spid="7"/>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2" presetClass="entr" presetSubtype="8"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additive="base">
                                        <p:cTn id="30" dur="500" fill="hold"/>
                                        <p:tgtEl>
                                          <p:spTgt spid="8"/>
                                        </p:tgtEl>
                                        <p:attrNameLst>
                                          <p:attrName>ppt_x</p:attrName>
                                        </p:attrNameLst>
                                      </p:cBhvr>
                                      <p:tavLst>
                                        <p:tav tm="0">
                                          <p:val>
                                            <p:strVal val="0-#ppt_w/2"/>
                                          </p:val>
                                        </p:tav>
                                        <p:tav tm="100000">
                                          <p:val>
                                            <p:strVal val="#ppt_x"/>
                                          </p:val>
                                        </p:tav>
                                      </p:tavLst>
                                    </p:anim>
                                    <p:anim calcmode="lin" valueType="num">
                                      <p:cBhvr additive="base">
                                        <p:cTn id="31" dur="500" fill="hold"/>
                                        <p:tgtEl>
                                          <p:spTgt spid="8"/>
                                        </p:tgtEl>
                                        <p:attrNameLst>
                                          <p:attrName>ppt_y</p:attrName>
                                        </p:attrNameLst>
                                      </p:cBhvr>
                                      <p:tavLst>
                                        <p:tav tm="0">
                                          <p:val>
                                            <p:strVal val="#ppt_y"/>
                                          </p:val>
                                        </p:tav>
                                        <p:tav tm="100000">
                                          <p:val>
                                            <p:strVal val="#ppt_y"/>
                                          </p:val>
                                        </p:tav>
                                      </p:tavLst>
                                    </p:anim>
                                  </p:childTnLst>
                                </p:cTn>
                              </p:par>
                            </p:childTnLst>
                          </p:cTn>
                        </p:par>
                        <p:par>
                          <p:cTn id="32" fill="hold">
                            <p:stCondLst>
                              <p:cond delay="3000"/>
                            </p:stCondLst>
                            <p:childTnLst>
                              <p:par>
                                <p:cTn id="33" presetID="22" presetClass="entr" presetSubtype="8"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left)">
                                      <p:cBhvr>
                                        <p:cTn id="35" dur="500"/>
                                        <p:tgtEl>
                                          <p:spTgt spid="9"/>
                                        </p:tgtEl>
                                      </p:cBhvr>
                                    </p:animEffect>
                                  </p:childTnLst>
                                </p:cTn>
                              </p:par>
                            </p:childTnLst>
                          </p:cTn>
                        </p:par>
                        <p:par>
                          <p:cTn id="36" fill="hold">
                            <p:stCondLst>
                              <p:cond delay="3500"/>
                            </p:stCondLst>
                            <p:childTnLst>
                              <p:par>
                                <p:cTn id="37" presetID="22" presetClass="entr" presetSubtype="1"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up)">
                                      <p:cBhvr>
                                        <p:cTn id="39" dur="500"/>
                                        <p:tgtEl>
                                          <p:spTgt spid="15"/>
                                        </p:tgtEl>
                                      </p:cBhvr>
                                    </p:animEffect>
                                  </p:childTnLst>
                                </p:cTn>
                              </p:par>
                            </p:childTnLst>
                          </p:cTn>
                        </p:par>
                        <p:par>
                          <p:cTn id="40" fill="hold">
                            <p:stCondLst>
                              <p:cond delay="4000"/>
                            </p:stCondLst>
                            <p:childTnLst>
                              <p:par>
                                <p:cTn id="41" presetID="22" presetClass="entr" presetSubtype="8"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left)">
                                      <p:cBhvr>
                                        <p:cTn id="43" dur="500"/>
                                        <p:tgtEl>
                                          <p:spTgt spid="10"/>
                                        </p:tgtEl>
                                      </p:cBhvr>
                                    </p:animEffect>
                                  </p:childTnLst>
                                </p:cTn>
                              </p:par>
                            </p:childTnLst>
                          </p:cTn>
                        </p:par>
                        <p:par>
                          <p:cTn id="44" fill="hold">
                            <p:stCondLst>
                              <p:cond delay="4500"/>
                            </p:stCondLst>
                            <p:childTnLst>
                              <p:par>
                                <p:cTn id="45" presetID="22" presetClass="entr" presetSubtype="1"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up)">
                                      <p:cBhvr>
                                        <p:cTn id="47" dur="500"/>
                                        <p:tgtEl>
                                          <p:spTgt spid="14"/>
                                        </p:tgtEl>
                                      </p:cBhvr>
                                    </p:animEffect>
                                  </p:childTnLst>
                                </p:cTn>
                              </p:par>
                            </p:childTnLst>
                          </p:cTn>
                        </p:par>
                        <p:par>
                          <p:cTn id="48" fill="hold">
                            <p:stCondLst>
                              <p:cond delay="5000"/>
                            </p:stCondLst>
                            <p:childTnLst>
                              <p:par>
                                <p:cTn id="49" presetID="22" presetClass="entr" presetSubtype="8"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wipe(left)">
                                      <p:cBhvr>
                                        <p:cTn id="51" dur="500"/>
                                        <p:tgtEl>
                                          <p:spTgt spid="11"/>
                                        </p:tgtEl>
                                      </p:cBhvr>
                                    </p:animEffect>
                                  </p:childTnLst>
                                </p:cTn>
                              </p:par>
                            </p:childTnLst>
                          </p:cTn>
                        </p:par>
                        <p:par>
                          <p:cTn id="52" fill="hold">
                            <p:stCondLst>
                              <p:cond delay="5500"/>
                            </p:stCondLst>
                            <p:childTnLst>
                              <p:par>
                                <p:cTn id="53" presetID="22" presetClass="entr" presetSubtype="1" fill="hold" grpId="0" nodeType="after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wipe(up)">
                                      <p:cBhvr>
                                        <p:cTn id="55" dur="500"/>
                                        <p:tgtEl>
                                          <p:spTgt spid="13"/>
                                        </p:tgtEl>
                                      </p:cBhvr>
                                    </p:animEffect>
                                  </p:childTnLst>
                                </p:cTn>
                              </p:par>
                            </p:childTnLst>
                          </p:cTn>
                        </p:par>
                        <p:par>
                          <p:cTn id="56" fill="hold">
                            <p:stCondLst>
                              <p:cond delay="6000"/>
                            </p:stCondLst>
                            <p:childTnLst>
                              <p:par>
                                <p:cTn id="57" presetID="22" presetClass="entr" presetSubtype="8" fill="hold" grpId="0" nodeType="afterEffect">
                                  <p:stCondLst>
                                    <p:cond delay="0"/>
                                  </p:stCondLst>
                                  <p:childTnLst>
                                    <p:set>
                                      <p:cBhvr>
                                        <p:cTn id="58" dur="1" fill="hold">
                                          <p:stCondLst>
                                            <p:cond delay="0"/>
                                          </p:stCondLst>
                                        </p:cTn>
                                        <p:tgtEl>
                                          <p:spTgt spid="12"/>
                                        </p:tgtEl>
                                        <p:attrNameLst>
                                          <p:attrName>style.visibility</p:attrName>
                                        </p:attrNameLst>
                                      </p:cBhvr>
                                      <p:to>
                                        <p:strVal val="visible"/>
                                      </p:to>
                                    </p:set>
                                    <p:animEffect transition="in" filter="wipe(left)">
                                      <p:cBhvr>
                                        <p:cTn id="59" dur="500"/>
                                        <p:tgtEl>
                                          <p:spTgt spid="12"/>
                                        </p:tgtEl>
                                      </p:cBhvr>
                                    </p:animEffect>
                                  </p:childTnLst>
                                </p:cTn>
                              </p:par>
                            </p:childTnLst>
                          </p:cTn>
                        </p:par>
                        <p:par>
                          <p:cTn id="60" fill="hold">
                            <p:stCondLst>
                              <p:cond delay="6500"/>
                            </p:stCondLst>
                            <p:childTnLst>
                              <p:par>
                                <p:cTn id="61" presetID="22" presetClass="entr" presetSubtype="1" fill="hold" grpId="0" nodeType="afterEffect">
                                  <p:stCondLst>
                                    <p:cond delay="0"/>
                                  </p:stCondLst>
                                  <p:childTnLst>
                                    <p:set>
                                      <p:cBhvr>
                                        <p:cTn id="62" dur="1" fill="hold">
                                          <p:stCondLst>
                                            <p:cond delay="0"/>
                                          </p:stCondLst>
                                        </p:cTn>
                                        <p:tgtEl>
                                          <p:spTgt spid="16"/>
                                        </p:tgtEl>
                                        <p:attrNameLst>
                                          <p:attrName>style.visibility</p:attrName>
                                        </p:attrNameLst>
                                      </p:cBhvr>
                                      <p:to>
                                        <p:strVal val="visible"/>
                                      </p:to>
                                    </p:set>
                                    <p:animEffect transition="in" filter="wipe(up)">
                                      <p:cBhvr>
                                        <p:cTn id="6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P spid="4" grpId="0" animBg="1"/>
      <p:bldP spid="6" grpId="0" animBg="1"/>
      <p:bldP spid="7" grpId="0" animBg="1"/>
      <p:bldP spid="8" grpId="0" animBg="1"/>
      <p:bldP spid="9" grpId="0"/>
      <p:bldP spid="10" grpId="0"/>
      <p:bldP spid="11" grpId="0"/>
      <p:bldP spid="12" grpId="0"/>
      <p:bldP spid="13" grpId="0"/>
      <p:bldP spid="14" grpId="0"/>
      <p:bldP spid="15" grpId="0"/>
      <p:bldP spid="16" grpId="0"/>
    </p:bldLst>
  </p:timing>
</p:sld>
</file>

<file path=ppt/theme/theme1.xml><?xml version="1.0" encoding="utf-8"?>
<a:theme xmlns:a="http://schemas.openxmlformats.org/drawingml/2006/main" name="半成品网络学院  https://tao13.taobao.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4795</Words>
  <Application>WPS 演示</Application>
  <PresentationFormat>全屏显示(16:10)</PresentationFormat>
  <Paragraphs>730</Paragraphs>
  <Slides>36</Slides>
  <Notes>36</Notes>
  <HiddenSlides>0</HiddenSlides>
  <MMClips>1</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36</vt:i4>
      </vt:variant>
    </vt:vector>
  </HeadingPairs>
  <TitlesOfParts>
    <vt:vector size="50" baseType="lpstr">
      <vt:lpstr>Arial</vt:lpstr>
      <vt:lpstr>宋体</vt:lpstr>
      <vt:lpstr>Wingdings</vt:lpstr>
      <vt:lpstr>Adobe Gothic Std B</vt:lpstr>
      <vt:lpstr>微软雅黑</vt:lpstr>
      <vt:lpstr>Calibri</vt:lpstr>
      <vt:lpstr>Arial Narrow</vt:lpstr>
      <vt:lpstr>Arial Unicode MS</vt:lpstr>
      <vt:lpstr>幼圆</vt:lpstr>
      <vt:lpstr>Calibri</vt:lpstr>
      <vt:lpstr>Adobe Myungjo Std M</vt:lpstr>
      <vt:lpstr>方正姚体</vt:lpstr>
      <vt:lpstr>Arial Black</vt:lpstr>
      <vt:lpstr>半成品网络学院  https://tao13.taobao.com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dell</dc:creator>
  <cp:lastModifiedBy>lenovo</cp:lastModifiedBy>
  <cp:revision>46</cp:revision>
  <dcterms:created xsi:type="dcterms:W3CDTF">2015-03-06T08:45:00Z</dcterms:created>
  <dcterms:modified xsi:type="dcterms:W3CDTF">2017-04-26T09:26:02Z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