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3"/>
  </p:notesMasterIdLst>
  <p:sldIdLst>
    <p:sldId id="326" r:id="rId3"/>
    <p:sldId id="327" r:id="rId4"/>
    <p:sldId id="344" r:id="rId5"/>
    <p:sldId id="330" r:id="rId6"/>
    <p:sldId id="320" r:id="rId7"/>
    <p:sldId id="332" r:id="rId8"/>
    <p:sldId id="333" r:id="rId9"/>
    <p:sldId id="331" r:id="rId10"/>
    <p:sldId id="298" r:id="rId11"/>
    <p:sldId id="299" r:id="rId12"/>
    <p:sldId id="297" r:id="rId13"/>
    <p:sldId id="319" r:id="rId14"/>
    <p:sldId id="296" r:id="rId15"/>
    <p:sldId id="334" r:id="rId16"/>
    <p:sldId id="302" r:id="rId17"/>
    <p:sldId id="303" r:id="rId18"/>
    <p:sldId id="300" r:id="rId19"/>
    <p:sldId id="315" r:id="rId20"/>
    <p:sldId id="301" r:id="rId21"/>
    <p:sldId id="335" r:id="rId22"/>
    <p:sldId id="272" r:id="rId23"/>
    <p:sldId id="273" r:id="rId24"/>
    <p:sldId id="318" r:id="rId25"/>
    <p:sldId id="305" r:id="rId26"/>
    <p:sldId id="306" r:id="rId27"/>
    <p:sldId id="304" r:id="rId28"/>
    <p:sldId id="336" r:id="rId29"/>
    <p:sldId id="279" r:id="rId30"/>
    <p:sldId id="308" r:id="rId31"/>
    <p:sldId id="313" r:id="rId32"/>
    <p:sldId id="281" r:id="rId33"/>
    <p:sldId id="282" r:id="rId34"/>
    <p:sldId id="337" r:id="rId35"/>
    <p:sldId id="309" r:id="rId36"/>
    <p:sldId id="317" r:id="rId37"/>
    <p:sldId id="284" r:id="rId38"/>
    <p:sldId id="310" r:id="rId39"/>
    <p:sldId id="311" r:id="rId40"/>
    <p:sldId id="312" r:id="rId41"/>
    <p:sldId id="346"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251"/>
    <a:srgbClr val="F5CA40"/>
    <a:srgbClr val="79A4C7"/>
    <a:srgbClr val="92E2D9"/>
    <a:srgbClr val="037DBB"/>
    <a:srgbClr val="FFFFFF"/>
    <a:srgbClr val="007DDA"/>
    <a:srgbClr val="04A7F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25" d="100"/>
          <a:sy n="125" d="100"/>
        </p:scale>
        <p:origin x="-1224" y="-40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notesMaster" Target="notesMasters/notesMaster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hasCustomPrompt="1"/>
          </p:nvPr>
        </p:nvSpPr>
        <p:spPr>
          <a:xfrm>
            <a:off x="113854" y="244872"/>
            <a:ext cx="8229600" cy="349548"/>
          </a:xfrm>
        </p:spPr>
        <p:txBody>
          <a:bodyPr>
            <a:noAutofit/>
          </a:bodyPr>
          <a:lstStyle>
            <a:lvl1pPr algn="l">
              <a:defRPr sz="1400" b="1" i="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fld>
            <a:endParaRPr lang="zh-CN" altLang="en-US" sz="1600" dirty="0">
              <a:solidFill>
                <a:schemeClr val="tx1">
                  <a:lumMod val="65000"/>
                  <a:lumOff val="35000"/>
                </a:schemeClr>
              </a:solidFill>
            </a:endParaRPr>
          </a:p>
        </p:txBody>
      </p:sp>
      <p:sp>
        <p:nvSpPr>
          <p:cNvPr id="12" name="矩形 11"/>
          <p:cNvSpPr/>
          <p:nvPr userDrawn="1"/>
        </p:nvSpPr>
        <p:spPr>
          <a:xfrm>
            <a:off x="204912"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492944" y="627534"/>
            <a:ext cx="252000" cy="360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780976" y="627534"/>
            <a:ext cx="252000" cy="360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069008" y="627534"/>
            <a:ext cx="252000" cy="360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1357040"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1668770" y="627533"/>
            <a:ext cx="7474282" cy="3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jpe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1.jpeg"/><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7.jpeg"/><Relationship Id="rId1"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9.jpeg"/><Relationship Id="rId1" Type="http://schemas.openxmlformats.org/officeDocument/2006/relationships/image" Target="../media/image2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曲目 候场音乐 Timeless 动感 快节奏 - 铃声.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828600" y="2207716"/>
            <a:ext cx="609600" cy="60960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TextBox 15"/>
          <p:cNvSpPr txBox="1"/>
          <p:nvPr/>
        </p:nvSpPr>
        <p:spPr>
          <a:xfrm>
            <a:off x="1985009" y="1496854"/>
            <a:ext cx="5212080" cy="2070100"/>
          </a:xfrm>
          <a:prstGeom prst="rect">
            <a:avLst/>
          </a:prstGeom>
          <a:noFill/>
        </p:spPr>
        <p:txBody>
          <a:bodyPr wrap="none" rtlCol="0">
            <a:spAutoFit/>
          </a:bodyPr>
          <a:lstStyle/>
          <a:p>
            <a:pPr algn="ctr"/>
            <a:r>
              <a:rPr lang="zh-CN" altLang="en-US" sz="54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rPr>
              <a:t>回顾</a:t>
            </a:r>
            <a:r>
              <a:rPr lang="en-US" altLang="zh-CN" sz="54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rPr>
              <a:t>201X</a:t>
            </a:r>
            <a:endParaRPr lang="en-US" altLang="zh-CN" sz="54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endParaRPr>
          </a:p>
          <a:p>
            <a:pPr algn="ctr"/>
            <a:r>
              <a:rPr lang="zh-CN" altLang="en-US" sz="36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rPr>
              <a:t>我们团结一心、努力奋斗</a:t>
            </a:r>
            <a:endParaRPr lang="en-US" altLang="zh-CN" sz="36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endParaRPr>
          </a:p>
          <a:p>
            <a:pPr algn="ctr"/>
            <a:r>
              <a:rPr lang="zh-CN" altLang="en-US" sz="36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rPr>
              <a:t>取得了圆满的业绩！</a:t>
            </a:r>
            <a:endParaRPr lang="zh-CN" altLang="en-US" sz="3600" b="1" dirty="0">
              <a:gradFill flip="none" rotWithShape="1">
                <a:gsLst>
                  <a:gs pos="0">
                    <a:srgbClr val="FFC000"/>
                  </a:gs>
                  <a:gs pos="28320">
                    <a:srgbClr val="FF0000"/>
                  </a:gs>
                  <a:gs pos="80000">
                    <a:srgbClr val="FF0000"/>
                  </a:gs>
                  <a:gs pos="100000">
                    <a:srgbClr val="FFC000"/>
                  </a:gs>
                </a:gsLst>
                <a:lin ang="13500000" scaled="1"/>
                <a:tileRect/>
              </a:gradFill>
              <a:latin typeface="微软雅黑" panose="020B0503020204020204" pitchFamily="34" charset="-122"/>
              <a:ea typeface="微软雅黑" panose="020B0503020204020204" pitchFamily="34" charset="-122"/>
            </a:endParaRPr>
          </a:p>
        </p:txBody>
      </p:sp>
      <p:pic>
        <p:nvPicPr>
          <p:cNvPr id="17" name="9光"/>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658459" y="2144394"/>
            <a:ext cx="3918536" cy="283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9光"/>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5412" y="3262256"/>
            <a:ext cx="3908938" cy="282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advTm="0">
        <p14:flash/>
      </p:transition>
    </mc:Choice>
    <mc:Fallback>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0"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250"/>
                                        <p:tgtEl>
                                          <p:spTgt spid="10"/>
                                        </p:tgtEl>
                                      </p:cBhvr>
                                    </p:animEffect>
                                  </p:childTnLst>
                                </p:cTn>
                              </p:par>
                              <p:par>
                                <p:cTn id="10" presetID="23" presetClass="entr" presetSubtype="32"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strVal val="4*#ppt_w"/>
                                          </p:val>
                                        </p:tav>
                                        <p:tav tm="100000">
                                          <p:val>
                                            <p:strVal val="#ppt_w"/>
                                          </p:val>
                                        </p:tav>
                                      </p:tavLst>
                                    </p:anim>
                                    <p:anim calcmode="lin" valueType="num">
                                      <p:cBhvr>
                                        <p:cTn id="13" dur="250" fill="hold"/>
                                        <p:tgtEl>
                                          <p:spTgt spid="16"/>
                                        </p:tgtEl>
                                        <p:attrNameLst>
                                          <p:attrName>ppt_h</p:attrName>
                                        </p:attrNameLst>
                                      </p:cBhvr>
                                      <p:tavLst>
                                        <p:tav tm="0">
                                          <p:val>
                                            <p:strVal val="4*#ppt_h"/>
                                          </p:val>
                                        </p:tav>
                                        <p:tav tm="100000">
                                          <p:val>
                                            <p:strVal val="#ppt_h"/>
                                          </p:val>
                                        </p:tav>
                                      </p:tavLst>
                                    </p:anim>
                                  </p:childTnLst>
                                </p:cTn>
                              </p:par>
                              <p:par>
                                <p:cTn id="14" presetID="6" presetClass="emph" presetSubtype="0" fill="hold" grpId="1" nodeType="withEffect">
                                  <p:stCondLst>
                                    <p:cond delay="250"/>
                                  </p:stCondLst>
                                  <p:childTnLst>
                                    <p:animScale>
                                      <p:cBhvr>
                                        <p:cTn id="15" dur="3000" fill="hold"/>
                                        <p:tgtEl>
                                          <p:spTgt spid="16"/>
                                        </p:tgtEl>
                                      </p:cBhvr>
                                      <p:by x="95000" y="95000"/>
                                    </p:animScale>
                                  </p:childTnLst>
                                </p:cTn>
                              </p:par>
                              <p:par>
                                <p:cTn id="16" presetID="53" presetClass="exit" presetSubtype="32" fill="hold" grpId="2" nodeType="withEffect">
                                  <p:stCondLst>
                                    <p:cond delay="3250"/>
                                  </p:stCondLst>
                                  <p:childTnLst>
                                    <p:anim calcmode="lin" valueType="num">
                                      <p:cBhvr>
                                        <p:cTn id="17" dur="250"/>
                                        <p:tgtEl>
                                          <p:spTgt spid="16"/>
                                        </p:tgtEl>
                                        <p:attrNameLst>
                                          <p:attrName>ppt_w</p:attrName>
                                        </p:attrNameLst>
                                      </p:cBhvr>
                                      <p:tavLst>
                                        <p:tav tm="0">
                                          <p:val>
                                            <p:strVal val="ppt_w"/>
                                          </p:val>
                                        </p:tav>
                                        <p:tav tm="100000">
                                          <p:val>
                                            <p:fltVal val="0"/>
                                          </p:val>
                                        </p:tav>
                                      </p:tavLst>
                                    </p:anim>
                                    <p:anim calcmode="lin" valueType="num">
                                      <p:cBhvr>
                                        <p:cTn id="18" dur="250"/>
                                        <p:tgtEl>
                                          <p:spTgt spid="16"/>
                                        </p:tgtEl>
                                        <p:attrNameLst>
                                          <p:attrName>ppt_h</p:attrName>
                                        </p:attrNameLst>
                                      </p:cBhvr>
                                      <p:tavLst>
                                        <p:tav tm="0">
                                          <p:val>
                                            <p:strVal val="ppt_h"/>
                                          </p:val>
                                        </p:tav>
                                        <p:tav tm="100000">
                                          <p:val>
                                            <p:fltVal val="0"/>
                                          </p:val>
                                        </p:tav>
                                      </p:tavLst>
                                    </p:anim>
                                    <p:animEffect transition="out" filter="fade">
                                      <p:cBhvr>
                                        <p:cTn id="19" dur="250"/>
                                        <p:tgtEl>
                                          <p:spTgt spid="16"/>
                                        </p:tgtEl>
                                      </p:cBhvr>
                                    </p:animEffect>
                                    <p:set>
                                      <p:cBhvr>
                                        <p:cTn id="20" dur="1" fill="hold">
                                          <p:stCondLst>
                                            <p:cond delay="249"/>
                                          </p:stCondLst>
                                        </p:cTn>
                                        <p:tgtEl>
                                          <p:spTgt spid="16"/>
                                        </p:tgtEl>
                                        <p:attrNameLst>
                                          <p:attrName>style.visibility</p:attrName>
                                        </p:attrNameLst>
                                      </p:cBhvr>
                                      <p:to>
                                        <p:strVal val="hidden"/>
                                      </p:to>
                                    </p:set>
                                  </p:childTnLst>
                                </p:cTn>
                              </p:par>
                              <p:par>
                                <p:cTn id="21" presetID="1" presetClass="entr" presetSubtype="0" fill="hold" nodeType="withEffect">
                                  <p:stCondLst>
                                    <p:cond delay="25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250"/>
                                  </p:stCondLst>
                                  <p:childTnLst>
                                    <p:set>
                                      <p:cBhvr>
                                        <p:cTn id="24" dur="1" fill="hold">
                                          <p:stCondLst>
                                            <p:cond delay="0"/>
                                          </p:stCondLst>
                                        </p:cTn>
                                        <p:tgtEl>
                                          <p:spTgt spid="18"/>
                                        </p:tgtEl>
                                        <p:attrNameLst>
                                          <p:attrName>style.visibility</p:attrName>
                                        </p:attrNameLst>
                                      </p:cBhvr>
                                      <p:to>
                                        <p:strVal val="visible"/>
                                      </p:to>
                                    </p:set>
                                  </p:childTnLst>
                                </p:cTn>
                              </p:par>
                              <p:par>
                                <p:cTn id="25" presetID="2" presetClass="exit" presetSubtype="8" fill="hold" nodeType="withEffect">
                                  <p:stCondLst>
                                    <p:cond delay="250"/>
                                  </p:stCondLst>
                                  <p:childTnLst>
                                    <p:anim calcmode="lin" valueType="num">
                                      <p:cBhvr additive="base">
                                        <p:cTn id="26" dur="3000"/>
                                        <p:tgtEl>
                                          <p:spTgt spid="17"/>
                                        </p:tgtEl>
                                        <p:attrNameLst>
                                          <p:attrName>ppt_x</p:attrName>
                                        </p:attrNameLst>
                                      </p:cBhvr>
                                      <p:tavLst>
                                        <p:tav tm="0">
                                          <p:val>
                                            <p:strVal val="ppt_x"/>
                                          </p:val>
                                        </p:tav>
                                        <p:tav tm="100000">
                                          <p:val>
                                            <p:strVal val="0-ppt_w/2"/>
                                          </p:val>
                                        </p:tav>
                                      </p:tavLst>
                                    </p:anim>
                                    <p:anim calcmode="lin" valueType="num">
                                      <p:cBhvr additive="base">
                                        <p:cTn id="27" dur="3000"/>
                                        <p:tgtEl>
                                          <p:spTgt spid="17"/>
                                        </p:tgtEl>
                                        <p:attrNameLst>
                                          <p:attrName>ppt_y</p:attrName>
                                        </p:attrNameLst>
                                      </p:cBhvr>
                                      <p:tavLst>
                                        <p:tav tm="0">
                                          <p:val>
                                            <p:strVal val="ppt_y"/>
                                          </p:val>
                                        </p:tav>
                                        <p:tav tm="100000">
                                          <p:val>
                                            <p:strVal val="ppt_y"/>
                                          </p:val>
                                        </p:tav>
                                      </p:tavLst>
                                    </p:anim>
                                    <p:set>
                                      <p:cBhvr>
                                        <p:cTn id="28" dur="1" fill="hold">
                                          <p:stCondLst>
                                            <p:cond delay="2999"/>
                                          </p:stCondLst>
                                        </p:cTn>
                                        <p:tgtEl>
                                          <p:spTgt spid="17"/>
                                        </p:tgtEl>
                                        <p:attrNameLst>
                                          <p:attrName>style.visibility</p:attrName>
                                        </p:attrNameLst>
                                      </p:cBhvr>
                                      <p:to>
                                        <p:strVal val="hidden"/>
                                      </p:to>
                                    </p:set>
                                  </p:childTnLst>
                                </p:cTn>
                              </p:par>
                              <p:par>
                                <p:cTn id="29" presetID="2" presetClass="exit" presetSubtype="2" fill="hold" nodeType="withEffect">
                                  <p:stCondLst>
                                    <p:cond delay="250"/>
                                  </p:stCondLst>
                                  <p:childTnLst>
                                    <p:anim calcmode="lin" valueType="num">
                                      <p:cBhvr additive="base">
                                        <p:cTn id="30" dur="3000"/>
                                        <p:tgtEl>
                                          <p:spTgt spid="18"/>
                                        </p:tgtEl>
                                        <p:attrNameLst>
                                          <p:attrName>ppt_x</p:attrName>
                                        </p:attrNameLst>
                                      </p:cBhvr>
                                      <p:tavLst>
                                        <p:tav tm="0">
                                          <p:val>
                                            <p:strVal val="ppt_x"/>
                                          </p:val>
                                        </p:tav>
                                        <p:tav tm="100000">
                                          <p:val>
                                            <p:strVal val="1+ppt_w/2"/>
                                          </p:val>
                                        </p:tav>
                                      </p:tavLst>
                                    </p:anim>
                                    <p:anim calcmode="lin" valueType="num">
                                      <p:cBhvr additive="base">
                                        <p:cTn id="31" dur="3000"/>
                                        <p:tgtEl>
                                          <p:spTgt spid="18"/>
                                        </p:tgtEl>
                                        <p:attrNameLst>
                                          <p:attrName>ppt_y</p:attrName>
                                        </p:attrNameLst>
                                      </p:cBhvr>
                                      <p:tavLst>
                                        <p:tav tm="0">
                                          <p:val>
                                            <p:strVal val="ppt_y"/>
                                          </p:val>
                                        </p:tav>
                                        <p:tav tm="100000">
                                          <p:val>
                                            <p:strVal val="ppt_y"/>
                                          </p:val>
                                        </p:tav>
                                      </p:tavLst>
                                    </p:anim>
                                    <p:set>
                                      <p:cBhvr>
                                        <p:cTn id="32" dur="1" fill="hold">
                                          <p:stCondLst>
                                            <p:cond delay="2999"/>
                                          </p:stCondLst>
                                        </p:cTn>
                                        <p:tgtEl>
                                          <p:spTgt spid="18"/>
                                        </p:tgtEl>
                                        <p:attrNameLst>
                                          <p:attrName>style.visibility</p:attrName>
                                        </p:attrNameLst>
                                      </p:cBhvr>
                                      <p:to>
                                        <p:strVal val="hidden"/>
                                      </p:to>
                                    </p:set>
                                  </p:childTnLst>
                                </p:cTn>
                              </p:par>
                              <p:par>
                                <p:cTn id="33" presetID="6" presetClass="exit" presetSubtype="32" fill="hold" nodeType="withEffect">
                                  <p:stCondLst>
                                    <p:cond delay="1500"/>
                                  </p:stCondLst>
                                  <p:childTnLst>
                                    <p:animEffect transition="out" filter="circle(out)">
                                      <p:cBhvr>
                                        <p:cTn id="34" dur="1000"/>
                                        <p:tgtEl>
                                          <p:spTgt spid="17"/>
                                        </p:tgtEl>
                                      </p:cBhvr>
                                    </p:animEffect>
                                    <p:set>
                                      <p:cBhvr>
                                        <p:cTn id="35" dur="1" fill="hold">
                                          <p:stCondLst>
                                            <p:cond delay="999"/>
                                          </p:stCondLst>
                                        </p:cTn>
                                        <p:tgtEl>
                                          <p:spTgt spid="17"/>
                                        </p:tgtEl>
                                        <p:attrNameLst>
                                          <p:attrName>style.visibility</p:attrName>
                                        </p:attrNameLst>
                                      </p:cBhvr>
                                      <p:to>
                                        <p:strVal val="hidden"/>
                                      </p:to>
                                    </p:set>
                                  </p:childTnLst>
                                </p:cTn>
                              </p:par>
                              <p:par>
                                <p:cTn id="36" presetID="6" presetClass="exit" presetSubtype="32" fill="hold" nodeType="withEffect">
                                  <p:stCondLst>
                                    <p:cond delay="1500"/>
                                  </p:stCondLst>
                                  <p:childTnLst>
                                    <p:animEffect transition="out" filter="circle(out)">
                                      <p:cBhvr>
                                        <p:cTn id="37" dur="1000"/>
                                        <p:tgtEl>
                                          <p:spTgt spid="18"/>
                                        </p:tgtEl>
                                      </p:cBhvr>
                                    </p:animEffect>
                                    <p:set>
                                      <p:cBhvr>
                                        <p:cTn id="38"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9"/>
                </p:tgtEl>
              </p:cMediaNode>
            </p:audio>
          </p:childTnLst>
        </p:cTn>
      </p:par>
    </p:tnLst>
    <p:bldLst>
      <p:bldP spid="16" grpId="0"/>
      <p:bldP spid="16" grpId="1"/>
      <p:bldP spid="16"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grpSp>
        <p:nvGrpSpPr>
          <p:cNvPr id="11" name="组合 10"/>
          <p:cNvGrpSpPr/>
          <p:nvPr/>
        </p:nvGrpSpPr>
        <p:grpSpPr>
          <a:xfrm>
            <a:off x="3333470" y="1465334"/>
            <a:ext cx="1425662" cy="1433908"/>
            <a:chOff x="3333470" y="1465334"/>
            <a:chExt cx="1425662" cy="1433908"/>
          </a:xfrm>
          <a:solidFill>
            <a:srgbClr val="79A4C7"/>
          </a:solidFill>
        </p:grpSpPr>
        <p:sp>
          <p:nvSpPr>
            <p:cNvPr id="5"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19872" y="2022234"/>
              <a:ext cx="1008112" cy="523220"/>
            </a:xfrm>
            <a:prstGeom prst="rect">
              <a:avLst/>
            </a:prstGeom>
            <a:grpFill/>
          </p:spPr>
          <p:txBody>
            <a:bodyPr wrap="square">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添加</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bg1"/>
                  </a:solidFill>
                  <a:latin typeface="微软雅黑" panose="020B0503020204020204" pitchFamily="34" charset="-122"/>
                  <a:ea typeface="微软雅黑" panose="020B0503020204020204" pitchFamily="34" charset="-122"/>
                </a:rPr>
                <a:t>文本</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095836" y="2689470"/>
            <a:ext cx="1406366" cy="1392560"/>
            <a:chOff x="3095836" y="2689470"/>
            <a:chExt cx="1406366" cy="1392560"/>
          </a:xfrm>
          <a:solidFill>
            <a:srgbClr val="F5CA40"/>
          </a:solidFill>
        </p:grpSpPr>
        <p:sp>
          <p:nvSpPr>
            <p:cNvPr id="4"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9872" y="3210366"/>
              <a:ext cx="1008112" cy="523220"/>
            </a:xfrm>
            <a:prstGeom prst="rect">
              <a:avLst/>
            </a:prstGeom>
            <a:grp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519392" y="1730510"/>
            <a:ext cx="1384756" cy="1408472"/>
            <a:chOff x="4519392" y="1730510"/>
            <a:chExt cx="1384756" cy="1408472"/>
          </a:xfrm>
          <a:solidFill>
            <a:srgbClr val="F86251"/>
          </a:solidFill>
        </p:grpSpPr>
        <p:sp>
          <p:nvSpPr>
            <p:cNvPr id="6"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08004" y="2022234"/>
              <a:ext cx="1008112" cy="523220"/>
            </a:xfrm>
            <a:prstGeom prst="rect">
              <a:avLst/>
            </a:prstGeom>
            <a:grp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279652" y="2913298"/>
            <a:ext cx="1401767" cy="1386644"/>
            <a:chOff x="4279652" y="2913298"/>
            <a:chExt cx="1401767" cy="1386644"/>
          </a:xfrm>
          <a:solidFill>
            <a:srgbClr val="92E2D9"/>
          </a:solidFill>
        </p:grpSpPr>
        <p:sp>
          <p:nvSpPr>
            <p:cNvPr id="3"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08004" y="3210366"/>
              <a:ext cx="1008112" cy="523220"/>
            </a:xfrm>
            <a:prstGeom prst="rect">
              <a:avLst/>
            </a:prstGeom>
            <a:grp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sp>
        <p:nvSpPr>
          <p:cNvPr id="19" name="矩形 18"/>
          <p:cNvSpPr/>
          <p:nvPr/>
        </p:nvSpPr>
        <p:spPr>
          <a:xfrm>
            <a:off x="1043609"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43608"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7" name="矩形 26"/>
          <p:cNvSpPr/>
          <p:nvPr/>
        </p:nvSpPr>
        <p:spPr>
          <a:xfrm>
            <a:off x="1043609"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043608"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9" name="矩形 28"/>
          <p:cNvSpPr/>
          <p:nvPr/>
        </p:nvSpPr>
        <p:spPr>
          <a:xfrm>
            <a:off x="6156176"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156175"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1" name="矩形 30"/>
          <p:cNvSpPr/>
          <p:nvPr/>
        </p:nvSpPr>
        <p:spPr>
          <a:xfrm>
            <a:off x="6156176"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156175"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7" presetClass="entr" presetSubtype="1" fill="hold" grpId="0" nodeType="after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ppt_h/2"/>
                                          </p:val>
                                        </p:tav>
                                        <p:tav tm="100000">
                                          <p:val>
                                            <p:strVal val="#ppt_y"/>
                                          </p:val>
                                        </p:tav>
                                      </p:tavLst>
                                    </p:anim>
                                    <p:anim calcmode="lin" valueType="num">
                                      <p:cBhvr>
                                        <p:cTn id="22" dur="500" fill="hold"/>
                                        <p:tgtEl>
                                          <p:spTgt spid="19"/>
                                        </p:tgtEl>
                                        <p:attrNameLst>
                                          <p:attrName>ppt_w</p:attrName>
                                        </p:attrNameLst>
                                      </p:cBhvr>
                                      <p:tavLst>
                                        <p:tav tm="0">
                                          <p:val>
                                            <p:strVal val="#ppt_w"/>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2750"/>
                            </p:stCondLst>
                            <p:childTnLst>
                              <p:par>
                                <p:cTn id="29" presetID="17" presetClass="entr" presetSubtype="1"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ppt_x</p:attrName>
                                        </p:attrNameLst>
                                      </p:cBhvr>
                                      <p:tavLst>
                                        <p:tav tm="0">
                                          <p:val>
                                            <p:strVal val="#ppt_x"/>
                                          </p:val>
                                        </p:tav>
                                        <p:tav tm="100000">
                                          <p:val>
                                            <p:strVal val="#ppt_x"/>
                                          </p:val>
                                        </p:tav>
                                      </p:tavLst>
                                    </p:anim>
                                    <p:anim calcmode="lin" valueType="num">
                                      <p:cBhvr>
                                        <p:cTn id="32" dur="500" fill="hold"/>
                                        <p:tgtEl>
                                          <p:spTgt spid="27"/>
                                        </p:tgtEl>
                                        <p:attrNameLst>
                                          <p:attrName>ppt_y</p:attrName>
                                        </p:attrNameLst>
                                      </p:cBhvr>
                                      <p:tavLst>
                                        <p:tav tm="0">
                                          <p:val>
                                            <p:strVal val="#ppt_y-#ppt_h/2"/>
                                          </p:val>
                                        </p:tav>
                                        <p:tav tm="100000">
                                          <p:val>
                                            <p:strVal val="#ppt_y"/>
                                          </p:val>
                                        </p:tav>
                                      </p:tavLst>
                                    </p:anim>
                                    <p:anim calcmode="lin" valueType="num">
                                      <p:cBhvr>
                                        <p:cTn id="33" dur="500" fill="hold"/>
                                        <p:tgtEl>
                                          <p:spTgt spid="27"/>
                                        </p:tgtEl>
                                        <p:attrNameLst>
                                          <p:attrName>ppt_w</p:attrName>
                                        </p:attrNameLst>
                                      </p:cBhvr>
                                      <p:tavLst>
                                        <p:tav tm="0">
                                          <p:val>
                                            <p:strVal val="#ppt_w"/>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4250"/>
                            </p:stCondLst>
                            <p:childTnLst>
                              <p:par>
                                <p:cTn id="40" presetID="17" presetClass="entr" presetSubtype="1" fill="hold" grpId="0" nodeType="after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ppt_h/2"/>
                                          </p:val>
                                        </p:tav>
                                        <p:tav tm="100000">
                                          <p:val>
                                            <p:strVal val="#ppt_y"/>
                                          </p:val>
                                        </p:tav>
                                      </p:tavLst>
                                    </p:anim>
                                    <p:anim calcmode="lin" valueType="num">
                                      <p:cBhvr>
                                        <p:cTn id="44" dur="500" fill="hold"/>
                                        <p:tgtEl>
                                          <p:spTgt spid="29"/>
                                        </p:tgtEl>
                                        <p:attrNameLst>
                                          <p:attrName>ppt_w</p:attrName>
                                        </p:attrNameLst>
                                      </p:cBhvr>
                                      <p:tavLst>
                                        <p:tav tm="0">
                                          <p:val>
                                            <p:strVal val="#ppt_w"/>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par>
                          <p:cTn id="50" fill="hold">
                            <p:stCondLst>
                              <p:cond delay="5750"/>
                            </p:stCondLst>
                            <p:childTnLst>
                              <p:par>
                                <p:cTn id="51" presetID="17" presetClass="entr" presetSubtype="1" fill="hold" grpId="0" nodeType="afterEffect">
                                  <p:stCondLst>
                                    <p:cond delay="0"/>
                                  </p:stCondLst>
                                  <p:iterate type="lt">
                                    <p:tmPct val="10000"/>
                                  </p:iterate>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ppt_x</p:attrName>
                                        </p:attrNameLst>
                                      </p:cBhvr>
                                      <p:tavLst>
                                        <p:tav tm="0">
                                          <p:val>
                                            <p:strVal val="#ppt_x"/>
                                          </p:val>
                                        </p:tav>
                                        <p:tav tm="100000">
                                          <p:val>
                                            <p:strVal val="#ppt_x"/>
                                          </p:val>
                                        </p:tav>
                                      </p:tavLst>
                                    </p:anim>
                                    <p:anim calcmode="lin" valueType="num">
                                      <p:cBhvr>
                                        <p:cTn id="54" dur="500" fill="hold"/>
                                        <p:tgtEl>
                                          <p:spTgt spid="31"/>
                                        </p:tgtEl>
                                        <p:attrNameLst>
                                          <p:attrName>ppt_y</p:attrName>
                                        </p:attrNameLst>
                                      </p:cBhvr>
                                      <p:tavLst>
                                        <p:tav tm="0">
                                          <p:val>
                                            <p:strVal val="#ppt_y-#ppt_h/2"/>
                                          </p:val>
                                        </p:tav>
                                        <p:tav tm="100000">
                                          <p:val>
                                            <p:strVal val="#ppt_y"/>
                                          </p:val>
                                        </p:tav>
                                      </p:tavLst>
                                    </p:anim>
                                    <p:anim calcmode="lin" valueType="num">
                                      <p:cBhvr>
                                        <p:cTn id="55" dur="500" fill="hold"/>
                                        <p:tgtEl>
                                          <p:spTgt spid="31"/>
                                        </p:tgtEl>
                                        <p:attrNameLst>
                                          <p:attrName>ppt_w</p:attrName>
                                        </p:attrNameLst>
                                      </p:cBhvr>
                                      <p:tavLst>
                                        <p:tav tm="0">
                                          <p:val>
                                            <p:strVal val="#ppt_w"/>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sp>
        <p:nvSpPr>
          <p:cNvPr id="33" name="任意多边形 32"/>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1" fmla="*/ 0 w 9020175"/>
              <a:gd name="connsiteY0-2" fmla="*/ 3895725 h 3895725"/>
              <a:gd name="connsiteX1-3" fmla="*/ 4581525 w 9020175"/>
              <a:gd name="connsiteY1-4" fmla="*/ 942975 h 3895725"/>
              <a:gd name="connsiteX2-5" fmla="*/ 9020175 w 9020175"/>
              <a:gd name="connsiteY2-6" fmla="*/ 0 h 3895725"/>
              <a:gd name="connsiteX0-7" fmla="*/ 0 w 9020175"/>
              <a:gd name="connsiteY0-8" fmla="*/ 3895725 h 3895725"/>
              <a:gd name="connsiteX1-9" fmla="*/ 4533900 w 9020175"/>
              <a:gd name="connsiteY1-10" fmla="*/ 771525 h 3895725"/>
              <a:gd name="connsiteX2-11" fmla="*/ 9020175 w 9020175"/>
              <a:gd name="connsiteY2-12" fmla="*/ 0 h 3895725"/>
              <a:gd name="connsiteX0-13" fmla="*/ 0 w 9020175"/>
              <a:gd name="connsiteY0-14" fmla="*/ 3896127 h 3896127"/>
              <a:gd name="connsiteX1-15" fmla="*/ 4533900 w 9020175"/>
              <a:gd name="connsiteY1-16" fmla="*/ 771927 h 3896127"/>
              <a:gd name="connsiteX2-17" fmla="*/ 9020175 w 9020175"/>
              <a:gd name="connsiteY2-18" fmla="*/ 402 h 3896127"/>
              <a:gd name="connsiteX0-19" fmla="*/ 0 w 9020175"/>
              <a:gd name="connsiteY0-20" fmla="*/ 3896127 h 3896127"/>
              <a:gd name="connsiteX1-21" fmla="*/ 4533900 w 9020175"/>
              <a:gd name="connsiteY1-22" fmla="*/ 771927 h 3896127"/>
              <a:gd name="connsiteX2-23" fmla="*/ 9020175 w 9020175"/>
              <a:gd name="connsiteY2-24" fmla="*/ 402 h 3896127"/>
              <a:gd name="connsiteX0-25" fmla="*/ 0 w 9163050"/>
              <a:gd name="connsiteY0-26" fmla="*/ 4067388 h 4067388"/>
              <a:gd name="connsiteX1-27" fmla="*/ 4676775 w 9163050"/>
              <a:gd name="connsiteY1-28" fmla="*/ 771738 h 4067388"/>
              <a:gd name="connsiteX2-29" fmla="*/ 9163050 w 9163050"/>
              <a:gd name="connsiteY2-30" fmla="*/ 213 h 4067388"/>
              <a:gd name="connsiteX0-31" fmla="*/ 0 w 9210675"/>
              <a:gd name="connsiteY0-32" fmla="*/ 4124556 h 4124556"/>
              <a:gd name="connsiteX1-33" fmla="*/ 4724400 w 9210675"/>
              <a:gd name="connsiteY1-34" fmla="*/ 771756 h 4124556"/>
              <a:gd name="connsiteX2-35" fmla="*/ 9210675 w 9210675"/>
              <a:gd name="connsiteY2-36" fmla="*/ 231 h 4124556"/>
              <a:gd name="connsiteX0-37" fmla="*/ 0 w 9182100"/>
              <a:gd name="connsiteY0-38" fmla="*/ 3921278 h 3921278"/>
              <a:gd name="connsiteX1-39" fmla="*/ 4724400 w 9182100"/>
              <a:gd name="connsiteY1-40" fmla="*/ 568478 h 3921278"/>
              <a:gd name="connsiteX2-41" fmla="*/ 9182100 w 9182100"/>
              <a:gd name="connsiteY2-42" fmla="*/ 6503 h 3921278"/>
              <a:gd name="connsiteX0-43" fmla="*/ 0 w 9182100"/>
              <a:gd name="connsiteY0-44" fmla="*/ 3969956 h 3969956"/>
              <a:gd name="connsiteX1-45" fmla="*/ 4724400 w 9182100"/>
              <a:gd name="connsiteY1-46" fmla="*/ 617156 h 3969956"/>
              <a:gd name="connsiteX2-47" fmla="*/ 9182100 w 9182100"/>
              <a:gd name="connsiteY2-48" fmla="*/ 55181 h 3969956"/>
              <a:gd name="connsiteX0-49" fmla="*/ 0 w 9182100"/>
              <a:gd name="connsiteY0-50" fmla="*/ 3978254 h 3978254"/>
              <a:gd name="connsiteX1-51" fmla="*/ 4724400 w 9182100"/>
              <a:gd name="connsiteY1-52" fmla="*/ 625454 h 3978254"/>
              <a:gd name="connsiteX2-53" fmla="*/ 9182100 w 9182100"/>
              <a:gd name="connsiteY2-54" fmla="*/ 63479 h 3978254"/>
              <a:gd name="connsiteX0-55" fmla="*/ 0 w 9182100"/>
              <a:gd name="connsiteY0-56" fmla="*/ 3994887 h 3994887"/>
              <a:gd name="connsiteX1-57" fmla="*/ 4724400 w 9182100"/>
              <a:gd name="connsiteY1-58" fmla="*/ 642087 h 3994887"/>
              <a:gd name="connsiteX2-59" fmla="*/ 9182100 w 9182100"/>
              <a:gd name="connsiteY2-60" fmla="*/ 80112 h 3994887"/>
            </a:gdLst>
            <a:ahLst/>
            <a:cxnLst>
              <a:cxn ang="0">
                <a:pos x="connsiteX0-1" y="connsiteY0-2"/>
              </a:cxn>
              <a:cxn ang="0">
                <a:pos x="connsiteX1-3" y="connsiteY1-4"/>
              </a:cxn>
              <a:cxn ang="0">
                <a:pos x="connsiteX2-5" y="connsiteY2-6"/>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nvSpPr>
        <p:spPr>
          <a:xfrm>
            <a:off x="1528772" y="3712324"/>
            <a:ext cx="216000" cy="216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016471" y="2791504"/>
            <a:ext cx="216000" cy="216000"/>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942297" y="1930579"/>
            <a:ext cx="216000" cy="216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16241" y="1548407"/>
            <a:ext cx="216000" cy="216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3773" y="2355607"/>
            <a:ext cx="1149695" cy="1123950"/>
            <a:chOff x="1331640" y="1918189"/>
            <a:chExt cx="1149695" cy="1123950"/>
          </a:xfrm>
          <a:solidFill>
            <a:srgbClr val="92E2D9"/>
          </a:solidFill>
        </p:grpSpPr>
        <p:sp>
          <p:nvSpPr>
            <p:cNvPr id="40" name="椭圆形标注 39"/>
            <p:cNvSpPr/>
            <p:nvPr/>
          </p:nvSpPr>
          <p:spPr>
            <a:xfrm>
              <a:off x="1331640" y="1918189"/>
              <a:ext cx="1149695" cy="1123950"/>
            </a:xfrm>
            <a:prstGeom prst="wedgeEllipseCallout">
              <a:avLst>
                <a:gd name="adj1" fmla="val 23905"/>
                <a:gd name="adj2" fmla="val 589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521185" y="2254200"/>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grpSp>
        <p:nvGrpSpPr>
          <p:cNvPr id="42" name="组合 41"/>
          <p:cNvGrpSpPr/>
          <p:nvPr/>
        </p:nvGrpSpPr>
        <p:grpSpPr>
          <a:xfrm>
            <a:off x="3262880" y="2899504"/>
            <a:ext cx="1149695" cy="1123950"/>
            <a:chOff x="3694928" y="2635572"/>
            <a:chExt cx="1149695" cy="1123950"/>
          </a:xfrm>
          <a:solidFill>
            <a:srgbClr val="F86251"/>
          </a:solidFill>
        </p:grpSpPr>
        <p:sp>
          <p:nvSpPr>
            <p:cNvPr id="43" name="椭圆形标注 42"/>
            <p:cNvSpPr/>
            <p:nvPr/>
          </p:nvSpPr>
          <p:spPr>
            <a:xfrm>
              <a:off x="3694928" y="2635572"/>
              <a:ext cx="1149695" cy="1123950"/>
            </a:xfrm>
            <a:prstGeom prst="wedgeEllipseCallout">
              <a:avLst>
                <a:gd name="adj1" fmla="val -50658"/>
                <a:gd name="adj2" fmla="val -401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3892107" y="2997492"/>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grpSp>
        <p:nvGrpSpPr>
          <p:cNvPr id="45" name="组合 44"/>
          <p:cNvGrpSpPr/>
          <p:nvPr/>
        </p:nvGrpSpPr>
        <p:grpSpPr>
          <a:xfrm>
            <a:off x="3792602" y="906041"/>
            <a:ext cx="1149695" cy="1123950"/>
            <a:chOff x="4166431" y="757076"/>
            <a:chExt cx="1149695" cy="1123950"/>
          </a:xfrm>
          <a:solidFill>
            <a:srgbClr val="F5CA40"/>
          </a:solidFill>
        </p:grpSpPr>
        <p:sp>
          <p:nvSpPr>
            <p:cNvPr id="46" name="椭圆形标注 45"/>
            <p:cNvSpPr/>
            <p:nvPr/>
          </p:nvSpPr>
          <p:spPr>
            <a:xfrm>
              <a:off x="4166431" y="757076"/>
              <a:ext cx="1149695" cy="1123950"/>
            </a:xfrm>
            <a:prstGeom prst="wedgeEllipseCallout">
              <a:avLst>
                <a:gd name="adj1" fmla="val 47102"/>
                <a:gd name="adj2" fmla="val 403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363610" y="1092282"/>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grpSp>
        <p:nvGrpSpPr>
          <p:cNvPr id="48" name="组合 47"/>
          <p:cNvGrpSpPr/>
          <p:nvPr/>
        </p:nvGrpSpPr>
        <p:grpSpPr>
          <a:xfrm>
            <a:off x="6732240" y="1735832"/>
            <a:ext cx="1149695" cy="1123950"/>
            <a:chOff x="7164288" y="1682700"/>
            <a:chExt cx="1149695" cy="1123950"/>
          </a:xfrm>
          <a:solidFill>
            <a:srgbClr val="79A4C7"/>
          </a:solidFill>
        </p:grpSpPr>
        <p:sp>
          <p:nvSpPr>
            <p:cNvPr id="49" name="椭圆形标注 48"/>
            <p:cNvSpPr/>
            <p:nvPr/>
          </p:nvSpPr>
          <p:spPr>
            <a:xfrm>
              <a:off x="7164288" y="1682700"/>
              <a:ext cx="1149695" cy="1123950"/>
            </a:xfrm>
            <a:prstGeom prst="wedgeEllipseCallout">
              <a:avLst>
                <a:gd name="adj1" fmla="val -45687"/>
                <a:gd name="adj2" fmla="val -435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7361467" y="2044620"/>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sp>
        <p:nvSpPr>
          <p:cNvPr id="51" name="TextBox 50"/>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2" name="TextBox 51"/>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3" name="TextBox 52"/>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4" name="TextBox 53"/>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sp>
        <p:nvSpPr>
          <p:cNvPr id="3" name="弦形 20"/>
          <p:cNvSpPr/>
          <p:nvPr/>
        </p:nvSpPr>
        <p:spPr>
          <a:xfrm rot="4326166">
            <a:off x="3479244" y="1182071"/>
            <a:ext cx="976515" cy="2179550"/>
          </a:xfrm>
          <a:custGeom>
            <a:avLst/>
            <a:gdLst/>
            <a:ahLst/>
            <a:cxnLst/>
            <a:rect l="l" t="t" r="r" b="b"/>
            <a:pathLst>
              <a:path w="976515" h="2179550">
                <a:moveTo>
                  <a:pt x="721" y="827023"/>
                </a:moveTo>
                <a:lnTo>
                  <a:pt x="431684" y="510647"/>
                </a:lnTo>
                <a:lnTo>
                  <a:pt x="976515" y="2179550"/>
                </a:lnTo>
                <a:cubicBezTo>
                  <a:pt x="546432" y="2038102"/>
                  <a:pt x="209395" y="1700327"/>
                  <a:pt x="68889" y="1269935"/>
                </a:cubicBezTo>
                <a:cubicBezTo>
                  <a:pt x="21613" y="1125121"/>
                  <a:pt x="-1513" y="975644"/>
                  <a:pt x="721" y="827023"/>
                </a:cubicBezTo>
                <a:close/>
                <a:moveTo>
                  <a:pt x="251160" y="21907"/>
                </a:moveTo>
                <a:cubicBezTo>
                  <a:pt x="254984" y="14076"/>
                  <a:pt x="259946" y="7019"/>
                  <a:pt x="264978" y="0"/>
                </a:cubicBezTo>
                <a:lnTo>
                  <a:pt x="265768" y="2419"/>
                </a:lnTo>
                <a:close/>
                <a:moveTo>
                  <a:pt x="5323" y="716406"/>
                </a:moveTo>
                <a:lnTo>
                  <a:pt x="203" y="802696"/>
                </a:lnTo>
                <a:cubicBezTo>
                  <a:pt x="-574" y="773801"/>
                  <a:pt x="833" y="744974"/>
                  <a:pt x="5323" y="716406"/>
                </a:cubicBezTo>
                <a:close/>
                <a:moveTo>
                  <a:pt x="164474" y="164768"/>
                </a:moveTo>
                <a:cubicBezTo>
                  <a:pt x="175948" y="140419"/>
                  <a:pt x="189215" y="116946"/>
                  <a:pt x="205085" y="94955"/>
                </a:cubicBezTo>
                <a:close/>
                <a:moveTo>
                  <a:pt x="27800" y="553402"/>
                </a:moveTo>
                <a:lnTo>
                  <a:pt x="12987" y="636081"/>
                </a:lnTo>
                <a:cubicBezTo>
                  <a:pt x="15579" y="608141"/>
                  <a:pt x="20198" y="580481"/>
                  <a:pt x="27800" y="553402"/>
                </a:cubicBezTo>
                <a:close/>
                <a:moveTo>
                  <a:pt x="95615" y="315745"/>
                </a:moveTo>
                <a:cubicBezTo>
                  <a:pt x="104369" y="289819"/>
                  <a:pt x="114984" y="264570"/>
                  <a:pt x="128372" y="240524"/>
                </a:cubicBezTo>
                <a:close/>
                <a:moveTo>
                  <a:pt x="49968" y="450037"/>
                </a:moveTo>
                <a:cubicBezTo>
                  <a:pt x="55212" y="431044"/>
                  <a:pt x="60853" y="412148"/>
                  <a:pt x="69001" y="394042"/>
                </a:cubicBezTo>
                <a:lnTo>
                  <a:pt x="44988" y="473257"/>
                </a:lnTo>
                <a:cubicBezTo>
                  <a:pt x="45822" y="465305"/>
                  <a:pt x="47863" y="457663"/>
                  <a:pt x="49968" y="450037"/>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弦形 23"/>
          <p:cNvSpPr/>
          <p:nvPr/>
        </p:nvSpPr>
        <p:spPr>
          <a:xfrm rot="8633980">
            <a:off x="4613040" y="1228726"/>
            <a:ext cx="976536" cy="2179550"/>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弦形 26"/>
          <p:cNvSpPr/>
          <p:nvPr/>
        </p:nvSpPr>
        <p:spPr>
          <a:xfrm rot="12929543">
            <a:off x="4925288" y="2318160"/>
            <a:ext cx="976966" cy="2179550"/>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弦形 30"/>
          <p:cNvSpPr/>
          <p:nvPr/>
        </p:nvSpPr>
        <p:spPr>
          <a:xfrm rot="17308887">
            <a:off x="3966471" y="2956536"/>
            <a:ext cx="976545" cy="2179550"/>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弦形 32"/>
          <p:cNvSpPr/>
          <p:nvPr/>
        </p:nvSpPr>
        <p:spPr>
          <a:xfrm>
            <a:off x="3081835" y="2250438"/>
            <a:ext cx="976499" cy="2179550"/>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06346" y="2014385"/>
            <a:ext cx="697602" cy="400110"/>
          </a:xfrm>
          <a:prstGeom prst="rect">
            <a:avLst/>
          </a:prstGeom>
        </p:spPr>
        <p:txBody>
          <a:bodyPr wrap="square">
            <a:spAutoFit/>
          </a:bodyPr>
          <a:lstStyle/>
          <a:p>
            <a:pPr algn="ctr"/>
            <a:r>
              <a:rPr lang="en-US" altLang="zh-CN" sz="2000" b="1" dirty="0" smtClean="0">
                <a:solidFill>
                  <a:schemeClr val="bg1"/>
                </a:solidFill>
              </a:rPr>
              <a:t>01</a:t>
            </a:r>
            <a:endParaRPr lang="en-US" altLang="zh-CN" sz="2000" b="1" dirty="0" smtClean="0">
              <a:solidFill>
                <a:schemeClr val="bg1"/>
              </a:solidFill>
              <a:latin typeface="+mj-ea"/>
              <a:ea typeface="+mj-ea"/>
            </a:endParaRPr>
          </a:p>
        </p:txBody>
      </p:sp>
      <p:sp>
        <p:nvSpPr>
          <p:cNvPr id="9" name="矩形 8"/>
          <p:cNvSpPr/>
          <p:nvPr/>
        </p:nvSpPr>
        <p:spPr>
          <a:xfrm>
            <a:off x="4824028" y="2014385"/>
            <a:ext cx="697602" cy="400110"/>
          </a:xfrm>
          <a:prstGeom prst="rect">
            <a:avLst/>
          </a:prstGeom>
        </p:spPr>
        <p:txBody>
          <a:bodyPr wrap="square">
            <a:spAutoFit/>
          </a:bodyPr>
          <a:lstStyle/>
          <a:p>
            <a:pPr algn="ctr"/>
            <a:r>
              <a:rPr lang="en-US" altLang="zh-CN" sz="2000" b="1" dirty="0" smtClean="0">
                <a:solidFill>
                  <a:schemeClr val="bg1"/>
                </a:solidFill>
              </a:rPr>
              <a:t>02</a:t>
            </a:r>
            <a:endParaRPr lang="en-US" altLang="zh-CN" sz="2000" b="1" dirty="0" smtClean="0">
              <a:solidFill>
                <a:schemeClr val="bg1"/>
              </a:solidFill>
              <a:latin typeface="+mj-ea"/>
              <a:ea typeface="+mj-ea"/>
            </a:endParaRPr>
          </a:p>
        </p:txBody>
      </p:sp>
      <p:sp>
        <p:nvSpPr>
          <p:cNvPr id="10" name="矩形 9"/>
          <p:cNvSpPr/>
          <p:nvPr/>
        </p:nvSpPr>
        <p:spPr>
          <a:xfrm>
            <a:off x="3082310" y="3270459"/>
            <a:ext cx="697602" cy="400110"/>
          </a:xfrm>
          <a:prstGeom prst="rect">
            <a:avLst/>
          </a:prstGeom>
        </p:spPr>
        <p:txBody>
          <a:bodyPr wrap="square">
            <a:spAutoFit/>
          </a:bodyPr>
          <a:lstStyle/>
          <a:p>
            <a:pPr algn="ctr"/>
            <a:r>
              <a:rPr lang="en-US" altLang="zh-CN" sz="2000" b="1" smtClean="0">
                <a:solidFill>
                  <a:schemeClr val="bg1"/>
                </a:solidFill>
              </a:rPr>
              <a:t>05</a:t>
            </a:r>
            <a:endParaRPr lang="en-US" altLang="zh-CN" sz="2000" b="1" dirty="0" smtClean="0">
              <a:solidFill>
                <a:schemeClr val="bg1"/>
              </a:solidFill>
              <a:latin typeface="+mj-ea"/>
              <a:ea typeface="+mj-ea"/>
            </a:endParaRPr>
          </a:p>
        </p:txBody>
      </p:sp>
      <p:sp>
        <p:nvSpPr>
          <p:cNvPr id="11" name="矩形 10"/>
          <p:cNvSpPr/>
          <p:nvPr/>
        </p:nvSpPr>
        <p:spPr>
          <a:xfrm>
            <a:off x="5220072" y="3270459"/>
            <a:ext cx="697602" cy="400110"/>
          </a:xfrm>
          <a:prstGeom prst="rect">
            <a:avLst/>
          </a:prstGeom>
        </p:spPr>
        <p:txBody>
          <a:bodyPr wrap="square">
            <a:spAutoFit/>
          </a:bodyPr>
          <a:lstStyle/>
          <a:p>
            <a:pPr algn="ctr"/>
            <a:r>
              <a:rPr lang="en-US" altLang="zh-CN" sz="2000" b="1" smtClean="0">
                <a:solidFill>
                  <a:schemeClr val="bg1"/>
                </a:solidFill>
              </a:rPr>
              <a:t>03</a:t>
            </a:r>
            <a:endParaRPr lang="en-US" altLang="zh-CN" sz="2000" b="1" dirty="0" smtClean="0">
              <a:solidFill>
                <a:schemeClr val="bg1"/>
              </a:solidFill>
              <a:latin typeface="+mj-ea"/>
              <a:ea typeface="+mj-ea"/>
            </a:endParaRPr>
          </a:p>
        </p:txBody>
      </p:sp>
      <p:sp>
        <p:nvSpPr>
          <p:cNvPr id="12" name="矩形 11"/>
          <p:cNvSpPr/>
          <p:nvPr/>
        </p:nvSpPr>
        <p:spPr>
          <a:xfrm>
            <a:off x="4187159" y="3994605"/>
            <a:ext cx="697602" cy="400110"/>
          </a:xfrm>
          <a:prstGeom prst="rect">
            <a:avLst/>
          </a:prstGeom>
        </p:spPr>
        <p:txBody>
          <a:bodyPr wrap="square">
            <a:spAutoFit/>
          </a:bodyPr>
          <a:lstStyle/>
          <a:p>
            <a:pPr algn="ctr"/>
            <a:r>
              <a:rPr lang="en-US" altLang="zh-CN" sz="2000" b="1" smtClean="0">
                <a:solidFill>
                  <a:schemeClr val="bg1"/>
                </a:solidFill>
              </a:rPr>
              <a:t>04</a:t>
            </a:r>
            <a:endParaRPr lang="en-US" altLang="zh-CN" sz="2000" b="1" dirty="0" smtClean="0">
              <a:solidFill>
                <a:schemeClr val="bg1"/>
              </a:solidFill>
              <a:latin typeface="+mj-ea"/>
              <a:ea typeface="+mj-ea"/>
            </a:endParaRPr>
          </a:p>
        </p:txBody>
      </p:sp>
      <p:sp>
        <p:nvSpPr>
          <p:cNvPr id="13" name="矩形 12"/>
          <p:cNvSpPr/>
          <p:nvPr/>
        </p:nvSpPr>
        <p:spPr>
          <a:xfrm>
            <a:off x="3872744" y="2629309"/>
            <a:ext cx="1311324" cy="338554"/>
          </a:xfrm>
          <a:prstGeom prst="rect">
            <a:avLst/>
          </a:prstGeom>
        </p:spPr>
        <p:txBody>
          <a:bodyPr wrap="square">
            <a:spAutoFit/>
          </a:bodyPr>
          <a:lstStyle/>
          <a:p>
            <a:pPr algn="ct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635896" y="2954089"/>
            <a:ext cx="1690148" cy="550087"/>
          </a:xfrm>
          <a:prstGeom prst="rect">
            <a:avLst/>
          </a:prstGeom>
          <a:noFill/>
        </p:spPr>
        <p:txBody>
          <a:bodyPr wrap="square" rtlCol="0">
            <a:spAutoFit/>
          </a:bodyPr>
          <a:lstStyle/>
          <a:p>
            <a:pPr algn="ctr">
              <a:lnSpc>
                <a:spcPct val="130000"/>
              </a:lnSpc>
              <a:spcBef>
                <a:spcPts val="600"/>
              </a:spcBef>
            </a:pPr>
            <a:r>
              <a:rPr lang="zh-CN" altLang="en-US" sz="1200" dirty="0">
                <a:solidFill>
                  <a:schemeClr val="tx1">
                    <a:lumMod val="65000"/>
                    <a:lumOff val="35000"/>
                  </a:schemeClr>
                </a:solidFill>
              </a:rPr>
              <a:t>点击此处添加文本内容点击</a:t>
            </a:r>
            <a:r>
              <a:rPr lang="zh-CN" altLang="en-US" sz="1200" dirty="0" smtClean="0">
                <a:solidFill>
                  <a:schemeClr val="tx1">
                    <a:lumMod val="65000"/>
                    <a:lumOff val="35000"/>
                  </a:schemeClr>
                </a:solidFill>
              </a:rPr>
              <a:t>此处</a:t>
            </a:r>
            <a:endParaRPr lang="zh-CN" altLang="en-US" sz="1200" dirty="0">
              <a:solidFill>
                <a:schemeClr val="tx1">
                  <a:lumMod val="65000"/>
                  <a:lumOff val="35000"/>
                </a:schemeClr>
              </a:solidFill>
            </a:endParaRPr>
          </a:p>
        </p:txBody>
      </p:sp>
      <p:sp>
        <p:nvSpPr>
          <p:cNvPr id="15" name="矩形 14"/>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5" name="矩形 24"/>
          <p:cNvSpPr/>
          <p:nvPr/>
        </p:nvSpPr>
        <p:spPr>
          <a:xfrm>
            <a:off x="1043609" y="319639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05.</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43608" y="351869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7" name="矩形 26"/>
          <p:cNvSpPr/>
          <p:nvPr/>
        </p:nvSpPr>
        <p:spPr>
          <a:xfrm>
            <a:off x="6161956" y="115028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6161955" y="147258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9" name="矩形 28"/>
          <p:cNvSpPr/>
          <p:nvPr/>
        </p:nvSpPr>
        <p:spPr>
          <a:xfrm>
            <a:off x="6161956" y="2360936"/>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161955" y="2683229"/>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1" name="矩形 30"/>
          <p:cNvSpPr/>
          <p:nvPr/>
        </p:nvSpPr>
        <p:spPr>
          <a:xfrm>
            <a:off x="6161956" y="351869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161955" y="3840985"/>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500"/>
                            </p:stCondLst>
                            <p:childTnLst>
                              <p:par>
                                <p:cTn id="36" presetID="17" presetClass="entr" presetSubtype="1" fill="hold" grpId="0" nodeType="after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ppt_h/2"/>
                                          </p:val>
                                        </p:tav>
                                        <p:tav tm="100000">
                                          <p:val>
                                            <p:strVal val="#ppt_y"/>
                                          </p:val>
                                        </p:tav>
                                      </p:tavLst>
                                    </p:anim>
                                    <p:anim calcmode="lin" valueType="num">
                                      <p:cBhvr>
                                        <p:cTn id="40" dur="500" fill="hold"/>
                                        <p:tgtEl>
                                          <p:spTgt spid="13"/>
                                        </p:tgtEl>
                                        <p:attrNameLst>
                                          <p:attrName>ppt_w</p:attrName>
                                        </p:attrNameLst>
                                      </p:cBhvr>
                                      <p:tavLst>
                                        <p:tav tm="0">
                                          <p:val>
                                            <p:strVal val="#ppt_w"/>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215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ppt_h/2"/>
                                          </p:val>
                                        </p:tav>
                                        <p:tav tm="100000">
                                          <p:val>
                                            <p:strVal val="#ppt_y"/>
                                          </p:val>
                                        </p:tav>
                                      </p:tavLst>
                                    </p:anim>
                                    <p:anim calcmode="lin" valueType="num">
                                      <p:cBhvr>
                                        <p:cTn id="52" dur="500" fill="hold"/>
                                        <p:tgtEl>
                                          <p:spTgt spid="15"/>
                                        </p:tgtEl>
                                        <p:attrNameLst>
                                          <p:attrName>ppt_w</p:attrName>
                                        </p:attrNameLst>
                                      </p:cBhvr>
                                      <p:tavLst>
                                        <p:tav tm="0">
                                          <p:val>
                                            <p:strVal val="#ppt_w"/>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315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par>
                          <p:cTn id="67" fill="hold">
                            <p:stCondLst>
                              <p:cond delay="4150"/>
                            </p:stCondLst>
                            <p:childTnLst>
                              <p:par>
                                <p:cTn id="68" presetID="17" presetClass="entr" presetSubtype="1" fill="hold" grpId="0" nodeType="afterEffect">
                                  <p:stCondLst>
                                    <p:cond delay="0"/>
                                  </p:stCondLst>
                                  <p:iterate type="lt">
                                    <p:tmPct val="10000"/>
                                  </p:iterate>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ppt_h/2"/>
                                          </p:val>
                                        </p:tav>
                                        <p:tav tm="100000">
                                          <p:val>
                                            <p:strVal val="#ppt_y"/>
                                          </p:val>
                                        </p:tav>
                                      </p:tavLst>
                                    </p:anim>
                                    <p:anim calcmode="lin" valueType="num">
                                      <p:cBhvr>
                                        <p:cTn id="72" dur="500" fill="hold"/>
                                        <p:tgtEl>
                                          <p:spTgt spid="27"/>
                                        </p:tgtEl>
                                        <p:attrNameLst>
                                          <p:attrName>ppt_w</p:attrName>
                                        </p:attrNameLst>
                                      </p:cBhvr>
                                      <p:tavLst>
                                        <p:tav tm="0">
                                          <p:val>
                                            <p:strVal val="#ppt_w"/>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par>
                          <p:cTn id="77" fill="hold">
                            <p:stCondLst>
                              <p:cond delay="5150"/>
                            </p:stCondLst>
                            <p:childTnLst>
                              <p:par>
                                <p:cTn id="78" presetID="17" presetClass="entr" presetSubtype="1" fill="hold" grpId="0" nodeType="afterEffect">
                                  <p:stCondLst>
                                    <p:cond delay="0"/>
                                  </p:stCondLst>
                                  <p:iterate type="lt">
                                    <p:tmPct val="10000"/>
                                  </p:iterate>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ppt_h/2"/>
                                          </p:val>
                                        </p:tav>
                                        <p:tav tm="100000">
                                          <p:val>
                                            <p:strVal val="#ppt_y"/>
                                          </p:val>
                                        </p:tav>
                                      </p:tavLst>
                                    </p:anim>
                                    <p:anim calcmode="lin" valueType="num">
                                      <p:cBhvr>
                                        <p:cTn id="82" dur="500" fill="hold"/>
                                        <p:tgtEl>
                                          <p:spTgt spid="29"/>
                                        </p:tgtEl>
                                        <p:attrNameLst>
                                          <p:attrName>ppt_w</p:attrName>
                                        </p:attrNameLst>
                                      </p:cBhvr>
                                      <p:tavLst>
                                        <p:tav tm="0">
                                          <p:val>
                                            <p:strVal val="#ppt_w"/>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childTnLst>
                                </p:cTn>
                              </p:par>
                              <p:par>
                                <p:cTn id="84" presetID="10"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6150"/>
                            </p:stCondLst>
                            <p:childTnLst>
                              <p:par>
                                <p:cTn id="88" presetID="17" presetClass="entr" presetSubtype="1" fill="hold" grpId="0" nodeType="afterEffect">
                                  <p:stCondLst>
                                    <p:cond delay="0"/>
                                  </p:stCondLst>
                                  <p:iterate type="lt">
                                    <p:tmPct val="10000"/>
                                  </p:iterate>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ppt_h/2"/>
                                          </p:val>
                                        </p:tav>
                                        <p:tav tm="100000">
                                          <p:val>
                                            <p:strVal val="#ppt_y"/>
                                          </p:val>
                                        </p:tav>
                                      </p:tavLst>
                                    </p:anim>
                                    <p:anim calcmode="lin" valueType="num">
                                      <p:cBhvr>
                                        <p:cTn id="92" dur="500" fill="hold"/>
                                        <p:tgtEl>
                                          <p:spTgt spid="31"/>
                                        </p:tgtEl>
                                        <p:attrNameLst>
                                          <p:attrName>ppt_w</p:attrName>
                                        </p:attrNameLst>
                                      </p:cBhvr>
                                      <p:tavLst>
                                        <p:tav tm="0">
                                          <p:val>
                                            <p:strVal val="#ppt_w"/>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25" grpId="0"/>
      <p:bldP spid="26" grpId="0"/>
      <p:bldP spid="27" grpId="0"/>
      <p:bldP spid="28" grpId="0"/>
      <p:bldP spid="29" grpId="0"/>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 name="直接连接符 3"/>
          <p:cNvCxnSpPr/>
          <p:nvPr/>
        </p:nvCxnSpPr>
        <p:spPr>
          <a:xfrm>
            <a:off x="4121231" y="2558922"/>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21231" y="3026974"/>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078893" y="1783093"/>
            <a:ext cx="2880320" cy="2019710"/>
            <a:chOff x="1079612" y="1507889"/>
            <a:chExt cx="2880320" cy="2019710"/>
          </a:xfrm>
        </p:grpSpPr>
        <p:grpSp>
          <p:nvGrpSpPr>
            <p:cNvPr id="9" name="组合 8"/>
            <p:cNvGrpSpPr/>
            <p:nvPr/>
          </p:nvGrpSpPr>
          <p:grpSpPr>
            <a:xfrm>
              <a:off x="1079612" y="1507889"/>
              <a:ext cx="2880320" cy="775829"/>
              <a:chOff x="755576" y="1779662"/>
              <a:chExt cx="2880320" cy="360040"/>
            </a:xfrm>
          </p:grpSpPr>
          <p:cxnSp>
            <p:nvCxnSpPr>
              <p:cNvPr id="13" name="直接连接符 12"/>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flipV="1">
              <a:off x="1079612" y="2751770"/>
              <a:ext cx="2880320" cy="775829"/>
              <a:chOff x="755576" y="1779662"/>
              <a:chExt cx="2880320" cy="360040"/>
            </a:xfrm>
          </p:grpSpPr>
          <p:cxnSp>
            <p:nvCxnSpPr>
              <p:cNvPr id="11" name="直接连接符 10"/>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flipH="1">
            <a:off x="5255357" y="1783093"/>
            <a:ext cx="2880320" cy="2019710"/>
            <a:chOff x="1079612" y="1507889"/>
            <a:chExt cx="2880320" cy="2019710"/>
          </a:xfrm>
        </p:grpSpPr>
        <p:grpSp>
          <p:nvGrpSpPr>
            <p:cNvPr id="18" name="组合 17"/>
            <p:cNvGrpSpPr/>
            <p:nvPr/>
          </p:nvGrpSpPr>
          <p:grpSpPr>
            <a:xfrm>
              <a:off x="1079612" y="1507889"/>
              <a:ext cx="2880320" cy="775829"/>
              <a:chOff x="755576" y="1779662"/>
              <a:chExt cx="2880320" cy="360040"/>
            </a:xfrm>
          </p:grpSpPr>
          <p:cxnSp>
            <p:nvCxnSpPr>
              <p:cNvPr id="22" name="直接连接符 21"/>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V="1">
              <a:off x="1079612" y="2751770"/>
              <a:ext cx="2880320" cy="775829"/>
              <a:chOff x="755576" y="1779662"/>
              <a:chExt cx="2880320" cy="360040"/>
            </a:xfrm>
          </p:grpSpPr>
          <p:cxnSp>
            <p:nvCxnSpPr>
              <p:cNvPr id="20" name="直接连接符 19"/>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
        <p:nvSpPr>
          <p:cNvPr id="28" name="矩形 27"/>
          <p:cNvSpPr/>
          <p:nvPr/>
        </p:nvSpPr>
        <p:spPr>
          <a:xfrm>
            <a:off x="4153585" y="2567027"/>
            <a:ext cx="943143" cy="461665"/>
          </a:xfrm>
          <a:prstGeom prst="rect">
            <a:avLst/>
          </a:prstGeom>
        </p:spPr>
        <p:txBody>
          <a:bodyPr wrap="none">
            <a:spAutoFit/>
          </a:bodyPr>
          <a:lstStyle/>
          <a:p>
            <a:pPr algn="ctr"/>
            <a:r>
              <a:rPr lang="en-US" altLang="zh-CN" sz="2400" dirty="0">
                <a:solidFill>
                  <a:schemeClr val="tx1">
                    <a:lumMod val="65000"/>
                    <a:lumOff val="35000"/>
                  </a:schemeClr>
                </a:solidFill>
              </a:rPr>
              <a:t>SWTO</a:t>
            </a:r>
            <a:endParaRPr lang="zh-CN" altLang="en-US" sz="2400" dirty="0">
              <a:solidFill>
                <a:schemeClr val="tx1">
                  <a:lumMod val="65000"/>
                  <a:lumOff val="35000"/>
                </a:schemeClr>
              </a:solidFill>
            </a:endParaRPr>
          </a:p>
        </p:txBody>
      </p:sp>
      <p:grpSp>
        <p:nvGrpSpPr>
          <p:cNvPr id="32" name="组合 31"/>
          <p:cNvGrpSpPr/>
          <p:nvPr/>
        </p:nvGrpSpPr>
        <p:grpSpPr>
          <a:xfrm>
            <a:off x="3383018" y="1553265"/>
            <a:ext cx="2484277" cy="2484277"/>
            <a:chOff x="3383018" y="1553265"/>
            <a:chExt cx="2484277" cy="2484277"/>
          </a:xfrm>
        </p:grpSpPr>
        <p:sp>
          <p:nvSpPr>
            <p:cNvPr id="3" name="弧形 2"/>
            <p:cNvSpPr/>
            <p:nvPr/>
          </p:nvSpPr>
          <p:spPr>
            <a:xfrm>
              <a:off x="3383018" y="1553265"/>
              <a:ext cx="2484276" cy="2484276"/>
            </a:xfrm>
            <a:prstGeom prst="arc">
              <a:avLst>
                <a:gd name="adj1" fmla="val 10802728"/>
                <a:gd name="adj2" fmla="val 16203320"/>
              </a:avLst>
            </a:prstGeom>
            <a:noFill/>
            <a:ln w="57150" cap="rnd">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29" name="弧形 28"/>
            <p:cNvSpPr/>
            <p:nvPr/>
          </p:nvSpPr>
          <p:spPr>
            <a:xfrm rot="16200000">
              <a:off x="3383018" y="1553266"/>
              <a:ext cx="2484276" cy="2484276"/>
            </a:xfrm>
            <a:prstGeom prst="arc">
              <a:avLst>
                <a:gd name="adj1" fmla="val 10802728"/>
                <a:gd name="adj2" fmla="val 16203320"/>
              </a:avLst>
            </a:prstGeom>
            <a:noFill/>
            <a:ln w="57150" cap="rnd">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0" name="弧形 29"/>
            <p:cNvSpPr/>
            <p:nvPr/>
          </p:nvSpPr>
          <p:spPr>
            <a:xfrm rot="10800000">
              <a:off x="3383019" y="1553265"/>
              <a:ext cx="2484276" cy="2484276"/>
            </a:xfrm>
            <a:prstGeom prst="arc">
              <a:avLst>
                <a:gd name="adj1" fmla="val 10802728"/>
                <a:gd name="adj2" fmla="val 16203320"/>
              </a:avLst>
            </a:prstGeom>
            <a:noFill/>
            <a:ln w="57150" cap="rnd">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1" name="弧形 30"/>
            <p:cNvSpPr/>
            <p:nvPr/>
          </p:nvSpPr>
          <p:spPr>
            <a:xfrm rot="5400000">
              <a:off x="3383018" y="1553265"/>
              <a:ext cx="2484276" cy="2484276"/>
            </a:xfrm>
            <a:prstGeom prst="arc">
              <a:avLst>
                <a:gd name="adj1" fmla="val 10802728"/>
                <a:gd name="adj2" fmla="val 16203320"/>
              </a:avLst>
            </a:prstGeom>
            <a:noFill/>
            <a:ln w="57150" cap="rnd">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grpSp>
      <p:sp>
        <p:nvSpPr>
          <p:cNvPr id="33" name="矩形 32"/>
          <p:cNvSpPr/>
          <p:nvPr/>
        </p:nvSpPr>
        <p:spPr>
          <a:xfrm>
            <a:off x="1121808" y="1436764"/>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21807" y="185167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5" name="矩形 34"/>
          <p:cNvSpPr/>
          <p:nvPr/>
        </p:nvSpPr>
        <p:spPr>
          <a:xfrm>
            <a:off x="1121808" y="344195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121807" y="38568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7" name="矩形 36"/>
          <p:cNvSpPr/>
          <p:nvPr/>
        </p:nvSpPr>
        <p:spPr>
          <a:xfrm>
            <a:off x="6197653" y="1436764"/>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197652" y="185167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39" name="矩形 38"/>
          <p:cNvSpPr/>
          <p:nvPr/>
        </p:nvSpPr>
        <p:spPr>
          <a:xfrm>
            <a:off x="6197653" y="344195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197652" y="38568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par>
                          <p:cTn id="11" fill="hold">
                            <p:stCondLst>
                              <p:cond delay="1000"/>
                            </p:stCondLst>
                            <p:childTnLst>
                              <p:par>
                                <p:cTn id="12" presetID="2" presetClass="entr" presetSubtype="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500"/>
                            </p:stCondLst>
                            <p:childTnLst>
                              <p:par>
                                <p:cTn id="32" presetID="17" presetClass="entr" presetSubtype="1" fill="hold" grpId="0" nodeType="afterEffect">
                                  <p:stCondLst>
                                    <p:cond delay="0"/>
                                  </p:stCondLst>
                                  <p:iterate type="lt">
                                    <p:tmPct val="10000"/>
                                  </p:iterate>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ppt_x"/>
                                          </p:val>
                                        </p:tav>
                                        <p:tav tm="100000">
                                          <p:val>
                                            <p:strVal val="#ppt_x"/>
                                          </p:val>
                                        </p:tav>
                                      </p:tavLst>
                                    </p:anim>
                                    <p:anim calcmode="lin" valueType="num">
                                      <p:cBhvr>
                                        <p:cTn id="35" dur="500" fill="hold"/>
                                        <p:tgtEl>
                                          <p:spTgt spid="33"/>
                                        </p:tgtEl>
                                        <p:attrNameLst>
                                          <p:attrName>ppt_y</p:attrName>
                                        </p:attrNameLst>
                                      </p:cBhvr>
                                      <p:tavLst>
                                        <p:tav tm="0">
                                          <p:val>
                                            <p:strVal val="#ppt_y-#ppt_h/2"/>
                                          </p:val>
                                        </p:tav>
                                        <p:tav tm="100000">
                                          <p:val>
                                            <p:strVal val="#ppt_y"/>
                                          </p:val>
                                        </p:tav>
                                      </p:tavLst>
                                    </p:anim>
                                    <p:anim calcmode="lin" valueType="num">
                                      <p:cBhvr>
                                        <p:cTn id="36" dur="500" fill="hold"/>
                                        <p:tgtEl>
                                          <p:spTgt spid="33"/>
                                        </p:tgtEl>
                                        <p:attrNameLst>
                                          <p:attrName>ppt_w</p:attrName>
                                        </p:attrNameLst>
                                      </p:cBhvr>
                                      <p:tavLst>
                                        <p:tav tm="0">
                                          <p:val>
                                            <p:strVal val="#ppt_w"/>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childTnLst>
                                </p:cTn>
                              </p:par>
                            </p:childTnLst>
                          </p:cTn>
                        </p:par>
                        <p:par>
                          <p:cTn id="38" fill="hold">
                            <p:stCondLst>
                              <p:cond delay="340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3900"/>
                            </p:stCondLst>
                            <p:childTnLst>
                              <p:par>
                                <p:cTn id="43" presetID="17" presetClass="entr" presetSubtype="1" fill="hold" grpId="0" nodeType="afterEffect">
                                  <p:stCondLst>
                                    <p:cond delay="0"/>
                                  </p:stCondLst>
                                  <p:iterate type="lt">
                                    <p:tmPct val="10000"/>
                                  </p:iterate>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ppt_h/2"/>
                                          </p:val>
                                        </p:tav>
                                        <p:tav tm="100000">
                                          <p:val>
                                            <p:strVal val="#ppt_y"/>
                                          </p:val>
                                        </p:tav>
                                      </p:tavLst>
                                    </p:anim>
                                    <p:anim calcmode="lin" valueType="num">
                                      <p:cBhvr>
                                        <p:cTn id="47" dur="500" fill="hold"/>
                                        <p:tgtEl>
                                          <p:spTgt spid="35"/>
                                        </p:tgtEl>
                                        <p:attrNameLst>
                                          <p:attrName>ppt_w</p:attrName>
                                        </p:attrNameLst>
                                      </p:cBhvr>
                                      <p:tavLst>
                                        <p:tav tm="0">
                                          <p:val>
                                            <p:strVal val="#ppt_w"/>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childTnLst>
                                </p:cTn>
                              </p:par>
                            </p:childTnLst>
                          </p:cTn>
                        </p:par>
                        <p:par>
                          <p:cTn id="49" fill="hold">
                            <p:stCondLst>
                              <p:cond delay="480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5300"/>
                            </p:stCondLst>
                            <p:childTnLst>
                              <p:par>
                                <p:cTn id="54" presetID="17" presetClass="entr" presetSubtype="1" fill="hold" grpId="0" nodeType="afterEffect">
                                  <p:stCondLst>
                                    <p:cond delay="0"/>
                                  </p:stCondLst>
                                  <p:iterate type="lt">
                                    <p:tmPct val="10000"/>
                                  </p:iterate>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ppt_x</p:attrName>
                                        </p:attrNameLst>
                                      </p:cBhvr>
                                      <p:tavLst>
                                        <p:tav tm="0">
                                          <p:val>
                                            <p:strVal val="#ppt_x"/>
                                          </p:val>
                                        </p:tav>
                                        <p:tav tm="100000">
                                          <p:val>
                                            <p:strVal val="#ppt_x"/>
                                          </p:val>
                                        </p:tav>
                                      </p:tavLst>
                                    </p:anim>
                                    <p:anim calcmode="lin" valueType="num">
                                      <p:cBhvr>
                                        <p:cTn id="57" dur="500" fill="hold"/>
                                        <p:tgtEl>
                                          <p:spTgt spid="37"/>
                                        </p:tgtEl>
                                        <p:attrNameLst>
                                          <p:attrName>ppt_y</p:attrName>
                                        </p:attrNameLst>
                                      </p:cBhvr>
                                      <p:tavLst>
                                        <p:tav tm="0">
                                          <p:val>
                                            <p:strVal val="#ppt_y-#ppt_h/2"/>
                                          </p:val>
                                        </p:tav>
                                        <p:tav tm="100000">
                                          <p:val>
                                            <p:strVal val="#ppt_y"/>
                                          </p:val>
                                        </p:tav>
                                      </p:tavLst>
                                    </p:anim>
                                    <p:anim calcmode="lin" valueType="num">
                                      <p:cBhvr>
                                        <p:cTn id="58" dur="500" fill="hold"/>
                                        <p:tgtEl>
                                          <p:spTgt spid="37"/>
                                        </p:tgtEl>
                                        <p:attrNameLst>
                                          <p:attrName>ppt_w</p:attrName>
                                        </p:attrNameLst>
                                      </p:cBhvr>
                                      <p:tavLst>
                                        <p:tav tm="0">
                                          <p:val>
                                            <p:strVal val="#ppt_w"/>
                                          </p:val>
                                        </p:tav>
                                        <p:tav tm="100000">
                                          <p:val>
                                            <p:strVal val="#ppt_w"/>
                                          </p:val>
                                        </p:tav>
                                      </p:tavLst>
                                    </p:anim>
                                    <p:anim calcmode="lin" valueType="num">
                                      <p:cBhvr>
                                        <p:cTn id="59" dur="500" fill="hold"/>
                                        <p:tgtEl>
                                          <p:spTgt spid="37"/>
                                        </p:tgtEl>
                                        <p:attrNameLst>
                                          <p:attrName>ppt_h</p:attrName>
                                        </p:attrNameLst>
                                      </p:cBhvr>
                                      <p:tavLst>
                                        <p:tav tm="0">
                                          <p:val>
                                            <p:fltVal val="0"/>
                                          </p:val>
                                        </p:tav>
                                        <p:tav tm="100000">
                                          <p:val>
                                            <p:strVal val="#ppt_h"/>
                                          </p:val>
                                        </p:tav>
                                      </p:tavLst>
                                    </p:anim>
                                  </p:childTnLst>
                                </p:cTn>
                              </p:par>
                            </p:childTnLst>
                          </p:cTn>
                        </p:par>
                        <p:par>
                          <p:cTn id="60" fill="hold">
                            <p:stCondLst>
                              <p:cond delay="6199"/>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6699"/>
                            </p:stCondLst>
                            <p:childTnLst>
                              <p:par>
                                <p:cTn id="65" presetID="17" presetClass="entr" presetSubtype="1" fill="hold" grpId="0" nodeType="afterEffect">
                                  <p:stCondLst>
                                    <p:cond delay="0"/>
                                  </p:stCondLst>
                                  <p:iterate type="lt">
                                    <p:tmPct val="10000"/>
                                  </p:iterate>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ppt_x</p:attrName>
                                        </p:attrNameLst>
                                      </p:cBhvr>
                                      <p:tavLst>
                                        <p:tav tm="0">
                                          <p:val>
                                            <p:strVal val="#ppt_x"/>
                                          </p:val>
                                        </p:tav>
                                        <p:tav tm="100000">
                                          <p:val>
                                            <p:strVal val="#ppt_x"/>
                                          </p:val>
                                        </p:tav>
                                      </p:tavLst>
                                    </p:anim>
                                    <p:anim calcmode="lin" valueType="num">
                                      <p:cBhvr>
                                        <p:cTn id="68" dur="500" fill="hold"/>
                                        <p:tgtEl>
                                          <p:spTgt spid="39"/>
                                        </p:tgtEl>
                                        <p:attrNameLst>
                                          <p:attrName>ppt_y</p:attrName>
                                        </p:attrNameLst>
                                      </p:cBhvr>
                                      <p:tavLst>
                                        <p:tav tm="0">
                                          <p:val>
                                            <p:strVal val="#ppt_y-#ppt_h/2"/>
                                          </p:val>
                                        </p:tav>
                                        <p:tav tm="100000">
                                          <p:val>
                                            <p:strVal val="#ppt_y"/>
                                          </p:val>
                                        </p:tav>
                                      </p:tavLst>
                                    </p:anim>
                                    <p:anim calcmode="lin" valueType="num">
                                      <p:cBhvr>
                                        <p:cTn id="69" dur="500" fill="hold"/>
                                        <p:tgtEl>
                                          <p:spTgt spid="39"/>
                                        </p:tgtEl>
                                        <p:attrNameLst>
                                          <p:attrName>ppt_w</p:attrName>
                                        </p:attrNameLst>
                                      </p:cBhvr>
                                      <p:tavLst>
                                        <p:tav tm="0">
                                          <p:val>
                                            <p:strVal val="#ppt_w"/>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childTnLst>
                                </p:cTn>
                              </p:par>
                            </p:childTnLst>
                          </p:cTn>
                        </p:par>
                        <p:par>
                          <p:cTn id="71" fill="hold">
                            <p:stCondLst>
                              <p:cond delay="7599"/>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P spid="34" grpId="0"/>
      <p:bldP spid="35" grpId="0"/>
      <p:bldP spid="36" grpId="0"/>
      <p:bldP spid="37" grpId="0"/>
      <p:bldP spid="38"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1865959"/>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p>
        </p:txBody>
      </p:sp>
      <p:sp>
        <p:nvSpPr>
          <p:cNvPr id="4" name="椭圆 11"/>
          <p:cNvSpPr>
            <a:spLocks noChangeArrowheads="1"/>
          </p:cNvSpPr>
          <p:nvPr/>
        </p:nvSpPr>
        <p:spPr bwMode="auto">
          <a:xfrm>
            <a:off x="4219575" y="2291556"/>
            <a:ext cx="847725" cy="847725"/>
          </a:xfrm>
          <a:prstGeom prst="ellipse">
            <a:avLst/>
          </a:prstGeom>
          <a:solidFill>
            <a:srgbClr val="F86251"/>
          </a:solidFill>
          <a:ln w="25400" cap="flat" cmpd="sng">
            <a:solidFill>
              <a:srgbClr val="F86251"/>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anose="02010600030101010101" pitchFamily="2" charset="-122"/>
              </a:rPr>
              <a:t>这里输入简单的文字概述这里输入简单文字概</a:t>
            </a:r>
            <a:endParaRPr lang="zh-CN" altLang="en-US" sz="1200">
              <a:solidFill>
                <a:srgbClr val="595959"/>
              </a:solidFill>
              <a:latin typeface="方正兰亭粗黑_GBK" charset="-122"/>
              <a:sym typeface="宋体" panose="02010600030101010101" pitchFamily="2" charset="-122"/>
            </a:endParaRPr>
          </a:p>
          <a:p>
            <a:pPr>
              <a:lnSpc>
                <a:spcPct val="150000"/>
              </a:lnSpc>
            </a:pPr>
            <a:r>
              <a:rPr lang="zh-CN" altLang="en-US" sz="1200">
                <a:solidFill>
                  <a:srgbClr val="595959"/>
                </a:solidFill>
                <a:latin typeface="方正兰亭粗黑_GBK" charset="-122"/>
                <a:sym typeface="宋体" panose="02010600030101010101" pitchFamily="2" charset="-122"/>
              </a:rPr>
              <a:t>述这里输入简单的文字概述这里入简单的文字</a:t>
            </a:r>
            <a:endParaRPr lang="zh-CN" altLang="en-US" sz="1200">
              <a:solidFill>
                <a:srgbClr val="595959"/>
              </a:solidFill>
              <a:latin typeface="方正兰亭粗黑_GBK" charset="-122"/>
              <a:sym typeface="宋体" panose="02010600030101010101" pitchFamily="2" charset="-122"/>
            </a:endParaRPr>
          </a:p>
          <a:p>
            <a:pPr>
              <a:lnSpc>
                <a:spcPct val="150000"/>
              </a:lnSpc>
            </a:pPr>
            <a:r>
              <a:rPr lang="zh-CN" altLang="en-US" sz="1200">
                <a:solidFill>
                  <a:srgbClr val="595959"/>
                </a:solidFill>
                <a:latin typeface="方正兰亭粗黑_GBK" charset="-122"/>
                <a:sym typeface="宋体" panose="02010600030101010101" pitchFamily="2" charset="-122"/>
              </a:rPr>
              <a:t>概述这里输入述简单的文字概述这里输入简单</a:t>
            </a:r>
            <a:endParaRPr lang="zh-CN" altLang="en-US" sz="1200">
              <a:solidFill>
                <a:srgbClr val="595959"/>
              </a:solidFill>
              <a:latin typeface="方正兰亭粗黑_GBK" charset="-122"/>
              <a:sym typeface="宋体" panose="02010600030101010101" pitchFamily="2" charset="-122"/>
            </a:endParaRPr>
          </a:p>
          <a:p>
            <a:pPr>
              <a:lnSpc>
                <a:spcPct val="150000"/>
              </a:lnSpc>
            </a:pPr>
            <a:r>
              <a:rPr lang="zh-CN" altLang="en-US" sz="1200">
                <a:solidFill>
                  <a:srgbClr val="595959"/>
                </a:solidFill>
                <a:latin typeface="方正兰亭粗黑_GBK" charset="-122"/>
                <a:sym typeface="宋体" panose="02010600030101010101" pitchFamily="2" charset="-122"/>
              </a:rPr>
              <a:t>的文字概述这里输入简单的文字概述这里输入</a:t>
            </a:r>
            <a:endParaRPr lang="zh-CN" altLang="en-US" sz="1200">
              <a:solidFill>
                <a:srgbClr val="595959"/>
              </a:solidFill>
              <a:latin typeface="方正兰亭粗黑_GBK" charset="-122"/>
              <a:sym typeface="宋体" panose="02010600030101010101" pitchFamily="2" charset="-122"/>
            </a:endParaRPr>
          </a:p>
          <a:p>
            <a:pPr>
              <a:lnSpc>
                <a:spcPct val="150000"/>
              </a:lnSpc>
            </a:pPr>
            <a:r>
              <a:rPr lang="zh-CN" altLang="en-US" sz="1200">
                <a:solidFill>
                  <a:srgbClr val="595959"/>
                </a:solidFill>
                <a:latin typeface="方正兰亭粗黑_GBK" charset="-122"/>
                <a:sym typeface="宋体" panose="02010600030101010101" pitchFamily="2" charset="-122"/>
              </a:rPr>
              <a:t>简单的文字概述这里输入</a:t>
            </a:r>
            <a:endParaRPr lang="zh-CN" altLang="en-US" sz="1200">
              <a:solidFill>
                <a:srgbClr val="595959"/>
              </a:solidFill>
              <a:latin typeface="方正兰亭粗黑_GBK" charset="-122"/>
              <a:sym typeface="宋体" panose="02010600030101010101" pitchFamily="2" charset="-122"/>
            </a:endParaRPr>
          </a:p>
        </p:txBody>
      </p:sp>
      <p:sp>
        <p:nvSpPr>
          <p:cNvPr id="6" name="TextBox 13"/>
          <p:cNvSpPr>
            <a:spLocks noChangeArrowheads="1"/>
          </p:cNvSpPr>
          <p:nvPr/>
        </p:nvSpPr>
        <p:spPr bwMode="auto">
          <a:xfrm>
            <a:off x="1331913" y="1266031"/>
            <a:ext cx="2447925"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20XX</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工作</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情况</a:t>
            </a:r>
            <a:endPar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endParaRPr>
          </a:p>
        </p:txBody>
      </p:sp>
      <p:sp>
        <p:nvSpPr>
          <p:cNvPr id="7" name="TextBox 14"/>
          <p:cNvSpPr>
            <a:spLocks noChangeArrowheads="1"/>
          </p:cNvSpPr>
          <p:nvPr/>
        </p:nvSpPr>
        <p:spPr bwMode="auto">
          <a:xfrm>
            <a:off x="5364163" y="1275556"/>
            <a:ext cx="2447925"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20XX</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年</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工作情况</a:t>
            </a:r>
            <a:endPar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endParaRP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F8625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F5CA4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2E2D9"/>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anose="02010600030101010101" pitchFamily="2" charset="-122"/>
              </a:rPr>
              <a:t>％</a:t>
            </a:r>
            <a:endParaRPr lang="zh-CN" altLang="en-US" sz="1100">
              <a:solidFill>
                <a:schemeClr val="bg1"/>
              </a:solidFill>
              <a:latin typeface="方正兰亭粗黑_GBK" charset="-122"/>
              <a:sym typeface="宋体" panose="02010600030101010101" pitchFamily="2" charset="-122"/>
            </a:endParaRP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anose="02010600030101010101" pitchFamily="2" charset="-122"/>
              </a:rPr>
              <a:t>万</a:t>
            </a:r>
            <a:endParaRPr lang="zh-CN" altLang="en-US" sz="1100">
              <a:solidFill>
                <a:schemeClr val="bg1"/>
              </a:solidFill>
              <a:latin typeface="方正兰亭粗黑_GBK" charset="-122"/>
              <a:sym typeface="宋体" panose="02010600030101010101" pitchFamily="2" charset="-122"/>
            </a:endParaRP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anose="02010600030101010101" pitchFamily="2" charset="-122"/>
              </a:rPr>
              <a:t>万</a:t>
            </a:r>
            <a:endParaRPr lang="zh-CN" altLang="en-US" sz="1100">
              <a:solidFill>
                <a:schemeClr val="bg1"/>
              </a:solidFill>
              <a:latin typeface="方正兰亭粗黑_GBK" charset="-122"/>
              <a:sym typeface="宋体" panose="02010600030101010101" pitchFamily="2" charset="-122"/>
            </a:endParaRPr>
          </a:p>
        </p:txBody>
      </p:sp>
      <p:sp>
        <p:nvSpPr>
          <p:cNvPr id="15" name="矩形 22"/>
          <p:cNvSpPr>
            <a:spLocks noChangeArrowheads="1"/>
          </p:cNvSpPr>
          <p:nvPr/>
        </p:nvSpPr>
        <p:spPr bwMode="auto">
          <a:xfrm>
            <a:off x="5508625" y="3539331"/>
            <a:ext cx="1692275" cy="227013"/>
          </a:xfrm>
          <a:prstGeom prst="rect">
            <a:avLst/>
          </a:prstGeom>
          <a:solidFill>
            <a:srgbClr val="F8625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F5CA4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2E2D9"/>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anose="02010600030101010101" pitchFamily="2" charset="-122"/>
              </a:rPr>
              <a:t>％</a:t>
            </a:r>
            <a:endParaRPr lang="zh-CN" altLang="en-US" sz="1100">
              <a:solidFill>
                <a:schemeClr val="bg1"/>
              </a:solidFill>
              <a:latin typeface="方正兰亭粗黑_GBK" charset="-122"/>
              <a:sym typeface="宋体" panose="02010600030101010101" pitchFamily="2" charset="-122"/>
            </a:endParaRP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anose="02010600030101010101" pitchFamily="2" charset="-122"/>
              </a:rPr>
              <a:t>万</a:t>
            </a:r>
            <a:endParaRPr lang="zh-CN" altLang="en-US" sz="1100">
              <a:solidFill>
                <a:schemeClr val="bg1"/>
              </a:solidFill>
              <a:latin typeface="方正兰亭粗黑_GBK" charset="-122"/>
              <a:sym typeface="宋体" panose="02010600030101010101" pitchFamily="2" charset="-122"/>
            </a:endParaRP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anose="02010600030101010101" pitchFamily="2" charset="-122"/>
              </a:rPr>
              <a:t>万</a:t>
            </a:r>
            <a:endParaRPr lang="zh-CN" altLang="en-US" sz="1100">
              <a:solidFill>
                <a:schemeClr val="bg1"/>
              </a:solidFill>
              <a:latin typeface="方正兰亭粗黑_GBK" charset="-122"/>
              <a:sym typeface="宋体" panose="02010600030101010101" pitchFamily="2" charset="-122"/>
            </a:endParaRP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endParaRPr lang="en-US" sz="2800" b="1" dirty="0">
              <a:solidFill>
                <a:schemeClr val="bg1"/>
              </a:solidFill>
              <a:latin typeface="方正兰亭粗黑_GBK" charset="-122"/>
              <a:ea typeface="方正兰亭粗黑_GBK" charset="-122"/>
              <a:sym typeface="方正兰亭粗黑_GBK"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49"/>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4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autoUpdateAnimBg="0"/>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Freeform 5"/>
          <p:cNvSpPr>
            <a:spLocks noChangeArrowheads="1"/>
          </p:cNvSpPr>
          <p:nvPr/>
        </p:nvSpPr>
        <p:spPr bwMode="auto">
          <a:xfrm>
            <a:off x="755576" y="1603723"/>
            <a:ext cx="3683000"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6" name="TextBox 265"/>
          <p:cNvSpPr>
            <a:spLocks noChangeArrowheads="1"/>
          </p:cNvSpPr>
          <p:nvPr/>
        </p:nvSpPr>
        <p:spPr bwMode="auto">
          <a:xfrm>
            <a:off x="4788024" y="1505298"/>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1">
                  <a:lumMod val="65000"/>
                  <a:lumOff val="35000"/>
                </a:schemeClr>
              </a:solidFill>
            </a:endParaRPr>
          </a:p>
        </p:txBody>
      </p:sp>
      <p:sp>
        <p:nvSpPr>
          <p:cNvPr id="7" name="矩形 6"/>
          <p:cNvSpPr>
            <a:spLocks noChangeArrowheads="1"/>
          </p:cNvSpPr>
          <p:nvPr/>
        </p:nvSpPr>
        <p:spPr bwMode="auto">
          <a:xfrm>
            <a:off x="4773538" y="2067694"/>
            <a:ext cx="3960813" cy="226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nSpc>
                <a:spcPct val="150000"/>
              </a:lnSpc>
            </a:pPr>
            <a:r>
              <a:rPr lang="zh-CN" altLang="en-US" sz="1200" dirty="0">
                <a:solidFill>
                  <a:srgbClr val="595959"/>
                </a:solidFill>
                <a:latin typeface="方正兰亭粗黑_GBK"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rgbClr val="595959"/>
                </a:solidFill>
                <a:latin typeface="方正兰亭粗黑_GBK" charset="-122"/>
                <a:sym typeface="宋体" panose="02010600030101010101" pitchFamily="2" charset="-122"/>
              </a:rPr>
              <a:t>输入</a:t>
            </a:r>
            <a:endParaRPr lang="en-US" altLang="zh-CN" sz="1200" dirty="0" smtClean="0">
              <a:solidFill>
                <a:srgbClr val="595959"/>
              </a:solidFill>
              <a:latin typeface="方正兰亭粗黑_GBK" charset="-122"/>
              <a:sym typeface="宋体" panose="02010600030101010101" pitchFamily="2" charset="-122"/>
            </a:endParaRPr>
          </a:p>
          <a:p>
            <a:pPr>
              <a:lnSpc>
                <a:spcPct val="150000"/>
              </a:lnSpc>
            </a:pPr>
            <a:r>
              <a:rPr lang="zh-CN" altLang="en-US" sz="1200" dirty="0" smtClean="0">
                <a:solidFill>
                  <a:srgbClr val="595959"/>
                </a:solidFill>
                <a:latin typeface="方正兰亭粗黑_GBK" charset="-122"/>
                <a:sym typeface="宋体" panose="02010600030101010101" pitchFamily="2" charset="-122"/>
              </a:rPr>
              <a:t>这里</a:t>
            </a:r>
            <a:r>
              <a:rPr lang="zh-CN" altLang="en-US" sz="1200" dirty="0">
                <a:solidFill>
                  <a:srgbClr val="595959"/>
                </a:solidFill>
                <a:latin typeface="方正兰亭粗黑_GBK" charset="-122"/>
                <a:sym typeface="宋体" panose="02010600030101010101" pitchFamily="2" charset="-122"/>
              </a:rPr>
              <a:t>输入简单的文字概述这里输入简单字概述这里输入简单简单的文字概述这里输入简单的文字概述简单的文字概述这里输入简单的</a:t>
            </a:r>
            <a:r>
              <a:rPr lang="zh-CN" altLang="en-US" sz="1200" dirty="0" smtClean="0">
                <a:solidFill>
                  <a:srgbClr val="595959"/>
                </a:solidFill>
                <a:latin typeface="方正兰亭粗黑_GBK" charset="-122"/>
                <a:sym typeface="宋体" panose="02010600030101010101" pitchFamily="2" charset="-122"/>
              </a:rPr>
              <a:t>文字</a:t>
            </a:r>
            <a:endParaRPr lang="zh-CN" altLang="en-US" sz="1200" dirty="0">
              <a:latin typeface="方正兰亭粗黑_GBK" charset="-122"/>
            </a:endParaRPr>
          </a:p>
        </p:txBody>
      </p:sp>
      <p:sp>
        <p:nvSpPr>
          <p:cNvPr id="8" name="TextBox 268"/>
          <p:cNvSpPr>
            <a:spLocks noChangeArrowheads="1"/>
          </p:cNvSpPr>
          <p:nvPr/>
        </p:nvSpPr>
        <p:spPr bwMode="auto">
          <a:xfrm>
            <a:off x="3032630" y="3784948"/>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52</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TextBox 269"/>
          <p:cNvSpPr>
            <a:spLocks noChangeArrowheads="1"/>
          </p:cNvSpPr>
          <p:nvPr/>
        </p:nvSpPr>
        <p:spPr bwMode="auto">
          <a:xfrm>
            <a:off x="1310192" y="3784948"/>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48</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椭圆 9"/>
          <p:cNvSpPr/>
          <p:nvPr/>
        </p:nvSpPr>
        <p:spPr>
          <a:xfrm>
            <a:off x="1073795" y="1928292"/>
            <a:ext cx="1305074" cy="1305074"/>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96232" y="1890578"/>
            <a:ext cx="1305074" cy="130507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7" presetClass="entr" presetSubtype="1"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ppt_h/2"/>
                                          </p:val>
                                        </p:tav>
                                        <p:tav tm="100000">
                                          <p:val>
                                            <p:strVal val="#ppt_y"/>
                                          </p:val>
                                        </p:tav>
                                      </p:tavLst>
                                    </p:anim>
                                    <p:anim calcmode="lin" valueType="num">
                                      <p:cBhvr>
                                        <p:cTn id="20" dur="500" fill="hold"/>
                                        <p:tgtEl>
                                          <p:spTgt spid="9"/>
                                        </p:tgtEl>
                                        <p:attrNameLst>
                                          <p:attrName>ppt_w</p:attrName>
                                        </p:attrNameLst>
                                      </p:cBhvr>
                                      <p:tavLst>
                                        <p:tav tm="0">
                                          <p:val>
                                            <p:strVal val="#ppt_w"/>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childTnLst>
                                </p:cTn>
                              </p:par>
                              <p:par>
                                <p:cTn id="22" presetID="17" presetClass="entr" presetSubtype="1" fill="hold" grpId="0" nodeType="with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17" presetClass="entr" presetSubtype="1" fill="hold" grpId="0" nodeType="with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ppt_h/2"/>
                                          </p:val>
                                        </p:tav>
                                        <p:tav tm="100000">
                                          <p:val>
                                            <p:strVal val="#ppt_y"/>
                                          </p:val>
                                        </p:tav>
                                      </p:tavLst>
                                    </p:anim>
                                    <p:anim calcmode="lin" valueType="num">
                                      <p:cBhvr>
                                        <p:cTn id="32" dur="500" fill="hold"/>
                                        <p:tgtEl>
                                          <p:spTgt spid="6"/>
                                        </p:tgtEl>
                                        <p:attrNameLst>
                                          <p:attrName>ppt_w</p:attrName>
                                        </p:attrNameLst>
                                      </p:cBhvr>
                                      <p:tavLst>
                                        <p:tav tm="0">
                                          <p:val>
                                            <p:strVal val="#ppt_w"/>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childTnLst>
                          </p:cTn>
                        </p:par>
                        <p:par>
                          <p:cTn id="34" fill="hold">
                            <p:stCondLst>
                              <p:cond delay="1649"/>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9" grpId="0"/>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五边形 2"/>
          <p:cNvSpPr/>
          <p:nvPr/>
        </p:nvSpPr>
        <p:spPr>
          <a:xfrm>
            <a:off x="611562" y="1421865"/>
            <a:ext cx="7894223" cy="315035"/>
          </a:xfrm>
          <a:prstGeom prst="homePlat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01</a:t>
            </a:r>
            <a:endParaRPr lang="zh-CN" altLang="en-US" sz="1600">
              <a:latin typeface="+mj-lt"/>
            </a:endParaRPr>
          </a:p>
        </p:txBody>
      </p:sp>
      <p:sp>
        <p:nvSpPr>
          <p:cNvPr id="4" name="五边形 3"/>
          <p:cNvSpPr/>
          <p:nvPr/>
        </p:nvSpPr>
        <p:spPr>
          <a:xfrm>
            <a:off x="2585117" y="1736126"/>
            <a:ext cx="5920668" cy="315035"/>
          </a:xfrm>
          <a:prstGeom prst="homePlat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02</a:t>
            </a:r>
            <a:endParaRPr lang="zh-CN" altLang="en-US" sz="1600">
              <a:latin typeface="+mj-lt"/>
            </a:endParaRPr>
          </a:p>
        </p:txBody>
      </p:sp>
      <p:sp>
        <p:nvSpPr>
          <p:cNvPr id="5" name="五边形 4"/>
          <p:cNvSpPr/>
          <p:nvPr/>
        </p:nvSpPr>
        <p:spPr>
          <a:xfrm>
            <a:off x="4558672" y="2051161"/>
            <a:ext cx="3947111" cy="315035"/>
          </a:xfrm>
          <a:prstGeom prst="homePlat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03</a:t>
            </a:r>
            <a:endParaRPr lang="zh-CN" altLang="en-US" sz="1600">
              <a:latin typeface="+mj-lt"/>
            </a:endParaRPr>
          </a:p>
        </p:txBody>
      </p:sp>
      <p:sp>
        <p:nvSpPr>
          <p:cNvPr id="6" name="五边形 5"/>
          <p:cNvSpPr/>
          <p:nvPr/>
        </p:nvSpPr>
        <p:spPr>
          <a:xfrm>
            <a:off x="6532228" y="2366195"/>
            <a:ext cx="1973555" cy="315035"/>
          </a:xfrm>
          <a:prstGeom prst="homePlat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04</a:t>
            </a:r>
            <a:endParaRPr lang="zh-CN" altLang="en-US" sz="1600">
              <a:latin typeface="+mj-lt"/>
            </a:endParaRPr>
          </a:p>
        </p:txBody>
      </p:sp>
      <p:sp>
        <p:nvSpPr>
          <p:cNvPr id="7" name="矩形 6"/>
          <p:cNvSpPr/>
          <p:nvPr/>
        </p:nvSpPr>
        <p:spPr>
          <a:xfrm>
            <a:off x="566556" y="2318045"/>
            <a:ext cx="1890208" cy="192975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8" name="矩形 7"/>
          <p:cNvSpPr/>
          <p:nvPr/>
        </p:nvSpPr>
        <p:spPr>
          <a:xfrm>
            <a:off x="566555" y="1924178"/>
            <a:ext cx="1890208" cy="307777"/>
          </a:xfrm>
          <a:prstGeom prst="rect">
            <a:avLst/>
          </a:prstGeom>
        </p:spPr>
        <p:txBody>
          <a:bodyPr wrap="square">
            <a:sp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456765" y="2719555"/>
            <a:ext cx="0" cy="140261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81990" y="3087050"/>
            <a:ext cx="0" cy="10351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2210" y="3379874"/>
            <a:ext cx="0" cy="74229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5118" y="2602545"/>
            <a:ext cx="1890208" cy="148963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a:p>
            <a:pPr>
              <a:lnSpc>
                <a:spcPct val="130000"/>
              </a:lnSpc>
              <a:spcBef>
                <a:spcPts val="600"/>
              </a:spcBef>
            </a:pPr>
            <a:r>
              <a:rPr lang="zh-CN" altLang="en-US" sz="1100" dirty="0">
                <a:solidFill>
                  <a:schemeClr val="tx1">
                    <a:lumMod val="65000"/>
                    <a:lumOff val="35000"/>
                  </a:schemeClr>
                </a:solidFill>
              </a:rPr>
              <a:t>点击此处添加文本内容</a:t>
            </a:r>
            <a:r>
              <a:rPr lang="zh-CN" altLang="en-US" sz="1100" dirty="0" smtClean="0">
                <a:solidFill>
                  <a:schemeClr val="tx1">
                    <a:lumMod val="65000"/>
                    <a:lumOff val="35000"/>
                  </a:schemeClr>
                </a:solidFill>
              </a:rPr>
              <a:t>点击</a:t>
            </a:r>
            <a:endParaRPr lang="zh-CN" altLang="en-US" sz="1100" dirty="0">
              <a:solidFill>
                <a:schemeClr val="tx1">
                  <a:lumMod val="65000"/>
                  <a:lumOff val="35000"/>
                </a:schemeClr>
              </a:solidFill>
            </a:endParaRPr>
          </a:p>
        </p:txBody>
      </p:sp>
      <p:sp>
        <p:nvSpPr>
          <p:cNvPr id="19" name="矩形 18"/>
          <p:cNvSpPr/>
          <p:nvPr/>
        </p:nvSpPr>
        <p:spPr>
          <a:xfrm>
            <a:off x="2585117" y="2208678"/>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606598" y="2842523"/>
            <a:ext cx="1890208" cy="117211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21" name="矩形 20"/>
          <p:cNvSpPr/>
          <p:nvPr/>
        </p:nvSpPr>
        <p:spPr>
          <a:xfrm>
            <a:off x="4606597" y="2448656"/>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565740" y="3204947"/>
            <a:ext cx="1890208" cy="95205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a:t>
            </a:r>
            <a:r>
              <a:rPr lang="zh-CN" altLang="en-US" sz="1100" dirty="0" smtClean="0">
                <a:solidFill>
                  <a:schemeClr val="tx1">
                    <a:lumMod val="65000"/>
                    <a:lumOff val="35000"/>
                  </a:schemeClr>
                </a:solidFill>
              </a:rPr>
              <a:t>文本</a:t>
            </a:r>
            <a:endParaRPr lang="zh-CN" altLang="en-US" sz="1100" dirty="0">
              <a:solidFill>
                <a:schemeClr val="tx1">
                  <a:lumMod val="65000"/>
                  <a:lumOff val="35000"/>
                </a:schemeClr>
              </a:solidFill>
            </a:endParaRPr>
          </a:p>
        </p:txBody>
      </p:sp>
      <p:sp>
        <p:nvSpPr>
          <p:cNvPr id="23" name="矩形 22"/>
          <p:cNvSpPr/>
          <p:nvPr/>
        </p:nvSpPr>
        <p:spPr>
          <a:xfrm>
            <a:off x="6565739" y="2811080"/>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7" presetClass="entr" presetSubtype="1"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childTnLst>
                          </p:cTn>
                        </p:par>
                        <p:par>
                          <p:cTn id="28" fill="hold">
                            <p:stCondLst>
                              <p:cond delay="215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650"/>
                            </p:stCondLst>
                            <p:childTnLst>
                              <p:par>
                                <p:cTn id="33" presetID="17" presetClass="entr" presetSubtype="1"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ppt_h/2"/>
                                          </p:val>
                                        </p:tav>
                                        <p:tav tm="100000">
                                          <p:val>
                                            <p:strVal val="#ppt_y"/>
                                          </p:val>
                                        </p:tav>
                                      </p:tavLst>
                                    </p:anim>
                                    <p:anim calcmode="lin" valueType="num">
                                      <p:cBhvr>
                                        <p:cTn id="37" dur="500" fill="hold"/>
                                        <p:tgtEl>
                                          <p:spTgt spid="19"/>
                                        </p:tgtEl>
                                        <p:attrNameLst>
                                          <p:attrName>ppt_w</p:attrName>
                                        </p:attrNameLst>
                                      </p:cBhvr>
                                      <p:tavLst>
                                        <p:tav tm="0">
                                          <p:val>
                                            <p:strVal val="#ppt_w"/>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3549"/>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4049"/>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ppt_h/2"/>
                                          </p:val>
                                        </p:tav>
                                        <p:tav tm="100000">
                                          <p:val>
                                            <p:strVal val="#ppt_y"/>
                                          </p:val>
                                        </p:tav>
                                      </p:tavLst>
                                    </p:anim>
                                    <p:anim calcmode="lin" valueType="num">
                                      <p:cBhvr>
                                        <p:cTn id="48" dur="500" fill="hold"/>
                                        <p:tgtEl>
                                          <p:spTgt spid="21"/>
                                        </p:tgtEl>
                                        <p:attrNameLst>
                                          <p:attrName>ppt_w</p:attrName>
                                        </p:attrNameLst>
                                      </p:cBhvr>
                                      <p:tavLst>
                                        <p:tav tm="0">
                                          <p:val>
                                            <p:strVal val="#ppt_w"/>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4949"/>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par>
                          <p:cTn id="54" fill="hold">
                            <p:stCondLst>
                              <p:cond delay="5449"/>
                            </p:stCondLst>
                            <p:childTnLst>
                              <p:par>
                                <p:cTn id="55" presetID="17" presetClass="entr" presetSubtype="1" fill="hold" grpId="0" nodeType="after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100000">
                                          <p:val>
                                            <p:strVal val="#ppt_x"/>
                                          </p:val>
                                        </p:tav>
                                      </p:tavLst>
                                    </p:anim>
                                    <p:anim calcmode="lin" valueType="num">
                                      <p:cBhvr>
                                        <p:cTn id="58" dur="500" fill="hold"/>
                                        <p:tgtEl>
                                          <p:spTgt spid="23"/>
                                        </p:tgtEl>
                                        <p:attrNameLst>
                                          <p:attrName>ppt_y</p:attrName>
                                        </p:attrNameLst>
                                      </p:cBhvr>
                                      <p:tavLst>
                                        <p:tav tm="0">
                                          <p:val>
                                            <p:strVal val="#ppt_y-#ppt_h/2"/>
                                          </p:val>
                                        </p:tav>
                                        <p:tav tm="100000">
                                          <p:val>
                                            <p:strVal val="#ppt_y"/>
                                          </p:val>
                                        </p:tav>
                                      </p:tavLst>
                                    </p:anim>
                                    <p:anim calcmode="lin" valueType="num">
                                      <p:cBhvr>
                                        <p:cTn id="59" dur="500" fill="hold"/>
                                        <p:tgtEl>
                                          <p:spTgt spid="23"/>
                                        </p:tgtEl>
                                        <p:attrNameLst>
                                          <p:attrName>ppt_w</p:attrName>
                                        </p:attrNameLst>
                                      </p:cBhvr>
                                      <p:tavLst>
                                        <p:tav tm="0">
                                          <p:val>
                                            <p:strVal val="#ppt_w"/>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349"/>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6849"/>
                            </p:stCondLst>
                            <p:childTnLst>
                              <p:par>
                                <p:cTn id="66" presetID="2" presetClass="entr" presetSubtype="4"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56" name="Freeform 5"/>
          <p:cNvSpPr/>
          <p:nvPr/>
        </p:nvSpPr>
        <p:spPr bwMode="auto">
          <a:xfrm>
            <a:off x="2608832"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5CA40"/>
          </a:solidFill>
          <a:ln w="10" cap="flat">
            <a:noFill/>
            <a:prstDash val="solid"/>
            <a:miter lim="800000"/>
          </a:ln>
        </p:spPr>
        <p:txBody>
          <a:bodyPr vert="horz" wrap="square" lIns="68562" tIns="34281" rIns="68562" bIns="34281" numCol="1" anchor="t" anchorCtr="0" compatLnSpc="1"/>
          <a:lstStyle/>
          <a:p>
            <a:endParaRPr lang="zh-CN" altLang="en-US"/>
          </a:p>
        </p:txBody>
      </p:sp>
      <p:sp>
        <p:nvSpPr>
          <p:cNvPr id="57" name="Freeform 6"/>
          <p:cNvSpPr/>
          <p:nvPr/>
        </p:nvSpPr>
        <p:spPr bwMode="auto">
          <a:xfrm>
            <a:off x="474874" y="1287661"/>
            <a:ext cx="1929250" cy="308967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79A4C7"/>
          </a:solidFill>
          <a:ln w="10" cap="flat">
            <a:noFill/>
            <a:prstDash val="solid"/>
            <a:miter lim="800000"/>
          </a:ln>
        </p:spPr>
        <p:txBody>
          <a:bodyPr vert="horz" wrap="square" lIns="68562" tIns="34281" rIns="68562" bIns="34281" numCol="1" anchor="t" anchorCtr="0" compatLnSpc="1"/>
          <a:lstStyle/>
          <a:p>
            <a:endParaRPr lang="zh-CN" altLang="en-US"/>
          </a:p>
        </p:txBody>
      </p:sp>
      <p:sp>
        <p:nvSpPr>
          <p:cNvPr id="58" name="Freeform 7"/>
          <p:cNvSpPr/>
          <p:nvPr/>
        </p:nvSpPr>
        <p:spPr bwMode="auto">
          <a:xfrm>
            <a:off x="6875556"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92E2D9"/>
          </a:solidFill>
          <a:ln w="10" cap="flat">
            <a:noFill/>
            <a:prstDash val="solid"/>
            <a:miter lim="800000"/>
          </a:ln>
        </p:spPr>
        <p:txBody>
          <a:bodyPr vert="horz" wrap="square" lIns="68562" tIns="34281" rIns="68562" bIns="34281" numCol="1" anchor="t" anchorCtr="0" compatLnSpc="1"/>
          <a:lstStyle/>
          <a:p>
            <a:endParaRPr lang="zh-CN" altLang="en-US"/>
          </a:p>
        </p:txBody>
      </p:sp>
      <p:sp>
        <p:nvSpPr>
          <p:cNvPr id="59" name="Freeform 8"/>
          <p:cNvSpPr/>
          <p:nvPr/>
        </p:nvSpPr>
        <p:spPr bwMode="auto">
          <a:xfrm>
            <a:off x="4742790" y="1287661"/>
            <a:ext cx="192686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86251"/>
          </a:solidFill>
          <a:ln w="10" cap="flat">
            <a:noFill/>
            <a:prstDash val="solid"/>
            <a:miter lim="800000"/>
          </a:ln>
        </p:spPr>
        <p:txBody>
          <a:bodyPr vert="horz" wrap="square" lIns="68562" tIns="34281" rIns="68562" bIns="34281" numCol="1" anchor="t" anchorCtr="0" compatLnSpc="1"/>
          <a:lstStyle/>
          <a:p>
            <a:endParaRPr lang="zh-CN" altLang="en-US"/>
          </a:p>
        </p:txBody>
      </p:sp>
      <p:grpSp>
        <p:nvGrpSpPr>
          <p:cNvPr id="60" name="组合 59"/>
          <p:cNvGrpSpPr/>
          <p:nvPr/>
        </p:nvGrpSpPr>
        <p:grpSpPr>
          <a:xfrm>
            <a:off x="2280348" y="2494955"/>
            <a:ext cx="473684" cy="477441"/>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rgbClr val="92E2D9"/>
            </a:solidFill>
            <a:ln>
              <a:noFill/>
            </a:ln>
          </p:spPr>
          <p:txBody>
            <a:bodyPr vert="horz" wrap="square" lIns="91440" tIns="45720" rIns="91440" bIns="45720" numCol="1" anchor="t" anchorCtr="0" compatLnSpc="1"/>
            <a:lstStyle/>
            <a:p>
              <a:endParaRPr lang="zh-CN" altLang="en-US"/>
            </a:p>
          </p:txBody>
        </p:sp>
        <p:sp>
          <p:nvSpPr>
            <p:cNvPr id="6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4" name="组合 63"/>
          <p:cNvGrpSpPr/>
          <p:nvPr/>
        </p:nvGrpSpPr>
        <p:grpSpPr>
          <a:xfrm>
            <a:off x="4398833" y="2494955"/>
            <a:ext cx="474874" cy="477441"/>
            <a:chOff x="5867401" y="3326606"/>
            <a:chExt cx="633413" cy="636588"/>
          </a:xfrm>
        </p:grpSpPr>
        <p:sp>
          <p:nvSpPr>
            <p:cNvPr id="65" name="Oval 12"/>
            <p:cNvSpPr>
              <a:spLocks noChangeArrowheads="1"/>
            </p:cNvSpPr>
            <p:nvPr/>
          </p:nvSpPr>
          <p:spPr bwMode="auto">
            <a:xfrm>
              <a:off x="5867401" y="3326606"/>
              <a:ext cx="633413" cy="636588"/>
            </a:xfrm>
            <a:prstGeom prst="ellipse">
              <a:avLst/>
            </a:prstGeom>
            <a:solidFill>
              <a:srgbClr val="92E2D9"/>
            </a:solidFill>
            <a:ln>
              <a:noFill/>
            </a:ln>
          </p:spPr>
          <p:txBody>
            <a:bodyPr vert="horz" wrap="square" lIns="91440" tIns="45720" rIns="91440" bIns="45720" numCol="1" anchor="t" anchorCtr="0" compatLnSpc="1"/>
            <a:lstStyle/>
            <a:p>
              <a:endParaRPr lang="zh-CN" altLang="en-US"/>
            </a:p>
          </p:txBody>
        </p:sp>
        <p:sp>
          <p:nvSpPr>
            <p:cNvPr id="66" name="Freeform 13"/>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4"/>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67"/>
          <p:cNvGrpSpPr/>
          <p:nvPr/>
        </p:nvGrpSpPr>
        <p:grpSpPr>
          <a:xfrm>
            <a:off x="6543501" y="2494955"/>
            <a:ext cx="474874" cy="477441"/>
            <a:chOff x="8728076" y="3326606"/>
            <a:chExt cx="633413" cy="636588"/>
          </a:xfrm>
        </p:grpSpPr>
        <p:sp>
          <p:nvSpPr>
            <p:cNvPr id="69" name="Oval 15"/>
            <p:cNvSpPr>
              <a:spLocks noChangeArrowheads="1"/>
            </p:cNvSpPr>
            <p:nvPr/>
          </p:nvSpPr>
          <p:spPr bwMode="auto">
            <a:xfrm>
              <a:off x="8728076" y="3326606"/>
              <a:ext cx="633413" cy="636588"/>
            </a:xfrm>
            <a:prstGeom prst="ellipse">
              <a:avLst/>
            </a:prstGeom>
            <a:solidFill>
              <a:srgbClr val="F5CA40"/>
            </a:solidFill>
            <a:ln>
              <a:noFill/>
            </a:ln>
          </p:spPr>
          <p:txBody>
            <a:bodyPr vert="horz" wrap="square" lIns="91440" tIns="45720" rIns="91440" bIns="45720" numCol="1" anchor="t" anchorCtr="0" compatLnSpc="1"/>
            <a:lstStyle/>
            <a:p>
              <a:endParaRPr lang="zh-CN" altLang="en-US"/>
            </a:p>
          </p:txBody>
        </p:sp>
        <p:sp>
          <p:nvSpPr>
            <p:cNvPr id="70" name="Freeform 16"/>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7"/>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2" name="组合 71"/>
          <p:cNvGrpSpPr/>
          <p:nvPr/>
        </p:nvGrpSpPr>
        <p:grpSpPr>
          <a:xfrm>
            <a:off x="1090188" y="1454349"/>
            <a:ext cx="697434" cy="703660"/>
            <a:chOff x="1454151" y="1939131"/>
            <a:chExt cx="930275" cy="938213"/>
          </a:xfrm>
          <a:solidFill>
            <a:schemeClr val="bg1"/>
          </a:solidFill>
        </p:grpSpPr>
        <p:sp>
          <p:nvSpPr>
            <p:cNvPr id="73" name="Oval 18"/>
            <p:cNvSpPr>
              <a:spLocks noChangeArrowheads="1"/>
            </p:cNvSpPr>
            <p:nvPr/>
          </p:nvSpPr>
          <p:spPr bwMode="auto">
            <a:xfrm>
              <a:off x="1454151" y="1939131"/>
              <a:ext cx="930275"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1586504"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01</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矩形 74"/>
          <p:cNvSpPr/>
          <p:nvPr/>
        </p:nvSpPr>
        <p:spPr>
          <a:xfrm>
            <a:off x="646706" y="2189384"/>
            <a:ext cx="1566937" cy="1546559"/>
          </a:xfrm>
          <a:prstGeom prst="rect">
            <a:avLst/>
          </a:prstGeom>
          <a:noFill/>
          <a:ln>
            <a:noFill/>
          </a:ln>
        </p:spPr>
        <p:txBody>
          <a:bodyPr wrap="square" lIns="68562" tIns="34281" rIns="68562" bIns="34281">
            <a:spAutoFit/>
          </a:bodyPr>
          <a:lstStyle/>
          <a:p>
            <a:pPr algn="just"/>
            <a:r>
              <a:rPr lang="zh-CN" altLang="en-US" sz="1600" dirty="0" smtClean="0">
                <a:solidFill>
                  <a:schemeClr val="bg1"/>
                </a:solidFill>
                <a:latin typeface="微软雅黑" panose="020B0503020204020204" pitchFamily="34" charset="-122"/>
                <a:ea typeface="微软雅黑" panose="020B0503020204020204" pitchFamily="34" charset="-122"/>
              </a:rPr>
              <a:t>请在这里输入您的</a:t>
            </a:r>
            <a:r>
              <a:rPr lang="zh-CN" altLang="en-US" sz="1600" dirty="0">
                <a:solidFill>
                  <a:schemeClr val="bg1"/>
                </a:solidFill>
                <a:latin typeface="微软雅黑" panose="020B0503020204020204" pitchFamily="34" charset="-122"/>
                <a:ea typeface="微软雅黑" panose="020B0503020204020204" pitchFamily="34" charset="-122"/>
              </a:rPr>
              <a:t>文字；请在这里输入您的文字</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请在这里输入您的文字</a:t>
            </a:r>
            <a:r>
              <a:rPr lang="zh-CN" altLang="en-US" sz="1600" dirty="0" smtClean="0">
                <a:solidFill>
                  <a:schemeClr val="bg1"/>
                </a:solidFill>
                <a:latin typeface="微软雅黑" panose="020B0503020204020204" pitchFamily="34" charset="-122"/>
                <a:ea typeface="微软雅黑" panose="020B0503020204020204" pitchFamily="34" charset="-122"/>
              </a:rPr>
              <a:t>；请</a:t>
            </a:r>
            <a:r>
              <a:rPr lang="zh-CN" altLang="en-US" sz="1600" dirty="0">
                <a:solidFill>
                  <a:schemeClr val="bg1"/>
                </a:solidFill>
                <a:latin typeface="微软雅黑" panose="020B0503020204020204" pitchFamily="34" charset="-122"/>
                <a:ea typeface="微软雅黑" panose="020B0503020204020204" pitchFamily="34" charset="-122"/>
              </a:rPr>
              <a:t>在这里输入您的</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6" name="矩形 75"/>
          <p:cNvSpPr/>
          <p:nvPr/>
        </p:nvSpPr>
        <p:spPr>
          <a:xfrm>
            <a:off x="2774925"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7" name="矩形 76"/>
          <p:cNvSpPr/>
          <p:nvPr/>
        </p:nvSpPr>
        <p:spPr>
          <a:xfrm>
            <a:off x="4933569" y="2189384"/>
            <a:ext cx="1587765"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8" name="矩形 77"/>
          <p:cNvSpPr/>
          <p:nvPr/>
        </p:nvSpPr>
        <p:spPr>
          <a:xfrm>
            <a:off x="7113218"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79" name="组合 78"/>
          <p:cNvGrpSpPr/>
          <p:nvPr/>
        </p:nvGrpSpPr>
        <p:grpSpPr>
          <a:xfrm>
            <a:off x="3224144" y="1454349"/>
            <a:ext cx="697434" cy="703660"/>
            <a:chOff x="4300538" y="1939131"/>
            <a:chExt cx="930275" cy="938213"/>
          </a:xfrm>
          <a:solidFill>
            <a:schemeClr val="bg1"/>
          </a:solidFill>
        </p:grpSpPr>
        <p:sp>
          <p:nvSpPr>
            <p:cNvPr id="80" name="Oval 19"/>
            <p:cNvSpPr>
              <a:spLocks noChangeArrowheads="1"/>
            </p:cNvSpPr>
            <p:nvPr/>
          </p:nvSpPr>
          <p:spPr bwMode="auto">
            <a:xfrm>
              <a:off x="4300538" y="1939131"/>
              <a:ext cx="930275"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4425239"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02</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5356912" y="1454349"/>
            <a:ext cx="698624" cy="703660"/>
            <a:chOff x="7145339" y="1939131"/>
            <a:chExt cx="931863" cy="938213"/>
          </a:xfrm>
          <a:solidFill>
            <a:schemeClr val="bg1"/>
          </a:solidFill>
        </p:grpSpPr>
        <p:sp>
          <p:nvSpPr>
            <p:cNvPr id="83" name="Oval 20"/>
            <p:cNvSpPr>
              <a:spLocks noChangeArrowheads="1"/>
            </p:cNvSpPr>
            <p:nvPr/>
          </p:nvSpPr>
          <p:spPr bwMode="auto">
            <a:xfrm>
              <a:off x="7145339" y="1939131"/>
              <a:ext cx="931863"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7263972"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03</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7490869" y="1454349"/>
            <a:ext cx="698624" cy="703660"/>
            <a:chOff x="9991726" y="1939131"/>
            <a:chExt cx="931863" cy="938213"/>
          </a:xfrm>
          <a:solidFill>
            <a:schemeClr val="bg1"/>
          </a:solidFill>
        </p:grpSpPr>
        <p:sp>
          <p:nvSpPr>
            <p:cNvPr id="86" name="Oval 21"/>
            <p:cNvSpPr>
              <a:spLocks noChangeArrowheads="1"/>
            </p:cNvSpPr>
            <p:nvPr/>
          </p:nvSpPr>
          <p:spPr bwMode="auto">
            <a:xfrm>
              <a:off x="9991726" y="1939131"/>
              <a:ext cx="931863"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10130001"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04</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500"/>
                                </p:stCondLst>
                                <p:childTnLst>
                                  <p:par>
                                    <p:cTn id="36" presetID="2" presetClass="entr" presetSubtype="8" fill="hold" nodeType="afterEffect" p14:presetBounceEnd="40000">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14:bounceEnd="40000">
                                          <p:cBhvr additive="base">
                                            <p:cTn id="38"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000"/>
                                </p:stCondLst>
                                <p:childTnLst>
                                  <p:par>
                                    <p:cTn id="51" presetID="2" presetClass="entr" presetSubtype="8" fill="hold" nodeType="afterEffect" p14:presetBounceEnd="40000">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14:bounceEnd="40000">
                                          <p:cBhvr additive="base">
                                            <p:cTn id="53" dur="500" fill="hold"/>
                                            <p:tgtEl>
                                              <p:spTgt spid="64"/>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14:presetBounceEnd="40000">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14:bounceEnd="40000">
                                          <p:cBhvr additive="base">
                                            <p:cTn id="68" dur="500" fill="hold"/>
                                            <p:tgtEl>
                                              <p:spTgt spid="68"/>
                                            </p:tgtEl>
                                            <p:attrNameLst>
                                              <p:attrName>ppt_x</p:attrName>
                                            </p:attrNameLst>
                                          </p:cBhvr>
                                          <p:tavLst>
                                            <p:tav tm="0">
                                              <p:val>
                                                <p:strVal val="0-#ppt_w/2"/>
                                              </p:val>
                                            </p:tav>
                                            <p:tav tm="100000">
                                              <p:val>
                                                <p:strVal val="#ppt_x"/>
                                              </p:val>
                                            </p:tav>
                                          </p:tavLst>
                                        </p:anim>
                                        <p:anim calcmode="lin" valueType="num" p14:bounceEnd="40000">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5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500" fill="hold"/>
                                            <p:tgtEl>
                                              <p:spTgt spid="60"/>
                                            </p:tgtEl>
                                            <p:attrNameLst>
                                              <p:attrName>ppt_x</p:attrName>
                                            </p:attrNameLst>
                                          </p:cBhvr>
                                          <p:tavLst>
                                            <p:tav tm="0">
                                              <p:val>
                                                <p:strVal val="0-#ppt_w/2"/>
                                              </p:val>
                                            </p:tav>
                                            <p:tav tm="100000">
                                              <p:val>
                                                <p:strVal val="#ppt_x"/>
                                              </p:val>
                                            </p:tav>
                                          </p:tavLst>
                                        </p:anim>
                                        <p:anim calcmode="lin" valueType="num">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000"/>
                                </p:stCondLst>
                                <p:childTnLst>
                                  <p:par>
                                    <p:cTn id="51" presetID="2" presetClass="entr" presetSubtype="8"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0-#ppt_w/2"/>
                                              </p:val>
                                            </p:tav>
                                            <p:tav tm="100000">
                                              <p:val>
                                                <p:strVal val="#ppt_x"/>
                                              </p:val>
                                            </p:tav>
                                          </p:tavLst>
                                        </p:anim>
                                        <p:anim calcmode="lin" valueType="num">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0-#ppt_w/2"/>
                                              </p:val>
                                            </p:tav>
                                            <p:tav tm="100000">
                                              <p:val>
                                                <p:strVal val="#ppt_x"/>
                                              </p:val>
                                            </p:tav>
                                          </p:tavLst>
                                        </p:anim>
                                        <p:anim calcmode="lin" valueType="num">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5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grpSp>
        <p:nvGrpSpPr>
          <p:cNvPr id="3" name="组合 2"/>
          <p:cNvGrpSpPr/>
          <p:nvPr/>
        </p:nvGrpSpPr>
        <p:grpSpPr>
          <a:xfrm rot="2700000">
            <a:off x="2952419" y="1242915"/>
            <a:ext cx="3167308" cy="3197576"/>
            <a:chOff x="1932258" y="760101"/>
            <a:chExt cx="3767316" cy="3803319"/>
          </a:xfrm>
        </p:grpSpPr>
        <p:sp>
          <p:nvSpPr>
            <p:cNvPr id="4"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163"/>
            <p:cNvSpPr/>
            <p:nvPr/>
          </p:nvSpPr>
          <p:spPr>
            <a:xfrm>
              <a:off x="2710237" y="2355728"/>
              <a:ext cx="2207690" cy="2207692"/>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755642" y="2067617"/>
            <a:ext cx="1548172" cy="154817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矩形 8"/>
          <p:cNvSpPr/>
          <p:nvPr/>
        </p:nvSpPr>
        <p:spPr>
          <a:xfrm>
            <a:off x="3839621" y="2493861"/>
            <a:ext cx="1380215" cy="307777"/>
          </a:xfrm>
          <a:prstGeom prst="rect">
            <a:avLst/>
          </a:prstGeom>
        </p:spPr>
        <p:txBody>
          <a:bodyPr wrap="square">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789838" y="2770860"/>
            <a:ext cx="1479779" cy="492827"/>
          </a:xfrm>
          <a:prstGeom prst="rect">
            <a:avLst/>
          </a:prstGeom>
          <a:noFill/>
        </p:spPr>
        <p:txBody>
          <a:bodyPr wrap="square" rtlCol="0">
            <a:spAutoFit/>
          </a:bodyPr>
          <a:lstStyle/>
          <a:p>
            <a:pPr algn="ctr">
              <a:lnSpc>
                <a:spcPct val="130000"/>
              </a:lnSpc>
              <a:spcBef>
                <a:spcPts val="600"/>
              </a:spcBef>
            </a:pPr>
            <a:r>
              <a:rPr lang="zh-CN" altLang="en-US" sz="1050" dirty="0">
                <a:solidFill>
                  <a:schemeClr val="tx1">
                    <a:lumMod val="65000"/>
                    <a:lumOff val="35000"/>
                  </a:schemeClr>
                </a:solidFill>
              </a:rPr>
              <a:t>点击此处添加文本内容点击此处</a:t>
            </a:r>
            <a:endParaRPr lang="zh-CN" altLang="en-US" sz="1050" dirty="0">
              <a:solidFill>
                <a:schemeClr val="tx1">
                  <a:lumMod val="65000"/>
                  <a:lumOff val="35000"/>
                </a:schemeClr>
              </a:solidFill>
            </a:endParaRPr>
          </a:p>
        </p:txBody>
      </p:sp>
      <p:sp>
        <p:nvSpPr>
          <p:cNvPr id="19" name="矩形 18"/>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1" name="矩形 20"/>
          <p:cNvSpPr/>
          <p:nvPr/>
        </p:nvSpPr>
        <p:spPr>
          <a:xfrm>
            <a:off x="1043609"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043608"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3" name="矩形 22"/>
          <p:cNvSpPr/>
          <p:nvPr/>
        </p:nvSpPr>
        <p:spPr>
          <a:xfrm>
            <a:off x="6312110"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312109"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
        <p:nvSpPr>
          <p:cNvPr id="25" name="矩形 24"/>
          <p:cNvSpPr/>
          <p:nvPr/>
        </p:nvSpPr>
        <p:spPr>
          <a:xfrm>
            <a:off x="6312110"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312109"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par>
                          <p:cTn id="27" fill="hold">
                            <p:stCondLst>
                              <p:cond delay="1500"/>
                            </p:stCondLst>
                            <p:childTnLst>
                              <p:par>
                                <p:cTn id="28" presetID="17" presetClass="entr" presetSubtype="1"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ppt_h/2"/>
                                          </p:val>
                                        </p:tav>
                                        <p:tav tm="100000">
                                          <p:val>
                                            <p:strVal val="#ppt_y"/>
                                          </p:val>
                                        </p:tav>
                                      </p:tavLst>
                                    </p:anim>
                                    <p:anim calcmode="lin" valueType="num">
                                      <p:cBhvr>
                                        <p:cTn id="32" dur="500" fill="hold"/>
                                        <p:tgtEl>
                                          <p:spTgt spid="19"/>
                                        </p:tgtEl>
                                        <p:attrNameLst>
                                          <p:attrName>ppt_w</p:attrName>
                                        </p:attrNameLst>
                                      </p:cBhvr>
                                      <p:tavLst>
                                        <p:tav tm="0">
                                          <p:val>
                                            <p:strVal val="#ppt_w"/>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2500"/>
                            </p:stCondLst>
                            <p:childTnLst>
                              <p:par>
                                <p:cTn id="38" presetID="17" presetClass="entr" presetSubtype="1" fill="hold" grpId="0" nodeType="after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ppt_h/2"/>
                                          </p:val>
                                        </p:tav>
                                        <p:tav tm="100000">
                                          <p:val>
                                            <p:strVal val="#ppt_y"/>
                                          </p:val>
                                        </p:tav>
                                      </p:tavLst>
                                    </p:anim>
                                    <p:anim calcmode="lin" valueType="num">
                                      <p:cBhvr>
                                        <p:cTn id="42" dur="500" fill="hold"/>
                                        <p:tgtEl>
                                          <p:spTgt spid="21"/>
                                        </p:tgtEl>
                                        <p:attrNameLst>
                                          <p:attrName>ppt_w</p:attrName>
                                        </p:attrNameLst>
                                      </p:cBhvr>
                                      <p:tavLst>
                                        <p:tav tm="0">
                                          <p:val>
                                            <p:strVal val="#ppt_w"/>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50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ppt_h/2"/>
                                          </p:val>
                                        </p:tav>
                                        <p:tav tm="100000">
                                          <p:val>
                                            <p:strVal val="#ppt_y"/>
                                          </p:val>
                                        </p:tav>
                                      </p:tavLst>
                                    </p:anim>
                                    <p:anim calcmode="lin" valueType="num">
                                      <p:cBhvr>
                                        <p:cTn id="52" dur="500" fill="hold"/>
                                        <p:tgtEl>
                                          <p:spTgt spid="23"/>
                                        </p:tgtEl>
                                        <p:attrNameLst>
                                          <p:attrName>ppt_w</p:attrName>
                                        </p:attrNameLst>
                                      </p:cBhvr>
                                      <p:tavLst>
                                        <p:tav tm="0">
                                          <p:val>
                                            <p:strVal val="#ppt_w"/>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50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9" grpId="0"/>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extBox 2"/>
          <p:cNvSpPr txBox="1"/>
          <p:nvPr/>
        </p:nvSpPr>
        <p:spPr>
          <a:xfrm>
            <a:off x="842008" y="1419622"/>
            <a:ext cx="7498080" cy="2009140"/>
          </a:xfrm>
          <a:prstGeom prst="rect">
            <a:avLst/>
          </a:prstGeom>
          <a:noFill/>
        </p:spPr>
        <p:txBody>
          <a:bodyPr wrap="none" rtlCol="0">
            <a:spAutoFit/>
          </a:bodyPr>
          <a:lstStyle/>
          <a:p>
            <a:pPr algn="ctr"/>
            <a:r>
              <a:rPr lang="zh-CN" altLang="en-US" sz="54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rPr>
              <a:t>展望</a:t>
            </a:r>
            <a:r>
              <a:rPr lang="en-US" altLang="zh-CN" sz="54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rPr>
              <a:t>201X</a:t>
            </a:r>
            <a:endParaRPr lang="en-US" altLang="zh-CN" sz="54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endParaRPr>
          </a:p>
          <a:p>
            <a:pPr algn="ctr"/>
            <a:r>
              <a:rPr lang="zh-CN" altLang="en-US" sz="36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rPr>
              <a:t>我们将开拓创新、不断超越</a:t>
            </a:r>
            <a:endParaRPr lang="en-US" altLang="zh-CN" sz="36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endParaRPr>
          </a:p>
          <a:p>
            <a:pPr algn="ctr"/>
            <a:r>
              <a:rPr lang="zh-CN" altLang="en-US" sz="3200" b="1" dirty="0" smtClean="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rPr>
              <a:t>以新的姿态、新的步伐，创造新的篇章！</a:t>
            </a:r>
            <a:endParaRPr lang="zh-CN" altLang="en-US" sz="3200" b="1" dirty="0">
              <a:gradFill>
                <a:gsLst>
                  <a:gs pos="0">
                    <a:srgbClr val="FFC000"/>
                  </a:gs>
                  <a:gs pos="28320">
                    <a:srgbClr val="FF0000"/>
                  </a:gs>
                  <a:gs pos="80000">
                    <a:srgbClr val="FF0000"/>
                  </a:gs>
                  <a:gs pos="100000">
                    <a:srgbClr val="FFC000"/>
                  </a:gs>
                </a:gsLst>
                <a:lin ang="13500000" scaled="1"/>
              </a:gradFill>
              <a:latin typeface="微软雅黑" panose="020B0503020204020204" pitchFamily="34" charset="-122"/>
              <a:ea typeface="微软雅黑" panose="020B0503020204020204" pitchFamily="34" charset="-122"/>
            </a:endParaRPr>
          </a:p>
        </p:txBody>
      </p:sp>
      <p:pic>
        <p:nvPicPr>
          <p:cNvPr id="7" name="9光"/>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34523" y="2008967"/>
            <a:ext cx="3918536" cy="28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9光"/>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53871" y="3119450"/>
            <a:ext cx="3918536" cy="28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advTm="0">
        <p14:flash/>
      </p:transition>
    </mc:Choice>
    <mc:Fallback>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strVal val="4*#ppt_w"/>
                                          </p:val>
                                        </p:tav>
                                        <p:tav tm="100000">
                                          <p:val>
                                            <p:strVal val="#ppt_w"/>
                                          </p:val>
                                        </p:tav>
                                      </p:tavLst>
                                    </p:anim>
                                    <p:anim calcmode="lin" valueType="num">
                                      <p:cBhvr>
                                        <p:cTn id="8" dur="250" fill="hold"/>
                                        <p:tgtEl>
                                          <p:spTgt spid="3"/>
                                        </p:tgtEl>
                                        <p:attrNameLst>
                                          <p:attrName>ppt_h</p:attrName>
                                        </p:attrNameLst>
                                      </p:cBhvr>
                                      <p:tavLst>
                                        <p:tav tm="0">
                                          <p:val>
                                            <p:strVal val="4*#ppt_h"/>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par>
                                <p:cTn id="12" presetID="6" presetClass="emph" presetSubtype="0" fill="hold" grpId="1" nodeType="withEffect">
                                  <p:stCondLst>
                                    <p:cond delay="250"/>
                                  </p:stCondLst>
                                  <p:childTnLst>
                                    <p:animScale>
                                      <p:cBhvr>
                                        <p:cTn id="13" dur="3000" fill="hold"/>
                                        <p:tgtEl>
                                          <p:spTgt spid="3"/>
                                        </p:tgtEl>
                                      </p:cBhvr>
                                      <p:by x="95000" y="95000"/>
                                    </p:animScale>
                                  </p:childTnLst>
                                </p:cTn>
                              </p:par>
                              <p:par>
                                <p:cTn id="14" presetID="53" presetClass="exit" presetSubtype="32" fill="hold" grpId="2" nodeType="withEffect">
                                  <p:stCondLst>
                                    <p:cond delay="3500"/>
                                  </p:stCondLst>
                                  <p:childTnLst>
                                    <p:anim calcmode="lin" valueType="num">
                                      <p:cBhvr>
                                        <p:cTn id="15" dur="250"/>
                                        <p:tgtEl>
                                          <p:spTgt spid="3"/>
                                        </p:tgtEl>
                                        <p:attrNameLst>
                                          <p:attrName>ppt_w</p:attrName>
                                        </p:attrNameLst>
                                      </p:cBhvr>
                                      <p:tavLst>
                                        <p:tav tm="0">
                                          <p:val>
                                            <p:strVal val="ppt_w"/>
                                          </p:val>
                                        </p:tav>
                                        <p:tav tm="100000">
                                          <p:val>
                                            <p:fltVal val="0"/>
                                          </p:val>
                                        </p:tav>
                                      </p:tavLst>
                                    </p:anim>
                                    <p:anim calcmode="lin" valueType="num">
                                      <p:cBhvr>
                                        <p:cTn id="16" dur="250"/>
                                        <p:tgtEl>
                                          <p:spTgt spid="3"/>
                                        </p:tgtEl>
                                        <p:attrNameLst>
                                          <p:attrName>ppt_h</p:attrName>
                                        </p:attrNameLst>
                                      </p:cBhvr>
                                      <p:tavLst>
                                        <p:tav tm="0">
                                          <p:val>
                                            <p:strVal val="ppt_h"/>
                                          </p:val>
                                        </p:tav>
                                        <p:tav tm="100000">
                                          <p:val>
                                            <p:fltVal val="0"/>
                                          </p:val>
                                        </p:tav>
                                      </p:tavLst>
                                    </p:anim>
                                    <p:animEffect transition="out" filter="fade">
                                      <p:cBhvr>
                                        <p:cTn id="17" dur="250"/>
                                        <p:tgtEl>
                                          <p:spTgt spid="3"/>
                                        </p:tgtEl>
                                      </p:cBhvr>
                                    </p:animEffect>
                                    <p:set>
                                      <p:cBhvr>
                                        <p:cTn id="18" dur="1" fill="hold">
                                          <p:stCondLst>
                                            <p:cond delay="249"/>
                                          </p:stCondLst>
                                        </p:cTn>
                                        <p:tgtEl>
                                          <p:spTgt spid="3"/>
                                        </p:tgtEl>
                                        <p:attrNameLst>
                                          <p:attrName>style.visibility</p:attrName>
                                        </p:attrNameLst>
                                      </p:cBhvr>
                                      <p:to>
                                        <p:strVal val="hidden"/>
                                      </p:to>
                                    </p:set>
                                  </p:childTnLst>
                                </p:cTn>
                              </p:par>
                              <p:par>
                                <p:cTn id="19" presetID="1" presetClass="entr" presetSubtype="0"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250"/>
                                  </p:stCondLst>
                                  <p:childTnLst>
                                    <p:set>
                                      <p:cBhvr>
                                        <p:cTn id="22" dur="1" fill="hold">
                                          <p:stCondLst>
                                            <p:cond delay="0"/>
                                          </p:stCondLst>
                                        </p:cTn>
                                        <p:tgtEl>
                                          <p:spTgt spid="8"/>
                                        </p:tgtEl>
                                        <p:attrNameLst>
                                          <p:attrName>style.visibility</p:attrName>
                                        </p:attrNameLst>
                                      </p:cBhvr>
                                      <p:to>
                                        <p:strVal val="visible"/>
                                      </p:to>
                                    </p:set>
                                  </p:childTnLst>
                                </p:cTn>
                              </p:par>
                              <p:par>
                                <p:cTn id="23" presetID="2" presetClass="exit" presetSubtype="8" fill="hold" nodeType="withEffect">
                                  <p:stCondLst>
                                    <p:cond delay="250"/>
                                  </p:stCondLst>
                                  <p:childTnLst>
                                    <p:anim calcmode="lin" valueType="num">
                                      <p:cBhvr additive="base">
                                        <p:cTn id="24" dur="3000"/>
                                        <p:tgtEl>
                                          <p:spTgt spid="7"/>
                                        </p:tgtEl>
                                        <p:attrNameLst>
                                          <p:attrName>ppt_x</p:attrName>
                                        </p:attrNameLst>
                                      </p:cBhvr>
                                      <p:tavLst>
                                        <p:tav tm="0">
                                          <p:val>
                                            <p:strVal val="ppt_x"/>
                                          </p:val>
                                        </p:tav>
                                        <p:tav tm="100000">
                                          <p:val>
                                            <p:strVal val="0-ppt_w/2"/>
                                          </p:val>
                                        </p:tav>
                                      </p:tavLst>
                                    </p:anim>
                                    <p:anim calcmode="lin" valueType="num">
                                      <p:cBhvr additive="base">
                                        <p:cTn id="25" dur="3000"/>
                                        <p:tgtEl>
                                          <p:spTgt spid="7"/>
                                        </p:tgtEl>
                                        <p:attrNameLst>
                                          <p:attrName>ppt_y</p:attrName>
                                        </p:attrNameLst>
                                      </p:cBhvr>
                                      <p:tavLst>
                                        <p:tav tm="0">
                                          <p:val>
                                            <p:strVal val="ppt_y"/>
                                          </p:val>
                                        </p:tav>
                                        <p:tav tm="100000">
                                          <p:val>
                                            <p:strVal val="ppt_y"/>
                                          </p:val>
                                        </p:tav>
                                      </p:tavLst>
                                    </p:anim>
                                    <p:set>
                                      <p:cBhvr>
                                        <p:cTn id="26" dur="1" fill="hold">
                                          <p:stCondLst>
                                            <p:cond delay="2999"/>
                                          </p:stCondLst>
                                        </p:cTn>
                                        <p:tgtEl>
                                          <p:spTgt spid="7"/>
                                        </p:tgtEl>
                                        <p:attrNameLst>
                                          <p:attrName>style.visibility</p:attrName>
                                        </p:attrNameLst>
                                      </p:cBhvr>
                                      <p:to>
                                        <p:strVal val="hidden"/>
                                      </p:to>
                                    </p:set>
                                  </p:childTnLst>
                                </p:cTn>
                              </p:par>
                              <p:par>
                                <p:cTn id="27" presetID="2" presetClass="exit" presetSubtype="2" fill="hold" nodeType="withEffect">
                                  <p:stCondLst>
                                    <p:cond delay="250"/>
                                  </p:stCondLst>
                                  <p:childTnLst>
                                    <p:anim calcmode="lin" valueType="num">
                                      <p:cBhvr additive="base">
                                        <p:cTn id="28" dur="3000"/>
                                        <p:tgtEl>
                                          <p:spTgt spid="8"/>
                                        </p:tgtEl>
                                        <p:attrNameLst>
                                          <p:attrName>ppt_x</p:attrName>
                                        </p:attrNameLst>
                                      </p:cBhvr>
                                      <p:tavLst>
                                        <p:tav tm="0">
                                          <p:val>
                                            <p:strVal val="ppt_x"/>
                                          </p:val>
                                        </p:tav>
                                        <p:tav tm="100000">
                                          <p:val>
                                            <p:strVal val="1+ppt_w/2"/>
                                          </p:val>
                                        </p:tav>
                                      </p:tavLst>
                                    </p:anim>
                                    <p:anim calcmode="lin" valueType="num">
                                      <p:cBhvr additive="base">
                                        <p:cTn id="29" dur="3000"/>
                                        <p:tgtEl>
                                          <p:spTgt spid="8"/>
                                        </p:tgtEl>
                                        <p:attrNameLst>
                                          <p:attrName>ppt_y</p:attrName>
                                        </p:attrNameLst>
                                      </p:cBhvr>
                                      <p:tavLst>
                                        <p:tav tm="0">
                                          <p:val>
                                            <p:strVal val="ppt_y"/>
                                          </p:val>
                                        </p:tav>
                                        <p:tav tm="100000">
                                          <p:val>
                                            <p:strVal val="ppt_y"/>
                                          </p:val>
                                        </p:tav>
                                      </p:tavLst>
                                    </p:anim>
                                    <p:set>
                                      <p:cBhvr>
                                        <p:cTn id="30" dur="1" fill="hold">
                                          <p:stCondLst>
                                            <p:cond delay="2999"/>
                                          </p:stCondLst>
                                        </p:cTn>
                                        <p:tgtEl>
                                          <p:spTgt spid="8"/>
                                        </p:tgtEl>
                                        <p:attrNameLst>
                                          <p:attrName>style.visibility</p:attrName>
                                        </p:attrNameLst>
                                      </p:cBhvr>
                                      <p:to>
                                        <p:strVal val="hidden"/>
                                      </p:to>
                                    </p:set>
                                  </p:childTnLst>
                                </p:cTn>
                              </p:par>
                              <p:par>
                                <p:cTn id="31" presetID="6" presetClass="exit" presetSubtype="32" fill="hold" nodeType="withEffect">
                                  <p:stCondLst>
                                    <p:cond delay="1500"/>
                                  </p:stCondLst>
                                  <p:childTnLst>
                                    <p:animEffect transition="out" filter="circle(out)">
                                      <p:cBhvr>
                                        <p:cTn id="32" dur="1000"/>
                                        <p:tgtEl>
                                          <p:spTgt spid="7"/>
                                        </p:tgtEl>
                                      </p:cBhvr>
                                    </p:animEffect>
                                    <p:set>
                                      <p:cBhvr>
                                        <p:cTn id="33" dur="1" fill="hold">
                                          <p:stCondLst>
                                            <p:cond delay="999"/>
                                          </p:stCondLst>
                                        </p:cTn>
                                        <p:tgtEl>
                                          <p:spTgt spid="7"/>
                                        </p:tgtEl>
                                        <p:attrNameLst>
                                          <p:attrName>style.visibility</p:attrName>
                                        </p:attrNameLst>
                                      </p:cBhvr>
                                      <p:to>
                                        <p:strVal val="hidden"/>
                                      </p:to>
                                    </p:set>
                                  </p:childTnLst>
                                </p:cTn>
                              </p:par>
                              <p:par>
                                <p:cTn id="34" presetID="6" presetClass="exit" presetSubtype="32" fill="hold" nodeType="withEffect">
                                  <p:stCondLst>
                                    <p:cond delay="1500"/>
                                  </p:stCondLst>
                                  <p:childTnLst>
                                    <p:animEffect transition="out" filter="circle(out)">
                                      <p:cBhvr>
                                        <p:cTn id="35" dur="1000"/>
                                        <p:tgtEl>
                                          <p:spTgt spid="8"/>
                                        </p:tgtEl>
                                      </p:cBhvr>
                                    </p:animEffect>
                                    <p:set>
                                      <p:cBhvr>
                                        <p:cTn id="36"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2394179"/>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effectLst>
                    <a:outerShdw blurRad="38100" dist="38100" dir="2700000" algn="tl">
                      <a:srgbClr val="000000">
                        <a:alpha val="43137"/>
                      </a:srgbClr>
                    </a:outerShdw>
                  </a:effectLst>
                  <a:latin typeface="+mj-ea"/>
                  <a:ea typeface="+mj-ea"/>
                  <a:cs typeface="Calibri" panose="020F0502020204030204" charset="0"/>
                  <a:sym typeface="Calibri" panose="020F0502020204030204" charset="0"/>
                </a:rPr>
                <a:t>01</a:t>
              </a:r>
              <a:endParaRPr lang="zh-CN" altLang="en-US" sz="3300" dirty="0">
                <a:solidFill>
                  <a:srgbClr val="FFFFFF"/>
                </a:solidFill>
                <a:effectLst>
                  <a:outerShdw blurRad="38100" dist="38100" dir="2700000" algn="tl">
                    <a:srgbClr val="000000">
                      <a:alpha val="43137"/>
                    </a:srgbClr>
                  </a:outerShdw>
                </a:effectLst>
                <a:latin typeface="+mj-ea"/>
                <a:ea typeface="+mj-ea"/>
                <a:sym typeface="宋体" panose="02010600030101010101" pitchFamily="2" charset="-122"/>
              </a:endParaRPr>
            </a:p>
          </p:txBody>
        </p:sp>
      </p:grpSp>
      <p:grpSp>
        <p:nvGrpSpPr>
          <p:cNvPr id="12" name="组合 30"/>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latin typeface="+mj-ea"/>
                  <a:ea typeface="+mj-ea"/>
                  <a:cs typeface="Calibri" panose="020F0502020204030204" charset="0"/>
                  <a:sym typeface="Calibri" panose="020F0502020204030204" charset="0"/>
                </a:rPr>
                <a:t>04</a:t>
              </a:r>
              <a:endParaRPr lang="zh-CN" altLang="en-US" sz="3300" dirty="0">
                <a:solidFill>
                  <a:srgbClr val="FFFFFF"/>
                </a:solidFill>
                <a:latin typeface="+mj-ea"/>
                <a:ea typeface="+mj-ea"/>
                <a:sym typeface="宋体" panose="02010600030101010101" pitchFamily="2" charset="-122"/>
              </a:endParaRPr>
            </a:p>
          </p:txBody>
        </p:sp>
      </p:grpSp>
      <p:grpSp>
        <p:nvGrpSpPr>
          <p:cNvPr id="22" name="组合 28"/>
          <p:cNvGrpSpPr/>
          <p:nvPr/>
        </p:nvGrpSpPr>
        <p:grpSpPr bwMode="auto">
          <a:xfrm>
            <a:off x="2188369" y="2786062"/>
            <a:ext cx="2383631" cy="1109663"/>
            <a:chOff x="0" y="0"/>
            <a:chExt cx="3178629" cy="1478928"/>
          </a:xfrm>
          <a:solidFill>
            <a:srgbClr val="F5CA40"/>
          </a:solidFill>
        </p:grpSpPr>
        <p:sp>
          <p:nvSpPr>
            <p:cNvPr id="23" name="矩形 10"/>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24" name="文本框 19"/>
            <p:cNvSpPr>
              <a:spLocks noChangeArrowheads="1"/>
            </p:cNvSpPr>
            <p:nvPr/>
          </p:nvSpPr>
          <p:spPr bwMode="auto">
            <a:xfrm>
              <a:off x="217994" y="40837"/>
              <a:ext cx="729364"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anose="020F0502020204030204" charset="0"/>
                  <a:sym typeface="Calibri" panose="020F0502020204030204" charset="0"/>
                </a:rPr>
                <a:t>03</a:t>
              </a:r>
              <a:endParaRPr lang="zh-CN" altLang="en-US" sz="2400">
                <a:solidFill>
                  <a:srgbClr val="000000"/>
                </a:solidFill>
                <a:latin typeface="+mj-ea"/>
                <a:ea typeface="+mj-ea"/>
                <a:sym typeface="宋体" panose="02010600030101010101" pitchFamily="2" charset="-122"/>
              </a:endParaRPr>
            </a:p>
          </p:txBody>
        </p:sp>
        <p:grpSp>
          <p:nvGrpSpPr>
            <p:cNvPr id="25" name="组合 20"/>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27" name="矩形 22"/>
              <p:cNvSpPr>
                <a:spLocks noChangeArrowheads="1"/>
              </p:cNvSpPr>
              <p:nvPr/>
            </p:nvSpPr>
            <p:spPr bwMode="auto">
              <a:xfrm>
                <a:off x="0" y="366984"/>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anose="020B0503020204020204"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34" name="组合 8"/>
          <p:cNvGrpSpPr/>
          <p:nvPr/>
        </p:nvGrpSpPr>
        <p:grpSpPr bwMode="auto">
          <a:xfrm>
            <a:off x="4572000" y="1677591"/>
            <a:ext cx="2475030" cy="1109663"/>
            <a:chOff x="0" y="0"/>
            <a:chExt cx="3299675" cy="1478928"/>
          </a:xfrm>
          <a:solidFill>
            <a:srgbClr val="F86251"/>
          </a:solidFill>
        </p:grpSpPr>
        <p:sp>
          <p:nvSpPr>
            <p:cNvPr id="35" name="矩形 9"/>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36" name="文本框 23"/>
            <p:cNvSpPr>
              <a:spLocks noChangeArrowheads="1"/>
            </p:cNvSpPr>
            <p:nvPr/>
          </p:nvSpPr>
          <p:spPr bwMode="auto">
            <a:xfrm>
              <a:off x="2570496" y="0"/>
              <a:ext cx="729179"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anose="020F0502020204030204" charset="0"/>
                  <a:sym typeface="Calibri" panose="020F0502020204030204" charset="0"/>
                </a:rPr>
                <a:t>02</a:t>
              </a:r>
              <a:endParaRPr lang="zh-CN" altLang="en-US" sz="2400">
                <a:solidFill>
                  <a:srgbClr val="000000"/>
                </a:solidFill>
                <a:latin typeface="+mj-ea"/>
                <a:ea typeface="+mj-ea"/>
                <a:sym typeface="宋体" panose="02010600030101010101" pitchFamily="2" charset="-122"/>
              </a:endParaRPr>
            </a:p>
          </p:txBody>
        </p:sp>
        <p:grpSp>
          <p:nvGrpSpPr>
            <p:cNvPr id="37" name="组合 24"/>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39" name="矩形 26"/>
              <p:cNvSpPr>
                <a:spLocks noChangeArrowheads="1"/>
              </p:cNvSpPr>
              <p:nvPr/>
            </p:nvSpPr>
            <p:spPr bwMode="auto">
              <a:xfrm>
                <a:off x="0" y="307938"/>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anose="020B0503020204020204"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42" name="Group 21"/>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F8625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a:t>
            </a:r>
            <a:r>
              <a:rPr lang="zh-CN" altLang="en-US" sz="9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9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sz="1800" dirty="0" smtClean="0"/>
              <a:t>第三部分  成功项目展示</a:t>
            </a:r>
            <a:endParaRPr lang="zh-CN" altLang="en-US" sz="1800"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90972" y="1239602"/>
            <a:ext cx="4896544" cy="3389136"/>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9" name="组合 4"/>
          <p:cNvGrpSpPr/>
          <p:nvPr/>
        </p:nvGrpSpPr>
        <p:grpSpPr bwMode="auto">
          <a:xfrm>
            <a:off x="4894068" y="1671650"/>
            <a:ext cx="4037227" cy="466560"/>
            <a:chOff x="0" y="0"/>
            <a:chExt cx="4752528" cy="549875"/>
          </a:xfrm>
          <a:solidFill>
            <a:srgbClr val="F86251"/>
          </a:solidFill>
        </p:grpSpPr>
        <p:sp>
          <p:nvSpPr>
            <p:cNvPr id="10" name="矩形 3"/>
            <p:cNvSpPr>
              <a:spLocks noChangeArrowheads="1"/>
            </p:cNvSpPr>
            <p:nvPr/>
          </p:nvSpPr>
          <p:spPr bwMode="auto">
            <a:xfrm>
              <a:off x="0" y="0"/>
              <a:ext cx="4752528" cy="549875"/>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TextBox 8"/>
            <p:cNvSpPr>
              <a:spLocks noChangeArrowheads="1"/>
            </p:cNvSpPr>
            <p:nvPr/>
          </p:nvSpPr>
          <p:spPr bwMode="auto">
            <a:xfrm>
              <a:off x="764955" y="84439"/>
              <a:ext cx="3456384" cy="4352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smtClean="0">
                  <a:solidFill>
                    <a:schemeClr val="bg1"/>
                  </a:solidFill>
                  <a:latin typeface="Impact" panose="020B0806030902050204" pitchFamily="34" charset="0"/>
                  <a:ea typeface="微软雅黑" panose="020B0503020204020204" pitchFamily="34" charset="-122"/>
                  <a:sym typeface="Impact" panose="020B0806030902050204" pitchFamily="34" charset="0"/>
                </a:rPr>
                <a:t>项目展示分类</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矩形 12"/>
          <p:cNvSpPr>
            <a:spLocks noChangeArrowheads="1"/>
          </p:cNvSpPr>
          <p:nvPr/>
        </p:nvSpPr>
        <p:spPr bwMode="auto">
          <a:xfrm>
            <a:off x="5076056" y="2211710"/>
            <a:ext cx="38211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第三部分  成功项目展示</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endParaRPr lang="zh-CN" altLang="en-US" dirty="0"/>
          </a:p>
        </p:txBody>
      </p:sp>
      <p:sp>
        <p:nvSpPr>
          <p:cNvPr id="27" name="六边形 26"/>
          <p:cNvSpPr/>
          <p:nvPr/>
        </p:nvSpPr>
        <p:spPr>
          <a:xfrm>
            <a:off x="3042639" y="1693877"/>
            <a:ext cx="1634636" cy="1410524"/>
          </a:xfrm>
          <a:prstGeom prst="hexagon">
            <a:avLst>
              <a:gd name="adj" fmla="val 25000"/>
              <a:gd name="vf" fmla="val 115470"/>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 name="六边形 27"/>
          <p:cNvSpPr/>
          <p:nvPr/>
        </p:nvSpPr>
        <p:spPr>
          <a:xfrm>
            <a:off x="4441071" y="2462084"/>
            <a:ext cx="1634636" cy="1410524"/>
          </a:xfrm>
          <a:prstGeom prst="hexagon">
            <a:avLst>
              <a:gd name="adj" fmla="val 25000"/>
              <a:gd name="vf" fmla="val 115470"/>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六边形 28"/>
          <p:cNvSpPr/>
          <p:nvPr/>
        </p:nvSpPr>
        <p:spPr>
          <a:xfrm>
            <a:off x="5865464" y="1711968"/>
            <a:ext cx="1634636" cy="1410524"/>
          </a:xfrm>
          <a:prstGeom prst="hexagon">
            <a:avLst>
              <a:gd name="adj" fmla="val 25000"/>
              <a:gd name="vf" fmla="val 11547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0" name="组合 29"/>
          <p:cNvGrpSpPr/>
          <p:nvPr/>
        </p:nvGrpSpPr>
        <p:grpSpPr>
          <a:xfrm>
            <a:off x="1005006" y="2183211"/>
            <a:ext cx="2242027" cy="1934639"/>
            <a:chOff x="195473" y="1923678"/>
            <a:chExt cx="2654349" cy="2288511"/>
          </a:xfrm>
          <a:solidFill>
            <a:srgbClr val="F86251"/>
          </a:solidFill>
        </p:grpSpPr>
        <p:sp>
          <p:nvSpPr>
            <p:cNvPr id="31" name="六边形 30"/>
            <p:cNvSpPr/>
            <p:nvPr/>
          </p:nvSpPr>
          <p:spPr>
            <a:xfrm>
              <a:off x="195473" y="1923678"/>
              <a:ext cx="2654349" cy="2288511"/>
            </a:xfrm>
            <a:prstGeom prst="hexagon">
              <a:avLst>
                <a:gd name="adj" fmla="val 25000"/>
                <a:gd name="vf" fmla="val 115470"/>
              </a:avLst>
            </a:prstGeom>
            <a:grp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TextBox 31"/>
            <p:cNvSpPr txBox="1"/>
            <p:nvPr/>
          </p:nvSpPr>
          <p:spPr>
            <a:xfrm>
              <a:off x="539552" y="2427734"/>
              <a:ext cx="1944216" cy="1128626"/>
            </a:xfrm>
            <a:prstGeom prst="rect">
              <a:avLst/>
            </a:prstGeom>
            <a:grp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成功项</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目展示</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998662" y="3238137"/>
            <a:ext cx="1665870" cy="1410524"/>
            <a:chOff x="2555776" y="3171564"/>
            <a:chExt cx="1972234" cy="1668527"/>
          </a:xfrm>
        </p:grpSpPr>
        <p:sp>
          <p:nvSpPr>
            <p:cNvPr id="34" name="六边形 33"/>
            <p:cNvSpPr/>
            <p:nvPr/>
          </p:nvSpPr>
          <p:spPr>
            <a:xfrm>
              <a:off x="2592755" y="3171564"/>
              <a:ext cx="1935255" cy="1668527"/>
            </a:xfrm>
            <a:prstGeom prst="hexagon">
              <a:avLst>
                <a:gd name="adj" fmla="val 25000"/>
                <a:gd name="vf" fmla="val 115470"/>
              </a:avLst>
            </a:prstGeom>
            <a:solidFill>
              <a:srgbClr val="79A4C7">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TextBox 34"/>
            <p:cNvSpPr txBox="1"/>
            <p:nvPr/>
          </p:nvSpPr>
          <p:spPr>
            <a:xfrm>
              <a:off x="2555776" y="3651870"/>
              <a:ext cx="1944216" cy="655331"/>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项目展示</a:t>
              </a:r>
              <a:r>
                <a:rPr lang="en-US" altLang="zh-CN" sz="1400" b="1" dirty="0">
                  <a:solidFill>
                    <a:schemeClr val="bg1"/>
                  </a:solidFill>
                  <a:latin typeface="微软雅黑" panose="020B0503020204020204" pitchFamily="34" charset="-122"/>
                  <a:ea typeface="微软雅黑" panose="020B0503020204020204" pitchFamily="34" charset="-122"/>
                </a:rPr>
                <a:t>-1</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添加文字说明</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441071" y="926782"/>
            <a:ext cx="1649286" cy="1410524"/>
            <a:chOff x="4263453" y="437431"/>
            <a:chExt cx="1952600" cy="1668527"/>
          </a:xfrm>
        </p:grpSpPr>
        <p:sp>
          <p:nvSpPr>
            <p:cNvPr id="37" name="六边形 36"/>
            <p:cNvSpPr/>
            <p:nvPr/>
          </p:nvSpPr>
          <p:spPr>
            <a:xfrm>
              <a:off x="4263453" y="437431"/>
              <a:ext cx="1935255" cy="1668527"/>
            </a:xfrm>
            <a:prstGeom prst="hexagon">
              <a:avLst>
                <a:gd name="adj" fmla="val 25000"/>
                <a:gd name="vf" fmla="val 115470"/>
              </a:avLst>
            </a:prstGeom>
            <a:solidFill>
              <a:srgbClr val="F5CA40">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TextBox 37"/>
            <p:cNvSpPr txBox="1"/>
            <p:nvPr/>
          </p:nvSpPr>
          <p:spPr>
            <a:xfrm>
              <a:off x="4271837" y="948527"/>
              <a:ext cx="1944216" cy="655331"/>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项目展示</a:t>
              </a:r>
              <a:r>
                <a:rPr lang="en-US" altLang="zh-CN" sz="1400" b="1" dirty="0">
                  <a:solidFill>
                    <a:schemeClr val="bg1"/>
                  </a:solidFill>
                  <a:latin typeface="微软雅黑" panose="020B0503020204020204" pitchFamily="34" charset="-122"/>
                  <a:ea typeface="微软雅黑" panose="020B0503020204020204" pitchFamily="34" charset="-122"/>
                </a:rPr>
                <a:t>-2</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添加文字说明</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839985" y="3238137"/>
            <a:ext cx="1642205" cy="1410524"/>
            <a:chOff x="5919637" y="3171564"/>
            <a:chExt cx="1944216" cy="1668527"/>
          </a:xfrm>
        </p:grpSpPr>
        <p:sp>
          <p:nvSpPr>
            <p:cNvPr id="40" name="六边形 39"/>
            <p:cNvSpPr/>
            <p:nvPr/>
          </p:nvSpPr>
          <p:spPr>
            <a:xfrm>
              <a:off x="5919637" y="3171564"/>
              <a:ext cx="1935255" cy="1668527"/>
            </a:xfrm>
            <a:prstGeom prst="hexagon">
              <a:avLst>
                <a:gd name="adj" fmla="val 25000"/>
                <a:gd name="vf" fmla="val 115470"/>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TextBox 40"/>
            <p:cNvSpPr txBox="1"/>
            <p:nvPr/>
          </p:nvSpPr>
          <p:spPr>
            <a:xfrm>
              <a:off x="5919637" y="3682660"/>
              <a:ext cx="1944216" cy="655331"/>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项目展示</a:t>
              </a:r>
              <a:r>
                <a:rPr lang="en-US" altLang="zh-CN" sz="1400" b="1" dirty="0">
                  <a:solidFill>
                    <a:schemeClr val="bg1"/>
                  </a:solidFill>
                  <a:latin typeface="微软雅黑" panose="020B0503020204020204" pitchFamily="34" charset="-122"/>
                  <a:ea typeface="微软雅黑" panose="020B0503020204020204" pitchFamily="34" charset="-122"/>
                </a:rPr>
                <a:t>-3</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添加文字说明</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2" name="直接连接符 41"/>
          <p:cNvSpPr>
            <a:spLocks noChangeShapeType="1"/>
          </p:cNvSpPr>
          <p:nvPr/>
        </p:nvSpPr>
        <p:spPr bwMode="auto">
          <a:xfrm flipH="1">
            <a:off x="1109660" y="1435679"/>
            <a:ext cx="2005012" cy="158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矩形 42"/>
          <p:cNvSpPr/>
          <p:nvPr/>
        </p:nvSpPr>
        <p:spPr>
          <a:xfrm>
            <a:off x="1147726" y="109336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147725" y="144235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10" presetClass="entr" presetSubtype="0" fill="hold"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500"/>
                                        <p:tgtEl>
                                          <p:spTgt spid="27"/>
                                        </p:tgtEl>
                                      </p:cBhvr>
                                    </p:animEffect>
                                  </p:childTnLst>
                                </p:cTn>
                              </p:par>
                              <p:par>
                                <p:cTn id="13" presetID="10" presetClass="entr" presetSubtype="0"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500"/>
                                        <p:tgtEl>
                                          <p:spTgt spid="33"/>
                                        </p:tgtEl>
                                      </p:cBhvr>
                                    </p:animEffect>
                                  </p:childTnLst>
                                </p:cTn>
                              </p:par>
                              <p:par>
                                <p:cTn id="16" presetID="10" presetClass="entr" presetSubtype="0" fill="hold" nodeType="withEffect">
                                  <p:stCondLst>
                                    <p:cond delay="5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500"/>
                                        <p:tgtEl>
                                          <p:spTgt spid="28"/>
                                        </p:tgtEl>
                                      </p:cBhvr>
                                    </p:animEffect>
                                  </p:childTnLst>
                                </p:cTn>
                              </p:par>
                              <p:par>
                                <p:cTn id="19" presetID="10" presetClass="entr" presetSubtype="0" fill="hold" nodeType="withEffect">
                                  <p:stCondLst>
                                    <p:cond delay="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500"/>
                                        <p:tgtEl>
                                          <p:spTgt spid="36"/>
                                        </p:tgtEl>
                                      </p:cBhvr>
                                    </p:animEffect>
                                  </p:childTnLst>
                                </p:cTn>
                              </p:par>
                              <p:par>
                                <p:cTn id="22" presetID="10" presetClass="entr" presetSubtype="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500"/>
                                        <p:tgtEl>
                                          <p:spTgt spid="29"/>
                                        </p:tgtEl>
                                      </p:cBhvr>
                                    </p:animEffect>
                                  </p:childTnLst>
                                </p:cTn>
                              </p:par>
                              <p:par>
                                <p:cTn id="25" presetID="10" presetClass="entr" presetSubtype="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500"/>
                                        <p:tgtEl>
                                          <p:spTgt spid="39"/>
                                        </p:tgtEl>
                                      </p:cBhvr>
                                    </p:animEffect>
                                  </p:childTnLst>
                                </p:cTn>
                              </p:par>
                              <p:par>
                                <p:cTn id="28" presetID="8" presetClass="emph" presetSubtype="0" decel="58000" fill="hold" nodeType="withEffect">
                                  <p:stCondLst>
                                    <p:cond delay="500"/>
                                  </p:stCondLst>
                                  <p:childTnLst>
                                    <p:animRot by="-21600000">
                                      <p:cBhvr>
                                        <p:cTn id="29" dur="1500" fill="hold"/>
                                        <p:tgtEl>
                                          <p:spTgt spid="27"/>
                                        </p:tgtEl>
                                        <p:attrNameLst>
                                          <p:attrName>r</p:attrName>
                                        </p:attrNameLst>
                                      </p:cBhvr>
                                    </p:animRot>
                                  </p:childTnLst>
                                </p:cTn>
                              </p:par>
                              <p:par>
                                <p:cTn id="30" presetID="8" presetClass="emph" presetSubtype="0" decel="58000" fill="hold" nodeType="withEffect">
                                  <p:stCondLst>
                                    <p:cond delay="500"/>
                                  </p:stCondLst>
                                  <p:childTnLst>
                                    <p:animRot by="21600000">
                                      <p:cBhvr>
                                        <p:cTn id="31" dur="1500" fill="hold"/>
                                        <p:tgtEl>
                                          <p:spTgt spid="33"/>
                                        </p:tgtEl>
                                        <p:attrNameLst>
                                          <p:attrName>r</p:attrName>
                                        </p:attrNameLst>
                                      </p:cBhvr>
                                    </p:animRot>
                                  </p:childTnLst>
                                </p:cTn>
                              </p:par>
                              <p:par>
                                <p:cTn id="32" presetID="8" presetClass="emph" presetSubtype="0" decel="58000" fill="hold" nodeType="withEffect">
                                  <p:stCondLst>
                                    <p:cond delay="500"/>
                                  </p:stCondLst>
                                  <p:childTnLst>
                                    <p:animRot by="-21600000">
                                      <p:cBhvr>
                                        <p:cTn id="33" dur="1500" fill="hold"/>
                                        <p:tgtEl>
                                          <p:spTgt spid="28"/>
                                        </p:tgtEl>
                                        <p:attrNameLst>
                                          <p:attrName>r</p:attrName>
                                        </p:attrNameLst>
                                      </p:cBhvr>
                                    </p:animRot>
                                  </p:childTnLst>
                                </p:cTn>
                              </p:par>
                              <p:par>
                                <p:cTn id="34" presetID="8" presetClass="emph" presetSubtype="0" decel="58000" fill="hold" nodeType="withEffect">
                                  <p:stCondLst>
                                    <p:cond delay="500"/>
                                  </p:stCondLst>
                                  <p:childTnLst>
                                    <p:animRot by="21600000">
                                      <p:cBhvr>
                                        <p:cTn id="35" dur="1500" fill="hold"/>
                                        <p:tgtEl>
                                          <p:spTgt spid="36"/>
                                        </p:tgtEl>
                                        <p:attrNameLst>
                                          <p:attrName>r</p:attrName>
                                        </p:attrNameLst>
                                      </p:cBhvr>
                                    </p:animRot>
                                  </p:childTnLst>
                                </p:cTn>
                              </p:par>
                              <p:par>
                                <p:cTn id="36" presetID="8" presetClass="emph" presetSubtype="0" decel="58000" fill="hold" nodeType="withEffect">
                                  <p:stCondLst>
                                    <p:cond delay="500"/>
                                  </p:stCondLst>
                                  <p:childTnLst>
                                    <p:animRot by="-21600000">
                                      <p:cBhvr>
                                        <p:cTn id="37" dur="1500" fill="hold"/>
                                        <p:tgtEl>
                                          <p:spTgt spid="29"/>
                                        </p:tgtEl>
                                        <p:attrNameLst>
                                          <p:attrName>r</p:attrName>
                                        </p:attrNameLst>
                                      </p:cBhvr>
                                    </p:animRot>
                                  </p:childTnLst>
                                </p:cTn>
                              </p:par>
                              <p:par>
                                <p:cTn id="38" presetID="8" presetClass="emph" presetSubtype="0" decel="58000" fill="hold" nodeType="withEffect">
                                  <p:stCondLst>
                                    <p:cond delay="500"/>
                                  </p:stCondLst>
                                  <p:childTnLst>
                                    <p:animRot by="21600000">
                                      <p:cBhvr>
                                        <p:cTn id="39" dur="1500" fill="hold"/>
                                        <p:tgtEl>
                                          <p:spTgt spid="39"/>
                                        </p:tgtEl>
                                        <p:attrNameLst>
                                          <p:attrName>r</p:attrName>
                                        </p:attrNameLst>
                                      </p:cBhvr>
                                    </p:animRot>
                                  </p:childTnLst>
                                </p:cTn>
                              </p:par>
                              <p:par>
                                <p:cTn id="40"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1" dur="1500" fill="hold"/>
                                        <p:tgtEl>
                                          <p:spTgt spid="27"/>
                                        </p:tgtEl>
                                        <p:attrNameLst>
                                          <p:attrName>ppt_x</p:attrName>
                                          <p:attrName>ppt_y</p:attrName>
                                        </p:attrNameLst>
                                      </p:cBhvr>
                                    </p:animMotion>
                                  </p:childTnLst>
                                </p:cTn>
                              </p:par>
                              <p:par>
                                <p:cTn id="42"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3" dur="1500" fill="hold"/>
                                        <p:tgtEl>
                                          <p:spTgt spid="33"/>
                                        </p:tgtEl>
                                        <p:attrNameLst>
                                          <p:attrName>ppt_x</p:attrName>
                                          <p:attrName>ppt_y</p:attrName>
                                        </p:attrNameLst>
                                      </p:cBhvr>
                                    </p:animMotion>
                                  </p:childTnLst>
                                </p:cTn>
                              </p:par>
                              <p:par>
                                <p:cTn id="44"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5" dur="1500" fill="hold"/>
                                        <p:tgtEl>
                                          <p:spTgt spid="36"/>
                                        </p:tgtEl>
                                        <p:attrNameLst>
                                          <p:attrName>ppt_x</p:attrName>
                                          <p:attrName>ppt_y</p:attrName>
                                        </p:attrNameLst>
                                      </p:cBhvr>
                                    </p:animMotion>
                                  </p:childTnLst>
                                </p:cTn>
                              </p:par>
                              <p:par>
                                <p:cTn id="46"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7" dur="1500" fill="hold"/>
                                        <p:tgtEl>
                                          <p:spTgt spid="28"/>
                                        </p:tgtEl>
                                        <p:attrNameLst>
                                          <p:attrName>ppt_x</p:attrName>
                                          <p:attrName>ppt_y</p:attrName>
                                        </p:attrNameLst>
                                      </p:cBhvr>
                                    </p:animMotion>
                                  </p:childTnLst>
                                </p:cTn>
                              </p:par>
                              <p:par>
                                <p:cTn id="48"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9" dur="1500" fill="hold"/>
                                        <p:tgtEl>
                                          <p:spTgt spid="29"/>
                                        </p:tgtEl>
                                        <p:attrNameLst>
                                          <p:attrName>ppt_x</p:attrName>
                                          <p:attrName>ppt_y</p:attrName>
                                        </p:attrNameLst>
                                      </p:cBhvr>
                                    </p:animMotion>
                                  </p:childTnLst>
                                </p:cTn>
                              </p:par>
                              <p:par>
                                <p:cTn id="50"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1" dur="1500" fill="hold"/>
                                        <p:tgtEl>
                                          <p:spTgt spid="39"/>
                                        </p:tgtEl>
                                        <p:attrNameLst>
                                          <p:attrName>ppt_x</p:attrName>
                                          <p:attrName>ppt_y</p:attrName>
                                        </p:attrNameLst>
                                      </p:cBhvr>
                                    </p:animMotion>
                                  </p:childTnLst>
                                </p:cTn>
                              </p:par>
                            </p:childTnLst>
                          </p:cTn>
                        </p:par>
                        <p:par>
                          <p:cTn id="52" fill="hold">
                            <p:stCondLst>
                              <p:cond delay="500"/>
                            </p:stCondLst>
                            <p:childTnLst>
                              <p:par>
                                <p:cTn id="53" presetID="22" presetClass="entr" presetSubtype="2"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right)">
                                      <p:cBhvr>
                                        <p:cTn id="55" dur="500"/>
                                        <p:tgtEl>
                                          <p:spTgt spid="42"/>
                                        </p:tgtEl>
                                      </p:cBhvr>
                                    </p:animEffect>
                                  </p:childTnLst>
                                </p:cTn>
                              </p:par>
                            </p:childTnLst>
                          </p:cTn>
                        </p:par>
                        <p:par>
                          <p:cTn id="56" fill="hold">
                            <p:stCondLst>
                              <p:cond delay="1000"/>
                            </p:stCondLst>
                            <p:childTnLst>
                              <p:par>
                                <p:cTn id="57" presetID="17" presetClass="entr" presetSubtype="1" fill="hold" grpId="0" nodeType="afterEffect">
                                  <p:stCondLst>
                                    <p:cond delay="0"/>
                                  </p:stCondLst>
                                  <p:iterate type="lt">
                                    <p:tmPct val="10000"/>
                                  </p:iterate>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ppt_x</p:attrName>
                                        </p:attrNameLst>
                                      </p:cBhvr>
                                      <p:tavLst>
                                        <p:tav tm="0">
                                          <p:val>
                                            <p:strVal val="#ppt_x"/>
                                          </p:val>
                                        </p:tav>
                                        <p:tav tm="100000">
                                          <p:val>
                                            <p:strVal val="#ppt_x"/>
                                          </p:val>
                                        </p:tav>
                                      </p:tavLst>
                                    </p:anim>
                                    <p:anim calcmode="lin" valueType="num">
                                      <p:cBhvr>
                                        <p:cTn id="60" dur="500" fill="hold"/>
                                        <p:tgtEl>
                                          <p:spTgt spid="43"/>
                                        </p:tgtEl>
                                        <p:attrNameLst>
                                          <p:attrName>ppt_y</p:attrName>
                                        </p:attrNameLst>
                                      </p:cBhvr>
                                      <p:tavLst>
                                        <p:tav tm="0">
                                          <p:val>
                                            <p:strVal val="#ppt_y-#ppt_h/2"/>
                                          </p:val>
                                        </p:tav>
                                        <p:tav tm="100000">
                                          <p:val>
                                            <p:strVal val="#ppt_y"/>
                                          </p:val>
                                        </p:tav>
                                      </p:tavLst>
                                    </p:anim>
                                    <p:anim calcmode="lin" valueType="num">
                                      <p:cBhvr>
                                        <p:cTn id="61" dur="500" fill="hold"/>
                                        <p:tgtEl>
                                          <p:spTgt spid="43"/>
                                        </p:tgtEl>
                                        <p:attrNameLst>
                                          <p:attrName>ppt_w</p:attrName>
                                        </p:attrNameLst>
                                      </p:cBhvr>
                                      <p:tavLst>
                                        <p:tav tm="0">
                                          <p:val>
                                            <p:strVal val="#ppt_w"/>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childTnLst>
                                </p:cTn>
                              </p:par>
                              <p:par>
                                <p:cTn id="63" presetID="10" presetClass="entr" presetSubtype="0" fill="hold" grpId="0" nodeType="withEffect">
                                  <p:stCondLst>
                                    <p:cond delay="25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endParaRPr lang="zh-CN" altLang="en-US" dirty="0"/>
          </a:p>
        </p:txBody>
      </p:sp>
      <p:grpSp>
        <p:nvGrpSpPr>
          <p:cNvPr id="3" name="组合 2"/>
          <p:cNvGrpSpPr/>
          <p:nvPr/>
        </p:nvGrpSpPr>
        <p:grpSpPr>
          <a:xfrm>
            <a:off x="844058" y="2016195"/>
            <a:ext cx="1597446" cy="1317991"/>
            <a:chOff x="844058" y="2016195"/>
            <a:chExt cx="1597446" cy="1317991"/>
          </a:xfrm>
        </p:grpSpPr>
        <p:sp>
          <p:nvSpPr>
            <p:cNvPr id="4"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defTabSz="977900">
                <a:lnSpc>
                  <a:spcPct val="90000"/>
                </a:lnSpc>
                <a:spcAft>
                  <a:spcPct val="15000"/>
                </a:spcAft>
                <a:defRPr/>
              </a:pPr>
              <a:endParaRPr lang="en-US" altLang="zh-CN" sz="1400" dirty="0">
                <a:solidFill>
                  <a:srgbClr val="000000"/>
                </a:solidFill>
                <a:latin typeface="U.S. 101" pitchFamily="2" charset="0"/>
                <a:cs typeface="Arial" panose="020B0604020202020204" pitchFamily="34" charset="0"/>
              </a:endParaRPr>
            </a:p>
          </p:txBody>
        </p:sp>
        <p:sp>
          <p:nvSpPr>
            <p:cNvPr id="5" name="TextBox 57"/>
            <p:cNvSpPr>
              <a:spLocks noChangeArrowheads="1"/>
            </p:cNvSpPr>
            <p:nvPr/>
          </p:nvSpPr>
          <p:spPr bwMode="auto">
            <a:xfrm>
              <a:off x="868875" y="2130412"/>
              <a:ext cx="1547812" cy="92233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grpSp>
        <p:nvGrpSpPr>
          <p:cNvPr id="6" name="组合 5"/>
          <p:cNvGrpSpPr/>
          <p:nvPr/>
        </p:nvGrpSpPr>
        <p:grpSpPr>
          <a:xfrm>
            <a:off x="2855728" y="2018177"/>
            <a:ext cx="1667763" cy="1317992"/>
            <a:chOff x="2855728" y="2018177"/>
            <a:chExt cx="1667763" cy="1317992"/>
          </a:xfrm>
        </p:grpSpPr>
        <p:sp>
          <p:nvSpPr>
            <p:cNvPr id="7"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8" name="TextBox 57"/>
            <p:cNvSpPr>
              <a:spLocks noChangeArrowheads="1"/>
            </p:cNvSpPr>
            <p:nvPr/>
          </p:nvSpPr>
          <p:spPr bwMode="auto">
            <a:xfrm>
              <a:off x="2975679" y="2332577"/>
              <a:ext cx="1547812" cy="92233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grpSp>
        <p:nvGrpSpPr>
          <p:cNvPr id="9" name="组合 8"/>
          <p:cNvGrpSpPr/>
          <p:nvPr/>
        </p:nvGrpSpPr>
        <p:grpSpPr>
          <a:xfrm>
            <a:off x="4867400" y="2016195"/>
            <a:ext cx="1597446" cy="1317991"/>
            <a:chOff x="4867400" y="2016195"/>
            <a:chExt cx="1597446" cy="1317991"/>
          </a:xfrm>
        </p:grpSpPr>
        <p:sp>
          <p:nvSpPr>
            <p:cNvPr id="10"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no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1400" dirty="0">
                <a:latin typeface="U.S. 101" pitchFamily="2" charset="0"/>
              </a:endParaRPr>
            </a:p>
          </p:txBody>
        </p:sp>
        <p:sp>
          <p:nvSpPr>
            <p:cNvPr id="11" name="TextBox 57"/>
            <p:cNvSpPr>
              <a:spLocks noChangeArrowheads="1"/>
            </p:cNvSpPr>
            <p:nvPr/>
          </p:nvSpPr>
          <p:spPr bwMode="auto">
            <a:xfrm>
              <a:off x="4917034" y="2130412"/>
              <a:ext cx="1547812" cy="92233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grpSp>
        <p:nvGrpSpPr>
          <p:cNvPr id="12" name="组合 11"/>
          <p:cNvGrpSpPr/>
          <p:nvPr/>
        </p:nvGrpSpPr>
        <p:grpSpPr>
          <a:xfrm>
            <a:off x="6865199" y="2034032"/>
            <a:ext cx="1635220" cy="1319973"/>
            <a:chOff x="6865199" y="2034032"/>
            <a:chExt cx="1635220" cy="1319973"/>
          </a:xfrm>
        </p:grpSpPr>
        <p:sp>
          <p:nvSpPr>
            <p:cNvPr id="13"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14" name="TextBox 57"/>
            <p:cNvSpPr>
              <a:spLocks noChangeArrowheads="1"/>
            </p:cNvSpPr>
            <p:nvPr/>
          </p:nvSpPr>
          <p:spPr bwMode="auto">
            <a:xfrm>
              <a:off x="6952607" y="2363034"/>
              <a:ext cx="1547812" cy="92233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sp>
        <p:nvSpPr>
          <p:cNvPr id="15" name="Shape 9"/>
          <p:cNvSpPr/>
          <p:nvPr/>
        </p:nvSpPr>
        <p:spPr>
          <a:xfrm>
            <a:off x="1751787" y="2363034"/>
            <a:ext cx="1714379"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6" name="Circular Arrow 12"/>
          <p:cNvSpPr/>
          <p:nvPr/>
        </p:nvSpPr>
        <p:spPr>
          <a:xfrm>
            <a:off x="3749585" y="1221436"/>
            <a:ext cx="1920501" cy="1920502"/>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7" name="Shape 16"/>
          <p:cNvSpPr/>
          <p:nvPr/>
        </p:nvSpPr>
        <p:spPr>
          <a:xfrm>
            <a:off x="5761255" y="2380873"/>
            <a:ext cx="1716362"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18" name="组合 17"/>
          <p:cNvGrpSpPr/>
          <p:nvPr/>
        </p:nvGrpSpPr>
        <p:grpSpPr>
          <a:xfrm>
            <a:off x="1198825" y="3052750"/>
            <a:ext cx="1421053" cy="564854"/>
            <a:chOff x="1198825" y="3052750"/>
            <a:chExt cx="1421053" cy="564854"/>
          </a:xfrm>
          <a:solidFill>
            <a:srgbClr val="79A4C7"/>
          </a:solidFill>
        </p:grpSpPr>
        <p:sp>
          <p:nvSpPr>
            <p:cNvPr id="19"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0" name="TextBox 19"/>
            <p:cNvSpPr txBox="1"/>
            <p:nvPr/>
          </p:nvSpPr>
          <p:spPr>
            <a:xfrm>
              <a:off x="1252128" y="3149520"/>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210496" y="1734760"/>
            <a:ext cx="1421052" cy="564853"/>
            <a:chOff x="3210496" y="1734760"/>
            <a:chExt cx="1421052" cy="564853"/>
          </a:xfrm>
          <a:solidFill>
            <a:srgbClr val="F5CA40"/>
          </a:solidFill>
        </p:grpSpPr>
        <p:sp>
          <p:nvSpPr>
            <p:cNvPr id="22"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3" name="TextBox 22"/>
            <p:cNvSpPr txBox="1"/>
            <p:nvPr/>
          </p:nvSpPr>
          <p:spPr>
            <a:xfrm>
              <a:off x="3264939" y="1812355"/>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222167" y="3052750"/>
            <a:ext cx="1421053" cy="564854"/>
            <a:chOff x="5222167" y="3052750"/>
            <a:chExt cx="1421053" cy="564854"/>
          </a:xfrm>
          <a:solidFill>
            <a:srgbClr val="F86251"/>
          </a:solidFill>
        </p:grpSpPr>
        <p:sp>
          <p:nvSpPr>
            <p:cNvPr id="25"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panose="020B0604020202020204" pitchFamily="34" charset="0"/>
              </a:endParaRPr>
            </a:p>
          </p:txBody>
        </p:sp>
        <p:sp>
          <p:nvSpPr>
            <p:cNvPr id="26" name="TextBox 25"/>
            <p:cNvSpPr txBox="1"/>
            <p:nvPr/>
          </p:nvSpPr>
          <p:spPr>
            <a:xfrm>
              <a:off x="5283060" y="3149520"/>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219963" y="1750615"/>
            <a:ext cx="1423035" cy="566835"/>
            <a:chOff x="7219963" y="1750615"/>
            <a:chExt cx="1423035" cy="566835"/>
          </a:xfrm>
          <a:solidFill>
            <a:srgbClr val="92E2D9"/>
          </a:solidFill>
        </p:grpSpPr>
        <p:sp>
          <p:nvSpPr>
            <p:cNvPr id="28"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panose="020B0604020202020204" pitchFamily="34" charset="0"/>
              </a:endParaRPr>
            </a:p>
          </p:txBody>
        </p:sp>
        <p:sp>
          <p:nvSpPr>
            <p:cNvPr id="29" name="TextBox 28"/>
            <p:cNvSpPr txBox="1"/>
            <p:nvPr/>
          </p:nvSpPr>
          <p:spPr>
            <a:xfrm>
              <a:off x="7262066" y="1831529"/>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4*#ppt_w"/>
                                          </p:val>
                                        </p:tav>
                                        <p:tav tm="100000">
                                          <p:val>
                                            <p:strVal val="#ppt_w"/>
                                          </p:val>
                                        </p:tav>
                                      </p:tavLst>
                                    </p:anim>
                                    <p:anim calcmode="lin" valueType="num">
                                      <p:cBhvr>
                                        <p:cTn id="12" dur="500" fill="hold"/>
                                        <p:tgtEl>
                                          <p:spTgt spid="21"/>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strVal val="4*#ppt_w"/>
                                          </p:val>
                                        </p:tav>
                                        <p:tav tm="100000">
                                          <p:val>
                                            <p:strVal val="#ppt_w"/>
                                          </p:val>
                                        </p:tav>
                                      </p:tavLst>
                                    </p:anim>
                                    <p:anim calcmode="lin" valueType="num">
                                      <p:cBhvr>
                                        <p:cTn id="16" dur="50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4*#ppt_w"/>
                                          </p:val>
                                        </p:tav>
                                        <p:tav tm="100000">
                                          <p:val>
                                            <p:strVal val="#ppt_w"/>
                                          </p:val>
                                        </p:tav>
                                      </p:tavLst>
                                    </p:anim>
                                    <p:anim calcmode="lin" valueType="num">
                                      <p:cBhvr>
                                        <p:cTn id="20" dur="500" fill="hold"/>
                                        <p:tgtEl>
                                          <p:spTgt spid="27"/>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ppt_y</p:attrName>
                                        </p:attrNameLst>
                                      </p:cBhvr>
                                      <p:tavLst>
                                        <p:tav tm="0">
                                          <p:val>
                                            <p:strVal val="#ppt_y+#ppt_h*1.125000"/>
                                          </p:val>
                                        </p:tav>
                                        <p:tav tm="100000">
                                          <p:val>
                                            <p:strVal val="#ppt_y"/>
                                          </p:val>
                                        </p:tav>
                                      </p:tavLst>
                                    </p:anim>
                                    <p:animEffect transition="in" filter="wipe(up)">
                                      <p:cBhvr>
                                        <p:cTn id="25" dur="500"/>
                                        <p:tgtEl>
                                          <p:spTgt spid="3"/>
                                        </p:tgtEl>
                                      </p:cBhvr>
                                    </p:animEffect>
                                  </p:childTnLst>
                                </p:cTn>
                              </p:par>
                              <p:par>
                                <p:cTn id="26" presetID="12" presetClass="entr" presetSubtype="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par>
                                <p:cTn id="30" presetID="12" presetClass="entr" presetSubtype="4"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par>
                                <p:cTn id="34" presetID="12" presetClass="entr" presetSubtype="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endParaRPr lang="zh-CN" altLang="en-US" dirty="0"/>
          </a:p>
        </p:txBody>
      </p:sp>
      <p:sp>
        <p:nvSpPr>
          <p:cNvPr id="3" name="矩形 2"/>
          <p:cNvSpPr/>
          <p:nvPr/>
        </p:nvSpPr>
        <p:spPr>
          <a:xfrm>
            <a:off x="-15252" y="1563638"/>
            <a:ext cx="4083196" cy="2103418"/>
          </a:xfrm>
          <a:custGeom>
            <a:avLst/>
            <a:gdLst>
              <a:gd name="connsiteX0" fmla="*/ 0 w 3779912"/>
              <a:gd name="connsiteY0" fmla="*/ 0 h 2808312"/>
              <a:gd name="connsiteX1" fmla="*/ 3779912 w 3779912"/>
              <a:gd name="connsiteY1" fmla="*/ 0 h 2808312"/>
              <a:gd name="connsiteX2" fmla="*/ 3779912 w 3779912"/>
              <a:gd name="connsiteY2" fmla="*/ 2808312 h 2808312"/>
              <a:gd name="connsiteX3" fmla="*/ 0 w 3779912"/>
              <a:gd name="connsiteY3" fmla="*/ 2808312 h 2808312"/>
              <a:gd name="connsiteX4" fmla="*/ 0 w 3779912"/>
              <a:gd name="connsiteY4" fmla="*/ 0 h 2808312"/>
              <a:gd name="connsiteX0-1" fmla="*/ 0 w 3779912"/>
              <a:gd name="connsiteY0-2" fmla="*/ 0 h 2808312"/>
              <a:gd name="connsiteX1-3" fmla="*/ 3779912 w 3779912"/>
              <a:gd name="connsiteY1-4" fmla="*/ 0 h 2808312"/>
              <a:gd name="connsiteX2-5" fmla="*/ 3433548 w 3779912"/>
              <a:gd name="connsiteY2-6" fmla="*/ 2808312 h 2808312"/>
              <a:gd name="connsiteX3-7" fmla="*/ 0 w 3779912"/>
              <a:gd name="connsiteY3-8" fmla="*/ 2808312 h 2808312"/>
              <a:gd name="connsiteX4-9" fmla="*/ 0 w 3779912"/>
              <a:gd name="connsiteY4-10" fmla="*/ 0 h 2808312"/>
              <a:gd name="connsiteX0-11" fmla="*/ 0 w 3779912"/>
              <a:gd name="connsiteY0-12" fmla="*/ 0 h 2808312"/>
              <a:gd name="connsiteX1-13" fmla="*/ 3779912 w 3779912"/>
              <a:gd name="connsiteY1-14" fmla="*/ 0 h 2808312"/>
              <a:gd name="connsiteX2-15" fmla="*/ 3267293 w 3779912"/>
              <a:gd name="connsiteY2-16" fmla="*/ 2794457 h 2808312"/>
              <a:gd name="connsiteX3-17" fmla="*/ 0 w 3779912"/>
              <a:gd name="connsiteY3-18" fmla="*/ 2808312 h 2808312"/>
              <a:gd name="connsiteX4-19" fmla="*/ 0 w 3779912"/>
              <a:gd name="connsiteY4-20" fmla="*/ 0 h 2808312"/>
              <a:gd name="connsiteX0-21" fmla="*/ 0 w 3779912"/>
              <a:gd name="connsiteY0-22" fmla="*/ 0 h 2808312"/>
              <a:gd name="connsiteX1-23" fmla="*/ 3779912 w 3779912"/>
              <a:gd name="connsiteY1-24" fmla="*/ 0 h 2808312"/>
              <a:gd name="connsiteX2-25" fmla="*/ 3087184 w 3779912"/>
              <a:gd name="connsiteY2-26" fmla="*/ 2794457 h 2808312"/>
              <a:gd name="connsiteX3-27" fmla="*/ 0 w 3779912"/>
              <a:gd name="connsiteY3-28" fmla="*/ 2808312 h 2808312"/>
              <a:gd name="connsiteX4-29" fmla="*/ 0 w 3779912"/>
              <a:gd name="connsiteY4-30" fmla="*/ 0 h 2808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79912" h="2808312">
                <a:moveTo>
                  <a:pt x="0" y="0"/>
                </a:moveTo>
                <a:lnTo>
                  <a:pt x="3779912" y="0"/>
                </a:lnTo>
                <a:lnTo>
                  <a:pt x="3087184" y="2794457"/>
                </a:lnTo>
                <a:lnTo>
                  <a:pt x="0" y="2808312"/>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6"/>
          <p:cNvSpPr/>
          <p:nvPr/>
        </p:nvSpPr>
        <p:spPr>
          <a:xfrm>
            <a:off x="3574651" y="2185960"/>
            <a:ext cx="5583204" cy="2106234"/>
          </a:xfrm>
          <a:custGeom>
            <a:avLst/>
            <a:gdLst>
              <a:gd name="connsiteX0" fmla="*/ 0 w 4932040"/>
              <a:gd name="connsiteY0" fmla="*/ 0 h 2808312"/>
              <a:gd name="connsiteX1" fmla="*/ 4932040 w 4932040"/>
              <a:gd name="connsiteY1" fmla="*/ 0 h 2808312"/>
              <a:gd name="connsiteX2" fmla="*/ 4932040 w 4932040"/>
              <a:gd name="connsiteY2" fmla="*/ 2808312 h 2808312"/>
              <a:gd name="connsiteX3" fmla="*/ 0 w 4932040"/>
              <a:gd name="connsiteY3" fmla="*/ 2808312 h 2808312"/>
              <a:gd name="connsiteX4" fmla="*/ 0 w 4932040"/>
              <a:gd name="connsiteY4" fmla="*/ 0 h 2808312"/>
              <a:gd name="connsiteX0-1" fmla="*/ 457200 w 5389240"/>
              <a:gd name="connsiteY0-2" fmla="*/ 0 h 2808312"/>
              <a:gd name="connsiteX1-3" fmla="*/ 5389240 w 5389240"/>
              <a:gd name="connsiteY1-4" fmla="*/ 0 h 2808312"/>
              <a:gd name="connsiteX2-5" fmla="*/ 5389240 w 5389240"/>
              <a:gd name="connsiteY2-6" fmla="*/ 2808312 h 2808312"/>
              <a:gd name="connsiteX3-7" fmla="*/ 0 w 5389240"/>
              <a:gd name="connsiteY3-8" fmla="*/ 2808312 h 2808312"/>
              <a:gd name="connsiteX4-9" fmla="*/ 457200 w 5389240"/>
              <a:gd name="connsiteY4-10" fmla="*/ 0 h 2808312"/>
              <a:gd name="connsiteX0-11" fmla="*/ 651164 w 5583204"/>
              <a:gd name="connsiteY0-12" fmla="*/ 0 h 2808312"/>
              <a:gd name="connsiteX1-13" fmla="*/ 5583204 w 5583204"/>
              <a:gd name="connsiteY1-14" fmla="*/ 0 h 2808312"/>
              <a:gd name="connsiteX2-15" fmla="*/ 5583204 w 5583204"/>
              <a:gd name="connsiteY2-16" fmla="*/ 2808312 h 2808312"/>
              <a:gd name="connsiteX3-17" fmla="*/ 0 w 5583204"/>
              <a:gd name="connsiteY3-18" fmla="*/ 2766749 h 2808312"/>
              <a:gd name="connsiteX4-19" fmla="*/ 651164 w 5583204"/>
              <a:gd name="connsiteY4-20" fmla="*/ 0 h 2808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583204" h="2808312">
                <a:moveTo>
                  <a:pt x="651164" y="0"/>
                </a:moveTo>
                <a:lnTo>
                  <a:pt x="5583204" y="0"/>
                </a:lnTo>
                <a:lnTo>
                  <a:pt x="5583204" y="2808312"/>
                </a:lnTo>
                <a:lnTo>
                  <a:pt x="0" y="2766749"/>
                </a:lnTo>
                <a:lnTo>
                  <a:pt x="651164"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7"/>
          <p:cNvSpPr>
            <a:spLocks noChangeArrowheads="1"/>
          </p:cNvSpPr>
          <p:nvPr/>
        </p:nvSpPr>
        <p:spPr bwMode="auto">
          <a:xfrm>
            <a:off x="185255" y="3723878"/>
            <a:ext cx="3189775"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粘贴</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47"/>
          <p:cNvSpPr>
            <a:spLocks noChangeArrowheads="1"/>
          </p:cNvSpPr>
          <p:nvPr/>
        </p:nvSpPr>
        <p:spPr bwMode="auto">
          <a:xfrm>
            <a:off x="4283968" y="1491630"/>
            <a:ext cx="446449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粘贴</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的内容打在</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endParaRPr lang="zh-CN" altLang="en-US" dirty="0"/>
          </a:p>
        </p:txBody>
      </p:sp>
      <p:sp>
        <p:nvSpPr>
          <p:cNvPr id="43" name="直接连接符 10"/>
          <p:cNvSpPr>
            <a:spLocks noChangeShapeType="1"/>
          </p:cNvSpPr>
          <p:nvPr/>
        </p:nvSpPr>
        <p:spPr bwMode="auto">
          <a:xfrm flipV="1">
            <a:off x="4447034" y="1130597"/>
            <a:ext cx="0" cy="3385369"/>
          </a:xfrm>
          <a:prstGeom prst="line">
            <a:avLst/>
          </a:prstGeom>
          <a:noFill/>
          <a:ln w="12700" cap="flat" cmpd="sng">
            <a:solidFill>
              <a:schemeClr val="tx1">
                <a:lumMod val="50000"/>
                <a:lumOff val="50000"/>
              </a:schemeClr>
            </a:solidFill>
            <a:prstDash val="sysDash"/>
            <a:bevel/>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4" name="椭圆 11"/>
          <p:cNvSpPr>
            <a:spLocks noChangeArrowheads="1"/>
          </p:cNvSpPr>
          <p:nvPr/>
        </p:nvSpPr>
        <p:spPr bwMode="auto">
          <a:xfrm>
            <a:off x="4213672" y="2643758"/>
            <a:ext cx="454819" cy="453628"/>
          </a:xfrm>
          <a:prstGeom prst="ellipse">
            <a:avLst/>
          </a:prstGeom>
          <a:solidFill>
            <a:srgbClr val="92E2D9"/>
          </a:solid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12"/>
          <p:cNvSpPr>
            <a:spLocks noChangeArrowheads="1"/>
          </p:cNvSpPr>
          <p:nvPr/>
        </p:nvSpPr>
        <p:spPr bwMode="auto">
          <a:xfrm>
            <a:off x="4225578" y="2703314"/>
            <a:ext cx="440377"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VS</a:t>
            </a:r>
            <a:endParaRPr lang="zh-CN" alt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23"/>
          <p:cNvGrpSpPr/>
          <p:nvPr/>
        </p:nvGrpSpPr>
        <p:grpSpPr>
          <a:xfrm>
            <a:off x="1691680" y="1383724"/>
            <a:ext cx="1669830" cy="2080752"/>
            <a:chOff x="1004888" y="716756"/>
            <a:chExt cx="1901429" cy="2369345"/>
          </a:xfrm>
        </p:grpSpPr>
        <p:grpSp>
          <p:nvGrpSpPr>
            <p:cNvPr id="25" name="组合 17"/>
            <p:cNvGrpSpPr/>
            <p:nvPr/>
          </p:nvGrpSpPr>
          <p:grpSpPr bwMode="auto">
            <a:xfrm>
              <a:off x="1756173" y="716756"/>
              <a:ext cx="1150144" cy="2187179"/>
              <a:chOff x="0" y="0"/>
              <a:chExt cx="1534410" cy="2916598"/>
            </a:xfrm>
          </p:grpSpPr>
          <p:sp>
            <p:nvSpPr>
              <p:cNvPr id="29" name="矩形 13"/>
              <p:cNvSpPr>
                <a:spLocks noChangeArrowheads="1"/>
              </p:cNvSpPr>
              <p:nvPr/>
            </p:nvSpPr>
            <p:spPr bwMode="auto">
              <a:xfrm rot="1546362">
                <a:off x="61644" y="430704"/>
                <a:ext cx="1411120" cy="2055192"/>
              </a:xfrm>
              <a:prstGeom prst="rect">
                <a:avLst/>
              </a:prstGeom>
              <a:solidFill>
                <a:schemeClr val="bg1">
                  <a:lumMod val="95000"/>
                </a:schemeClr>
              </a:solidFill>
              <a:ln w="12700" cap="flat" cmpd="sng">
                <a:solidFill>
                  <a:srgbClr val="42719B"/>
                </a:solidFill>
                <a:miter lim="800000"/>
              </a:ln>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30" name="Freeform 9"/>
              <p:cNvSpPr>
                <a:spLocks noEditPoints="1" noChangeArrowheads="1"/>
              </p:cNvSpPr>
              <p:nvPr/>
            </p:nvSpPr>
            <p:spPr bwMode="auto">
              <a:xfrm rot="1554409">
                <a:off x="0" y="0"/>
                <a:ext cx="1534410" cy="2916598"/>
              </a:xfrm>
              <a:custGeom>
                <a:avLst/>
                <a:gdLst>
                  <a:gd name="T0" fmla="*/ 87 w 104"/>
                  <a:gd name="T1" fmla="*/ 0 h 200"/>
                  <a:gd name="T2" fmla="*/ 16 w 104"/>
                  <a:gd name="T3" fmla="*/ 0 h 200"/>
                  <a:gd name="T4" fmla="*/ 0 w 104"/>
                  <a:gd name="T5" fmla="*/ 17 h 200"/>
                  <a:gd name="T6" fmla="*/ 0 w 104"/>
                  <a:gd name="T7" fmla="*/ 183 h 200"/>
                  <a:gd name="T8" fmla="*/ 16 w 104"/>
                  <a:gd name="T9" fmla="*/ 200 h 200"/>
                  <a:gd name="T10" fmla="*/ 87 w 104"/>
                  <a:gd name="T11" fmla="*/ 200 h 200"/>
                  <a:gd name="T12" fmla="*/ 104 w 104"/>
                  <a:gd name="T13" fmla="*/ 183 h 200"/>
                  <a:gd name="T14" fmla="*/ 104 w 104"/>
                  <a:gd name="T15" fmla="*/ 17 h 200"/>
                  <a:gd name="T16" fmla="*/ 87 w 104"/>
                  <a:gd name="T17" fmla="*/ 0 h 200"/>
                  <a:gd name="T18" fmla="*/ 43 w 104"/>
                  <a:gd name="T19" fmla="*/ 13 h 200"/>
                  <a:gd name="T20" fmla="*/ 63 w 104"/>
                  <a:gd name="T21" fmla="*/ 13 h 200"/>
                  <a:gd name="T22" fmla="*/ 66 w 104"/>
                  <a:gd name="T23" fmla="*/ 17 h 200"/>
                  <a:gd name="T24" fmla="*/ 63 w 104"/>
                  <a:gd name="T25" fmla="*/ 20 h 200"/>
                  <a:gd name="T26" fmla="*/ 43 w 104"/>
                  <a:gd name="T27" fmla="*/ 20 h 200"/>
                  <a:gd name="T28" fmla="*/ 40 w 104"/>
                  <a:gd name="T29" fmla="*/ 17 h 200"/>
                  <a:gd name="T30" fmla="*/ 43 w 104"/>
                  <a:gd name="T31" fmla="*/ 13 h 200"/>
                  <a:gd name="T32" fmla="*/ 53 w 104"/>
                  <a:gd name="T33" fmla="*/ 193 h 200"/>
                  <a:gd name="T34" fmla="*/ 43 w 104"/>
                  <a:gd name="T35" fmla="*/ 183 h 200"/>
                  <a:gd name="T36" fmla="*/ 53 w 104"/>
                  <a:gd name="T37" fmla="*/ 173 h 200"/>
                  <a:gd name="T38" fmla="*/ 63 w 104"/>
                  <a:gd name="T39" fmla="*/ 183 h 200"/>
                  <a:gd name="T40" fmla="*/ 53 w 104"/>
                  <a:gd name="T41" fmla="*/ 193 h 200"/>
                  <a:gd name="T42" fmla="*/ 96 w 104"/>
                  <a:gd name="T43" fmla="*/ 164 h 200"/>
                  <a:gd name="T44" fmla="*/ 8 w 104"/>
                  <a:gd name="T45" fmla="*/ 164 h 200"/>
                  <a:gd name="T46" fmla="*/ 8 w 104"/>
                  <a:gd name="T47" fmla="*/ 32 h 200"/>
                  <a:gd name="T48" fmla="*/ 96 w 104"/>
                  <a:gd name="T49" fmla="*/ 32 h 200"/>
                  <a:gd name="T50" fmla="*/ 96 w 104"/>
                  <a:gd name="T51" fmla="*/ 164 h 2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4"/>
                  <a:gd name="T79" fmla="*/ 0 h 200"/>
                  <a:gd name="T80" fmla="*/ 104 w 104"/>
                  <a:gd name="T81" fmla="*/ 200 h 2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F8625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grpSp>
        <p:sp>
          <p:nvSpPr>
            <p:cNvPr id="26" name="文本框 26"/>
            <p:cNvSpPr>
              <a:spLocks noChangeArrowheads="1"/>
            </p:cNvSpPr>
            <p:nvPr/>
          </p:nvSpPr>
          <p:spPr bwMode="auto">
            <a:xfrm rot="1575535">
              <a:off x="1883754" y="1586237"/>
              <a:ext cx="915222" cy="49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25%</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任意多边形 27"/>
            <p:cNvSpPr>
              <a:spLocks noChangeArrowheads="1"/>
            </p:cNvSpPr>
            <p:nvPr/>
          </p:nvSpPr>
          <p:spPr bwMode="auto">
            <a:xfrm rot="290175">
              <a:off x="1004888" y="1825229"/>
              <a:ext cx="666750" cy="903684"/>
            </a:xfrm>
            <a:custGeom>
              <a:avLst/>
              <a:gdLst>
                <a:gd name="T0" fmla="*/ 841432 w 889211"/>
                <a:gd name="T1" fmla="*/ 0 h 1205162"/>
                <a:gd name="T2" fmla="*/ 679450 w 889211"/>
                <a:gd name="T3" fmla="*/ 17712 h 1205162"/>
                <a:gd name="T4" fmla="*/ 558800 w 889211"/>
                <a:gd name="T5" fmla="*/ 125662 h 1205162"/>
                <a:gd name="T6" fmla="*/ 387350 w 889211"/>
                <a:gd name="T7" fmla="*/ 417762 h 1205162"/>
                <a:gd name="T8" fmla="*/ 254000 w 889211"/>
                <a:gd name="T9" fmla="*/ 747962 h 1205162"/>
                <a:gd name="T10" fmla="*/ 0 w 889211"/>
                <a:gd name="T11" fmla="*/ 989262 h 1205162"/>
                <a:gd name="T12" fmla="*/ 431800 w 889211"/>
                <a:gd name="T13" fmla="*/ 1205162 h 1205162"/>
                <a:gd name="T14" fmla="*/ 482600 w 889211"/>
                <a:gd name="T15" fmla="*/ 1128962 h 1205162"/>
                <a:gd name="T16" fmla="*/ 622300 w 889211"/>
                <a:gd name="T17" fmla="*/ 1078162 h 1205162"/>
                <a:gd name="T18" fmla="*/ 679450 w 889211"/>
                <a:gd name="T19" fmla="*/ 1033712 h 1205162"/>
                <a:gd name="T20" fmla="*/ 613205 w 889211"/>
                <a:gd name="T21" fmla="*/ 975070 h 1205162"/>
                <a:gd name="T22" fmla="*/ 692150 w 889211"/>
                <a:gd name="T23" fmla="*/ 881312 h 1205162"/>
                <a:gd name="T24" fmla="*/ 882650 w 889211"/>
                <a:gd name="T25" fmla="*/ 697162 h 1205162"/>
                <a:gd name="T26" fmla="*/ 863600 w 889211"/>
                <a:gd name="T27" fmla="*/ 576512 h 1205162"/>
                <a:gd name="T28" fmla="*/ 742950 w 889211"/>
                <a:gd name="T29" fmla="*/ 582862 h 1205162"/>
                <a:gd name="T30" fmla="*/ 581349 w 889211"/>
                <a:gd name="T31" fmla="*/ 682614 h 1205162"/>
                <a:gd name="T32" fmla="*/ 765477 w 889211"/>
                <a:gd name="T33" fmla="*/ 205829 h 1205162"/>
                <a:gd name="T34" fmla="*/ 841432 w 889211"/>
                <a:gd name="T35" fmla="*/ 0 h 1205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9211"/>
                <a:gd name="T55" fmla="*/ 0 h 1205162"/>
                <a:gd name="T56" fmla="*/ 889211 w 889211"/>
                <a:gd name="T57" fmla="*/ 1205162 h 12051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9211" h="1205162">
                  <a:moveTo>
                    <a:pt x="841432" y="0"/>
                  </a:moveTo>
                  <a:cubicBezTo>
                    <a:pt x="778465" y="290"/>
                    <a:pt x="750301" y="-2364"/>
                    <a:pt x="679450" y="17712"/>
                  </a:cubicBezTo>
                  <a:cubicBezTo>
                    <a:pt x="628939" y="45007"/>
                    <a:pt x="597946" y="77024"/>
                    <a:pt x="558800" y="125662"/>
                  </a:cubicBezTo>
                  <a:lnTo>
                    <a:pt x="387350" y="417762"/>
                  </a:lnTo>
                  <a:cubicBezTo>
                    <a:pt x="330245" y="528900"/>
                    <a:pt x="270512" y="646632"/>
                    <a:pt x="254000" y="747962"/>
                  </a:cubicBezTo>
                  <a:lnTo>
                    <a:pt x="0" y="989262"/>
                  </a:lnTo>
                  <a:lnTo>
                    <a:pt x="431800" y="1205162"/>
                  </a:lnTo>
                  <a:lnTo>
                    <a:pt x="482600" y="1128962"/>
                  </a:lnTo>
                  <a:cubicBezTo>
                    <a:pt x="530506" y="1127847"/>
                    <a:pt x="575733" y="1095095"/>
                    <a:pt x="622300" y="1078162"/>
                  </a:cubicBezTo>
                  <a:lnTo>
                    <a:pt x="679450" y="1033712"/>
                  </a:lnTo>
                  <a:lnTo>
                    <a:pt x="613205" y="975070"/>
                  </a:lnTo>
                  <a:lnTo>
                    <a:pt x="692150" y="881312"/>
                  </a:lnTo>
                  <a:lnTo>
                    <a:pt x="882650" y="697162"/>
                  </a:lnTo>
                  <a:cubicBezTo>
                    <a:pt x="894479" y="645847"/>
                    <a:pt x="891560" y="608527"/>
                    <a:pt x="863600" y="576512"/>
                  </a:cubicBezTo>
                  <a:cubicBezTo>
                    <a:pt x="819148" y="566241"/>
                    <a:pt x="793681" y="554364"/>
                    <a:pt x="742950" y="582862"/>
                  </a:cubicBezTo>
                  <a:lnTo>
                    <a:pt x="581349" y="682614"/>
                  </a:lnTo>
                  <a:lnTo>
                    <a:pt x="765477" y="205829"/>
                  </a:lnTo>
                  <a:cubicBezTo>
                    <a:pt x="792994" y="138096"/>
                    <a:pt x="811555" y="77491"/>
                    <a:pt x="841432" y="0"/>
                  </a:cubicBez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28" name="任意多边形 28"/>
            <p:cNvSpPr>
              <a:spLocks noChangeArrowheads="1"/>
            </p:cNvSpPr>
            <p:nvPr/>
          </p:nvSpPr>
          <p:spPr bwMode="auto">
            <a:xfrm>
              <a:off x="2266950" y="2118123"/>
              <a:ext cx="539354" cy="967978"/>
            </a:xfrm>
            <a:custGeom>
              <a:avLst/>
              <a:gdLst>
                <a:gd name="T0" fmla="*/ 323850 w 719666"/>
                <a:gd name="T1" fmla="*/ 1290552 h 1290552"/>
                <a:gd name="T2" fmla="*/ 292100 w 719666"/>
                <a:gd name="T3" fmla="*/ 1169902 h 1290552"/>
                <a:gd name="T4" fmla="*/ 177800 w 719666"/>
                <a:gd name="T5" fmla="*/ 1125452 h 1290552"/>
                <a:gd name="T6" fmla="*/ 12700 w 719666"/>
                <a:gd name="T7" fmla="*/ 788902 h 1290552"/>
                <a:gd name="T8" fmla="*/ 139700 w 719666"/>
                <a:gd name="T9" fmla="*/ 636502 h 1290552"/>
                <a:gd name="T10" fmla="*/ 0 w 719666"/>
                <a:gd name="T11" fmla="*/ 58652 h 1290552"/>
                <a:gd name="T12" fmla="*/ 50800 w 719666"/>
                <a:gd name="T13" fmla="*/ 1502 h 1290552"/>
                <a:gd name="T14" fmla="*/ 120650 w 719666"/>
                <a:gd name="T15" fmla="*/ 20552 h 1290552"/>
                <a:gd name="T16" fmla="*/ 254000 w 719666"/>
                <a:gd name="T17" fmla="*/ 446002 h 1290552"/>
                <a:gd name="T18" fmla="*/ 349250 w 719666"/>
                <a:gd name="T19" fmla="*/ 446002 h 1290552"/>
                <a:gd name="T20" fmla="*/ 406400 w 719666"/>
                <a:gd name="T21" fmla="*/ 515852 h 1290552"/>
                <a:gd name="T22" fmla="*/ 546100 w 719666"/>
                <a:gd name="T23" fmla="*/ 541252 h 1290552"/>
                <a:gd name="T24" fmla="*/ 596900 w 719666"/>
                <a:gd name="T25" fmla="*/ 655552 h 1290552"/>
                <a:gd name="T26" fmla="*/ 698500 w 719666"/>
                <a:gd name="T27" fmla="*/ 687302 h 1290552"/>
                <a:gd name="T28" fmla="*/ 717550 w 719666"/>
                <a:gd name="T29" fmla="*/ 1023852 h 1290552"/>
                <a:gd name="T30" fmla="*/ 717550 w 719666"/>
                <a:gd name="T31" fmla="*/ 1023852 h 1290552"/>
                <a:gd name="T32" fmla="*/ 685800 w 719666"/>
                <a:gd name="T33" fmla="*/ 1049252 h 1290552"/>
                <a:gd name="T34" fmla="*/ 717550 w 719666"/>
                <a:gd name="T35" fmla="*/ 1150852 h 1290552"/>
                <a:gd name="T36" fmla="*/ 323850 w 719666"/>
                <a:gd name="T37" fmla="*/ 1290552 h 12905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9666"/>
                <a:gd name="T58" fmla="*/ 0 h 1290552"/>
                <a:gd name="T59" fmla="*/ 719666 w 719666"/>
                <a:gd name="T60" fmla="*/ 1290552 h 12905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9666" h="1290552">
                  <a:moveTo>
                    <a:pt x="323850" y="1290552"/>
                  </a:moveTo>
                  <a:cubicBezTo>
                    <a:pt x="313267" y="1250335"/>
                    <a:pt x="296333" y="1216469"/>
                    <a:pt x="292100" y="1169902"/>
                  </a:cubicBezTo>
                  <a:cubicBezTo>
                    <a:pt x="231775" y="1161435"/>
                    <a:pt x="215900" y="1140269"/>
                    <a:pt x="177800" y="1125452"/>
                  </a:cubicBezTo>
                  <a:cubicBezTo>
                    <a:pt x="106892" y="1016444"/>
                    <a:pt x="48683" y="913785"/>
                    <a:pt x="12700" y="788902"/>
                  </a:cubicBezTo>
                  <a:cubicBezTo>
                    <a:pt x="35983" y="741277"/>
                    <a:pt x="71967" y="671427"/>
                    <a:pt x="139700" y="636502"/>
                  </a:cubicBezTo>
                  <a:cubicBezTo>
                    <a:pt x="74083" y="447060"/>
                    <a:pt x="46567" y="251269"/>
                    <a:pt x="0" y="58652"/>
                  </a:cubicBezTo>
                  <a:cubicBezTo>
                    <a:pt x="16933" y="39602"/>
                    <a:pt x="8467" y="23727"/>
                    <a:pt x="50800" y="1502"/>
                  </a:cubicBezTo>
                  <a:cubicBezTo>
                    <a:pt x="86783" y="-1673"/>
                    <a:pt x="100542" y="-1673"/>
                    <a:pt x="120650" y="20552"/>
                  </a:cubicBezTo>
                  <a:cubicBezTo>
                    <a:pt x="171450" y="162369"/>
                    <a:pt x="209550" y="304185"/>
                    <a:pt x="254000" y="446002"/>
                  </a:cubicBezTo>
                  <a:cubicBezTo>
                    <a:pt x="285750" y="446002"/>
                    <a:pt x="307975" y="439652"/>
                    <a:pt x="349250" y="446002"/>
                  </a:cubicBezTo>
                  <a:cubicBezTo>
                    <a:pt x="368300" y="469285"/>
                    <a:pt x="393700" y="486219"/>
                    <a:pt x="406400" y="515852"/>
                  </a:cubicBezTo>
                  <a:cubicBezTo>
                    <a:pt x="459317" y="505269"/>
                    <a:pt x="509058" y="526435"/>
                    <a:pt x="546100" y="541252"/>
                  </a:cubicBezTo>
                  <a:lnTo>
                    <a:pt x="596900" y="655552"/>
                  </a:lnTo>
                  <a:cubicBezTo>
                    <a:pt x="652992" y="656610"/>
                    <a:pt x="674158" y="670369"/>
                    <a:pt x="698500" y="687302"/>
                  </a:cubicBezTo>
                  <a:cubicBezTo>
                    <a:pt x="723900" y="799485"/>
                    <a:pt x="720725" y="905319"/>
                    <a:pt x="717550" y="1023852"/>
                  </a:cubicBezTo>
                  <a:lnTo>
                    <a:pt x="717550" y="1023852"/>
                  </a:lnTo>
                  <a:lnTo>
                    <a:pt x="685800" y="1049252"/>
                  </a:lnTo>
                  <a:lnTo>
                    <a:pt x="717550" y="1150852"/>
                  </a:lnTo>
                  <a:lnTo>
                    <a:pt x="323850" y="1290552"/>
                  </a:ln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grpSp>
        <p:nvGrpSpPr>
          <p:cNvPr id="31" name="组合 30"/>
          <p:cNvGrpSpPr/>
          <p:nvPr/>
        </p:nvGrpSpPr>
        <p:grpSpPr>
          <a:xfrm>
            <a:off x="5342546" y="1311578"/>
            <a:ext cx="2248048" cy="2225044"/>
            <a:chOff x="5915025" y="581025"/>
            <a:chExt cx="2559844" cy="2533650"/>
          </a:xfrm>
        </p:grpSpPr>
        <p:grpSp>
          <p:nvGrpSpPr>
            <p:cNvPr id="32" name="组合 20"/>
            <p:cNvGrpSpPr/>
            <p:nvPr/>
          </p:nvGrpSpPr>
          <p:grpSpPr bwMode="auto">
            <a:xfrm>
              <a:off x="5915025" y="581025"/>
              <a:ext cx="1777604" cy="2214563"/>
              <a:chOff x="0" y="0"/>
              <a:chExt cx="2370138" cy="2951163"/>
            </a:xfrm>
          </p:grpSpPr>
          <p:sp>
            <p:nvSpPr>
              <p:cNvPr id="36" name="矩形 18"/>
              <p:cNvSpPr>
                <a:spLocks noChangeArrowheads="1"/>
              </p:cNvSpPr>
              <p:nvPr/>
            </p:nvSpPr>
            <p:spPr bwMode="auto">
              <a:xfrm rot="20217308">
                <a:off x="30038" y="134080"/>
                <a:ext cx="2225280" cy="2356328"/>
              </a:xfrm>
              <a:prstGeom prst="rect">
                <a:avLst/>
              </a:prstGeom>
              <a:solidFill>
                <a:schemeClr val="bg1">
                  <a:lumMod val="9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52" name="Freeform 5"/>
              <p:cNvSpPr>
                <a:spLocks noEditPoints="1" noChangeArrowheads="1"/>
              </p:cNvSpPr>
              <p:nvPr/>
            </p:nvSpPr>
            <p:spPr bwMode="auto">
              <a:xfrm rot="20219048">
                <a:off x="0" y="0"/>
                <a:ext cx="2370138" cy="2951163"/>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
                  <a:gd name="T58" fmla="*/ 0 h 200"/>
                  <a:gd name="T59" fmla="*/ 160 w 160"/>
                  <a:gd name="T60" fmla="*/ 200 h 2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F5CA4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grpSp>
        <p:sp>
          <p:nvSpPr>
            <p:cNvPr id="33" name="文本框 21"/>
            <p:cNvSpPr>
              <a:spLocks noChangeArrowheads="1"/>
            </p:cNvSpPr>
            <p:nvPr/>
          </p:nvSpPr>
          <p:spPr bwMode="auto">
            <a:xfrm rot="20096662">
              <a:off x="6219151" y="1263397"/>
              <a:ext cx="1105057" cy="60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3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75%</a:t>
              </a:r>
              <a:endParaRPr lang="zh-CN" altLang="en-US" sz="3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任意多边形 29"/>
            <p:cNvSpPr>
              <a:spLocks noChangeArrowheads="1"/>
            </p:cNvSpPr>
            <p:nvPr/>
          </p:nvSpPr>
          <p:spPr bwMode="auto">
            <a:xfrm>
              <a:off x="5949554" y="2397919"/>
              <a:ext cx="608409" cy="716756"/>
            </a:xfrm>
            <a:custGeom>
              <a:avLst/>
              <a:gdLst>
                <a:gd name="T0" fmla="*/ 0 w 810351"/>
                <a:gd name="T1" fmla="*/ 885825 h 957262"/>
                <a:gd name="T2" fmla="*/ 133350 w 810351"/>
                <a:gd name="T3" fmla="*/ 714375 h 957262"/>
                <a:gd name="T4" fmla="*/ 171450 w 810351"/>
                <a:gd name="T5" fmla="*/ 481012 h 957262"/>
                <a:gd name="T6" fmla="*/ 288925 w 810351"/>
                <a:gd name="T7" fmla="*/ 0 h 957262"/>
                <a:gd name="T8" fmla="*/ 508000 w 810351"/>
                <a:gd name="T9" fmla="*/ 520700 h 957262"/>
                <a:gd name="T10" fmla="*/ 590550 w 810351"/>
                <a:gd name="T11" fmla="*/ 433387 h 957262"/>
                <a:gd name="T12" fmla="*/ 747713 w 810351"/>
                <a:gd name="T13" fmla="*/ 266700 h 957262"/>
                <a:gd name="T14" fmla="*/ 809625 w 810351"/>
                <a:gd name="T15" fmla="*/ 333375 h 957262"/>
                <a:gd name="T16" fmla="*/ 647700 w 810351"/>
                <a:gd name="T17" fmla="*/ 609600 h 957262"/>
                <a:gd name="T18" fmla="*/ 661988 w 810351"/>
                <a:gd name="T19" fmla="*/ 681037 h 957262"/>
                <a:gd name="T20" fmla="*/ 547688 w 810351"/>
                <a:gd name="T21" fmla="*/ 809625 h 957262"/>
                <a:gd name="T22" fmla="*/ 423863 w 810351"/>
                <a:gd name="T23" fmla="*/ 866775 h 957262"/>
                <a:gd name="T24" fmla="*/ 381000 w 810351"/>
                <a:gd name="T25" fmla="*/ 957262 h 957262"/>
                <a:gd name="T26" fmla="*/ 0 w 810351"/>
                <a:gd name="T27" fmla="*/ 885825 h 9572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0351"/>
                <a:gd name="T43" fmla="*/ 0 h 957262"/>
                <a:gd name="T44" fmla="*/ 810351 w 810351"/>
                <a:gd name="T45" fmla="*/ 957262 h 9572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0351" h="957262">
                  <a:moveTo>
                    <a:pt x="0" y="885825"/>
                  </a:moveTo>
                  <a:cubicBezTo>
                    <a:pt x="60325" y="841375"/>
                    <a:pt x="88900" y="771525"/>
                    <a:pt x="133350" y="714375"/>
                  </a:cubicBezTo>
                  <a:cubicBezTo>
                    <a:pt x="168275" y="623887"/>
                    <a:pt x="158750" y="558800"/>
                    <a:pt x="171450" y="481012"/>
                  </a:cubicBezTo>
                  <a:cubicBezTo>
                    <a:pt x="185208" y="327025"/>
                    <a:pt x="224367" y="147637"/>
                    <a:pt x="288925" y="0"/>
                  </a:cubicBezTo>
                  <a:lnTo>
                    <a:pt x="508000" y="520700"/>
                  </a:lnTo>
                  <a:lnTo>
                    <a:pt x="590550" y="433387"/>
                  </a:lnTo>
                  <a:lnTo>
                    <a:pt x="747713" y="266700"/>
                  </a:lnTo>
                  <a:cubicBezTo>
                    <a:pt x="815975" y="257175"/>
                    <a:pt x="811213" y="298450"/>
                    <a:pt x="809625" y="333375"/>
                  </a:cubicBezTo>
                  <a:lnTo>
                    <a:pt x="647700" y="609600"/>
                  </a:lnTo>
                  <a:cubicBezTo>
                    <a:pt x="661988" y="627062"/>
                    <a:pt x="657225" y="657225"/>
                    <a:pt x="661988" y="681037"/>
                  </a:cubicBezTo>
                  <a:cubicBezTo>
                    <a:pt x="633413" y="739775"/>
                    <a:pt x="592138" y="776287"/>
                    <a:pt x="547688" y="809625"/>
                  </a:cubicBezTo>
                  <a:cubicBezTo>
                    <a:pt x="503238" y="838200"/>
                    <a:pt x="468313" y="857250"/>
                    <a:pt x="423863" y="866775"/>
                  </a:cubicBezTo>
                  <a:lnTo>
                    <a:pt x="381000" y="957262"/>
                  </a:lnTo>
                  <a:cubicBezTo>
                    <a:pt x="254000" y="933450"/>
                    <a:pt x="149225" y="903287"/>
                    <a:pt x="0" y="885825"/>
                  </a:cubicBez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35" name="任意多边形 30"/>
            <p:cNvSpPr>
              <a:spLocks noChangeArrowheads="1"/>
            </p:cNvSpPr>
            <p:nvPr/>
          </p:nvSpPr>
          <p:spPr bwMode="auto">
            <a:xfrm>
              <a:off x="7670006" y="1854994"/>
              <a:ext cx="804863" cy="615554"/>
            </a:xfrm>
            <a:custGeom>
              <a:avLst/>
              <a:gdLst>
                <a:gd name="T0" fmla="*/ 1071738 w 1071738"/>
                <a:gd name="T1" fmla="*/ 521075 h 821112"/>
                <a:gd name="T2" fmla="*/ 852663 w 1071738"/>
                <a:gd name="T3" fmla="*/ 482975 h 821112"/>
                <a:gd name="T4" fmla="*/ 600251 w 1071738"/>
                <a:gd name="T5" fmla="*/ 221037 h 821112"/>
                <a:gd name="T6" fmla="*/ 300213 w 1071738"/>
                <a:gd name="T7" fmla="*/ 1962 h 821112"/>
                <a:gd name="T8" fmla="*/ 238301 w 1071738"/>
                <a:gd name="T9" fmla="*/ 19425 h 821112"/>
                <a:gd name="T10" fmla="*/ 428801 w 1071738"/>
                <a:gd name="T11" fmla="*/ 503612 h 821112"/>
                <a:gd name="T12" fmla="*/ 357363 w 1071738"/>
                <a:gd name="T13" fmla="*/ 544887 h 821112"/>
                <a:gd name="T14" fmla="*/ 162101 w 1071738"/>
                <a:gd name="T15" fmla="*/ 473450 h 821112"/>
                <a:gd name="T16" fmla="*/ 4938 w 1071738"/>
                <a:gd name="T17" fmla="*/ 492500 h 821112"/>
                <a:gd name="T18" fmla="*/ 23988 w 1071738"/>
                <a:gd name="T19" fmla="*/ 568700 h 821112"/>
                <a:gd name="T20" fmla="*/ 252588 w 1071738"/>
                <a:gd name="T21" fmla="*/ 683000 h 821112"/>
                <a:gd name="T22" fmla="*/ 385938 w 1071738"/>
                <a:gd name="T23" fmla="*/ 763962 h 821112"/>
                <a:gd name="T24" fmla="*/ 747888 w 1071738"/>
                <a:gd name="T25" fmla="*/ 768725 h 821112"/>
                <a:gd name="T26" fmla="*/ 814563 w 1071738"/>
                <a:gd name="T27" fmla="*/ 821112 h 821112"/>
                <a:gd name="T28" fmla="*/ 1071738 w 1071738"/>
                <a:gd name="T29" fmla="*/ 521075 h 821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71738"/>
                <a:gd name="T46" fmla="*/ 0 h 821112"/>
                <a:gd name="T47" fmla="*/ 1071738 w 1071738"/>
                <a:gd name="T48" fmla="*/ 821112 h 821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71738" h="821112">
                  <a:moveTo>
                    <a:pt x="1071738" y="521075"/>
                  </a:moveTo>
                  <a:cubicBezTo>
                    <a:pt x="998713" y="508375"/>
                    <a:pt x="928863" y="511550"/>
                    <a:pt x="852663" y="482975"/>
                  </a:cubicBezTo>
                  <a:cubicBezTo>
                    <a:pt x="790751" y="382962"/>
                    <a:pt x="700263" y="302000"/>
                    <a:pt x="600251" y="221037"/>
                  </a:cubicBezTo>
                  <a:cubicBezTo>
                    <a:pt x="512938" y="135312"/>
                    <a:pt x="412926" y="65462"/>
                    <a:pt x="300213" y="1962"/>
                  </a:cubicBezTo>
                  <a:cubicBezTo>
                    <a:pt x="273226" y="-1742"/>
                    <a:pt x="255763" y="-2271"/>
                    <a:pt x="238301" y="19425"/>
                  </a:cubicBezTo>
                  <a:lnTo>
                    <a:pt x="428801" y="503612"/>
                  </a:lnTo>
                  <a:lnTo>
                    <a:pt x="357363" y="544887"/>
                  </a:lnTo>
                  <a:lnTo>
                    <a:pt x="162101" y="473450"/>
                  </a:lnTo>
                  <a:cubicBezTo>
                    <a:pt x="103363" y="451225"/>
                    <a:pt x="47801" y="463925"/>
                    <a:pt x="4938" y="492500"/>
                  </a:cubicBezTo>
                  <a:cubicBezTo>
                    <a:pt x="-4587" y="524250"/>
                    <a:pt x="-1412" y="549650"/>
                    <a:pt x="23988" y="568700"/>
                  </a:cubicBezTo>
                  <a:lnTo>
                    <a:pt x="252588" y="683000"/>
                  </a:lnTo>
                  <a:cubicBezTo>
                    <a:pt x="312913" y="703637"/>
                    <a:pt x="331963" y="733800"/>
                    <a:pt x="385938" y="763962"/>
                  </a:cubicBezTo>
                  <a:cubicBezTo>
                    <a:pt x="506588" y="775075"/>
                    <a:pt x="633588" y="798887"/>
                    <a:pt x="747888" y="768725"/>
                  </a:cubicBezTo>
                  <a:lnTo>
                    <a:pt x="814563" y="821112"/>
                  </a:lnTo>
                  <a:cubicBezTo>
                    <a:pt x="874888" y="727450"/>
                    <a:pt x="986013" y="621087"/>
                    <a:pt x="1071738" y="521075"/>
                  </a:cubicBez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sp>
        <p:nvSpPr>
          <p:cNvPr id="53" name="矩形 52"/>
          <p:cNvSpPr/>
          <p:nvPr/>
        </p:nvSpPr>
        <p:spPr>
          <a:xfrm>
            <a:off x="755576" y="3579863"/>
            <a:ext cx="2916325" cy="307777"/>
          </a:xfrm>
          <a:prstGeom prst="rect">
            <a:avLst/>
          </a:prstGeom>
        </p:spPr>
        <p:txBody>
          <a:bodyPr wrap="square">
            <a:spAutoFit/>
          </a:bodyPr>
          <a:lstStyle/>
          <a:p>
            <a:pPr algn="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755576" y="390215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
        <p:nvSpPr>
          <p:cNvPr id="55" name="矩形 54"/>
          <p:cNvSpPr/>
          <p:nvPr/>
        </p:nvSpPr>
        <p:spPr>
          <a:xfrm>
            <a:off x="5184067" y="3579863"/>
            <a:ext cx="2916325" cy="307777"/>
          </a:xfrm>
          <a:prstGeom prst="rect">
            <a:avLst/>
          </a:prstGeom>
        </p:spPr>
        <p:txBody>
          <a:bodyPr wrap="square">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5184067" y="3902156"/>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7" presetClass="entr" presetSubtype="1" fill="hold" grpId="0" nodeType="afterEffect">
                                  <p:stCondLst>
                                    <p:cond delay="0"/>
                                  </p:stCondLst>
                                  <p:iterate type="lt">
                                    <p:tmPct val="10000"/>
                                  </p:iterate>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ppt_x</p:attrName>
                                        </p:attrNameLst>
                                      </p:cBhvr>
                                      <p:tavLst>
                                        <p:tav tm="0">
                                          <p:val>
                                            <p:strVal val="#ppt_x"/>
                                          </p:val>
                                        </p:tav>
                                        <p:tav tm="100000">
                                          <p:val>
                                            <p:strVal val="#ppt_x"/>
                                          </p:val>
                                        </p:tav>
                                      </p:tavLst>
                                    </p:anim>
                                    <p:anim calcmode="lin" valueType="num">
                                      <p:cBhvr>
                                        <p:cTn id="30" dur="500" fill="hold"/>
                                        <p:tgtEl>
                                          <p:spTgt spid="53"/>
                                        </p:tgtEl>
                                        <p:attrNameLst>
                                          <p:attrName>ppt_y</p:attrName>
                                        </p:attrNameLst>
                                      </p:cBhvr>
                                      <p:tavLst>
                                        <p:tav tm="0">
                                          <p:val>
                                            <p:strVal val="#ppt_y-#ppt_h/2"/>
                                          </p:val>
                                        </p:tav>
                                        <p:tav tm="100000">
                                          <p:val>
                                            <p:strVal val="#ppt_y"/>
                                          </p:val>
                                        </p:tav>
                                      </p:tavLst>
                                    </p:anim>
                                    <p:anim calcmode="lin" valueType="num">
                                      <p:cBhvr>
                                        <p:cTn id="31" dur="500" fill="hold"/>
                                        <p:tgtEl>
                                          <p:spTgt spid="53"/>
                                        </p:tgtEl>
                                        <p:attrNameLst>
                                          <p:attrName>ppt_w</p:attrName>
                                        </p:attrNameLst>
                                      </p:cBhvr>
                                      <p:tavLst>
                                        <p:tav tm="0">
                                          <p:val>
                                            <p:strVal val="#ppt_w"/>
                                          </p:val>
                                        </p:tav>
                                        <p:tav tm="100000">
                                          <p:val>
                                            <p:strVal val="#ppt_w"/>
                                          </p:val>
                                        </p:tav>
                                      </p:tavLst>
                                    </p:anim>
                                    <p:anim calcmode="lin" valueType="num">
                                      <p:cBhvr>
                                        <p:cTn id="32" dur="500" fill="hold"/>
                                        <p:tgtEl>
                                          <p:spTgt spid="53"/>
                                        </p:tgtEl>
                                        <p:attrNameLst>
                                          <p:attrName>ppt_h</p:attrName>
                                        </p:attrNameLst>
                                      </p:cBhvr>
                                      <p:tavLst>
                                        <p:tav tm="0">
                                          <p:val>
                                            <p:fltVal val="0"/>
                                          </p:val>
                                        </p:tav>
                                        <p:tav tm="100000">
                                          <p:val>
                                            <p:strVal val="#ppt_h"/>
                                          </p:val>
                                        </p:tav>
                                      </p:tavLst>
                                    </p:anim>
                                  </p:childTnLst>
                                </p:cTn>
                              </p:par>
                            </p:childTnLst>
                          </p:cTn>
                        </p:par>
                        <p:par>
                          <p:cTn id="33" fill="hold">
                            <p:stCondLst>
                              <p:cond delay="2849"/>
                            </p:stCondLst>
                            <p:childTnLst>
                              <p:par>
                                <p:cTn id="34" presetID="22" presetClass="entr" presetSubtype="4"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down)">
                                      <p:cBhvr>
                                        <p:cTn id="36" dur="500"/>
                                        <p:tgtEl>
                                          <p:spTgt spid="54"/>
                                        </p:tgtEl>
                                      </p:cBhvr>
                                    </p:animEffect>
                                  </p:childTnLst>
                                </p:cTn>
                              </p:par>
                            </p:childTnLst>
                          </p:cTn>
                        </p:par>
                        <p:par>
                          <p:cTn id="37" fill="hold">
                            <p:stCondLst>
                              <p:cond delay="3349"/>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4349"/>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ppt_x</p:attrName>
                                        </p:attrNameLst>
                                      </p:cBhvr>
                                      <p:tavLst>
                                        <p:tav tm="0">
                                          <p:val>
                                            <p:strVal val="#ppt_x"/>
                                          </p:val>
                                        </p:tav>
                                        <p:tav tm="100000">
                                          <p:val>
                                            <p:strVal val="#ppt_x"/>
                                          </p:val>
                                        </p:tav>
                                      </p:tavLst>
                                    </p:anim>
                                    <p:anim calcmode="lin" valueType="num">
                                      <p:cBhvr>
                                        <p:cTn id="47" dur="500" fill="hold"/>
                                        <p:tgtEl>
                                          <p:spTgt spid="55"/>
                                        </p:tgtEl>
                                        <p:attrNameLst>
                                          <p:attrName>ppt_y</p:attrName>
                                        </p:attrNameLst>
                                      </p:cBhvr>
                                      <p:tavLst>
                                        <p:tav tm="0">
                                          <p:val>
                                            <p:strVal val="#ppt_y-#ppt_h/2"/>
                                          </p:val>
                                        </p:tav>
                                        <p:tav tm="100000">
                                          <p:val>
                                            <p:strVal val="#ppt_y"/>
                                          </p:val>
                                        </p:tav>
                                      </p:tavLst>
                                    </p:anim>
                                    <p:anim calcmode="lin" valueType="num">
                                      <p:cBhvr>
                                        <p:cTn id="48" dur="500" fill="hold"/>
                                        <p:tgtEl>
                                          <p:spTgt spid="55"/>
                                        </p:tgtEl>
                                        <p:attrNameLst>
                                          <p:attrName>ppt_w</p:attrName>
                                        </p:attrNameLst>
                                      </p:cBhvr>
                                      <p:tavLst>
                                        <p:tav tm="0">
                                          <p:val>
                                            <p:strVal val="#ppt_w"/>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childTnLst>
                                </p:cTn>
                              </p:par>
                            </p:childTnLst>
                          </p:cTn>
                        </p:par>
                        <p:par>
                          <p:cTn id="50" fill="hold">
                            <p:stCondLst>
                              <p:cond delay="5199"/>
                            </p:stCondLst>
                            <p:childTnLst>
                              <p:par>
                                <p:cTn id="51" presetID="2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p:bldP spid="53" grpId="0"/>
      <p:bldP spid="54" grpId="0"/>
      <p:bldP spid="55" grpId="0"/>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2957770"/>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3963987" y="1774824"/>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 name="Freeform 6"/>
          <p:cNvSpPr>
            <a:spLocks noChangeArrowheads="1"/>
          </p:cNvSpPr>
          <p:nvPr/>
        </p:nvSpPr>
        <p:spPr bwMode="auto">
          <a:xfrm>
            <a:off x="4698999" y="1774824"/>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 name="Freeform 7"/>
          <p:cNvSpPr>
            <a:spLocks noChangeArrowheads="1"/>
          </p:cNvSpPr>
          <p:nvPr/>
        </p:nvSpPr>
        <p:spPr bwMode="auto">
          <a:xfrm>
            <a:off x="7688262" y="1774824"/>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 name="Freeform 8"/>
          <p:cNvSpPr>
            <a:spLocks noChangeArrowheads="1"/>
          </p:cNvSpPr>
          <p:nvPr/>
        </p:nvSpPr>
        <p:spPr bwMode="auto">
          <a:xfrm>
            <a:off x="5432424" y="1774824"/>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 name="Freeform 9"/>
          <p:cNvSpPr>
            <a:spLocks noChangeArrowheads="1"/>
          </p:cNvSpPr>
          <p:nvPr/>
        </p:nvSpPr>
        <p:spPr bwMode="auto">
          <a:xfrm>
            <a:off x="6167437" y="1774824"/>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7" name="Freeform 10"/>
          <p:cNvSpPr>
            <a:spLocks noChangeArrowheads="1"/>
          </p:cNvSpPr>
          <p:nvPr/>
        </p:nvSpPr>
        <p:spPr bwMode="auto">
          <a:xfrm>
            <a:off x="690244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8" name="Freeform 11"/>
          <p:cNvSpPr>
            <a:spLocks noChangeArrowheads="1"/>
          </p:cNvSpPr>
          <p:nvPr/>
        </p:nvSpPr>
        <p:spPr bwMode="auto">
          <a:xfrm>
            <a:off x="3208337" y="1774824"/>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 name="Freeform 12"/>
          <p:cNvSpPr>
            <a:spLocks noChangeArrowheads="1"/>
          </p:cNvSpPr>
          <p:nvPr/>
        </p:nvSpPr>
        <p:spPr bwMode="auto">
          <a:xfrm>
            <a:off x="955674" y="1774824"/>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Freeform 13"/>
          <p:cNvSpPr>
            <a:spLocks noChangeArrowheads="1"/>
          </p:cNvSpPr>
          <p:nvPr/>
        </p:nvSpPr>
        <p:spPr bwMode="auto">
          <a:xfrm>
            <a:off x="1689099" y="1774824"/>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Freeform 14"/>
          <p:cNvSpPr>
            <a:spLocks noChangeArrowheads="1"/>
          </p:cNvSpPr>
          <p:nvPr/>
        </p:nvSpPr>
        <p:spPr bwMode="auto">
          <a:xfrm>
            <a:off x="242569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2" name="TextBox 59"/>
          <p:cNvSpPr>
            <a:spLocks noChangeArrowheads="1"/>
          </p:cNvSpPr>
          <p:nvPr/>
        </p:nvSpPr>
        <p:spPr bwMode="auto">
          <a:xfrm>
            <a:off x="1011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60"/>
          <p:cNvSpPr>
            <a:spLocks noChangeArrowheads="1"/>
          </p:cNvSpPr>
          <p:nvPr/>
        </p:nvSpPr>
        <p:spPr bwMode="auto">
          <a:xfrm>
            <a:off x="1735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4" name="TextBox 61"/>
          <p:cNvSpPr>
            <a:spLocks noChangeArrowheads="1"/>
          </p:cNvSpPr>
          <p:nvPr/>
        </p:nvSpPr>
        <p:spPr bwMode="auto">
          <a:xfrm>
            <a:off x="2465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5" name="TextBox 62"/>
          <p:cNvSpPr>
            <a:spLocks noChangeArrowheads="1"/>
          </p:cNvSpPr>
          <p:nvPr/>
        </p:nvSpPr>
        <p:spPr bwMode="auto">
          <a:xfrm>
            <a:off x="32529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6" name="TextBox 63"/>
          <p:cNvSpPr>
            <a:spLocks noChangeArrowheads="1"/>
          </p:cNvSpPr>
          <p:nvPr/>
        </p:nvSpPr>
        <p:spPr bwMode="auto">
          <a:xfrm>
            <a:off x="40085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7" name="TextBox 64"/>
          <p:cNvSpPr>
            <a:spLocks noChangeArrowheads="1"/>
          </p:cNvSpPr>
          <p:nvPr/>
        </p:nvSpPr>
        <p:spPr bwMode="auto">
          <a:xfrm>
            <a:off x="4751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65"/>
          <p:cNvSpPr>
            <a:spLocks noChangeArrowheads="1"/>
          </p:cNvSpPr>
          <p:nvPr/>
        </p:nvSpPr>
        <p:spPr bwMode="auto">
          <a:xfrm>
            <a:off x="54944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extBox 66"/>
          <p:cNvSpPr>
            <a:spLocks noChangeArrowheads="1"/>
          </p:cNvSpPr>
          <p:nvPr/>
        </p:nvSpPr>
        <p:spPr bwMode="auto">
          <a:xfrm>
            <a:off x="62247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20" name="TextBox 67"/>
          <p:cNvSpPr>
            <a:spLocks noChangeArrowheads="1"/>
          </p:cNvSpPr>
          <p:nvPr/>
        </p:nvSpPr>
        <p:spPr bwMode="auto">
          <a:xfrm>
            <a:off x="6942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21" name="TextBox 68"/>
          <p:cNvSpPr>
            <a:spLocks noChangeArrowheads="1"/>
          </p:cNvSpPr>
          <p:nvPr/>
        </p:nvSpPr>
        <p:spPr bwMode="auto">
          <a:xfrm>
            <a:off x="7742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22" name="TextBox 682"/>
          <p:cNvSpPr>
            <a:spLocks noChangeArrowheads="1"/>
          </p:cNvSpPr>
          <p:nvPr/>
        </p:nvSpPr>
        <p:spPr bwMode="auto">
          <a:xfrm>
            <a:off x="10318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36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3" name="TextBox 682"/>
          <p:cNvSpPr>
            <a:spLocks noChangeArrowheads="1"/>
          </p:cNvSpPr>
          <p:nvPr/>
        </p:nvSpPr>
        <p:spPr bwMode="auto">
          <a:xfrm>
            <a:off x="1746249" y="2279649"/>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45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2470149" y="311149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64</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3251199" y="274954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51</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6" name="TextBox 682"/>
          <p:cNvSpPr>
            <a:spLocks noChangeArrowheads="1"/>
          </p:cNvSpPr>
          <p:nvPr/>
        </p:nvSpPr>
        <p:spPr bwMode="auto">
          <a:xfrm>
            <a:off x="4013199" y="2295524"/>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47</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4756149" y="27828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52</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54895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38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6222999" y="22971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46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0" name="TextBox 682"/>
          <p:cNvSpPr>
            <a:spLocks noChangeArrowheads="1"/>
          </p:cNvSpPr>
          <p:nvPr/>
        </p:nvSpPr>
        <p:spPr bwMode="auto">
          <a:xfrm>
            <a:off x="6956424" y="3140074"/>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68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1" name="TextBox 682"/>
          <p:cNvSpPr>
            <a:spLocks noChangeArrowheads="1"/>
          </p:cNvSpPr>
          <p:nvPr/>
        </p:nvSpPr>
        <p:spPr bwMode="auto">
          <a:xfrm>
            <a:off x="7737474" y="27447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55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2" name="TextBox 79"/>
          <p:cNvSpPr>
            <a:spLocks noChangeArrowheads="1"/>
          </p:cNvSpPr>
          <p:nvPr/>
        </p:nvSpPr>
        <p:spPr bwMode="auto">
          <a:xfrm>
            <a:off x="2255837"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3" name="TextBox 80"/>
          <p:cNvSpPr>
            <a:spLocks noChangeArrowheads="1"/>
          </p:cNvSpPr>
          <p:nvPr/>
        </p:nvSpPr>
        <p:spPr bwMode="auto">
          <a:xfrm>
            <a:off x="5270499" y="2698749"/>
            <a:ext cx="1055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4" name="TextBox 81"/>
          <p:cNvSpPr>
            <a:spLocks noChangeArrowheads="1"/>
          </p:cNvSpPr>
          <p:nvPr/>
        </p:nvSpPr>
        <p:spPr bwMode="auto">
          <a:xfrm>
            <a:off x="6742112"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5" name="TextBox 82"/>
          <p:cNvSpPr>
            <a:spLocks noChangeArrowheads="1"/>
          </p:cNvSpPr>
          <p:nvPr/>
        </p:nvSpPr>
        <p:spPr bwMode="auto">
          <a:xfrm>
            <a:off x="782637" y="2698749"/>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36" name="标题 35"/>
          <p:cNvSpPr>
            <a:spLocks noGrp="1"/>
          </p:cNvSpPr>
          <p:nvPr>
            <p:ph type="title"/>
          </p:nvPr>
        </p:nvSpPr>
        <p:spPr/>
        <p:txBody>
          <a:bodyPr/>
          <a:lstStyle/>
          <a:p>
            <a:r>
              <a:rPr lang="zh-CN" altLang="en-US" dirty="0" smtClean="0"/>
              <a:t>第四部分  工作不足之处</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down)">
                                      <p:cBhvr>
                                        <p:cTn id="36" dur="500"/>
                                        <p:tgtEl>
                                          <p:spTgt spid="8"/>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down)">
                                      <p:cBhvr>
                                        <p:cTn id="40" dur="500"/>
                                        <p:tgtEl>
                                          <p:spTgt spid="26"/>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down)">
                                      <p:cBhvr>
                                        <p:cTn id="44" dur="500"/>
                                        <p:tgtEl>
                                          <p:spTgt spid="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ppt_y</p:attrName>
                                        </p:attrNameLst>
                                      </p:cBhvr>
                                      <p:tavLst>
                                        <p:tav tm="0">
                                          <p:val>
                                            <p:strVal val="#ppt_y-#ppt_h*1.125000"/>
                                          </p:val>
                                        </p:tav>
                                        <p:tav tm="100000">
                                          <p:val>
                                            <p:strVal val="#ppt_y"/>
                                          </p:val>
                                        </p:tav>
                                      </p:tavLst>
                                    </p:anim>
                                    <p:animEffect transition="in" filter="wipe(down)">
                                      <p:cBhvr>
                                        <p:cTn id="48" dur="500"/>
                                        <p:tgtEl>
                                          <p:spTgt spid="27"/>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ppt_y</p:attrName>
                                        </p:attrNameLst>
                                      </p:cBhvr>
                                      <p:tavLst>
                                        <p:tav tm="0">
                                          <p:val>
                                            <p:strVal val="#ppt_y-#ppt_h*1.125000"/>
                                          </p:val>
                                        </p:tav>
                                        <p:tav tm="100000">
                                          <p:val>
                                            <p:strVal val="#ppt_y"/>
                                          </p:val>
                                        </p:tav>
                                      </p:tavLst>
                                    </p:anim>
                                    <p:animEffect transition="in" filter="wipe(down)">
                                      <p:cBhvr>
                                        <p:cTn id="52" dur="500"/>
                                        <p:tgtEl>
                                          <p:spTgt spid="3"/>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p:tgtEl>
                                          <p:spTgt spid="5"/>
                                        </p:tgtEl>
                                        <p:attrNameLst>
                                          <p:attrName>ppt_y</p:attrName>
                                        </p:attrNameLst>
                                      </p:cBhvr>
                                      <p:tavLst>
                                        <p:tav tm="0">
                                          <p:val>
                                            <p:strVal val="#ppt_y-#ppt_h*1.125000"/>
                                          </p:val>
                                        </p:tav>
                                        <p:tav tm="100000">
                                          <p:val>
                                            <p:strVal val="#ppt_y"/>
                                          </p:val>
                                        </p:tav>
                                      </p:tavLst>
                                    </p:anim>
                                    <p:animEffect transition="in" filter="wipe(down)">
                                      <p:cBhvr>
                                        <p:cTn id="60" dur="500"/>
                                        <p:tgtEl>
                                          <p:spTgt spid="5"/>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ppt_y</p:attrName>
                                        </p:attrNameLst>
                                      </p:cBhvr>
                                      <p:tavLst>
                                        <p:tav tm="0">
                                          <p:val>
                                            <p:strVal val="#ppt_y-#ppt_h*1.125000"/>
                                          </p:val>
                                        </p:tav>
                                        <p:tav tm="100000">
                                          <p:val>
                                            <p:strVal val="#ppt_y"/>
                                          </p:val>
                                        </p:tav>
                                      </p:tavLst>
                                    </p:anim>
                                    <p:animEffect transition="in" filter="wipe(down)">
                                      <p:cBhvr>
                                        <p:cTn id="64" dur="500"/>
                                        <p:tgtEl>
                                          <p:spTgt spid="29"/>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p:tgtEl>
                                          <p:spTgt spid="6"/>
                                        </p:tgtEl>
                                        <p:attrNameLst>
                                          <p:attrName>ppt_y</p:attrName>
                                        </p:attrNameLst>
                                      </p:cBhvr>
                                      <p:tavLst>
                                        <p:tav tm="0">
                                          <p:val>
                                            <p:strVal val="#ppt_y-#ppt_h*1.125000"/>
                                          </p:val>
                                        </p:tav>
                                        <p:tav tm="100000">
                                          <p:val>
                                            <p:strVal val="#ppt_y"/>
                                          </p:val>
                                        </p:tav>
                                      </p:tavLst>
                                    </p:anim>
                                    <p:animEffect transition="in" filter="wipe(down)">
                                      <p:cBhvr>
                                        <p:cTn id="68" dur="500"/>
                                        <p:tgtEl>
                                          <p:spTgt spid="6"/>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down)">
                                      <p:cBhvr>
                                        <p:cTn id="72" dur="500"/>
                                        <p:tgtEl>
                                          <p:spTgt spid="30"/>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p:tgtEl>
                                          <p:spTgt spid="31"/>
                                        </p:tgtEl>
                                        <p:attrNameLst>
                                          <p:attrName>ppt_y</p:attrName>
                                        </p:attrNameLst>
                                      </p:cBhvr>
                                      <p:tavLst>
                                        <p:tav tm="0">
                                          <p:val>
                                            <p:strVal val="#ppt_y-#ppt_h*1.125000"/>
                                          </p:val>
                                        </p:tav>
                                        <p:tav tm="100000">
                                          <p:val>
                                            <p:strVal val="#ppt_y"/>
                                          </p:val>
                                        </p:tav>
                                      </p:tavLst>
                                    </p:anim>
                                    <p:animEffect transition="in" filter="wipe(down)">
                                      <p:cBhvr>
                                        <p:cTn id="80" dur="500"/>
                                        <p:tgtEl>
                                          <p:spTgt spid="3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p:tgtEl>
                                          <p:spTgt spid="4"/>
                                        </p:tgtEl>
                                        <p:attrNameLst>
                                          <p:attrName>ppt_y</p:attrName>
                                        </p:attrNameLst>
                                      </p:cBhvr>
                                      <p:tavLst>
                                        <p:tav tm="0">
                                          <p:val>
                                            <p:strVal val="#ppt_y-#ppt_h*1.125000"/>
                                          </p:val>
                                        </p:tav>
                                        <p:tav tm="100000">
                                          <p:val>
                                            <p:strVal val="#ppt_y"/>
                                          </p:val>
                                        </p:tav>
                                      </p:tavLst>
                                    </p:anim>
                                    <p:animEffect transition="in" filter="wipe(down)">
                                      <p:cBhvr>
                                        <p:cTn id="84" dur="500"/>
                                        <p:tgtEl>
                                          <p:spTgt spid="4"/>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500" fill="hold"/>
                                        <p:tgtEl>
                                          <p:spTgt spid="15"/>
                                        </p:tgtEl>
                                        <p:attrNameLst>
                                          <p:attrName>ppt_x</p:attrName>
                                        </p:attrNameLst>
                                      </p:cBhvr>
                                      <p:tavLst>
                                        <p:tav tm="0">
                                          <p:val>
                                            <p:strVal val="0-#ppt_w/2"/>
                                          </p:val>
                                        </p:tav>
                                        <p:tav tm="100000">
                                          <p:val>
                                            <p:strVal val="#ppt_x"/>
                                          </p:val>
                                        </p:tav>
                                      </p:tavLst>
                                    </p:anim>
                                    <p:anim calcmode="lin" valueType="num">
                                      <p:cBhvr additive="base">
                                        <p:cTn id="100" dur="500" fill="hold"/>
                                        <p:tgtEl>
                                          <p:spTgt spid="1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0-#ppt_w/2"/>
                                          </p:val>
                                        </p:tav>
                                        <p:tav tm="100000">
                                          <p:val>
                                            <p:strVal val="#ppt_x"/>
                                          </p:val>
                                        </p:tav>
                                      </p:tavLst>
                                    </p:anim>
                                    <p:anim calcmode="lin" valueType="num">
                                      <p:cBhvr additive="base">
                                        <p:cTn id="104" dur="500" fill="hold"/>
                                        <p:tgtEl>
                                          <p:spTgt spid="1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fill="hold"/>
                                        <p:tgtEl>
                                          <p:spTgt spid="19"/>
                                        </p:tgtEl>
                                        <p:attrNameLst>
                                          <p:attrName>ppt_x</p:attrName>
                                        </p:attrNameLst>
                                      </p:cBhvr>
                                      <p:tavLst>
                                        <p:tav tm="0">
                                          <p:val>
                                            <p:strVal val="0-#ppt_w/2"/>
                                          </p:val>
                                        </p:tav>
                                        <p:tav tm="100000">
                                          <p:val>
                                            <p:strVal val="#ppt_x"/>
                                          </p:val>
                                        </p:tav>
                                      </p:tavLst>
                                    </p:anim>
                                    <p:anim calcmode="lin" valueType="num">
                                      <p:cBhvr additive="base">
                                        <p:cTn id="116" dur="500" fill="hold"/>
                                        <p:tgtEl>
                                          <p:spTgt spid="1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0-#ppt_w/2"/>
                                          </p:val>
                                        </p:tav>
                                        <p:tav tm="100000">
                                          <p:val>
                                            <p:strVal val="#ppt_x"/>
                                          </p:val>
                                        </p:tav>
                                      </p:tavLst>
                                    </p:anim>
                                    <p:anim calcmode="lin" valueType="num">
                                      <p:cBhvr additive="base">
                                        <p:cTn id="120" dur="500" fill="hold"/>
                                        <p:tgtEl>
                                          <p:spTgt spid="2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500"/>
                                        <p:tgtEl>
                                          <p:spTgt spid="32"/>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3"/>
                                        </p:tgtEl>
                                        <p:attrNameLst>
                                          <p:attrName>style.visibility</p:attrName>
                                        </p:attrNameLst>
                                      </p:cBhvr>
                                      <p:to>
                                        <p:strVal val="visible"/>
                                      </p:to>
                                    </p:set>
                                    <p:animEffect transition="in" filter="fade">
                                      <p:cBhvr>
                                        <p:cTn id="134" dur="500"/>
                                        <p:tgtEl>
                                          <p:spTgt spid="33"/>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par>
                          <p:cTn id="138" fill="hold">
                            <p:stCondLst>
                              <p:cond delay="1000"/>
                            </p:stCondLst>
                            <p:childTnLst>
                              <p:par>
                                <p:cTn id="139" presetID="26" presetClass="emph" presetSubtype="0" fill="hold" grpId="1" nodeType="afterEffect">
                                  <p:stCondLst>
                                    <p:cond delay="0"/>
                                  </p:stCondLst>
                                  <p:childTnLst>
                                    <p:animEffect transition="out" filter="fade">
                                      <p:cBhvr>
                                        <p:cTn id="140" dur="500" tmFilter="0, 0; .2, .5; .8, .5; 1, 0"/>
                                        <p:tgtEl>
                                          <p:spTgt spid="11"/>
                                        </p:tgtEl>
                                      </p:cBhvr>
                                    </p:animEffect>
                                    <p:animScale>
                                      <p:cBhvr>
                                        <p:cTn id="141" dur="250" autoRev="1" fill="hold"/>
                                        <p:tgtEl>
                                          <p:spTgt spid="11"/>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3"/>
                                        </p:tgtEl>
                                      </p:cBhvr>
                                    </p:animEffect>
                                    <p:animScale>
                                      <p:cBhvr>
                                        <p:cTn id="144" dur="250" autoRev="1" fill="hold"/>
                                        <p:tgtEl>
                                          <p:spTgt spid="3"/>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7"/>
                                        </p:tgtEl>
                                      </p:cBhvr>
                                    </p:animEffect>
                                    <p:animScale>
                                      <p:cBhvr>
                                        <p:cTn id="14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工作不足之处</a:t>
            </a:r>
            <a:endParaRPr lang="zh-CN" altLang="en-US" dirty="0"/>
          </a:p>
        </p:txBody>
      </p:sp>
      <p:sp>
        <p:nvSpPr>
          <p:cNvPr id="3" name="Oval 6"/>
          <p:cNvSpPr>
            <a:spLocks noChangeArrowheads="1"/>
          </p:cNvSpPr>
          <p:nvPr/>
        </p:nvSpPr>
        <p:spPr bwMode="auto">
          <a:xfrm>
            <a:off x="2616200" y="1262062"/>
            <a:ext cx="1885950" cy="1887538"/>
          </a:xfrm>
          <a:prstGeom prst="ellipse">
            <a:avLst/>
          </a:pr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 name="Oval 7"/>
          <p:cNvSpPr>
            <a:spLocks noChangeArrowheads="1"/>
          </p:cNvSpPr>
          <p:nvPr/>
        </p:nvSpPr>
        <p:spPr bwMode="auto">
          <a:xfrm>
            <a:off x="3824288" y="1674812"/>
            <a:ext cx="2347912" cy="2349500"/>
          </a:xfrm>
          <a:prstGeom prst="ellipse">
            <a:avLst/>
          </a:pr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 name="Oval 8"/>
          <p:cNvSpPr>
            <a:spLocks noChangeArrowheads="1"/>
          </p:cNvSpPr>
          <p:nvPr/>
        </p:nvSpPr>
        <p:spPr bwMode="auto">
          <a:xfrm>
            <a:off x="4748213" y="1223962"/>
            <a:ext cx="1768475" cy="1768475"/>
          </a:xfrm>
          <a:prstGeom prst="ellipse">
            <a:avLst/>
          </a:pr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7" name="Oval 10"/>
          <p:cNvSpPr>
            <a:spLocks noChangeArrowheads="1"/>
          </p:cNvSpPr>
          <p:nvPr/>
        </p:nvSpPr>
        <p:spPr bwMode="auto">
          <a:xfrm>
            <a:off x="5445125" y="3208337"/>
            <a:ext cx="1071563" cy="1071563"/>
          </a:xfrm>
          <a:prstGeom prst="ellipse">
            <a:avLst/>
          </a:pr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 name="Oval 12"/>
          <p:cNvSpPr>
            <a:spLocks noChangeArrowheads="1"/>
          </p:cNvSpPr>
          <p:nvPr/>
        </p:nvSpPr>
        <p:spPr bwMode="auto">
          <a:xfrm>
            <a:off x="3097213" y="2706687"/>
            <a:ext cx="1601787" cy="1601788"/>
          </a:xfrm>
          <a:prstGeom prst="ellipse">
            <a:avLst/>
          </a:pr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4" name="TextBox 682"/>
          <p:cNvSpPr>
            <a:spLocks noChangeArrowheads="1"/>
          </p:cNvSpPr>
          <p:nvPr/>
        </p:nvSpPr>
        <p:spPr bwMode="auto">
          <a:xfrm>
            <a:off x="3089275" y="1898650"/>
            <a:ext cx="938213"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3400" dirty="0">
                <a:solidFill>
                  <a:schemeClr val="bg1"/>
                </a:solidFill>
                <a:sym typeface="Calibri" panose="020F0502020204030204" charset="0"/>
              </a:rPr>
              <a:t>35%</a:t>
            </a:r>
            <a:endParaRPr lang="zh-CN" altLang="en-US" sz="3400" dirty="0">
              <a:solidFill>
                <a:schemeClr val="bg1"/>
              </a:solidFill>
              <a:sym typeface="Calibri" panose="020F0502020204030204" charset="0"/>
            </a:endParaRPr>
          </a:p>
        </p:txBody>
      </p:sp>
      <p:sp>
        <p:nvSpPr>
          <p:cNvPr id="15" name="TextBox 682"/>
          <p:cNvSpPr>
            <a:spLocks noChangeArrowheads="1"/>
          </p:cNvSpPr>
          <p:nvPr/>
        </p:nvSpPr>
        <p:spPr bwMode="auto">
          <a:xfrm>
            <a:off x="4462463" y="2495550"/>
            <a:ext cx="1071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4000" dirty="0">
                <a:solidFill>
                  <a:schemeClr val="bg1"/>
                </a:solidFill>
                <a:sym typeface="Calibri" panose="020F0502020204030204" charset="0"/>
              </a:rPr>
              <a:t>70%</a:t>
            </a:r>
            <a:endParaRPr lang="zh-CN" altLang="en-US" sz="4000" dirty="0">
              <a:solidFill>
                <a:schemeClr val="bg1"/>
              </a:solidFill>
              <a:sym typeface="Calibri" panose="020F0502020204030204" charset="0"/>
            </a:endParaRPr>
          </a:p>
        </p:txBody>
      </p:sp>
      <p:sp>
        <p:nvSpPr>
          <p:cNvPr id="16" name="TextBox 682"/>
          <p:cNvSpPr>
            <a:spLocks noChangeArrowheads="1"/>
          </p:cNvSpPr>
          <p:nvPr/>
        </p:nvSpPr>
        <p:spPr bwMode="auto">
          <a:xfrm>
            <a:off x="5184775" y="1816100"/>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3200" dirty="0">
                <a:solidFill>
                  <a:schemeClr val="bg1"/>
                </a:solidFill>
                <a:sym typeface="Calibri" panose="020F0502020204030204" charset="0"/>
              </a:rPr>
              <a:t>28%</a:t>
            </a:r>
            <a:endParaRPr lang="zh-CN" altLang="en-US" sz="3200" dirty="0">
              <a:solidFill>
                <a:schemeClr val="bg1"/>
              </a:solidFill>
              <a:sym typeface="Calibri" panose="020F0502020204030204" charset="0"/>
            </a:endParaRPr>
          </a:p>
        </p:txBody>
      </p:sp>
      <p:sp>
        <p:nvSpPr>
          <p:cNvPr id="18" name="TextBox 682"/>
          <p:cNvSpPr>
            <a:spLocks noChangeArrowheads="1"/>
          </p:cNvSpPr>
          <p:nvPr/>
        </p:nvSpPr>
        <p:spPr bwMode="auto">
          <a:xfrm>
            <a:off x="5605463" y="3465512"/>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2800" dirty="0">
                <a:solidFill>
                  <a:schemeClr val="bg1"/>
                </a:solidFill>
                <a:sym typeface="Calibri" panose="020F0502020204030204" charset="0"/>
              </a:rPr>
              <a:t>12%</a:t>
            </a:r>
            <a:endParaRPr lang="zh-CN" altLang="en-US" sz="2800" dirty="0">
              <a:solidFill>
                <a:schemeClr val="bg1"/>
              </a:solidFill>
              <a:sym typeface="Calibri" panose="020F0502020204030204" charset="0"/>
            </a:endParaRPr>
          </a:p>
        </p:txBody>
      </p:sp>
      <p:sp>
        <p:nvSpPr>
          <p:cNvPr id="19" name="TextBox 682"/>
          <p:cNvSpPr>
            <a:spLocks noChangeArrowheads="1"/>
          </p:cNvSpPr>
          <p:nvPr/>
        </p:nvSpPr>
        <p:spPr bwMode="auto">
          <a:xfrm>
            <a:off x="3451225" y="3214687"/>
            <a:ext cx="8937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3200" dirty="0">
                <a:solidFill>
                  <a:schemeClr val="bg1"/>
                </a:solidFill>
                <a:sym typeface="Calibri" panose="020F0502020204030204" charset="0"/>
              </a:rPr>
              <a:t>23%</a:t>
            </a:r>
            <a:endParaRPr lang="zh-CN" altLang="en-US" sz="3200" dirty="0">
              <a:solidFill>
                <a:schemeClr val="bg1"/>
              </a:solidFill>
              <a:sym typeface="Calibri" panose="020F0502020204030204" charset="0"/>
            </a:endParaRPr>
          </a:p>
        </p:txBody>
      </p:sp>
      <p:sp>
        <p:nvSpPr>
          <p:cNvPr id="20" name="直接连接符 19"/>
          <p:cNvSpPr>
            <a:spLocks noChangeShapeType="1"/>
          </p:cNvSpPr>
          <p:nvPr/>
        </p:nvSpPr>
        <p:spPr bwMode="auto">
          <a:xfrm flipH="1">
            <a:off x="611188" y="2205037"/>
            <a:ext cx="2005012" cy="158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2" name="直接连接符 21"/>
          <p:cNvSpPr>
            <a:spLocks noChangeShapeType="1"/>
          </p:cNvSpPr>
          <p:nvPr/>
        </p:nvSpPr>
        <p:spPr bwMode="auto">
          <a:xfrm flipH="1">
            <a:off x="611188" y="3538537"/>
            <a:ext cx="2486025" cy="158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4" name="直接连接符 23"/>
          <p:cNvSpPr>
            <a:spLocks noChangeShapeType="1"/>
          </p:cNvSpPr>
          <p:nvPr/>
        </p:nvSpPr>
        <p:spPr bwMode="auto">
          <a:xfrm flipH="1">
            <a:off x="6516688" y="3767137"/>
            <a:ext cx="2016125" cy="0"/>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6" name="直接连接符 25"/>
          <p:cNvSpPr>
            <a:spLocks noChangeShapeType="1"/>
          </p:cNvSpPr>
          <p:nvPr/>
        </p:nvSpPr>
        <p:spPr bwMode="auto">
          <a:xfrm flipH="1">
            <a:off x="6172200" y="2849562"/>
            <a:ext cx="2360613" cy="0"/>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8" name="直接连接符 27"/>
          <p:cNvSpPr>
            <a:spLocks noChangeShapeType="1"/>
          </p:cNvSpPr>
          <p:nvPr/>
        </p:nvSpPr>
        <p:spPr bwMode="auto">
          <a:xfrm flipH="1">
            <a:off x="6516688" y="2087562"/>
            <a:ext cx="2016125" cy="2063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0" name="矩形 29"/>
          <p:cNvSpPr/>
          <p:nvPr/>
        </p:nvSpPr>
        <p:spPr>
          <a:xfrm>
            <a:off x="649254" y="186272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49253" y="2211710"/>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2" name="矩形 31"/>
          <p:cNvSpPr/>
          <p:nvPr/>
        </p:nvSpPr>
        <p:spPr>
          <a:xfrm>
            <a:off x="649254" y="323234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49253" y="358133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4" name="矩形 33"/>
          <p:cNvSpPr/>
          <p:nvPr/>
        </p:nvSpPr>
        <p:spPr>
          <a:xfrm>
            <a:off x="6594789" y="174476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594788" y="2067694"/>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6" name="矩形 35"/>
          <p:cNvSpPr/>
          <p:nvPr/>
        </p:nvSpPr>
        <p:spPr>
          <a:xfrm>
            <a:off x="6594789" y="255718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594788" y="28597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8" name="矩形 37"/>
          <p:cNvSpPr/>
          <p:nvPr/>
        </p:nvSpPr>
        <p:spPr>
          <a:xfrm>
            <a:off x="6594789" y="341610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594788" y="37145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right)">
                                      <p:cBhvr>
                                        <p:cTn id="58" dur="500"/>
                                        <p:tgtEl>
                                          <p:spTgt spid="20"/>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right)">
                                      <p:cBhvr>
                                        <p:cTn id="61" dur="500"/>
                                        <p:tgtEl>
                                          <p:spTgt spid="22"/>
                                        </p:tgtEl>
                                      </p:cBhvr>
                                    </p:animEffect>
                                  </p:childTnLst>
                                </p:cTn>
                              </p:par>
                            </p:childTnLst>
                          </p:cTn>
                        </p:par>
                        <p:par>
                          <p:cTn id="62" fill="hold">
                            <p:stCondLst>
                              <p:cond delay="1500"/>
                            </p:stCondLst>
                            <p:childTnLst>
                              <p:par>
                                <p:cTn id="63" presetID="17" presetClass="entr" presetSubtype="1" fill="hold" grpId="0" nodeType="after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ppt_h/2"/>
                                          </p:val>
                                        </p:tav>
                                        <p:tav tm="100000">
                                          <p:val>
                                            <p:strVal val="#ppt_y"/>
                                          </p:val>
                                        </p:tav>
                                      </p:tavLst>
                                    </p:anim>
                                    <p:anim calcmode="lin" valueType="num">
                                      <p:cBhvr>
                                        <p:cTn id="67" dur="500" fill="hold"/>
                                        <p:tgtEl>
                                          <p:spTgt spid="30"/>
                                        </p:tgtEl>
                                        <p:attrNameLst>
                                          <p:attrName>ppt_w</p:attrName>
                                        </p:attrNameLst>
                                      </p:cBhvr>
                                      <p:tavLst>
                                        <p:tav tm="0">
                                          <p:val>
                                            <p:strVal val="#ppt_w"/>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childTnLst>
                                </p:cTn>
                              </p:par>
                              <p:par>
                                <p:cTn id="69" presetID="10" presetClass="entr" presetSubtype="0" fill="hold" grpId="0" nodeType="withEffect">
                                  <p:stCondLst>
                                    <p:cond delay="25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3250"/>
                            </p:stCondLst>
                            <p:childTnLst>
                              <p:par>
                                <p:cTn id="73" presetID="17" presetClass="entr" presetSubtype="1" fill="hold" grpId="0" nodeType="afterEffect">
                                  <p:stCondLst>
                                    <p:cond delay="0"/>
                                  </p:stCondLst>
                                  <p:iterate type="lt">
                                    <p:tmPct val="10000"/>
                                  </p:iterate>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ppt_x</p:attrName>
                                        </p:attrNameLst>
                                      </p:cBhvr>
                                      <p:tavLst>
                                        <p:tav tm="0">
                                          <p:val>
                                            <p:strVal val="#ppt_x"/>
                                          </p:val>
                                        </p:tav>
                                        <p:tav tm="100000">
                                          <p:val>
                                            <p:strVal val="#ppt_x"/>
                                          </p:val>
                                        </p:tav>
                                      </p:tavLst>
                                    </p:anim>
                                    <p:anim calcmode="lin" valueType="num">
                                      <p:cBhvr>
                                        <p:cTn id="76" dur="500" fill="hold"/>
                                        <p:tgtEl>
                                          <p:spTgt spid="32"/>
                                        </p:tgtEl>
                                        <p:attrNameLst>
                                          <p:attrName>ppt_y</p:attrName>
                                        </p:attrNameLst>
                                      </p:cBhvr>
                                      <p:tavLst>
                                        <p:tav tm="0">
                                          <p:val>
                                            <p:strVal val="#ppt_y-#ppt_h/2"/>
                                          </p:val>
                                        </p:tav>
                                        <p:tav tm="100000">
                                          <p:val>
                                            <p:strVal val="#ppt_y"/>
                                          </p:val>
                                        </p:tav>
                                      </p:tavLst>
                                    </p:anim>
                                    <p:anim calcmode="lin" valueType="num">
                                      <p:cBhvr>
                                        <p:cTn id="77" dur="500" fill="hold"/>
                                        <p:tgtEl>
                                          <p:spTgt spid="32"/>
                                        </p:tgtEl>
                                        <p:attrNameLst>
                                          <p:attrName>ppt_w</p:attrName>
                                        </p:attrNameLst>
                                      </p:cBhvr>
                                      <p:tavLst>
                                        <p:tav tm="0">
                                          <p:val>
                                            <p:strVal val="#ppt_w"/>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10" presetClass="entr" presetSubtype="0" fill="hold" grpId="0" nodeType="withEffect">
                                  <p:stCondLst>
                                    <p:cond delay="25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childTnLst>
                          </p:cTn>
                        </p:par>
                        <p:par>
                          <p:cTn id="82" fill="hold">
                            <p:stCondLst>
                              <p:cond delay="4000"/>
                            </p:stCondLst>
                            <p:childTnLst>
                              <p:par>
                                <p:cTn id="83" presetID="17" presetClass="entr" presetSubtype="1" fill="hold" grpId="0" nodeType="afterEffect">
                                  <p:stCondLst>
                                    <p:cond delay="0"/>
                                  </p:stCondLst>
                                  <p:iterate type="lt">
                                    <p:tmPct val="10000"/>
                                  </p:iterate>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ppt_x</p:attrName>
                                        </p:attrNameLst>
                                      </p:cBhvr>
                                      <p:tavLst>
                                        <p:tav tm="0">
                                          <p:val>
                                            <p:strVal val="#ppt_x"/>
                                          </p:val>
                                        </p:tav>
                                        <p:tav tm="100000">
                                          <p:val>
                                            <p:strVal val="#ppt_x"/>
                                          </p:val>
                                        </p:tav>
                                      </p:tavLst>
                                    </p:anim>
                                    <p:anim calcmode="lin" valueType="num">
                                      <p:cBhvr>
                                        <p:cTn id="86" dur="500" fill="hold"/>
                                        <p:tgtEl>
                                          <p:spTgt spid="34"/>
                                        </p:tgtEl>
                                        <p:attrNameLst>
                                          <p:attrName>ppt_y</p:attrName>
                                        </p:attrNameLst>
                                      </p:cBhvr>
                                      <p:tavLst>
                                        <p:tav tm="0">
                                          <p:val>
                                            <p:strVal val="#ppt_y-#ppt_h/2"/>
                                          </p:val>
                                        </p:tav>
                                        <p:tav tm="100000">
                                          <p:val>
                                            <p:strVal val="#ppt_y"/>
                                          </p:val>
                                        </p:tav>
                                      </p:tavLst>
                                    </p:anim>
                                    <p:anim calcmode="lin" valueType="num">
                                      <p:cBhvr>
                                        <p:cTn id="87" dur="500" fill="hold"/>
                                        <p:tgtEl>
                                          <p:spTgt spid="34"/>
                                        </p:tgtEl>
                                        <p:attrNameLst>
                                          <p:attrName>ppt_w</p:attrName>
                                        </p:attrNameLst>
                                      </p:cBhvr>
                                      <p:tavLst>
                                        <p:tav tm="0">
                                          <p:val>
                                            <p:strVal val="#ppt_w"/>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4750"/>
                            </p:stCondLst>
                            <p:childTnLst>
                              <p:par>
                                <p:cTn id="93" presetID="17" presetClass="entr" presetSubtype="1" fill="hold" grpId="0" nodeType="afterEffect">
                                  <p:stCondLst>
                                    <p:cond delay="0"/>
                                  </p:stCondLst>
                                  <p:iterate type="lt">
                                    <p:tmPct val="10000"/>
                                  </p:iterate>
                                  <p:childTnLst>
                                    <p:set>
                                      <p:cBhvr>
                                        <p:cTn id="94" dur="1" fill="hold">
                                          <p:stCondLst>
                                            <p:cond delay="0"/>
                                          </p:stCondLst>
                                        </p:cTn>
                                        <p:tgtEl>
                                          <p:spTgt spid="36"/>
                                        </p:tgtEl>
                                        <p:attrNameLst>
                                          <p:attrName>style.visibility</p:attrName>
                                        </p:attrNameLst>
                                      </p:cBhvr>
                                      <p:to>
                                        <p:strVal val="visible"/>
                                      </p:to>
                                    </p:set>
                                    <p:anim calcmode="lin" valueType="num">
                                      <p:cBhvr>
                                        <p:cTn id="95" dur="500" fill="hold"/>
                                        <p:tgtEl>
                                          <p:spTgt spid="36"/>
                                        </p:tgtEl>
                                        <p:attrNameLst>
                                          <p:attrName>ppt_x</p:attrName>
                                        </p:attrNameLst>
                                      </p:cBhvr>
                                      <p:tavLst>
                                        <p:tav tm="0">
                                          <p:val>
                                            <p:strVal val="#ppt_x"/>
                                          </p:val>
                                        </p:tav>
                                        <p:tav tm="100000">
                                          <p:val>
                                            <p:strVal val="#ppt_x"/>
                                          </p:val>
                                        </p:tav>
                                      </p:tavLst>
                                    </p:anim>
                                    <p:anim calcmode="lin" valueType="num">
                                      <p:cBhvr>
                                        <p:cTn id="96" dur="500" fill="hold"/>
                                        <p:tgtEl>
                                          <p:spTgt spid="36"/>
                                        </p:tgtEl>
                                        <p:attrNameLst>
                                          <p:attrName>ppt_y</p:attrName>
                                        </p:attrNameLst>
                                      </p:cBhvr>
                                      <p:tavLst>
                                        <p:tav tm="0">
                                          <p:val>
                                            <p:strVal val="#ppt_y-#ppt_h/2"/>
                                          </p:val>
                                        </p:tav>
                                        <p:tav tm="100000">
                                          <p:val>
                                            <p:strVal val="#ppt_y"/>
                                          </p:val>
                                        </p:tav>
                                      </p:tavLst>
                                    </p:anim>
                                    <p:anim calcmode="lin" valueType="num">
                                      <p:cBhvr>
                                        <p:cTn id="97" dur="500" fill="hold"/>
                                        <p:tgtEl>
                                          <p:spTgt spid="36"/>
                                        </p:tgtEl>
                                        <p:attrNameLst>
                                          <p:attrName>ppt_w</p:attrName>
                                        </p:attrNameLst>
                                      </p:cBhvr>
                                      <p:tavLst>
                                        <p:tav tm="0">
                                          <p:val>
                                            <p:strVal val="#ppt_w"/>
                                          </p:val>
                                        </p:tav>
                                        <p:tav tm="100000">
                                          <p:val>
                                            <p:strVal val="#ppt_w"/>
                                          </p:val>
                                        </p:tav>
                                      </p:tavLst>
                                    </p:anim>
                                    <p:anim calcmode="lin" valueType="num">
                                      <p:cBhvr>
                                        <p:cTn id="98" dur="500" fill="hold"/>
                                        <p:tgtEl>
                                          <p:spTgt spid="36"/>
                                        </p:tgtEl>
                                        <p:attrNameLst>
                                          <p:attrName>ppt_h</p:attrName>
                                        </p:attrNameLst>
                                      </p:cBhvr>
                                      <p:tavLst>
                                        <p:tav tm="0">
                                          <p:val>
                                            <p:fltVal val="0"/>
                                          </p:val>
                                        </p:tav>
                                        <p:tav tm="100000">
                                          <p:val>
                                            <p:strVal val="#ppt_h"/>
                                          </p:val>
                                        </p:tav>
                                      </p:tavLst>
                                    </p:anim>
                                  </p:childTnLst>
                                </p:cTn>
                              </p:par>
                              <p:par>
                                <p:cTn id="99" presetID="10" presetClass="entr" presetSubtype="0" fill="hold" grpId="0" nodeType="withEffect">
                                  <p:stCondLst>
                                    <p:cond delay="25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childTnLst>
                          </p:cTn>
                        </p:par>
                        <p:par>
                          <p:cTn id="102" fill="hold">
                            <p:stCondLst>
                              <p:cond delay="5500"/>
                            </p:stCondLst>
                            <p:childTnLst>
                              <p:par>
                                <p:cTn id="103" presetID="17" presetClass="entr" presetSubtype="1" fill="hold" grpId="0" nodeType="afterEffect">
                                  <p:stCondLst>
                                    <p:cond delay="0"/>
                                  </p:stCondLst>
                                  <p:iterate type="lt">
                                    <p:tmPct val="10000"/>
                                  </p:iterate>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ppt_x</p:attrName>
                                        </p:attrNameLst>
                                      </p:cBhvr>
                                      <p:tavLst>
                                        <p:tav tm="0">
                                          <p:val>
                                            <p:strVal val="#ppt_x"/>
                                          </p:val>
                                        </p:tav>
                                        <p:tav tm="100000">
                                          <p:val>
                                            <p:strVal val="#ppt_x"/>
                                          </p:val>
                                        </p:tav>
                                      </p:tavLst>
                                    </p:anim>
                                    <p:anim calcmode="lin" valueType="num">
                                      <p:cBhvr>
                                        <p:cTn id="106" dur="500" fill="hold"/>
                                        <p:tgtEl>
                                          <p:spTgt spid="38"/>
                                        </p:tgtEl>
                                        <p:attrNameLst>
                                          <p:attrName>ppt_y</p:attrName>
                                        </p:attrNameLst>
                                      </p:cBhvr>
                                      <p:tavLst>
                                        <p:tav tm="0">
                                          <p:val>
                                            <p:strVal val="#ppt_y-#ppt_h/2"/>
                                          </p:val>
                                        </p:tav>
                                        <p:tav tm="100000">
                                          <p:val>
                                            <p:strVal val="#ppt_y"/>
                                          </p:val>
                                        </p:tav>
                                      </p:tavLst>
                                    </p:anim>
                                    <p:anim calcmode="lin" valueType="num">
                                      <p:cBhvr>
                                        <p:cTn id="107" dur="500" fill="hold"/>
                                        <p:tgtEl>
                                          <p:spTgt spid="38"/>
                                        </p:tgtEl>
                                        <p:attrNameLst>
                                          <p:attrName>ppt_w</p:attrName>
                                        </p:attrNameLst>
                                      </p:cBhvr>
                                      <p:tavLst>
                                        <p:tav tm="0">
                                          <p:val>
                                            <p:strVal val="#ppt_w"/>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p:stCondLst>
                                    <p:cond delay="25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4" grpId="0"/>
      <p:bldP spid="15" grpId="0"/>
      <p:bldP spid="16" grpId="0"/>
      <p:bldP spid="18" grpId="0"/>
      <p:bldP spid="19" grpId="0"/>
      <p:bldP spid="20" grpId="0" animBg="1"/>
      <p:bldP spid="22" grpId="0" animBg="1"/>
      <p:bldP spid="24" grpId="0" animBg="1"/>
      <p:bldP spid="26" grpId="0" animBg="1"/>
      <p:bldP spid="28" grpId="0" animBg="1"/>
      <p:bldP spid="30" grpId="0"/>
      <p:bldP spid="31" grpId="0"/>
      <p:bldP spid="32" grpId="0"/>
      <p:bldP spid="33" grpId="0"/>
      <p:bldP spid="34" grpId="0"/>
      <p:bldP spid="35" grpId="0"/>
      <p:bldP spid="36" grpId="0"/>
      <p:bldP spid="37" grpId="0"/>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7694" y="1076006"/>
            <a:ext cx="5922912" cy="1615020"/>
          </a:xfrm>
          <a:prstGeom prst="rect">
            <a:avLst/>
          </a:prstGeom>
        </p:spPr>
      </p:pic>
      <p:sp>
        <p:nvSpPr>
          <p:cNvPr id="4" name="TextBox 3"/>
          <p:cNvSpPr txBox="1"/>
          <p:nvPr/>
        </p:nvSpPr>
        <p:spPr>
          <a:xfrm>
            <a:off x="2473610" y="2706474"/>
            <a:ext cx="4650633" cy="369332"/>
          </a:xfrm>
          <a:prstGeom prst="rect">
            <a:avLst/>
          </a:prstGeom>
          <a:noFill/>
        </p:spPr>
        <p:txBody>
          <a:bodyPr wrap="none" rtlCol="0">
            <a:spAutoFit/>
          </a:bodyPr>
          <a:lstStyle/>
          <a:p>
            <a:pPr algn="ctr"/>
            <a:r>
              <a:rPr lang="zh-CN" altLang="en-US" dirty="0" smtClean="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以上主题字不可改</a:t>
            </a:r>
            <a:r>
              <a:rPr lang="en-US" altLang="zh-CN" dirty="0" smtClean="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a:t>
            </a:r>
            <a:r>
              <a:rPr lang="zh-CN" altLang="en-US" dirty="0" smtClean="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青春心态激励通用幻灯片</a:t>
            </a:r>
            <a:endParaRPr lang="zh-CN" altLang="en-US" dirty="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7102" y="375256"/>
            <a:ext cx="2836652" cy="27005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63" presetClass="path" presetSubtype="0" accel="50000" decel="50000" fill="hold" nodeType="afterEffect">
                                  <p:stCondLst>
                                    <p:cond delay="0"/>
                                  </p:stCondLst>
                                  <p:childTnLst>
                                    <p:animMotion origin="layout" path="M -0.3493 0.22222 L -1.66667E-6 4.07407E-6 " pathEditMode="relative" rAng="0" ptsTypes="AA">
                                      <p:cBhvr>
                                        <p:cTn id="9" dur="2000" fill="hold"/>
                                        <p:tgtEl>
                                          <p:spTgt spid="3"/>
                                        </p:tgtEl>
                                        <p:attrNameLst>
                                          <p:attrName>ppt_x</p:attrName>
                                          <p:attrName>ppt_y</p:attrName>
                                        </p:attrNameLst>
                                      </p:cBhvr>
                                      <p:rCtr x="17465" y="-11111"/>
                                    </p:animMotion>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ppt_w</p:attrName>
                                        </p:attrNameLst>
                                      </p:cBhvr>
                                      <p:tavLst>
                                        <p:tav tm="0">
                                          <p:val>
                                            <p:fltVal val="0"/>
                                          </p:val>
                                        </p:tav>
                                        <p:tav tm="100000">
                                          <p:val>
                                            <p:strVal val="#ppt_w"/>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Effect transition="in" filter="fade">
                                      <p:cBhvr>
                                        <p:cTn id="14" dur="2000"/>
                                        <p:tgtEl>
                                          <p:spTgt spid="3"/>
                                        </p:tgtEl>
                                      </p:cBhvr>
                                    </p:animEffect>
                                  </p:childTnLst>
                                </p:cTn>
                              </p:par>
                              <p:par>
                                <p:cTn id="15" presetID="23" presetClass="entr" presetSubtype="28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strVal val="4/3*#ppt_w"/>
                                          </p:val>
                                        </p:tav>
                                        <p:tav tm="100000">
                                          <p:val>
                                            <p:strVal val="#ppt_w"/>
                                          </p:val>
                                        </p:tav>
                                      </p:tavLst>
                                    </p:anim>
                                    <p:anim calcmode="lin" valueType="num">
                                      <p:cBhvr>
                                        <p:cTn id="18" dur="2000" fill="hold"/>
                                        <p:tgtEl>
                                          <p:spTgt spid="2"/>
                                        </p:tgtEl>
                                        <p:attrNameLst>
                                          <p:attrName>ppt_h</p:attrName>
                                        </p:attrNameLst>
                                      </p:cBhvr>
                                      <p:tavLst>
                                        <p:tav tm="0">
                                          <p:val>
                                            <p:strVal val="4/3*#ppt_h"/>
                                          </p:val>
                                        </p:tav>
                                        <p:tav tm="100000">
                                          <p:val>
                                            <p:strVal val="#ppt_h"/>
                                          </p:val>
                                        </p:tav>
                                      </p:tavLst>
                                    </p:anim>
                                  </p:childTnLst>
                                </p:cTn>
                              </p:par>
                              <p:par>
                                <p:cTn id="19" presetID="16" presetClass="entr" presetSubtype="21" fill="hold" grpId="0"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1000"/>
                                        <p:tgtEl>
                                          <p:spTgt spid="4"/>
                                        </p:tgtEl>
                                      </p:cBhvr>
                                    </p:animEffect>
                                  </p:childTnLst>
                                </p:cTn>
                              </p:par>
                              <p:par>
                                <p:cTn id="22" presetID="53" presetClass="entr" presetSubtype="16"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0" presetClass="entr" presetSubtype="0" fill="hold" nodeType="withEffect">
                                  <p:stCondLst>
                                    <p:cond delay="3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3" presetClass="exit" presetSubtype="16" fill="hold" nodeType="withEffect">
                                  <p:stCondLst>
                                    <p:cond delay="3500"/>
                                  </p:stCondLst>
                                  <p:childTnLst>
                                    <p:anim calcmode="lin" valueType="num">
                                      <p:cBhvr>
                                        <p:cTn id="31" dur="6000"/>
                                        <p:tgtEl>
                                          <p:spTgt spid="5"/>
                                        </p:tgtEl>
                                        <p:attrNameLst>
                                          <p:attrName>ppt_w</p:attrName>
                                        </p:attrNameLst>
                                      </p:cBhvr>
                                      <p:tavLst>
                                        <p:tav tm="0">
                                          <p:val>
                                            <p:strVal val="ppt_w"/>
                                          </p:val>
                                        </p:tav>
                                        <p:tav tm="100000">
                                          <p:val>
                                            <p:strVal val="4*ppt_w"/>
                                          </p:val>
                                        </p:tav>
                                      </p:tavLst>
                                    </p:anim>
                                    <p:anim calcmode="lin" valueType="num">
                                      <p:cBhvr>
                                        <p:cTn id="32" dur="6000"/>
                                        <p:tgtEl>
                                          <p:spTgt spid="5"/>
                                        </p:tgtEl>
                                        <p:attrNameLst>
                                          <p:attrName>ppt_h</p:attrName>
                                        </p:attrNameLst>
                                      </p:cBhvr>
                                      <p:tavLst>
                                        <p:tav tm="0">
                                          <p:val>
                                            <p:strVal val="ppt_h"/>
                                          </p:val>
                                        </p:tav>
                                        <p:tav tm="100000">
                                          <p:val>
                                            <p:strVal val="4*ppt_h"/>
                                          </p:val>
                                        </p:tav>
                                      </p:tavLst>
                                    </p:anim>
                                    <p:set>
                                      <p:cBhvr>
                                        <p:cTn id="33" dur="1" fill="hold">
                                          <p:stCondLst>
                                            <p:cond delay="5999"/>
                                          </p:stCondLst>
                                        </p:cTn>
                                        <p:tgtEl>
                                          <p:spTgt spid="5"/>
                                        </p:tgtEl>
                                        <p:attrNameLst>
                                          <p:attrName>style.visibility</p:attrName>
                                        </p:attrNameLst>
                                      </p:cBhvr>
                                      <p:to>
                                        <p:strVal val="hidden"/>
                                      </p:to>
                                    </p:set>
                                  </p:childTnLst>
                                </p:cTn>
                              </p:par>
                              <p:par>
                                <p:cTn id="34" presetID="10" presetClass="exit" presetSubtype="0" fill="hold" nodeType="withEffect">
                                  <p:stCondLst>
                                    <p:cond delay="3500"/>
                                  </p:stCondLst>
                                  <p:childTnLst>
                                    <p:animEffect transition="out" filter="fade">
                                      <p:cBhvr>
                                        <p:cTn id="35" dur="6000"/>
                                        <p:tgtEl>
                                          <p:spTgt spid="5"/>
                                        </p:tgtEl>
                                      </p:cBhvr>
                                    </p:animEffect>
                                    <p:set>
                                      <p:cBhvr>
                                        <p:cTn id="36" dur="1" fill="hold">
                                          <p:stCondLst>
                                            <p:cond delay="5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3175" y="2804235"/>
            <a:ext cx="3308350" cy="209550"/>
          </a:xfrm>
          <a:prstGeom prst="rect">
            <a:avLst/>
          </a:pr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7" name="标题 16"/>
          <p:cNvSpPr>
            <a:spLocks noGrp="1"/>
          </p:cNvSpPr>
          <p:nvPr>
            <p:ph type="title"/>
          </p:nvPr>
        </p:nvSpPr>
        <p:spPr/>
        <p:txBody>
          <a:bodyPr/>
          <a:lstStyle/>
          <a:p>
            <a:r>
              <a:rPr lang="zh-CN" altLang="en-US" dirty="0"/>
              <a:t>第四部分  工作不足之处</a:t>
            </a:r>
            <a:endParaRPr lang="zh-CN" altLang="en-US" dirty="0"/>
          </a:p>
        </p:txBody>
      </p:sp>
      <p:sp>
        <p:nvSpPr>
          <p:cNvPr id="18" name="AutoShape 3"/>
          <p:cNvSpPr>
            <a:spLocks noChangeAspect="1" noChangeArrowheads="1" noTextEdit="1"/>
          </p:cNvSpPr>
          <p:nvPr/>
        </p:nvSpPr>
        <p:spPr bwMode="auto">
          <a:xfrm>
            <a:off x="-3175" y="1164348"/>
            <a:ext cx="39211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23" name="Freeform 9"/>
          <p:cNvSpPr>
            <a:spLocks noChangeArrowheads="1"/>
          </p:cNvSpPr>
          <p:nvPr/>
        </p:nvSpPr>
        <p:spPr bwMode="auto">
          <a:xfrm>
            <a:off x="0" y="2085098"/>
            <a:ext cx="3262312" cy="6445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4" name="Freeform 10"/>
          <p:cNvSpPr>
            <a:spLocks noChangeArrowheads="1"/>
          </p:cNvSpPr>
          <p:nvPr/>
        </p:nvSpPr>
        <p:spPr bwMode="auto">
          <a:xfrm>
            <a:off x="0" y="1462798"/>
            <a:ext cx="3092450" cy="9683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5" name="Freeform 11"/>
          <p:cNvSpPr>
            <a:spLocks noChangeArrowheads="1"/>
          </p:cNvSpPr>
          <p:nvPr/>
        </p:nvSpPr>
        <p:spPr bwMode="auto">
          <a:xfrm>
            <a:off x="6350" y="3093160"/>
            <a:ext cx="3262312" cy="6445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6" name="Freeform 12"/>
          <p:cNvSpPr>
            <a:spLocks noChangeArrowheads="1"/>
          </p:cNvSpPr>
          <p:nvPr/>
        </p:nvSpPr>
        <p:spPr bwMode="auto">
          <a:xfrm>
            <a:off x="6350" y="3394785"/>
            <a:ext cx="3089275" cy="9652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2" name="矩形 61"/>
          <p:cNvSpPr>
            <a:spLocks noChangeArrowheads="1"/>
          </p:cNvSpPr>
          <p:nvPr/>
        </p:nvSpPr>
        <p:spPr bwMode="auto">
          <a:xfrm>
            <a:off x="3678237" y="1146885"/>
            <a:ext cx="424338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2"/>
          <p:cNvSpPr>
            <a:spLocks noChangeArrowheads="1"/>
          </p:cNvSpPr>
          <p:nvPr/>
        </p:nvSpPr>
        <p:spPr bwMode="auto">
          <a:xfrm>
            <a:off x="3967162" y="1872373"/>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63"/>
          <p:cNvSpPr>
            <a:spLocks noChangeArrowheads="1"/>
          </p:cNvSpPr>
          <p:nvPr/>
        </p:nvSpPr>
        <p:spPr bwMode="auto">
          <a:xfrm>
            <a:off x="3967162" y="2629610"/>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矩形 64"/>
          <p:cNvSpPr>
            <a:spLocks noChangeArrowheads="1"/>
          </p:cNvSpPr>
          <p:nvPr/>
        </p:nvSpPr>
        <p:spPr bwMode="auto">
          <a:xfrm>
            <a:off x="3967162" y="3413091"/>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65"/>
          <p:cNvSpPr>
            <a:spLocks noChangeArrowheads="1"/>
          </p:cNvSpPr>
          <p:nvPr/>
        </p:nvSpPr>
        <p:spPr bwMode="auto">
          <a:xfrm>
            <a:off x="3707904" y="4133171"/>
            <a:ext cx="41449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椭圆 1"/>
          <p:cNvSpPr/>
          <p:nvPr/>
        </p:nvSpPr>
        <p:spPr>
          <a:xfrm>
            <a:off x="3192955" y="1346946"/>
            <a:ext cx="252000" cy="252000"/>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67" name="椭圆 66"/>
          <p:cNvSpPr/>
          <p:nvPr/>
        </p:nvSpPr>
        <p:spPr>
          <a:xfrm>
            <a:off x="3369167" y="2005375"/>
            <a:ext cx="252000" cy="252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68" name="椭圆 67"/>
          <p:cNvSpPr/>
          <p:nvPr/>
        </p:nvSpPr>
        <p:spPr>
          <a:xfrm>
            <a:off x="3455904" y="2762613"/>
            <a:ext cx="252000" cy="252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69" name="椭圆 68"/>
          <p:cNvSpPr/>
          <p:nvPr/>
        </p:nvSpPr>
        <p:spPr>
          <a:xfrm>
            <a:off x="3393297" y="3541286"/>
            <a:ext cx="252000" cy="252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70" name="椭圆 69"/>
          <p:cNvSpPr/>
          <p:nvPr/>
        </p:nvSpPr>
        <p:spPr>
          <a:xfrm>
            <a:off x="3218990" y="4155198"/>
            <a:ext cx="252000" cy="252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1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3" y="1275606"/>
            <a:ext cx="790575" cy="1577975"/>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Freeform 13"/>
          <p:cNvSpPr>
            <a:spLocks noChangeArrowheads="1"/>
          </p:cNvSpPr>
          <p:nvPr/>
        </p:nvSpPr>
        <p:spPr bwMode="auto">
          <a:xfrm>
            <a:off x="3701583" y="2940893"/>
            <a:ext cx="787400" cy="1577975"/>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TextBox 341"/>
          <p:cNvSpPr>
            <a:spLocks noChangeArrowheads="1"/>
          </p:cNvSpPr>
          <p:nvPr/>
        </p:nvSpPr>
        <p:spPr bwMode="auto">
          <a:xfrm>
            <a:off x="2070169" y="148039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dirty="0">
                <a:solidFill>
                  <a:srgbClr val="F5CA4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5CA40"/>
              </a:solidFill>
            </a:endParaRPr>
          </a:p>
        </p:txBody>
      </p:sp>
      <p:sp>
        <p:nvSpPr>
          <p:cNvPr id="12" name="矩形 11"/>
          <p:cNvSpPr>
            <a:spLocks noChangeArrowheads="1"/>
          </p:cNvSpPr>
          <p:nvPr/>
        </p:nvSpPr>
        <p:spPr bwMode="auto">
          <a:xfrm>
            <a:off x="1174283" y="1864568"/>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682"/>
          <p:cNvSpPr>
            <a:spLocks noChangeArrowheads="1"/>
          </p:cNvSpPr>
          <p:nvPr/>
        </p:nvSpPr>
        <p:spPr bwMode="auto">
          <a:xfrm>
            <a:off x="4552483" y="187726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42%</a:t>
            </a:r>
            <a:endParaRPr lang="zh-CN" altLang="en-US" sz="2000">
              <a:solidFill>
                <a:schemeClr val="bg1"/>
              </a:solidFill>
              <a:latin typeface="方正中等线简体" pitchFamily="2" charset="-122"/>
              <a:ea typeface="方正中等线简体" pitchFamily="2" charset="-122"/>
            </a:endParaRPr>
          </a:p>
        </p:txBody>
      </p:sp>
      <p:sp>
        <p:nvSpPr>
          <p:cNvPr id="14" name="TextBox 344"/>
          <p:cNvSpPr>
            <a:spLocks noChangeArrowheads="1"/>
          </p:cNvSpPr>
          <p:nvPr/>
        </p:nvSpPr>
        <p:spPr bwMode="auto">
          <a:xfrm>
            <a:off x="6034950" y="3137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rgbClr val="F8625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F86251"/>
              </a:solidFill>
            </a:endParaRPr>
          </a:p>
        </p:txBody>
      </p:sp>
      <p:sp>
        <p:nvSpPr>
          <p:cNvPr id="15" name="矩形 14"/>
          <p:cNvSpPr>
            <a:spLocks noChangeArrowheads="1"/>
          </p:cNvSpPr>
          <p:nvPr/>
        </p:nvSpPr>
        <p:spPr bwMode="auto">
          <a:xfrm>
            <a:off x="5138271" y="3544143"/>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682"/>
          <p:cNvSpPr>
            <a:spLocks noChangeArrowheads="1"/>
          </p:cNvSpPr>
          <p:nvPr/>
        </p:nvSpPr>
        <p:spPr bwMode="auto">
          <a:xfrm>
            <a:off x="3784133" y="352191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58%</a:t>
            </a:r>
            <a:endParaRPr lang="zh-CN" altLang="en-US" sz="2000">
              <a:solidFill>
                <a:schemeClr val="bg1"/>
              </a:solidFill>
              <a:latin typeface="方正中等线简体" pitchFamily="2" charset="-122"/>
              <a:ea typeface="方正中等线简体" pitchFamily="2" charset="-122"/>
            </a:endParaRPr>
          </a:p>
        </p:txBody>
      </p:sp>
      <p:sp>
        <p:nvSpPr>
          <p:cNvPr id="17" name="矩形 16"/>
          <p:cNvSpPr/>
          <p:nvPr/>
        </p:nvSpPr>
        <p:spPr>
          <a:xfrm>
            <a:off x="5456062" y="1386219"/>
            <a:ext cx="2968366" cy="1356748"/>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3051506"/>
            <a:ext cx="2856566" cy="135674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第四部分  工作不足之处</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工作不足之处</a:t>
            </a:r>
            <a:endParaRPr lang="zh-CN" altLang="en-US" dirty="0"/>
          </a:p>
        </p:txBody>
      </p:sp>
      <p:sp>
        <p:nvSpPr>
          <p:cNvPr id="18" name="Freeform 5"/>
          <p:cNvSpPr>
            <a:spLocks noChangeArrowheads="1"/>
          </p:cNvSpPr>
          <p:nvPr/>
        </p:nvSpPr>
        <p:spPr bwMode="auto">
          <a:xfrm>
            <a:off x="2368551" y="2224088"/>
            <a:ext cx="2312987" cy="2357438"/>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rgbClr val="79A4C7"/>
          </a:solidFill>
          <a:ln w="9525" cmpd="sng">
            <a:solidFill>
              <a:schemeClr val="bg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9" name="Freeform 6"/>
          <p:cNvSpPr>
            <a:spLocks noChangeArrowheads="1"/>
          </p:cNvSpPr>
          <p:nvPr/>
        </p:nvSpPr>
        <p:spPr bwMode="auto">
          <a:xfrm>
            <a:off x="2603501" y="1803401"/>
            <a:ext cx="1808162" cy="1846262"/>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rgbClr val="F5CA40"/>
          </a:solidFill>
          <a:ln w="9525" cmpd="sng">
            <a:solidFill>
              <a:schemeClr val="bg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0" name="Freeform 7"/>
          <p:cNvSpPr>
            <a:spLocks noChangeArrowheads="1"/>
          </p:cNvSpPr>
          <p:nvPr/>
        </p:nvSpPr>
        <p:spPr bwMode="auto">
          <a:xfrm>
            <a:off x="2763838" y="1371601"/>
            <a:ext cx="1458913" cy="1487487"/>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rgbClr val="92E2D9"/>
          </a:solidFill>
          <a:ln w="9525" cmpd="sng">
            <a:solidFill>
              <a:schemeClr val="bg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1" name="Freeform 8"/>
          <p:cNvSpPr>
            <a:spLocks noChangeArrowheads="1"/>
          </p:cNvSpPr>
          <p:nvPr/>
        </p:nvSpPr>
        <p:spPr bwMode="auto">
          <a:xfrm>
            <a:off x="2881313" y="1014413"/>
            <a:ext cx="1206500" cy="1235075"/>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rgbClr val="F86251"/>
          </a:solidFill>
          <a:ln w="9525" cmpd="sng">
            <a:solidFill>
              <a:schemeClr val="bg1"/>
            </a:solidFill>
            <a:miter lim="800000"/>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2" name="Freeform 9"/>
          <p:cNvSpPr>
            <a:spLocks noChangeArrowheads="1"/>
          </p:cNvSpPr>
          <p:nvPr/>
        </p:nvSpPr>
        <p:spPr bwMode="auto">
          <a:xfrm>
            <a:off x="1144588" y="2824163"/>
            <a:ext cx="723900" cy="735013"/>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3" name="Freeform 14"/>
          <p:cNvSpPr>
            <a:spLocks noChangeArrowheads="1"/>
          </p:cNvSpPr>
          <p:nvPr/>
        </p:nvSpPr>
        <p:spPr bwMode="auto">
          <a:xfrm>
            <a:off x="1144588" y="1214438"/>
            <a:ext cx="723900" cy="735013"/>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4" name="Freeform 19"/>
          <p:cNvSpPr>
            <a:spLocks noChangeArrowheads="1"/>
          </p:cNvSpPr>
          <p:nvPr/>
        </p:nvSpPr>
        <p:spPr bwMode="auto">
          <a:xfrm>
            <a:off x="1144588" y="3629026"/>
            <a:ext cx="723900" cy="73660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5" name="Freeform 24"/>
          <p:cNvSpPr>
            <a:spLocks noChangeArrowheads="1"/>
          </p:cNvSpPr>
          <p:nvPr/>
        </p:nvSpPr>
        <p:spPr bwMode="auto">
          <a:xfrm>
            <a:off x="1144588" y="2019301"/>
            <a:ext cx="723900" cy="735012"/>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6" name="TextBox 682"/>
          <p:cNvSpPr>
            <a:spLocks noChangeArrowheads="1"/>
          </p:cNvSpPr>
          <p:nvPr/>
        </p:nvSpPr>
        <p:spPr bwMode="auto">
          <a:xfrm>
            <a:off x="3182938" y="1384301"/>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12%</a:t>
            </a:r>
            <a:endParaRPr lang="zh-CN" altLang="en-US" sz="200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3182938" y="21859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24%</a:t>
            </a:r>
            <a:endParaRPr lang="zh-CN" altLang="en-US" sz="200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3182938" y="29860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48%</a:t>
            </a:r>
            <a:endParaRPr lang="zh-CN" altLang="en-US" sz="200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3182938" y="37988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96%</a:t>
            </a:r>
            <a:endParaRPr lang="zh-CN" altLang="en-US" sz="2000">
              <a:solidFill>
                <a:schemeClr val="bg1"/>
              </a:solidFill>
              <a:latin typeface="方正中等线简体" pitchFamily="2" charset="-122"/>
              <a:ea typeface="方正中等线简体" pitchFamily="2" charset="-122"/>
            </a:endParaRPr>
          </a:p>
        </p:txBody>
      </p:sp>
      <p:sp>
        <p:nvSpPr>
          <p:cNvPr id="30" name="矩形 29"/>
          <p:cNvSpPr>
            <a:spLocks noChangeArrowheads="1"/>
          </p:cNvSpPr>
          <p:nvPr/>
        </p:nvSpPr>
        <p:spPr bwMode="auto">
          <a:xfrm>
            <a:off x="4906963" y="13858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任意多边形 30"/>
          <p:cNvSpPr>
            <a:spLocks noChangeArrowheads="1"/>
          </p:cNvSpPr>
          <p:nvPr/>
        </p:nvSpPr>
        <p:spPr bwMode="auto">
          <a:xfrm>
            <a:off x="3997326" y="1663701"/>
            <a:ext cx="885825"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2" name="矩形 31"/>
          <p:cNvSpPr>
            <a:spLocks noChangeArrowheads="1"/>
          </p:cNvSpPr>
          <p:nvPr/>
        </p:nvSpPr>
        <p:spPr bwMode="auto">
          <a:xfrm>
            <a:off x="4906963" y="21034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任意多边形 32"/>
          <p:cNvSpPr>
            <a:spLocks noChangeArrowheads="1"/>
          </p:cNvSpPr>
          <p:nvPr/>
        </p:nvSpPr>
        <p:spPr bwMode="auto">
          <a:xfrm>
            <a:off x="4168776" y="2379663"/>
            <a:ext cx="714375"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4" name="矩形 33"/>
          <p:cNvSpPr>
            <a:spLocks noChangeArrowheads="1"/>
          </p:cNvSpPr>
          <p:nvPr/>
        </p:nvSpPr>
        <p:spPr bwMode="auto">
          <a:xfrm>
            <a:off x="4906963" y="28463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任意多边形 34"/>
          <p:cNvSpPr>
            <a:spLocks noChangeArrowheads="1"/>
          </p:cNvSpPr>
          <p:nvPr/>
        </p:nvSpPr>
        <p:spPr bwMode="auto">
          <a:xfrm>
            <a:off x="4327526" y="3122613"/>
            <a:ext cx="557212"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6" name="矩形 35"/>
          <p:cNvSpPr>
            <a:spLocks noChangeArrowheads="1"/>
          </p:cNvSpPr>
          <p:nvPr/>
        </p:nvSpPr>
        <p:spPr bwMode="auto">
          <a:xfrm>
            <a:off x="4906963" y="36020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任意多边形 36"/>
          <p:cNvSpPr>
            <a:spLocks noChangeArrowheads="1"/>
          </p:cNvSpPr>
          <p:nvPr/>
        </p:nvSpPr>
        <p:spPr bwMode="auto">
          <a:xfrm>
            <a:off x="4605338" y="3878263"/>
            <a:ext cx="277813"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 name="TextBox 77"/>
          <p:cNvSpPr>
            <a:spLocks noChangeArrowheads="1"/>
          </p:cNvSpPr>
          <p:nvPr/>
        </p:nvSpPr>
        <p:spPr bwMode="auto">
          <a:xfrm>
            <a:off x="1174751" y="13176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9" name="TextBox 78"/>
          <p:cNvSpPr>
            <a:spLocks noChangeArrowheads="1"/>
          </p:cNvSpPr>
          <p:nvPr/>
        </p:nvSpPr>
        <p:spPr bwMode="auto">
          <a:xfrm>
            <a:off x="1174751" y="21558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40" name="TextBox 79"/>
          <p:cNvSpPr>
            <a:spLocks noChangeArrowheads="1"/>
          </p:cNvSpPr>
          <p:nvPr/>
        </p:nvSpPr>
        <p:spPr bwMode="auto">
          <a:xfrm>
            <a:off x="1174751" y="29559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41" name="TextBox 80"/>
          <p:cNvSpPr>
            <a:spLocks noChangeArrowheads="1"/>
          </p:cNvSpPr>
          <p:nvPr/>
        </p:nvSpPr>
        <p:spPr bwMode="auto">
          <a:xfrm>
            <a:off x="1174751" y="37687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2000"/>
                            </p:stCondLst>
                            <p:childTnLst>
                              <p:par>
                                <p:cTn id="73" presetID="16" presetClass="entr" presetSubtype="2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par>
                          <p:cTn id="76" fill="hold">
                            <p:stCondLst>
                              <p:cond delay="2500"/>
                            </p:stCondLst>
                            <p:childTnLst>
                              <p:par>
                                <p:cTn id="77" presetID="16" presetClass="entr" presetSubtype="2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par>
                          <p:cTn id="80" fill="hold">
                            <p:stCondLst>
                              <p:cond delay="3000"/>
                            </p:stCondLst>
                            <p:childTnLst>
                              <p:par>
                                <p:cTn id="81" presetID="16" presetClass="entr" presetSubtype="21"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arn(inVertical)">
                                      <p:cBhvr>
                                        <p:cTn id="83" dur="500"/>
                                        <p:tgtEl>
                                          <p:spTgt spid="34"/>
                                        </p:tgtEl>
                                      </p:cBhvr>
                                    </p:animEffect>
                                  </p:childTnLst>
                                </p:cTn>
                              </p:par>
                            </p:childTnLst>
                          </p:cTn>
                        </p:par>
                        <p:par>
                          <p:cTn id="84" fill="hold">
                            <p:stCondLst>
                              <p:cond delay="3500"/>
                            </p:stCondLst>
                            <p:childTnLst>
                              <p:par>
                                <p:cTn id="85" presetID="16" presetClass="entr" presetSubtype="21"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barn(inVertical)">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animBg="1"/>
      <p:bldP spid="34" grpId="0"/>
      <p:bldP spid="35" grpId="0" animBg="1"/>
      <p:bldP spid="36" grpId="0"/>
      <p:bldP spid="37" grpId="0" animBg="1"/>
      <p:bldP spid="38" grpId="0"/>
      <p:bldP spid="39" grpId="0"/>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3547379"/>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sp>
        <p:nvSpPr>
          <p:cNvPr id="24" name="Freeform 2"/>
          <p:cNvSpPr/>
          <p:nvPr/>
        </p:nvSpPr>
        <p:spPr bwMode="auto">
          <a:xfrm>
            <a:off x="252303" y="859438"/>
            <a:ext cx="5117382" cy="4436319"/>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92E2D9"/>
              </a:gs>
              <a:gs pos="100000">
                <a:srgbClr val="FFFFFF">
                  <a:alpha val="0"/>
                </a:srgbClr>
              </a:gs>
            </a:gsLst>
            <a:lin ang="5400000" scaled="1"/>
          </a:gradFill>
          <a:ln w="9525">
            <a:noFill/>
            <a:round/>
          </a:ln>
        </p:spPr>
        <p:txBody>
          <a:bodyPr wrap="none" lIns="79205" tIns="39603" rIns="79205" bIns="39603" anchor="ctr"/>
          <a:lstStyle/>
          <a:p>
            <a:pPr algn="ctr" fontAlgn="base">
              <a:spcBef>
                <a:spcPct val="0"/>
              </a:spcBef>
              <a:spcAft>
                <a:spcPct val="0"/>
              </a:spcAft>
              <a:defRPr/>
            </a:pPr>
            <a:endParaRPr lang="zh-CN" altLang="en-US" sz="1600" b="1" kern="0">
              <a:solidFill>
                <a:srgbClr val="000000"/>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691680" y="3579862"/>
            <a:ext cx="1996222" cy="374242"/>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6" name="圆角矩形 25"/>
          <p:cNvSpPr/>
          <p:nvPr/>
        </p:nvSpPr>
        <p:spPr>
          <a:xfrm>
            <a:off x="2528803" y="2773572"/>
            <a:ext cx="1996222" cy="374242"/>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7" name="圆角矩形 26"/>
          <p:cNvSpPr/>
          <p:nvPr/>
        </p:nvSpPr>
        <p:spPr>
          <a:xfrm>
            <a:off x="3152622" y="1995686"/>
            <a:ext cx="1996222" cy="374242"/>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8" name="圆角矩形 27"/>
          <p:cNvSpPr/>
          <p:nvPr/>
        </p:nvSpPr>
        <p:spPr>
          <a:xfrm>
            <a:off x="3851920" y="1261404"/>
            <a:ext cx="1996222" cy="374242"/>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12</a:t>
            </a:r>
            <a:r>
              <a:rPr lang="zh-CN" altLang="en-US" sz="1600" dirty="0" smtClean="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9" name="圆角矩形 28"/>
          <p:cNvSpPr/>
          <p:nvPr/>
        </p:nvSpPr>
        <p:spPr>
          <a:xfrm>
            <a:off x="899592" y="4318061"/>
            <a:ext cx="1996222" cy="374242"/>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30" name="矩形 29"/>
          <p:cNvSpPr/>
          <p:nvPr/>
        </p:nvSpPr>
        <p:spPr>
          <a:xfrm>
            <a:off x="3851920" y="4293131"/>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2" name="矩形 51"/>
          <p:cNvSpPr/>
          <p:nvPr/>
        </p:nvSpPr>
        <p:spPr>
          <a:xfrm>
            <a:off x="4379481" y="3501043"/>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3" name="矩形 52"/>
          <p:cNvSpPr/>
          <p:nvPr/>
        </p:nvSpPr>
        <p:spPr>
          <a:xfrm>
            <a:off x="4891409" y="2708955"/>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4" name="矩形 53"/>
          <p:cNvSpPr/>
          <p:nvPr/>
        </p:nvSpPr>
        <p:spPr>
          <a:xfrm>
            <a:off x="5369685" y="191686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5" name="矩形 54"/>
          <p:cNvSpPr/>
          <p:nvPr/>
        </p:nvSpPr>
        <p:spPr>
          <a:xfrm>
            <a:off x="6119986" y="119678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500" fill="hold"/>
                                        <p:tgtEl>
                                          <p:spTgt spid="29"/>
                                        </p:tgtEl>
                                        <p:attrNameLst>
                                          <p:attrName>ppt_x</p:attrName>
                                        </p:attrNameLst>
                                      </p:cBhvr>
                                      <p:tavLst>
                                        <p:tav tm="0">
                                          <p:val>
                                            <p:strVal val="0-#ppt_w/2"/>
                                          </p:val>
                                        </p:tav>
                                        <p:tav tm="100000">
                                          <p:val>
                                            <p:strVal val="#ppt_x"/>
                                          </p:val>
                                        </p:tav>
                                      </p:tavLst>
                                    </p:anim>
                                    <p:anim calcmode="lin" valueType="num">
                                      <p:cBhvr additive="base">
                                        <p:cTn id="11" dur="500" fill="hold"/>
                                        <p:tgtEl>
                                          <p:spTgt spid="2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1+#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1+#ppt_w/2"/>
                                          </p:val>
                                        </p:tav>
                                        <p:tav tm="100000">
                                          <p:val>
                                            <p:strVal val="#ppt_x"/>
                                          </p:val>
                                        </p:tav>
                                      </p:tavLst>
                                    </p:anim>
                                    <p:anim calcmode="lin" valueType="num">
                                      <p:cBhvr additive="base">
                                        <p:cTn id="31" dur="500" fill="hold"/>
                                        <p:tgtEl>
                                          <p:spTgt spid="5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0-#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1+#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0-#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500" fill="hold"/>
                                        <p:tgtEl>
                                          <p:spTgt spid="55"/>
                                        </p:tgtEl>
                                        <p:attrNameLst>
                                          <p:attrName>ppt_x</p:attrName>
                                        </p:attrNameLst>
                                      </p:cBhvr>
                                      <p:tavLst>
                                        <p:tav tm="0">
                                          <p:val>
                                            <p:strVal val="1+#ppt_w/2"/>
                                          </p:val>
                                        </p:tav>
                                        <p:tav tm="100000">
                                          <p:val>
                                            <p:strVal val="#ppt_x"/>
                                          </p:val>
                                        </p:tav>
                                      </p:tavLst>
                                    </p:anim>
                                    <p:anim calcmode="lin" valueType="num">
                                      <p:cBhvr additive="base">
                                        <p:cTn id="47"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1" name="组合 30"/>
          <p:cNvGrpSpPr/>
          <p:nvPr/>
        </p:nvGrpSpPr>
        <p:grpSpPr>
          <a:xfrm>
            <a:off x="3840760" y="391697"/>
            <a:ext cx="1632799" cy="2641586"/>
            <a:chOff x="3719964" y="785576"/>
            <a:chExt cx="1632799" cy="2709834"/>
          </a:xfrm>
        </p:grpSpPr>
        <p:sp>
          <p:nvSpPr>
            <p:cNvPr id="32" name="Freeform 5"/>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3" name="TextBox 20"/>
            <p:cNvSpPr txBox="1"/>
            <p:nvPr/>
          </p:nvSpPr>
          <p:spPr bwMode="auto">
            <a:xfrm>
              <a:off x="3975549" y="1507134"/>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组合 33"/>
          <p:cNvGrpSpPr/>
          <p:nvPr/>
        </p:nvGrpSpPr>
        <p:grpSpPr>
          <a:xfrm>
            <a:off x="3840760" y="2391274"/>
            <a:ext cx="1555047" cy="2554742"/>
            <a:chOff x="3719964" y="3451677"/>
            <a:chExt cx="1555047" cy="2620747"/>
          </a:xfrm>
        </p:grpSpPr>
        <p:sp>
          <p:nvSpPr>
            <p:cNvPr id="35" name="Freeform 8"/>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6" name="TextBox 20"/>
            <p:cNvSpPr txBox="1"/>
            <p:nvPr/>
          </p:nvSpPr>
          <p:spPr bwMode="auto">
            <a:xfrm>
              <a:off x="3975549" y="4762051"/>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37" name="组合 36"/>
          <p:cNvGrpSpPr/>
          <p:nvPr/>
        </p:nvGrpSpPr>
        <p:grpSpPr>
          <a:xfrm>
            <a:off x="4462778" y="1382983"/>
            <a:ext cx="2799084" cy="1440002"/>
            <a:chOff x="4341983" y="2107288"/>
            <a:chExt cx="2799084" cy="1477207"/>
          </a:xfrm>
        </p:grpSpPr>
        <p:sp>
          <p:nvSpPr>
            <p:cNvPr id="38" name="Freeform 10"/>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rgbClr val="92E2D9"/>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39" name="TextBox 20"/>
            <p:cNvSpPr txBox="1"/>
            <p:nvPr/>
          </p:nvSpPr>
          <p:spPr bwMode="auto">
            <a:xfrm>
              <a:off x="5275011" y="2418491"/>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 name="组合 39"/>
          <p:cNvGrpSpPr/>
          <p:nvPr/>
        </p:nvGrpSpPr>
        <p:grpSpPr>
          <a:xfrm>
            <a:off x="4378546" y="2482383"/>
            <a:ext cx="2721332" cy="1364214"/>
            <a:chOff x="4257751" y="3573158"/>
            <a:chExt cx="2721332" cy="1399460"/>
          </a:xfrm>
        </p:grpSpPr>
        <p:sp>
          <p:nvSpPr>
            <p:cNvPr id="41" name="Freeform 9"/>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rgbClr val="F86251"/>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2" name="TextBox 20"/>
            <p:cNvSpPr txBox="1"/>
            <p:nvPr/>
          </p:nvSpPr>
          <p:spPr bwMode="auto">
            <a:xfrm>
              <a:off x="5275011" y="3983954"/>
              <a:ext cx="1235113" cy="87806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nvGrpSpPr>
          <p:cNvPr id="43" name="组合 42"/>
          <p:cNvGrpSpPr/>
          <p:nvPr/>
        </p:nvGrpSpPr>
        <p:grpSpPr>
          <a:xfrm>
            <a:off x="2130207" y="1324671"/>
            <a:ext cx="2833102" cy="1523045"/>
            <a:chOff x="2009412" y="2029541"/>
            <a:chExt cx="2833102" cy="1562395"/>
          </a:xfrm>
        </p:grpSpPr>
        <p:sp>
          <p:nvSpPr>
            <p:cNvPr id="44" name="Freeform 6"/>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5" name="TextBox 20"/>
            <p:cNvSpPr txBox="1"/>
            <p:nvPr/>
          </p:nvSpPr>
          <p:spPr bwMode="auto">
            <a:xfrm>
              <a:off x="2932458" y="2450664"/>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46" name="组合 45"/>
          <p:cNvGrpSpPr/>
          <p:nvPr/>
        </p:nvGrpSpPr>
        <p:grpSpPr>
          <a:xfrm>
            <a:off x="2123728" y="2415568"/>
            <a:ext cx="2850919" cy="1496203"/>
            <a:chOff x="2002933" y="3484072"/>
            <a:chExt cx="2850919" cy="1534859"/>
          </a:xfrm>
        </p:grpSpPr>
        <p:sp>
          <p:nvSpPr>
            <p:cNvPr id="47" name="Freeform 7"/>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8" name="TextBox 20"/>
            <p:cNvSpPr txBox="1"/>
            <p:nvPr/>
          </p:nvSpPr>
          <p:spPr bwMode="auto">
            <a:xfrm>
              <a:off x="2932458" y="3877659"/>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49" name="组合 48"/>
          <p:cNvGrpSpPr/>
          <p:nvPr/>
        </p:nvGrpSpPr>
        <p:grpSpPr>
          <a:xfrm>
            <a:off x="3928232" y="1966091"/>
            <a:ext cx="1252137" cy="1212634"/>
            <a:chOff x="3819526" y="3200400"/>
            <a:chExt cx="1227138" cy="1219200"/>
          </a:xfrm>
        </p:grpSpPr>
        <p:sp>
          <p:nvSpPr>
            <p:cNvPr id="50" name="Oval 12"/>
            <p:cNvSpPr>
              <a:spLocks noChangeArrowheads="1"/>
            </p:cNvSpPr>
            <p:nvPr/>
          </p:nvSpPr>
          <p:spPr bwMode="gray">
            <a:xfrm>
              <a:off x="3819526" y="3200400"/>
              <a:ext cx="1227138" cy="1219200"/>
            </a:xfrm>
            <a:prstGeom prst="ellipse">
              <a:avLst/>
            </a:pr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明年</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b="1" dirty="0" smtClean="0">
                  <a:solidFill>
                    <a:schemeClr val="bg1"/>
                  </a:solidFill>
                  <a:latin typeface="微软雅黑" panose="020B0503020204020204" pitchFamily="34" charset="-122"/>
                  <a:ea typeface="微软雅黑" panose="020B0503020204020204" pitchFamily="34" charset="-122"/>
                </a:rPr>
                <a:t>工作计划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Freeform 13"/>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12" dur="2000" fill="hold"/>
                                        <p:tgtEl>
                                          <p:spTgt spid="49"/>
                                        </p:tgtEl>
                                        <p:attrNameLst>
                                          <p:attrName>ppt_x</p:attrName>
                                          <p:attrName>ppt_y</p:attrName>
                                        </p:attrNameLst>
                                      </p:cBhvr>
                                      <p:rCtr x="-417" y="29907"/>
                                    </p:animMotion>
                                  </p:childTnLst>
                                </p:cTn>
                              </p:par>
                              <p:par>
                                <p:cTn id="13" presetID="10" presetClass="entr" presetSubtype="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750"/>
                                        <p:tgtEl>
                                          <p:spTgt spid="31"/>
                                        </p:tgtEl>
                                      </p:cBhvr>
                                    </p:animEffect>
                                  </p:childTnLst>
                                </p:cTn>
                              </p:par>
                              <p:par>
                                <p:cTn id="16" presetID="10" presetClass="entr" presetSubtype="0" fill="hold" nodeType="withEffect">
                                  <p:stCondLst>
                                    <p:cond delay="75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par>
                                <p:cTn id="19" presetID="10"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par>
                                <p:cTn id="22" presetID="10" presetClass="entr" presetSubtype="0" fill="hold" nodeType="withEffect">
                                  <p:stCondLst>
                                    <p:cond delay="125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750"/>
                                        <p:tgtEl>
                                          <p:spTgt spid="34"/>
                                        </p:tgtEl>
                                      </p:cBhvr>
                                    </p:animEffect>
                                  </p:childTnLst>
                                </p:cTn>
                              </p:par>
                              <p:par>
                                <p:cTn id="25" presetID="10" presetClass="entr" presetSubtype="0" fill="hold" nodeType="withEffect">
                                  <p:stCondLst>
                                    <p:cond delay="1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750"/>
                                        <p:tgtEl>
                                          <p:spTgt spid="46"/>
                                        </p:tgtEl>
                                      </p:cBhvr>
                                    </p:animEffect>
                                  </p:childTnLst>
                                </p:cTn>
                              </p:par>
                              <p:par>
                                <p:cTn id="28" presetID="10" presetClass="entr" presetSubtype="0" fill="hold" nodeType="withEffect">
                                  <p:stCondLst>
                                    <p:cond delay="175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sp>
        <p:nvSpPr>
          <p:cNvPr id="24" name="Oval 3"/>
          <p:cNvSpPr>
            <a:spLocks noChangeArrowheads="1"/>
          </p:cNvSpPr>
          <p:nvPr/>
        </p:nvSpPr>
        <p:spPr bwMode="auto">
          <a:xfrm>
            <a:off x="4465927" y="1456872"/>
            <a:ext cx="2940810" cy="2940808"/>
          </a:xfrm>
          <a:prstGeom prst="ellipse">
            <a:avLst/>
          </a:prstGeom>
          <a:noFill/>
          <a:ln w="25400" cmpd="sng">
            <a:solidFill>
              <a:schemeClr val="bg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5" name="Oval 4"/>
          <p:cNvSpPr>
            <a:spLocks noChangeArrowheads="1"/>
          </p:cNvSpPr>
          <p:nvPr/>
        </p:nvSpPr>
        <p:spPr bwMode="auto">
          <a:xfrm>
            <a:off x="4370263" y="1372257"/>
            <a:ext cx="3125788" cy="3127500"/>
          </a:xfrm>
          <a:prstGeom prst="ellipse">
            <a:avLst/>
          </a:prstGeom>
          <a:noFill/>
          <a:ln w="19050" cmpd="sng">
            <a:solidFill>
              <a:srgbClr val="414455"/>
            </a:solidFill>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6" name="Oval 6"/>
          <p:cNvSpPr>
            <a:spLocks noChangeArrowheads="1"/>
          </p:cNvSpPr>
          <p:nvPr/>
        </p:nvSpPr>
        <p:spPr bwMode="auto">
          <a:xfrm>
            <a:off x="4624901" y="1606319"/>
            <a:ext cx="2630800" cy="2630800"/>
          </a:xfrm>
          <a:prstGeom prst="ellipse">
            <a:avLst/>
          </a:prstGeom>
          <a:noFill/>
          <a:ln w="19050" cmpd="sng">
            <a:solidFill>
              <a:srgbClr val="414455"/>
            </a:solidFill>
            <a:prstDash val="dash"/>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27" name="中国 52"/>
          <p:cNvGrpSpPr/>
          <p:nvPr/>
        </p:nvGrpSpPr>
        <p:grpSpPr bwMode="auto">
          <a:xfrm>
            <a:off x="4935033" y="2076640"/>
            <a:ext cx="1877186" cy="1707622"/>
            <a:chOff x="0" y="0"/>
            <a:chExt cx="5832647" cy="4819363"/>
          </a:xfrm>
          <a:solidFill>
            <a:srgbClr val="F86251"/>
          </a:solidFill>
        </p:grpSpPr>
        <p:sp>
          <p:nvSpPr>
            <p:cNvPr id="49" name="Freeform 9"/>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0" name="Freeform 10"/>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1" name="Freeform 11"/>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2" name="Freeform 12"/>
            <p:cNvSpPr/>
            <p:nvPr/>
          </p:nvSpPr>
          <p:spPr bwMode="auto">
            <a:xfrm>
              <a:off x="0" y="576462"/>
              <a:ext cx="2334491" cy="1765190"/>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3" name="Freeform 13"/>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4" name="Freeform 14"/>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5" name="Freeform 15"/>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6" name="Freeform 16"/>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7" name="Freeform 17"/>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8" name="Freeform 18"/>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9" name="Freeform 19"/>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0" name="Freeform 20"/>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1" name="Freeform 21"/>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2" name="Freeform 22"/>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3" name="Freeform 23"/>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4" name="Freeform 24"/>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5" name="Freeform 25"/>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6" name="Freeform 26"/>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7" name="Freeform 27"/>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8" name="Freeform 28"/>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9" name="Freeform 29"/>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0" name="Freeform 30"/>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1" name="Freeform 31"/>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2" name="Freeform 32"/>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3" name="Freeform 33"/>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4" name="Freeform 34"/>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5" name="Freeform 35"/>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6" name="Freeform 36"/>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7" name="Freeform 37"/>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8" name="Freeform 38"/>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9" name="Freeform 39"/>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0" name="Freeform 40"/>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81" name="正圆 181"/>
          <p:cNvSpPr>
            <a:spLocks noChangeArrowheads="1"/>
          </p:cNvSpPr>
          <p:nvPr/>
        </p:nvSpPr>
        <p:spPr bwMode="auto">
          <a:xfrm>
            <a:off x="5396833" y="987574"/>
            <a:ext cx="974747" cy="974745"/>
          </a:xfrm>
          <a:prstGeom prst="ellipse">
            <a:avLst/>
          </a:prstGeom>
          <a:solidFill>
            <a:srgbClr val="F5CA40"/>
          </a:solidFill>
          <a:ln>
            <a:noFill/>
          </a:ln>
          <a:effectLst/>
        </p:spPr>
        <p:txBody>
          <a:bodyPr lIns="90170" tIns="46990" rIns="90170" bIns="46990" anchor="ctr"/>
          <a:lstStyle/>
          <a:p>
            <a:pPr algn="ctr"/>
            <a:r>
              <a:rPr lang="en-US" sz="4000" dirty="0">
                <a:solidFill>
                  <a:srgbClr val="FFFFFF"/>
                </a:solidFill>
                <a:latin typeface="+mj-lt"/>
                <a:ea typeface="微软雅黑" panose="020B0503020204020204" pitchFamily="34" charset="-122"/>
              </a:rPr>
              <a:t>1</a:t>
            </a:r>
            <a:endParaRPr lang="en-US" sz="4000" dirty="0">
              <a:solidFill>
                <a:srgbClr val="FFFFFF"/>
              </a:solidFill>
              <a:latin typeface="+mj-lt"/>
              <a:ea typeface="微软雅黑" panose="020B0503020204020204" pitchFamily="34" charset="-122"/>
            </a:endParaRPr>
          </a:p>
        </p:txBody>
      </p:sp>
      <p:sp>
        <p:nvSpPr>
          <p:cNvPr id="82" name="正圆 181"/>
          <p:cNvSpPr>
            <a:spLocks noChangeArrowheads="1"/>
          </p:cNvSpPr>
          <p:nvPr/>
        </p:nvSpPr>
        <p:spPr bwMode="auto">
          <a:xfrm>
            <a:off x="4298283" y="3405883"/>
            <a:ext cx="974747" cy="966067"/>
          </a:xfrm>
          <a:prstGeom prst="ellipse">
            <a:avLst/>
          </a:prstGeom>
          <a:solidFill>
            <a:srgbClr val="92E2D9"/>
          </a:solidFill>
          <a:ln>
            <a:noFill/>
          </a:ln>
          <a:effectLst/>
        </p:spPr>
        <p:txBody>
          <a:bodyPr lIns="90170" tIns="46990" rIns="90170" bIns="46990" anchor="ctr"/>
          <a:lstStyle/>
          <a:p>
            <a:pPr algn="ctr"/>
            <a:r>
              <a:rPr lang="en-US" sz="4000" dirty="0">
                <a:solidFill>
                  <a:srgbClr val="FFFFFF"/>
                </a:solidFill>
                <a:latin typeface="+mj-lt"/>
                <a:ea typeface="微软雅黑" panose="020B0503020204020204" pitchFamily="34" charset="-122"/>
              </a:rPr>
              <a:t>2</a:t>
            </a:r>
            <a:endParaRPr lang="en-US" sz="4000" dirty="0">
              <a:solidFill>
                <a:srgbClr val="FFFFFF"/>
              </a:solidFill>
              <a:latin typeface="+mj-lt"/>
              <a:ea typeface="微软雅黑" panose="020B0503020204020204" pitchFamily="34" charset="-122"/>
            </a:endParaRPr>
          </a:p>
        </p:txBody>
      </p:sp>
      <p:sp>
        <p:nvSpPr>
          <p:cNvPr id="83" name="正圆 181"/>
          <p:cNvSpPr>
            <a:spLocks noChangeArrowheads="1"/>
          </p:cNvSpPr>
          <p:nvPr/>
        </p:nvSpPr>
        <p:spPr bwMode="auto">
          <a:xfrm>
            <a:off x="6674547" y="3343400"/>
            <a:ext cx="974747" cy="966067"/>
          </a:xfrm>
          <a:prstGeom prst="ellipse">
            <a:avLst/>
          </a:prstGeom>
          <a:solidFill>
            <a:srgbClr val="79A4C7"/>
          </a:solidFill>
          <a:ln>
            <a:noFill/>
          </a:ln>
          <a:effectLst/>
        </p:spPr>
        <p:txBody>
          <a:bodyPr lIns="90170" tIns="46990" rIns="90170" bIns="46990" anchor="ctr"/>
          <a:lstStyle/>
          <a:p>
            <a:pPr algn="ctr"/>
            <a:r>
              <a:rPr lang="en-US" sz="4000">
                <a:solidFill>
                  <a:srgbClr val="FFFFFF"/>
                </a:solidFill>
                <a:latin typeface="+mj-lt"/>
                <a:ea typeface="微软雅黑" panose="020B0503020204020204" pitchFamily="34" charset="-122"/>
              </a:rPr>
              <a:t>3</a:t>
            </a:r>
            <a:endParaRPr lang="en-US" sz="4000">
              <a:solidFill>
                <a:srgbClr val="FFFFFF"/>
              </a:solidFill>
              <a:latin typeface="+mj-lt"/>
              <a:ea typeface="微软雅黑" panose="020B0503020204020204" pitchFamily="34" charset="-122"/>
            </a:endParaRPr>
          </a:p>
        </p:txBody>
      </p:sp>
      <p:grpSp>
        <p:nvGrpSpPr>
          <p:cNvPr id="84" name="Group 44"/>
          <p:cNvGrpSpPr/>
          <p:nvPr/>
        </p:nvGrpSpPr>
        <p:grpSpPr bwMode="auto">
          <a:xfrm>
            <a:off x="1619672" y="1563638"/>
            <a:ext cx="1945322" cy="547670"/>
            <a:chOff x="0" y="0"/>
            <a:chExt cx="3062" cy="862"/>
          </a:xfrm>
        </p:grpSpPr>
        <p:sp>
          <p:nvSpPr>
            <p:cNvPr id="85" name="Text Box 45"/>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smtClean="0">
                  <a:solidFill>
                    <a:srgbClr val="404040"/>
                  </a:solidFill>
                  <a:latin typeface="微软雅黑" panose="020B0503020204020204" pitchFamily="34" charset="-122"/>
                  <a:ea typeface="微软雅黑" panose="020B0503020204020204" pitchFamily="34" charset="-122"/>
                </a:rPr>
                <a:t>点击此处添加说明文本内容文本</a:t>
              </a:r>
              <a:endParaRPr lang="en-US" sz="1400" dirty="0">
                <a:solidFill>
                  <a:srgbClr val="404040"/>
                </a:solidFill>
                <a:latin typeface="微软雅黑" panose="020B0503020204020204" pitchFamily="34" charset="-122"/>
                <a:ea typeface="微软雅黑" panose="020B0503020204020204" pitchFamily="34" charset="-122"/>
              </a:endParaRPr>
            </a:p>
          </p:txBody>
        </p:sp>
        <p:sp>
          <p:nvSpPr>
            <p:cNvPr id="86" name="Line 46"/>
            <p:cNvSpPr>
              <a:spLocks noChangeShapeType="1"/>
            </p:cNvSpPr>
            <p:nvPr/>
          </p:nvSpPr>
          <p:spPr bwMode="auto">
            <a:xfrm>
              <a:off x="0" y="70"/>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7" name="Group 47"/>
          <p:cNvGrpSpPr/>
          <p:nvPr/>
        </p:nvGrpSpPr>
        <p:grpSpPr bwMode="auto">
          <a:xfrm>
            <a:off x="1619672" y="2479625"/>
            <a:ext cx="1945322" cy="546400"/>
            <a:chOff x="0" y="0"/>
            <a:chExt cx="3062" cy="860"/>
          </a:xfrm>
        </p:grpSpPr>
        <p:sp>
          <p:nvSpPr>
            <p:cNvPr id="88" name="Text Box 48"/>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404040"/>
                  </a:solidFill>
                  <a:latin typeface="微软雅黑" panose="020B0503020204020204" pitchFamily="34" charset="-122"/>
                  <a:ea typeface="微软雅黑" panose="020B0503020204020204" pitchFamily="34" charset="-122"/>
                </a:rPr>
                <a:t>点击此处添加说明文本</a:t>
              </a:r>
              <a:r>
                <a:rPr lang="zh-CN" altLang="en-US" sz="1400" dirty="0" smtClean="0">
                  <a:solidFill>
                    <a:srgbClr val="404040"/>
                  </a:solidFill>
                  <a:latin typeface="微软雅黑" panose="020B0503020204020204" pitchFamily="34" charset="-122"/>
                  <a:ea typeface="微软雅黑" panose="020B0503020204020204" pitchFamily="34" charset="-122"/>
                </a:rPr>
                <a:t>内容文本</a:t>
              </a:r>
              <a:endParaRPr lang="en-US" altLang="zh-CN" sz="1400" dirty="0">
                <a:solidFill>
                  <a:srgbClr val="404040"/>
                </a:solidFill>
                <a:latin typeface="微软雅黑" panose="020B0503020204020204" pitchFamily="34" charset="-122"/>
                <a:ea typeface="微软雅黑" panose="020B0503020204020204" pitchFamily="34" charset="-122"/>
              </a:endParaRPr>
            </a:p>
          </p:txBody>
        </p:sp>
        <p:sp>
          <p:nvSpPr>
            <p:cNvPr id="89" name="Line 49"/>
            <p:cNvSpPr>
              <a:spLocks noChangeShapeType="1"/>
            </p:cNvSpPr>
            <p:nvPr/>
          </p:nvSpPr>
          <p:spPr bwMode="auto">
            <a:xfrm>
              <a:off x="0" y="68"/>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grpSp>
        <p:nvGrpSpPr>
          <p:cNvPr id="90" name="Group 50"/>
          <p:cNvGrpSpPr/>
          <p:nvPr/>
        </p:nvGrpSpPr>
        <p:grpSpPr bwMode="auto">
          <a:xfrm>
            <a:off x="1619672" y="3409900"/>
            <a:ext cx="1945322" cy="530515"/>
            <a:chOff x="0" y="0"/>
            <a:chExt cx="3062" cy="835"/>
          </a:xfrm>
        </p:grpSpPr>
        <p:sp>
          <p:nvSpPr>
            <p:cNvPr id="91" name="Text Box 51"/>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404040"/>
                  </a:solidFill>
                  <a:latin typeface="微软雅黑" panose="020B0503020204020204" pitchFamily="34" charset="-122"/>
                  <a:ea typeface="微软雅黑" panose="020B0503020204020204" pitchFamily="34" charset="-122"/>
                </a:rPr>
                <a:t>点击此处添加说明文本</a:t>
              </a:r>
              <a:r>
                <a:rPr lang="zh-CN" altLang="en-US" sz="1400" dirty="0" smtClean="0">
                  <a:solidFill>
                    <a:srgbClr val="404040"/>
                  </a:solidFill>
                  <a:latin typeface="微软雅黑" panose="020B0503020204020204" pitchFamily="34" charset="-122"/>
                  <a:ea typeface="微软雅黑" panose="020B0503020204020204" pitchFamily="34" charset="-122"/>
                </a:rPr>
                <a:t>内容文本</a:t>
              </a:r>
              <a:endParaRPr lang="en-US" altLang="zh-CN" sz="1400" dirty="0">
                <a:solidFill>
                  <a:srgbClr val="404040"/>
                </a:solidFill>
                <a:latin typeface="微软雅黑" panose="020B0503020204020204" pitchFamily="34" charset="-122"/>
                <a:ea typeface="微软雅黑" panose="020B0503020204020204" pitchFamily="34" charset="-122"/>
              </a:endParaRPr>
            </a:p>
          </p:txBody>
        </p:sp>
        <p:sp>
          <p:nvSpPr>
            <p:cNvPr id="92" name="Line 52"/>
            <p:cNvSpPr>
              <a:spLocks noChangeShapeType="1"/>
            </p:cNvSpPr>
            <p:nvPr/>
          </p:nvSpPr>
          <p:spPr bwMode="auto">
            <a:xfrm>
              <a:off x="0" y="43"/>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0" presetClass="path" presetSubtype="0" accel="50000" decel="50000" fill="hold" grpId="0" nodeType="withEffect">
                                  <p:stCondLst>
                                    <p:cond delay="0"/>
                                  </p:stCondLst>
                                  <p:childTnLst>
                                    <p:animMotion origin="layout" path="M -0.002847 0.202315 C 0.023681 0.187593 0.103264 0.319815 0.156875 0.322593 C 0.210556 0.325278 0.247361 0.225185 0.248750 0.184722 C 0.250278 0.144259 0.223542 0.066852 0.171389 0.023704 C 0.119375 -0.019444 0.030000 0.021667 0.004653 0.000000 " pathEditMode="relative" rAng="0" ptsTypes="aaaaa">
                                      <p:cBhvr>
                                        <p:cTn id="20" dur="2000" fill="hold"/>
                                        <p:tgtEl>
                                          <p:spTgt spid="81"/>
                                        </p:tgtEl>
                                        <p:attrNameLst>
                                          <p:attrName>ppt_x</p:attrName>
                                          <p:attrName>ppt_y</p:attrName>
                                        </p:attrNameLst>
                                      </p:cBhvr>
                                      <p:rCtr x="13400" y="-3700"/>
                                    </p:animMotion>
                                  </p:childTnLst>
                                </p:cTn>
                              </p:par>
                              <p:par>
                                <p:cTn id="21" presetID="0" presetClass="path" presetSubtype="0" accel="50000" decel="50000" fill="hold" grpId="0" nodeType="withEffect">
                                  <p:stCondLst>
                                    <p:cond delay="0"/>
                                  </p:stCondLst>
                                  <p:childTnLst>
                                    <p:animMotion origin="layout" path="M 0.105764 -0.116759 C 0.092014 -0.117222 0.148125 -0.319907 0.102014 -0.353148 C 0.055764 -0.386481 -0.073194 -0.285000 -0.094236 -0.263056 C -0.115069 -0.241019 -0.125764 -0.168796 -0.106736 -0.117407 C -0.087708 -0.066019 0.005903 -0.026759 0.000764 -0.006296 " pathEditMode="relative" rAng="0" ptsTypes="aaaaa">
                                      <p:cBhvr>
                                        <p:cTn id="22" dur="2000" fill="hold"/>
                                        <p:tgtEl>
                                          <p:spTgt spid="82"/>
                                        </p:tgtEl>
                                        <p:attrNameLst>
                                          <p:attrName>ppt_x</p:attrName>
                                          <p:attrName>ppt_y</p:attrName>
                                        </p:attrNameLst>
                                      </p:cBhvr>
                                      <p:rCtr x="-9000" y="-6200"/>
                                    </p:animMotion>
                                  </p:childTnLst>
                                </p:cTn>
                              </p:par>
                              <p:par>
                                <p:cTn id="23" presetID="0" presetClass="path" presetSubtype="0" accel="50000" decel="50000" fill="hold" grpId="0" nodeType="withEffect">
                                  <p:stCondLst>
                                    <p:cond delay="0"/>
                                  </p:stCondLst>
                                  <p:childTnLst>
                                    <p:animMotion origin="layout" path="M -0.123472 -0.113611 C -0.120972 -0.088611 -0.286597 0.042963 -0.261875 0.065556 C -0.237222 0.088241 -0.137292 0.184444 -0.084931 0.171296 C -0.032569 0.158148 -0.019722 0.004352 0.000000 0.000000 " pathEditMode="relative" rAng="0" ptsTypes="aaaa">
                                      <p:cBhvr>
                                        <p:cTn id="24" dur="2000" fill="hold"/>
                                        <p:tgtEl>
                                          <p:spTgt spid="83"/>
                                        </p:tgtEl>
                                        <p:attrNameLst>
                                          <p:attrName>ppt_x</p:attrName>
                                          <p:attrName>ppt_y</p:attrName>
                                        </p:attrNameLst>
                                      </p:cBhvr>
                                      <p:rCtr x="-500" y="9200"/>
                                    </p:animMotion>
                                  </p:childTnLst>
                                </p:cTn>
                              </p:par>
                            </p:childTnLst>
                          </p:cTn>
                        </p:par>
                        <p:par>
                          <p:cTn id="25" fill="hold">
                            <p:stCondLst>
                              <p:cond delay="0"/>
                            </p:stCondLst>
                            <p:childTnLst>
                              <p:par>
                                <p:cTn id="26" presetID="22" presetClass="entr" presetSubtype="1"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wipe(up)">
                                      <p:cBhvr>
                                        <p:cTn id="28" dur="500"/>
                                        <p:tgtEl>
                                          <p:spTgt spid="84"/>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500"/>
                                        <p:tgtEl>
                                          <p:spTgt spid="87"/>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81" grpId="0" bldLvl="0" animBg="1" autoUpdateAnimBg="0"/>
      <p:bldP spid="81" grpId="1" animBg="1"/>
      <p:bldP spid="82" grpId="0" bldLvl="0" animBg="1" autoUpdateAnimBg="0"/>
      <p:bldP spid="82" grpId="1" animBg="1"/>
      <p:bldP spid="83" grpId="0" bldLvl="0" animBg="1" autoUpdateAnimBg="0"/>
      <p:bldP spid="83"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a:xfrm>
            <a:off x="1200108" y="2796010"/>
            <a:ext cx="6799833" cy="1558722"/>
            <a:chOff x="416802" y="3527919"/>
            <a:chExt cx="8363729" cy="2556284"/>
          </a:xfrm>
        </p:grpSpPr>
        <p:sp>
          <p:nvSpPr>
            <p:cNvPr id="4"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5" name="矩形 4"/>
            <p:cNvSpPr/>
            <p:nvPr/>
          </p:nvSpPr>
          <p:spPr>
            <a:xfrm>
              <a:off x="1475656"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1</a:t>
              </a:r>
              <a:endParaRPr kumimoji="0" lang="zh-CN" altLang="en-US" sz="1200" b="0" i="0" u="none" strike="noStrike" kern="0" cap="none" spc="0" normalizeH="0" baseline="0" noProof="0" dirty="0">
                <a:ln>
                  <a:noFill/>
                </a:ln>
                <a:solidFill>
                  <a:srgbClr val="7D7D7D"/>
                </a:solidFill>
                <a:effectLst/>
                <a:uLnTx/>
                <a:uFillTx/>
                <a:latin typeface="Impact" panose="020B0806030902050204" pitchFamily="34" charset="0"/>
                <a:ea typeface="微软雅黑" panose="020B0503020204020204" pitchFamily="34" charset="-122"/>
              </a:endParaRPr>
            </a:p>
          </p:txBody>
        </p:sp>
        <p:sp>
          <p:nvSpPr>
            <p:cNvPr id="7" name="矩形 6"/>
            <p:cNvSpPr/>
            <p:nvPr/>
          </p:nvSpPr>
          <p:spPr>
            <a:xfrm>
              <a:off x="716428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3</a:t>
              </a:r>
              <a:endParaRPr kumimoji="0" lang="zh-CN" altLang="en-US" sz="1200" b="0" i="0" u="none" strike="noStrike" kern="0" cap="none" spc="0" normalizeH="0" baseline="0" noProof="0" dirty="0">
                <a:ln>
                  <a:noFill/>
                </a:ln>
                <a:solidFill>
                  <a:srgbClr val="7D7D7D"/>
                </a:solidFill>
                <a:effectLst/>
                <a:uLnTx/>
                <a:uFillTx/>
                <a:latin typeface="Impact" panose="020B0806030902050204" pitchFamily="34" charset="0"/>
                <a:ea typeface="微软雅黑" panose="020B0503020204020204" pitchFamily="34" charset="-122"/>
              </a:endParaRPr>
            </a:p>
          </p:txBody>
        </p:sp>
      </p:grpSp>
      <p:grpSp>
        <p:nvGrpSpPr>
          <p:cNvPr id="8" name="组合 7"/>
          <p:cNvGrpSpPr/>
          <p:nvPr/>
        </p:nvGrpSpPr>
        <p:grpSpPr>
          <a:xfrm>
            <a:off x="3485321" y="2803463"/>
            <a:ext cx="2142981" cy="1552663"/>
            <a:chOff x="3283040" y="3537856"/>
            <a:chExt cx="2635846" cy="2546347"/>
          </a:xfrm>
        </p:grpSpPr>
        <p:sp>
          <p:nvSpPr>
            <p:cNvPr id="9" name="等腰三角形 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0" name="矩形 9"/>
            <p:cNvSpPr/>
            <p:nvPr/>
          </p:nvSpPr>
          <p:spPr>
            <a:xfrm>
              <a:off x="428396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文本</a:t>
              </a:r>
              <a:r>
                <a:rPr kumimoji="0" lang="en-US" altLang="zh-CN" sz="12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2</a:t>
              </a:r>
              <a:endParaRPr kumimoji="0" lang="zh-CN" altLang="en-US" sz="1200" b="0" i="0" u="none" strike="noStrike" kern="0" cap="none" spc="0" normalizeH="0" baseline="0" noProof="0" dirty="0">
                <a:ln>
                  <a:noFill/>
                </a:ln>
                <a:solidFill>
                  <a:sysClr val="window" lastClr="FFFFFF">
                    <a:lumMod val="95000"/>
                  </a:sysClr>
                </a:solidFill>
                <a:effectLst/>
                <a:uLnTx/>
                <a:uFillTx/>
                <a:latin typeface="Impact" panose="020B0806030902050204" pitchFamily="34" charset="0"/>
                <a:ea typeface="微软雅黑" panose="020B0503020204020204" pitchFamily="34" charset="-122"/>
              </a:endParaRPr>
            </a:p>
          </p:txBody>
        </p:sp>
      </p:grpSp>
      <p:grpSp>
        <p:nvGrpSpPr>
          <p:cNvPr id="11" name="组合 20"/>
          <p:cNvGrpSpPr/>
          <p:nvPr/>
        </p:nvGrpSpPr>
        <p:grpSpPr bwMode="auto">
          <a:xfrm>
            <a:off x="2632834" y="3055668"/>
            <a:ext cx="1165466" cy="915341"/>
            <a:chOff x="7242844" y="2761727"/>
            <a:chExt cx="1677511" cy="1374579"/>
          </a:xfrm>
        </p:grpSpPr>
        <p:grpSp>
          <p:nvGrpSpPr>
            <p:cNvPr id="12" name="组合 21"/>
            <p:cNvGrpSpPr/>
            <p:nvPr/>
          </p:nvGrpSpPr>
          <p:grpSpPr bwMode="auto">
            <a:xfrm>
              <a:off x="7242844" y="2761727"/>
              <a:ext cx="1677511" cy="1374579"/>
              <a:chOff x="7737176" y="3044094"/>
              <a:chExt cx="1677511" cy="1374579"/>
            </a:xfrm>
          </p:grpSpPr>
          <p:grpSp>
            <p:nvGrpSpPr>
              <p:cNvPr id="24" name="组合 33"/>
              <p:cNvGrpSpPr/>
              <p:nvPr/>
            </p:nvGrpSpPr>
            <p:grpSpPr bwMode="auto">
              <a:xfrm>
                <a:off x="7737176" y="3044094"/>
                <a:ext cx="1677511" cy="1374579"/>
                <a:chOff x="7647017" y="2699415"/>
                <a:chExt cx="2617944" cy="2145185"/>
              </a:xfrm>
            </p:grpSpPr>
            <p:sp>
              <p:nvSpPr>
                <p:cNvPr id="2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Oval 19"/>
                <p:cNvSpPr>
                  <a:spLocks noChangeArrowheads="1"/>
                </p:cNvSpPr>
                <p:nvPr/>
              </p:nvSpPr>
              <p:spPr bwMode="auto">
                <a:xfrm>
                  <a:off x="8012312" y="2699415"/>
                  <a:ext cx="1930843" cy="1930666"/>
                </a:xfrm>
                <a:prstGeom prst="ellipse">
                  <a:avLst/>
                </a:prstGeom>
                <a:solidFill>
                  <a:srgbClr val="92E2D9"/>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25" name="TextBox 34"/>
              <p:cNvSpPr txBox="1">
                <a:spLocks noChangeArrowheads="1"/>
              </p:cNvSpPr>
              <p:nvPr/>
            </p:nvSpPr>
            <p:spPr bwMode="auto">
              <a:xfrm>
                <a:off x="8359908" y="3225840"/>
                <a:ext cx="563438"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2</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13" name="Group 12"/>
            <p:cNvGrpSpPr/>
            <p:nvPr/>
          </p:nvGrpSpPr>
          <p:grpSpPr bwMode="auto">
            <a:xfrm rot="-1693754" flipH="1" flipV="1">
              <a:off x="7549762" y="3711857"/>
              <a:ext cx="1227443" cy="293770"/>
              <a:chOff x="2532" y="1051"/>
              <a:chExt cx="893" cy="246"/>
            </a:xfrm>
          </p:grpSpPr>
          <p:grpSp>
            <p:nvGrpSpPr>
              <p:cNvPr id="14" name="Group 13"/>
              <p:cNvGrpSpPr/>
              <p:nvPr/>
            </p:nvGrpSpPr>
            <p:grpSpPr bwMode="auto">
              <a:xfrm>
                <a:off x="2532" y="1051"/>
                <a:ext cx="743" cy="185"/>
                <a:chOff x="1565" y="2568"/>
                <a:chExt cx="1118" cy="279"/>
              </a:xfrm>
            </p:grpSpPr>
            <p:sp>
              <p:nvSpPr>
                <p:cNvPr id="2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15" name="Group 18"/>
              <p:cNvGrpSpPr/>
              <p:nvPr/>
            </p:nvGrpSpPr>
            <p:grpSpPr bwMode="auto">
              <a:xfrm rot="1353540">
                <a:off x="2682" y="1111"/>
                <a:ext cx="743" cy="186"/>
                <a:chOff x="1565" y="2568"/>
                <a:chExt cx="1118" cy="279"/>
              </a:xfrm>
            </p:grpSpPr>
            <p:sp>
              <p:nvSpPr>
                <p:cNvPr id="1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29" name="组合 57"/>
          <p:cNvGrpSpPr/>
          <p:nvPr/>
        </p:nvGrpSpPr>
        <p:grpSpPr bwMode="auto">
          <a:xfrm>
            <a:off x="4084191" y="3081861"/>
            <a:ext cx="1165466" cy="915341"/>
            <a:chOff x="7242844" y="2761727"/>
            <a:chExt cx="1677511" cy="1374579"/>
          </a:xfrm>
        </p:grpSpPr>
        <p:grpSp>
          <p:nvGrpSpPr>
            <p:cNvPr id="30" name="组合 58"/>
            <p:cNvGrpSpPr/>
            <p:nvPr/>
          </p:nvGrpSpPr>
          <p:grpSpPr bwMode="auto">
            <a:xfrm>
              <a:off x="7242844" y="2761727"/>
              <a:ext cx="1677511" cy="1374579"/>
              <a:chOff x="7737176" y="3044094"/>
              <a:chExt cx="1677511" cy="1374579"/>
            </a:xfrm>
          </p:grpSpPr>
          <p:grpSp>
            <p:nvGrpSpPr>
              <p:cNvPr id="42" name="组合 70"/>
              <p:cNvGrpSpPr/>
              <p:nvPr/>
            </p:nvGrpSpPr>
            <p:grpSpPr bwMode="auto">
              <a:xfrm>
                <a:off x="7737176" y="3044094"/>
                <a:ext cx="1677511" cy="1374579"/>
                <a:chOff x="7647017" y="2699415"/>
                <a:chExt cx="2617944" cy="2145185"/>
              </a:xfrm>
            </p:grpSpPr>
            <p:sp>
              <p:nvSpPr>
                <p:cNvPr id="4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Oval 19"/>
                <p:cNvSpPr>
                  <a:spLocks noChangeArrowheads="1"/>
                </p:cNvSpPr>
                <p:nvPr/>
              </p:nvSpPr>
              <p:spPr bwMode="auto">
                <a:xfrm>
                  <a:off x="8012312" y="2699415"/>
                  <a:ext cx="1930843" cy="1930666"/>
                </a:xfrm>
                <a:prstGeom prst="ellipse">
                  <a:avLst/>
                </a:prstGeom>
                <a:solidFill>
                  <a:srgbClr val="7F7F7F"/>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43" name="TextBox 71"/>
              <p:cNvSpPr txBox="1">
                <a:spLocks noChangeArrowheads="1"/>
              </p:cNvSpPr>
              <p:nvPr/>
            </p:nvSpPr>
            <p:spPr bwMode="auto">
              <a:xfrm>
                <a:off x="8359908" y="3225840"/>
                <a:ext cx="491912"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1</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31" name="Group 12"/>
            <p:cNvGrpSpPr/>
            <p:nvPr/>
          </p:nvGrpSpPr>
          <p:grpSpPr bwMode="auto">
            <a:xfrm rot="-1693754" flipH="1" flipV="1">
              <a:off x="7549762" y="3711857"/>
              <a:ext cx="1227443" cy="293770"/>
              <a:chOff x="2532" y="1051"/>
              <a:chExt cx="893" cy="246"/>
            </a:xfrm>
          </p:grpSpPr>
          <p:grpSp>
            <p:nvGrpSpPr>
              <p:cNvPr id="32" name="Group 13"/>
              <p:cNvGrpSpPr/>
              <p:nvPr/>
            </p:nvGrpSpPr>
            <p:grpSpPr bwMode="auto">
              <a:xfrm>
                <a:off x="2532" y="1051"/>
                <a:ext cx="743" cy="185"/>
                <a:chOff x="1565" y="2568"/>
                <a:chExt cx="1118" cy="279"/>
              </a:xfrm>
            </p:grpSpPr>
            <p:sp>
              <p:nvSpPr>
                <p:cNvPr id="3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33" name="Group 18"/>
              <p:cNvGrpSpPr/>
              <p:nvPr/>
            </p:nvGrpSpPr>
            <p:grpSpPr bwMode="auto">
              <a:xfrm rot="1353540">
                <a:off x="2682" y="1111"/>
                <a:ext cx="743" cy="186"/>
                <a:chOff x="1565" y="2568"/>
                <a:chExt cx="1118" cy="279"/>
              </a:xfrm>
            </p:grpSpPr>
            <p:sp>
              <p:nvSpPr>
                <p:cNvPr id="3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47" name="组合 93"/>
          <p:cNvGrpSpPr/>
          <p:nvPr/>
        </p:nvGrpSpPr>
        <p:grpSpPr bwMode="auto">
          <a:xfrm>
            <a:off x="6203032" y="3081861"/>
            <a:ext cx="1165467" cy="915341"/>
            <a:chOff x="7242844" y="2761727"/>
            <a:chExt cx="1677511" cy="1374579"/>
          </a:xfrm>
        </p:grpSpPr>
        <p:grpSp>
          <p:nvGrpSpPr>
            <p:cNvPr id="48" name="组合 94"/>
            <p:cNvGrpSpPr/>
            <p:nvPr/>
          </p:nvGrpSpPr>
          <p:grpSpPr bwMode="auto">
            <a:xfrm>
              <a:off x="7242844" y="2761727"/>
              <a:ext cx="1677511" cy="1374579"/>
              <a:chOff x="7737176" y="3044094"/>
              <a:chExt cx="1677511" cy="1374579"/>
            </a:xfrm>
          </p:grpSpPr>
          <p:grpSp>
            <p:nvGrpSpPr>
              <p:cNvPr id="60" name="组合 106"/>
              <p:cNvGrpSpPr/>
              <p:nvPr/>
            </p:nvGrpSpPr>
            <p:grpSpPr bwMode="auto">
              <a:xfrm>
                <a:off x="7737176" y="3044094"/>
                <a:ext cx="1677511" cy="1374579"/>
                <a:chOff x="7647017" y="2699415"/>
                <a:chExt cx="2617944" cy="2145185"/>
              </a:xfrm>
            </p:grpSpPr>
            <p:sp>
              <p:nvSpPr>
                <p:cNvPr id="6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3" name="Oval 19"/>
                <p:cNvSpPr>
                  <a:spLocks noChangeArrowheads="1"/>
                </p:cNvSpPr>
                <p:nvPr/>
              </p:nvSpPr>
              <p:spPr bwMode="auto">
                <a:xfrm>
                  <a:off x="8012311" y="2699415"/>
                  <a:ext cx="1930842" cy="1930666"/>
                </a:xfrm>
                <a:prstGeom prst="ellipse">
                  <a:avLst/>
                </a:prstGeom>
                <a:solidFill>
                  <a:srgbClr val="F5CA40"/>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4" name="未知"/>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61" name="TextBox 107"/>
              <p:cNvSpPr txBox="1">
                <a:spLocks noChangeArrowheads="1"/>
              </p:cNvSpPr>
              <p:nvPr/>
            </p:nvSpPr>
            <p:spPr bwMode="auto">
              <a:xfrm>
                <a:off x="8359908" y="3225840"/>
                <a:ext cx="579587"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3</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49" name="Group 12"/>
            <p:cNvGrpSpPr/>
            <p:nvPr/>
          </p:nvGrpSpPr>
          <p:grpSpPr bwMode="auto">
            <a:xfrm rot="-1693754" flipH="1" flipV="1">
              <a:off x="7549762" y="3711857"/>
              <a:ext cx="1227443" cy="293770"/>
              <a:chOff x="2532" y="1051"/>
              <a:chExt cx="893" cy="246"/>
            </a:xfrm>
          </p:grpSpPr>
          <p:grpSp>
            <p:nvGrpSpPr>
              <p:cNvPr id="50" name="Group 13"/>
              <p:cNvGrpSpPr/>
              <p:nvPr/>
            </p:nvGrpSpPr>
            <p:grpSpPr bwMode="auto">
              <a:xfrm>
                <a:off x="2532" y="1051"/>
                <a:ext cx="743" cy="185"/>
                <a:chOff x="1565" y="2568"/>
                <a:chExt cx="1118" cy="279"/>
              </a:xfrm>
            </p:grpSpPr>
            <p:sp>
              <p:nvSpPr>
                <p:cNvPr id="5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51" name="Group 18"/>
              <p:cNvGrpSpPr/>
              <p:nvPr/>
            </p:nvGrpSpPr>
            <p:grpSpPr bwMode="auto">
              <a:xfrm rot="1353540">
                <a:off x="2682" y="1111"/>
                <a:ext cx="743" cy="186"/>
                <a:chOff x="1565" y="2568"/>
                <a:chExt cx="1118" cy="279"/>
              </a:xfrm>
            </p:grpSpPr>
            <p:sp>
              <p:nvSpPr>
                <p:cNvPr id="5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sp>
        <p:nvSpPr>
          <p:cNvPr id="65" name="矩形 64"/>
          <p:cNvSpPr/>
          <p:nvPr/>
        </p:nvSpPr>
        <p:spPr>
          <a:xfrm>
            <a:off x="1188320" y="1417448"/>
            <a:ext cx="1677136" cy="219538"/>
          </a:xfrm>
          <a:prstGeom prst="rect">
            <a:avLst/>
          </a:prstGeom>
          <a:solidFill>
            <a:srgbClr val="92E2D9"/>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66" name="矩形 65"/>
          <p:cNvSpPr/>
          <p:nvPr/>
        </p:nvSpPr>
        <p:spPr>
          <a:xfrm>
            <a:off x="6484597" y="1441014"/>
            <a:ext cx="1677136" cy="219538"/>
          </a:xfrm>
          <a:prstGeom prst="rect">
            <a:avLst/>
          </a:pr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67" name="矩形 66"/>
          <p:cNvSpPr/>
          <p:nvPr/>
        </p:nvSpPr>
        <p:spPr>
          <a:xfrm>
            <a:off x="2982169" y="1441014"/>
            <a:ext cx="3336982" cy="288194"/>
          </a:xfrm>
          <a:prstGeom prst="rect">
            <a:avLst/>
          </a:prstGeom>
          <a:solidFill>
            <a:srgbClr val="7F7F7F"/>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endPar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68" name="矩形 67"/>
          <p:cNvSpPr/>
          <p:nvPr/>
        </p:nvSpPr>
        <p:spPr>
          <a:xfrm>
            <a:off x="1187624" y="1687702"/>
            <a:ext cx="1677859" cy="122935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
        <p:nvSpPr>
          <p:cNvPr id="69" name="矩形 68"/>
          <p:cNvSpPr/>
          <p:nvPr/>
        </p:nvSpPr>
        <p:spPr>
          <a:xfrm>
            <a:off x="6485077" y="1711514"/>
            <a:ext cx="1676568" cy="122935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
        <p:nvSpPr>
          <p:cNvPr id="70" name="矩形 69"/>
          <p:cNvSpPr/>
          <p:nvPr/>
        </p:nvSpPr>
        <p:spPr>
          <a:xfrm>
            <a:off x="2982840" y="1796048"/>
            <a:ext cx="3336357" cy="81999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1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1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750"/>
                                        <p:tgtEl>
                                          <p:spTgt spid="8"/>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barn(inVertical)">
                                      <p:cBhvr>
                                        <p:cTn id="20" dur="500"/>
                                        <p:tgtEl>
                                          <p:spTgt spid="67"/>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up)">
                                      <p:cBhvr>
                                        <p:cTn id="24" dur="500"/>
                                        <p:tgtEl>
                                          <p:spTgt spid="70"/>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500"/>
                            </p:stCondLst>
                            <p:childTnLst>
                              <p:par>
                                <p:cTn id="32" presetID="16" presetClass="entr" presetSubtype="2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barn(inVertical)">
                                      <p:cBhvr>
                                        <p:cTn id="34" dur="500"/>
                                        <p:tgtEl>
                                          <p:spTgt spid="65"/>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up)">
                                      <p:cBhvr>
                                        <p:cTn id="38" dur="500"/>
                                        <p:tgtEl>
                                          <p:spTgt spid="68"/>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4000"/>
                            </p:stCondLst>
                            <p:childTnLst>
                              <p:par>
                                <p:cTn id="46" presetID="16" presetClass="entr" presetSubtype="2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barn(inVertical)">
                                      <p:cBhvr>
                                        <p:cTn id="48" dur="500"/>
                                        <p:tgtEl>
                                          <p:spTgt spid="66"/>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up)">
                                      <p:cBhvr>
                                        <p:cTn id="5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bwMode="auto">
          <a:xfrm>
            <a:off x="6250885" y="1645331"/>
            <a:ext cx="1484105" cy="2898035"/>
            <a:chOff x="7743825" y="2216150"/>
            <a:chExt cx="1870075" cy="4057249"/>
          </a:xfrm>
        </p:grpSpPr>
        <p:cxnSp>
          <p:nvCxnSpPr>
            <p:cNvPr id="4" name="直接箭头连接符 3"/>
            <p:cNvCxnSpPr/>
            <p:nvPr/>
          </p:nvCxnSpPr>
          <p:spPr>
            <a:xfrm rot="5400000">
              <a:off x="8077994" y="4088606"/>
              <a:ext cx="1209675" cy="1587"/>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8"/>
            <p:cNvGrpSpPr/>
            <p:nvPr/>
          </p:nvGrpSpPr>
          <p:grpSpPr bwMode="auto">
            <a:xfrm>
              <a:off x="7743825" y="2216150"/>
              <a:ext cx="1870075" cy="1557338"/>
              <a:chOff x="6016141" y="2093239"/>
              <a:chExt cx="1483835" cy="1483835"/>
            </a:xfrm>
          </p:grpSpPr>
          <p:sp>
            <p:nvSpPr>
              <p:cNvPr id="10" name="圆角矩形 9"/>
              <p:cNvSpPr/>
              <p:nvPr/>
            </p:nvSpPr>
            <p:spPr>
              <a:xfrm rot="18900000">
                <a:off x="6016141"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rot="18900000">
                <a:off x="6142103"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 name="TextBox 33"/>
            <p:cNvSpPr txBox="1">
              <a:spLocks noChangeArrowheads="1"/>
            </p:cNvSpPr>
            <p:nvPr/>
          </p:nvSpPr>
          <p:spPr bwMode="auto">
            <a:xfrm>
              <a:off x="8259631" y="2811464"/>
              <a:ext cx="1110281"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5</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TextBox 40"/>
            <p:cNvSpPr txBox="1"/>
            <p:nvPr/>
          </p:nvSpPr>
          <p:spPr>
            <a:xfrm>
              <a:off x="8243889"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TextBox 41"/>
            <p:cNvSpPr txBox="1">
              <a:spLocks noChangeArrowheads="1"/>
            </p:cNvSpPr>
            <p:nvPr/>
          </p:nvSpPr>
          <p:spPr bwMode="auto">
            <a:xfrm>
              <a:off x="8115300" y="5346700"/>
              <a:ext cx="1047663" cy="926699"/>
            </a:xfrm>
            <a:prstGeom prst="rect">
              <a:avLst/>
            </a:prstGeom>
            <a:noFill/>
            <a:ln w="9525">
              <a:noFill/>
              <a:miter lim="800000"/>
            </a:ln>
          </p:spPr>
          <p:txBody>
            <a:bodyPr wrap="none" lIns="106896" tIns="53443" rIns="106896" bIns="53443">
              <a:spAutoFit/>
            </a:bodyPr>
            <a:lstStyle/>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altLang="zh-CN"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bwMode="auto">
          <a:xfrm>
            <a:off x="5100642" y="1645331"/>
            <a:ext cx="1484105" cy="2780919"/>
            <a:chOff x="6294438" y="2216150"/>
            <a:chExt cx="1870075" cy="3893287"/>
          </a:xfrm>
        </p:grpSpPr>
        <p:cxnSp>
          <p:nvCxnSpPr>
            <p:cNvPr id="13" name="直接箭头连接符 12"/>
            <p:cNvCxnSpPr/>
            <p:nvPr/>
          </p:nvCxnSpPr>
          <p:spPr>
            <a:xfrm rot="5400000">
              <a:off x="6321425" y="4425950"/>
              <a:ext cx="1882775" cy="3175"/>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4" name="组合 11"/>
            <p:cNvGrpSpPr/>
            <p:nvPr/>
          </p:nvGrpSpPr>
          <p:grpSpPr bwMode="auto">
            <a:xfrm>
              <a:off x="6294438" y="2216150"/>
              <a:ext cx="1870075" cy="1557338"/>
              <a:chOff x="4866723" y="2093239"/>
              <a:chExt cx="1483835" cy="1483835"/>
            </a:xfrm>
          </p:grpSpPr>
          <p:sp>
            <p:nvSpPr>
              <p:cNvPr id="17" name="圆角矩形 16"/>
              <p:cNvSpPr/>
              <p:nvPr/>
            </p:nvSpPr>
            <p:spPr>
              <a:xfrm rot="18900000">
                <a:off x="4866723"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圆角矩形 17"/>
              <p:cNvSpPr/>
              <p:nvPr/>
            </p:nvSpPr>
            <p:spPr>
              <a:xfrm rot="18900000">
                <a:off x="4992685"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5" name="TextBox 32"/>
            <p:cNvSpPr txBox="1">
              <a:spLocks noChangeArrowheads="1"/>
            </p:cNvSpPr>
            <p:nvPr/>
          </p:nvSpPr>
          <p:spPr bwMode="auto">
            <a:xfrm>
              <a:off x="6807868" y="2811464"/>
              <a:ext cx="1110281"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4</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42"/>
            <p:cNvSpPr txBox="1"/>
            <p:nvPr/>
          </p:nvSpPr>
          <p:spPr>
            <a:xfrm>
              <a:off x="6823075"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bwMode="auto">
          <a:xfrm>
            <a:off x="3911342" y="1645331"/>
            <a:ext cx="1482844" cy="2898035"/>
            <a:chOff x="4795838" y="2216150"/>
            <a:chExt cx="1868487" cy="4057249"/>
          </a:xfrm>
        </p:grpSpPr>
        <p:cxnSp>
          <p:nvCxnSpPr>
            <p:cNvPr id="20" name="直接箭头连接符 19"/>
            <p:cNvCxnSpPr/>
            <p:nvPr/>
          </p:nvCxnSpPr>
          <p:spPr>
            <a:xfrm rot="5400000">
              <a:off x="5098256" y="4088606"/>
              <a:ext cx="1209675" cy="1588"/>
            </a:xfrm>
            <a:prstGeom prst="straightConnector1">
              <a:avLst/>
            </a:prstGeom>
            <a:ln w="60325">
              <a:solidFill>
                <a:srgbClr val="F8625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1" name="组合 14"/>
            <p:cNvGrpSpPr/>
            <p:nvPr/>
          </p:nvGrpSpPr>
          <p:grpSpPr bwMode="auto">
            <a:xfrm>
              <a:off x="4795838" y="2216150"/>
              <a:ext cx="1868487" cy="1557338"/>
              <a:chOff x="3676417" y="2093239"/>
              <a:chExt cx="1483835" cy="1483835"/>
            </a:xfrm>
          </p:grpSpPr>
          <p:sp>
            <p:nvSpPr>
              <p:cNvPr id="25" name="圆角矩形 24"/>
              <p:cNvSpPr/>
              <p:nvPr/>
            </p:nvSpPr>
            <p:spPr>
              <a:xfrm rot="18900000">
                <a:off x="3676417" y="2093239"/>
                <a:ext cx="1483835" cy="1483834"/>
              </a:xfrm>
              <a:prstGeom prst="roundRect">
                <a:avLst/>
              </a:prstGeom>
              <a:solidFill>
                <a:srgbClr val="F8625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圆角矩形 25"/>
              <p:cNvSpPr/>
              <p:nvPr/>
            </p:nvSpPr>
            <p:spPr>
              <a:xfrm rot="18900000">
                <a:off x="3802486" y="2220295"/>
                <a:ext cx="1231696" cy="1229722"/>
              </a:xfrm>
              <a:prstGeom prst="roundRect">
                <a:avLst/>
              </a:prstGeom>
              <a:solidFill>
                <a:srgbClr val="F8625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2" name="TextBox 31"/>
            <p:cNvSpPr txBox="1">
              <a:spLocks noChangeArrowheads="1"/>
            </p:cNvSpPr>
            <p:nvPr/>
          </p:nvSpPr>
          <p:spPr bwMode="auto">
            <a:xfrm>
              <a:off x="5265373" y="2811464"/>
              <a:ext cx="1110282"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3</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38"/>
            <p:cNvSpPr txBox="1"/>
            <p:nvPr/>
          </p:nvSpPr>
          <p:spPr>
            <a:xfrm>
              <a:off x="5264151"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39"/>
            <p:cNvSpPr txBox="1">
              <a:spLocks noChangeArrowheads="1"/>
            </p:cNvSpPr>
            <p:nvPr/>
          </p:nvSpPr>
          <p:spPr bwMode="auto">
            <a:xfrm>
              <a:off x="5133975" y="5346700"/>
              <a:ext cx="1047664" cy="926699"/>
            </a:xfrm>
            <a:prstGeom prst="rect">
              <a:avLst/>
            </a:prstGeom>
            <a:noFill/>
            <a:ln w="9525">
              <a:noFill/>
              <a:miter lim="800000"/>
            </a:ln>
          </p:spPr>
          <p:txBody>
            <a:bodyPr wrap="none" lIns="106896" tIns="53443" rIns="106896" bIns="53443">
              <a:spAutoFit/>
            </a:bodyPr>
            <a:lstStyle/>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altLang="zh-CN"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bwMode="auto">
          <a:xfrm>
            <a:off x="2753538" y="1645331"/>
            <a:ext cx="1484105" cy="2780919"/>
            <a:chOff x="3336925" y="2216150"/>
            <a:chExt cx="1870075" cy="3893287"/>
          </a:xfrm>
        </p:grpSpPr>
        <p:cxnSp>
          <p:nvCxnSpPr>
            <p:cNvPr id="28" name="直接箭头连接符 27"/>
            <p:cNvCxnSpPr/>
            <p:nvPr/>
          </p:nvCxnSpPr>
          <p:spPr>
            <a:xfrm rot="5400000">
              <a:off x="3341688" y="4427537"/>
              <a:ext cx="1881188" cy="1587"/>
            </a:xfrm>
            <a:prstGeom prst="straightConnector1">
              <a:avLst/>
            </a:prstGeom>
            <a:ln w="60325">
              <a:solidFill>
                <a:srgbClr val="F5CA40"/>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17"/>
            <p:cNvGrpSpPr/>
            <p:nvPr/>
          </p:nvGrpSpPr>
          <p:grpSpPr bwMode="auto">
            <a:xfrm>
              <a:off x="3336925" y="2216150"/>
              <a:ext cx="1870075" cy="1557338"/>
              <a:chOff x="2519650" y="2096826"/>
              <a:chExt cx="1483835" cy="1483835"/>
            </a:xfrm>
          </p:grpSpPr>
          <p:sp>
            <p:nvSpPr>
              <p:cNvPr id="32" name="圆角矩形 31"/>
              <p:cNvSpPr/>
              <p:nvPr/>
            </p:nvSpPr>
            <p:spPr>
              <a:xfrm rot="18900000">
                <a:off x="2519650" y="2096826"/>
                <a:ext cx="1483835" cy="1483834"/>
              </a:xfrm>
              <a:prstGeom prst="roundRect">
                <a:avLst/>
              </a:prstGeom>
              <a:solidFill>
                <a:srgbClr val="F5CA4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rot="18900000">
                <a:off x="2645612" y="2223882"/>
                <a:ext cx="1231911" cy="1229722"/>
              </a:xfrm>
              <a:prstGeom prst="roundRect">
                <a:avLst/>
              </a:prstGeom>
              <a:solidFill>
                <a:srgbClr val="F5CA4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0" name="TextBox 30"/>
            <p:cNvSpPr txBox="1">
              <a:spLocks noChangeArrowheads="1"/>
            </p:cNvSpPr>
            <p:nvPr/>
          </p:nvSpPr>
          <p:spPr bwMode="auto">
            <a:xfrm>
              <a:off x="3813612" y="2811464"/>
              <a:ext cx="1110281"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2</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TextBox 36"/>
            <p:cNvSpPr txBox="1"/>
            <p:nvPr/>
          </p:nvSpPr>
          <p:spPr>
            <a:xfrm>
              <a:off x="3841750"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bwMode="auto">
          <a:xfrm>
            <a:off x="1619672" y="1645331"/>
            <a:ext cx="1484105" cy="2898035"/>
            <a:chOff x="1908175" y="2216150"/>
            <a:chExt cx="1870075" cy="4057249"/>
          </a:xfrm>
        </p:grpSpPr>
        <p:cxnSp>
          <p:nvCxnSpPr>
            <p:cNvPr id="35" name="直接箭头连接符 34"/>
            <p:cNvCxnSpPr/>
            <p:nvPr/>
          </p:nvCxnSpPr>
          <p:spPr>
            <a:xfrm rot="5400000">
              <a:off x="2247106" y="4088606"/>
              <a:ext cx="1209675" cy="1588"/>
            </a:xfrm>
            <a:prstGeom prst="straightConnector1">
              <a:avLst/>
            </a:prstGeom>
            <a:ln>
              <a:solidFill>
                <a:srgbClr val="79A4C7"/>
              </a:solidFill>
              <a:tailEnd type="oval"/>
            </a:ln>
          </p:spPr>
          <p:style>
            <a:lnRef idx="2">
              <a:schemeClr val="accent2"/>
            </a:lnRef>
            <a:fillRef idx="0">
              <a:schemeClr val="accent2"/>
            </a:fillRef>
            <a:effectRef idx="1">
              <a:schemeClr val="accent2"/>
            </a:effectRef>
            <a:fontRef idx="minor">
              <a:schemeClr val="tx1"/>
            </a:fontRef>
          </p:style>
        </p:cxnSp>
        <p:grpSp>
          <p:nvGrpSpPr>
            <p:cNvPr id="36" name="组合 20"/>
            <p:cNvGrpSpPr/>
            <p:nvPr/>
          </p:nvGrpSpPr>
          <p:grpSpPr bwMode="auto">
            <a:xfrm>
              <a:off x="1908175" y="2216150"/>
              <a:ext cx="1870075" cy="1557337"/>
              <a:chOff x="1385833" y="2096826"/>
              <a:chExt cx="1483835" cy="1483834"/>
            </a:xfrm>
          </p:grpSpPr>
          <p:sp>
            <p:nvSpPr>
              <p:cNvPr id="41" name="圆角矩形 40"/>
              <p:cNvSpPr/>
              <p:nvPr/>
            </p:nvSpPr>
            <p:spPr>
              <a:xfrm rot="18900000">
                <a:off x="1385833" y="2096826"/>
                <a:ext cx="1483835" cy="1483834"/>
              </a:xfrm>
              <a:prstGeom prst="roundRect">
                <a:avLst/>
              </a:prstGeom>
              <a:solidFill>
                <a:srgbClr val="79A4C7"/>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圆角矩形 41"/>
              <p:cNvSpPr/>
              <p:nvPr/>
            </p:nvSpPr>
            <p:spPr>
              <a:xfrm rot="18900000">
                <a:off x="1511795" y="2223883"/>
                <a:ext cx="1231911" cy="1229722"/>
              </a:xfrm>
              <a:prstGeom prst="roundRect">
                <a:avLst/>
              </a:prstGeom>
              <a:solidFill>
                <a:srgbClr val="79A4C7"/>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7" name="TextBox 28"/>
            <p:cNvSpPr txBox="1">
              <a:spLocks noChangeArrowheads="1"/>
            </p:cNvSpPr>
            <p:nvPr/>
          </p:nvSpPr>
          <p:spPr bwMode="auto">
            <a:xfrm>
              <a:off x="2322513" y="2646363"/>
              <a:ext cx="1110281" cy="538901"/>
            </a:xfrm>
            <a:prstGeom prst="rect">
              <a:avLst/>
            </a:prstGeom>
            <a:noFill/>
            <a:ln w="9525">
              <a:noFill/>
              <a:miter lim="800000"/>
            </a:ln>
          </p:spPr>
          <p:txBody>
            <a:bodyPr wrap="none" lIns="106896" tIns="53443" rIns="106896" bIns="53443">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1</a:t>
              </a:r>
              <a:endParaRPr lang="en-US" altLang="zh-CN"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TextBox 29"/>
            <p:cNvSpPr txBox="1">
              <a:spLocks noChangeArrowheads="1"/>
            </p:cNvSpPr>
            <p:nvPr/>
          </p:nvSpPr>
          <p:spPr bwMode="auto">
            <a:xfrm>
              <a:off x="2065338" y="3003549"/>
              <a:ext cx="1435483" cy="409634"/>
            </a:xfrm>
            <a:prstGeom prst="rect">
              <a:avLst/>
            </a:prstGeom>
            <a:noFill/>
            <a:ln w="9525">
              <a:noFill/>
              <a:miter lim="800000"/>
            </a:ln>
          </p:spPr>
          <p:txBody>
            <a:bodyPr wrap="none" lIns="106896" tIns="53443" rIns="106896" bIns="53443">
              <a:spAutoFit/>
            </a:bodyPr>
            <a:lstStyle/>
            <a:p>
              <a:r>
                <a:rPr lang="zh-CN" altLang="en-US" sz="1200" b="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1200"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TextBox 34"/>
            <p:cNvSpPr txBox="1">
              <a:spLocks noChangeArrowheads="1"/>
            </p:cNvSpPr>
            <p:nvPr/>
          </p:nvSpPr>
          <p:spPr bwMode="auto">
            <a:xfrm>
              <a:off x="2413000" y="4895850"/>
              <a:ext cx="853754" cy="538901"/>
            </a:xfrm>
            <a:prstGeom prst="rect">
              <a:avLst/>
            </a:prstGeom>
            <a:noFill/>
            <a:ln w="9525">
              <a:noFill/>
              <a:miter lim="800000"/>
            </a:ln>
          </p:spPr>
          <p:txBody>
            <a:bodyPr wrap="none" lIns="106896" tIns="53443" rIns="106896" bIns="53443">
              <a:spAutoFit/>
            </a:bodyPr>
            <a:lstStyle/>
            <a:p>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TextBox 35"/>
            <p:cNvSpPr txBox="1">
              <a:spLocks noChangeArrowheads="1"/>
            </p:cNvSpPr>
            <p:nvPr/>
          </p:nvSpPr>
          <p:spPr bwMode="auto">
            <a:xfrm>
              <a:off x="2282825" y="5346700"/>
              <a:ext cx="1047663" cy="926699"/>
            </a:xfrm>
            <a:prstGeom prst="rect">
              <a:avLst/>
            </a:prstGeom>
            <a:noFill/>
            <a:ln w="9525">
              <a:noFill/>
              <a:miter lim="800000"/>
            </a:ln>
          </p:spPr>
          <p:txBody>
            <a:bodyPr wrap="none" lIns="106896" tIns="53443" rIns="106896" bIns="53443">
              <a:spAutoFit/>
            </a:bodyPr>
            <a:lstStyle/>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altLang="zh-CN"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750"/>
                                        <p:tgtEl>
                                          <p:spTgt spid="27"/>
                                        </p:tgtEl>
                                      </p:cBhvr>
                                    </p:animEffect>
                                  </p:childTnLst>
                                </p:cTn>
                              </p:par>
                              <p:par>
                                <p:cTn id="14" presetID="10" presetClass="entr" presetSubtype="0"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750"/>
                                        <p:tgtEl>
                                          <p:spTgt spid="19"/>
                                        </p:tgtEl>
                                      </p:cBhvr>
                                    </p:animEffect>
                                  </p:childTnLst>
                                </p:cTn>
                              </p:par>
                              <p:par>
                                <p:cTn id="17" presetID="10" presetClass="entr" presetSubtype="0"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10" presetClass="entr" presetSubtype="0"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a:xfrm>
            <a:off x="619538" y="1561822"/>
            <a:ext cx="5563899" cy="2738120"/>
            <a:chOff x="776287" y="706437"/>
            <a:chExt cx="7658101" cy="3768726"/>
          </a:xfrm>
          <a:solidFill>
            <a:srgbClr val="F86251">
              <a:alpha val="98000"/>
            </a:srgbClr>
          </a:solidFill>
        </p:grpSpPr>
        <p:sp>
          <p:nvSpPr>
            <p:cNvPr id="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1"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2"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3"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4"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5"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6"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7"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8"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9"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0"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1"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2"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3"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4"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5"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6"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7"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8"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9"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0"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1"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2"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3"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4"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5"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6"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7"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8"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9"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0"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1"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2"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3"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4"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5"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6"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7"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8"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9"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0"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1"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2"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3"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4"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5"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6"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7"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8"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9"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0"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1"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2"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3" name="Rectangle 68"/>
            <p:cNvSpPr>
              <a:spLocks noChangeArrowheads="1"/>
            </p:cNvSpPr>
            <p:nvPr/>
          </p:nvSpPr>
          <p:spPr bwMode="auto">
            <a:xfrm>
              <a:off x="6961187" y="2870200"/>
              <a:ext cx="19050" cy="11113"/>
            </a:xfrm>
            <a:prstGeom prst="rect">
              <a:avLst/>
            </a:pr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4"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5"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6"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7"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8"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9"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0"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1"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2"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3"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4"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5"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6"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7"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8"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9"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0"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1"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2"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3"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4"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5"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6"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7"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8"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9"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0"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1"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2"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3"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4"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5"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6"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7"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8"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9"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0"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1"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2"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3"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4"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5"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6"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7"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8"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9"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10"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11"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grpSp>
      <p:sp>
        <p:nvSpPr>
          <p:cNvPr id="112"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14"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15"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16" name="矩形 115"/>
          <p:cNvSpPr/>
          <p:nvPr/>
        </p:nvSpPr>
        <p:spPr>
          <a:xfrm>
            <a:off x="6093296" y="1347614"/>
            <a:ext cx="1441420" cy="307777"/>
          </a:xfrm>
          <a:prstGeom prst="rect">
            <a:avLst/>
          </a:prstGeom>
        </p:spPr>
        <p:txBody>
          <a:bodyPr wrap="none">
            <a:spAutoFit/>
          </a:bodyPr>
          <a:lstStyle/>
          <a:p>
            <a:r>
              <a:rPr lang="zh-CN" altLang="en-US" sz="1400" b="1" dirty="0" smtClean="0">
                <a:solidFill>
                  <a:srgbClr val="92E2D9"/>
                </a:solidFill>
                <a:latin typeface="微软雅黑" panose="020B0503020204020204" pitchFamily="34" charset="-122"/>
                <a:ea typeface="微软雅黑" panose="020B0503020204020204" pitchFamily="34" charset="-122"/>
              </a:rPr>
              <a:t>单击添加标题一</a:t>
            </a:r>
            <a:endParaRPr lang="zh-CN" altLang="en-US" sz="1400" b="1" dirty="0">
              <a:solidFill>
                <a:srgbClr val="92E2D9"/>
              </a:solidFill>
              <a:latin typeface="微软雅黑" panose="020B0503020204020204" pitchFamily="34" charset="-122"/>
              <a:ea typeface="微软雅黑" panose="020B0503020204020204" pitchFamily="34" charset="-122"/>
            </a:endParaRPr>
          </a:p>
        </p:txBody>
      </p:sp>
      <p:sp>
        <p:nvSpPr>
          <p:cNvPr id="117" name="矩形 116"/>
          <p:cNvSpPr/>
          <p:nvPr/>
        </p:nvSpPr>
        <p:spPr>
          <a:xfrm>
            <a:off x="6132293" y="2301867"/>
            <a:ext cx="1441420" cy="307777"/>
          </a:xfrm>
          <a:prstGeom prst="rect">
            <a:avLst/>
          </a:prstGeom>
        </p:spPr>
        <p:txBody>
          <a:bodyPr wrap="none">
            <a:spAutoFit/>
          </a:bodyPr>
          <a:lstStyle/>
          <a:p>
            <a:r>
              <a:rPr lang="zh-CN" altLang="en-US" sz="1400" b="1" dirty="0">
                <a:solidFill>
                  <a:srgbClr val="F5CA40"/>
                </a:solidFill>
                <a:latin typeface="微软雅黑" panose="020B0503020204020204" pitchFamily="34" charset="-122"/>
                <a:ea typeface="微软雅黑" panose="020B0503020204020204" pitchFamily="34" charset="-122"/>
              </a:rPr>
              <a:t>单击</a:t>
            </a:r>
            <a:r>
              <a:rPr lang="zh-CN" altLang="en-US" sz="1400" b="1" dirty="0" smtClean="0">
                <a:solidFill>
                  <a:srgbClr val="F5CA40"/>
                </a:solidFill>
                <a:latin typeface="微软雅黑" panose="020B0503020204020204" pitchFamily="34" charset="-122"/>
                <a:ea typeface="微软雅黑" panose="020B0503020204020204" pitchFamily="34" charset="-122"/>
              </a:rPr>
              <a:t>添加标题二</a:t>
            </a:r>
            <a:endParaRPr lang="zh-CN" altLang="en-US" sz="1400" b="1" dirty="0">
              <a:solidFill>
                <a:srgbClr val="F5CA40"/>
              </a:solidFill>
              <a:latin typeface="微软雅黑" panose="020B0503020204020204" pitchFamily="34" charset="-122"/>
              <a:ea typeface="微软雅黑" panose="020B0503020204020204" pitchFamily="34" charset="-122"/>
            </a:endParaRPr>
          </a:p>
        </p:txBody>
      </p:sp>
      <p:sp>
        <p:nvSpPr>
          <p:cNvPr id="118" name="矩形 117"/>
          <p:cNvSpPr/>
          <p:nvPr/>
        </p:nvSpPr>
        <p:spPr>
          <a:xfrm>
            <a:off x="6179208" y="3246168"/>
            <a:ext cx="1441420" cy="307777"/>
          </a:xfrm>
          <a:prstGeom prst="rect">
            <a:avLst/>
          </a:prstGeom>
        </p:spPr>
        <p:txBody>
          <a:bodyPr wrap="none">
            <a:spAutoFit/>
          </a:bodyPr>
          <a:lstStyle/>
          <a:p>
            <a:r>
              <a:rPr lang="zh-CN" altLang="en-US" sz="1400" b="1" dirty="0">
                <a:solidFill>
                  <a:srgbClr val="79A4C7"/>
                </a:solidFill>
                <a:latin typeface="微软雅黑" panose="020B0503020204020204" pitchFamily="34" charset="-122"/>
                <a:ea typeface="微软雅黑" panose="020B0503020204020204" pitchFamily="34" charset="-122"/>
              </a:rPr>
              <a:t>单击</a:t>
            </a:r>
            <a:r>
              <a:rPr lang="zh-CN" altLang="en-US" sz="1400" b="1" dirty="0" smtClean="0">
                <a:solidFill>
                  <a:srgbClr val="79A4C7"/>
                </a:solidFill>
                <a:latin typeface="微软雅黑" panose="020B0503020204020204" pitchFamily="34" charset="-122"/>
                <a:ea typeface="微软雅黑" panose="020B0503020204020204" pitchFamily="34" charset="-122"/>
              </a:rPr>
              <a:t>添加标题三</a:t>
            </a:r>
            <a:endParaRPr lang="zh-CN" altLang="en-US" sz="1400" b="1" dirty="0">
              <a:solidFill>
                <a:srgbClr val="79A4C7"/>
              </a:solidFill>
              <a:latin typeface="微软雅黑" panose="020B0503020204020204" pitchFamily="34" charset="-122"/>
              <a:ea typeface="微软雅黑" panose="020B0503020204020204" pitchFamily="34" charset="-122"/>
            </a:endParaRPr>
          </a:p>
        </p:txBody>
      </p:sp>
      <p:cxnSp>
        <p:nvCxnSpPr>
          <p:cNvPr id="119" name="直接连接符 118"/>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0" name="直接连接符 119"/>
          <p:cNvCxnSpPr/>
          <p:nvPr/>
        </p:nvCxnSpPr>
        <p:spPr>
          <a:xfrm>
            <a:off x="6178926" y="2667065"/>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1" name="直接连接符 120"/>
          <p:cNvCxnSpPr/>
          <p:nvPr/>
        </p:nvCxnSpPr>
        <p:spPr>
          <a:xfrm>
            <a:off x="6230868" y="3611367"/>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2" name="TextBox 121"/>
          <p:cNvSpPr txBox="1"/>
          <p:nvPr/>
        </p:nvSpPr>
        <p:spPr>
          <a:xfrm>
            <a:off x="6084168" y="1723697"/>
            <a:ext cx="2504481" cy="461665"/>
          </a:xfrm>
          <a:prstGeom prst="rect">
            <a:avLst/>
          </a:prstGeom>
          <a:noFill/>
        </p:spPr>
        <p:txBody>
          <a:bodyPr wrap="square" rtlCol="0">
            <a:spAutoFit/>
          </a:bodyPr>
          <a:lstStyle/>
          <a:p>
            <a:r>
              <a:rPr lang="zh-CN" altLang="en-US" sz="1200" dirty="0" smtClean="0">
                <a:solidFill>
                  <a:srgbClr val="262626"/>
                </a:solidFill>
                <a:latin typeface="微软雅黑" panose="020B0503020204020204" pitchFamily="34" charset="-122"/>
                <a:ea typeface="微软雅黑" panose="020B0503020204020204" pitchFamily="34" charset="-122"/>
              </a:rPr>
              <a:t>单击此处添加文本，</a:t>
            </a:r>
            <a:r>
              <a:rPr lang="zh-CN" altLang="en-US" sz="1200" dirty="0">
                <a:solidFill>
                  <a:srgbClr val="262626"/>
                </a:solidFill>
                <a:latin typeface="微软雅黑" panose="020B0503020204020204" pitchFamily="34" charset="-122"/>
                <a:ea typeface="微软雅黑" panose="020B0503020204020204" pitchFamily="34" charset="-122"/>
              </a:rPr>
              <a:t>单击此处添加文本</a:t>
            </a:r>
            <a:r>
              <a:rPr lang="zh-CN" altLang="en-US" sz="1200" dirty="0" smtClean="0">
                <a:solidFill>
                  <a:srgbClr val="262626"/>
                </a:solidFill>
                <a:latin typeface="微软雅黑" panose="020B0503020204020204" pitchFamily="34" charset="-122"/>
                <a:ea typeface="微软雅黑" panose="020B0503020204020204" pitchFamily="34" charset="-122"/>
              </a:rPr>
              <a:t>，单击</a:t>
            </a:r>
            <a:r>
              <a:rPr lang="zh-CN" altLang="en-US" sz="1200" dirty="0">
                <a:solidFill>
                  <a:srgbClr val="262626"/>
                </a:solidFill>
                <a:latin typeface="微软雅黑" panose="020B0503020204020204" pitchFamily="34" charset="-122"/>
                <a:ea typeface="微软雅黑" panose="020B0503020204020204" pitchFamily="34" charset="-122"/>
              </a:rPr>
              <a:t>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6121891" y="2677951"/>
            <a:ext cx="2482557"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6169654" y="3622253"/>
            <a:ext cx="2506802"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additive="base">
                                        <p:cTn id="11" dur="500" fill="hold"/>
                                        <p:tgtEl>
                                          <p:spTgt spid="115"/>
                                        </p:tgtEl>
                                        <p:attrNameLst>
                                          <p:attrName>ppt_x</p:attrName>
                                        </p:attrNameLst>
                                      </p:cBhvr>
                                      <p:tavLst>
                                        <p:tav tm="0">
                                          <p:val>
                                            <p:strVal val="#ppt_x"/>
                                          </p:val>
                                        </p:tav>
                                        <p:tav tm="100000">
                                          <p:val>
                                            <p:strVal val="#ppt_x"/>
                                          </p:val>
                                        </p:tav>
                                      </p:tavLst>
                                    </p:anim>
                                    <p:anim calcmode="lin" valueType="num">
                                      <p:cBhvr additive="base">
                                        <p:cTn id="12" dur="500" fill="hold"/>
                                        <p:tgtEl>
                                          <p:spTgt spid="1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additive="base">
                                        <p:cTn id="15" dur="500" fill="hold"/>
                                        <p:tgtEl>
                                          <p:spTgt spid="114"/>
                                        </p:tgtEl>
                                        <p:attrNameLst>
                                          <p:attrName>ppt_x</p:attrName>
                                        </p:attrNameLst>
                                      </p:cBhvr>
                                      <p:tavLst>
                                        <p:tav tm="0">
                                          <p:val>
                                            <p:strVal val="#ppt_x"/>
                                          </p:val>
                                        </p:tav>
                                        <p:tav tm="100000">
                                          <p:val>
                                            <p:strVal val="#ppt_x"/>
                                          </p:val>
                                        </p:tav>
                                      </p:tavLst>
                                    </p:anim>
                                    <p:anim calcmode="lin" valueType="num">
                                      <p:cBhvr additive="base">
                                        <p:cTn id="16" dur="500" fill="hold"/>
                                        <p:tgtEl>
                                          <p:spTgt spid="11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ppt_x"/>
                                          </p:val>
                                        </p:tav>
                                        <p:tav tm="100000">
                                          <p:val>
                                            <p:strVal val="#ppt_x"/>
                                          </p:val>
                                        </p:tav>
                                      </p:tavLst>
                                    </p:anim>
                                    <p:anim calcmode="lin" valueType="num">
                                      <p:cBhvr additive="base">
                                        <p:cTn id="20" dur="500" fill="hold"/>
                                        <p:tgtEl>
                                          <p:spTgt spid="112"/>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22"/>
                                        </p:tgtEl>
                                        <p:attrNameLst>
                                          <p:attrName>style.visibility</p:attrName>
                                        </p:attrNameLst>
                                      </p:cBhvr>
                                      <p:to>
                                        <p:strVal val="visible"/>
                                      </p:to>
                                    </p:set>
                                    <p:animEffect transition="in" filter="fade">
                                      <p:cBhvr>
                                        <p:cTn id="23" dur="500"/>
                                        <p:tgtEl>
                                          <p:spTgt spid="122"/>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124"/>
                                        </p:tgtEl>
                                        <p:attrNameLst>
                                          <p:attrName>style.visibility</p:attrName>
                                        </p:attrNameLst>
                                      </p:cBhvr>
                                      <p:to>
                                        <p:strVal val="visible"/>
                                      </p:to>
                                    </p:set>
                                    <p:animEffect transition="in" filter="fade">
                                      <p:cBhvr>
                                        <p:cTn id="29" dur="500"/>
                                        <p:tgtEl>
                                          <p:spTgt spid="124"/>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16"/>
                                        </p:tgtEl>
                                        <p:attrNameLst>
                                          <p:attrName>style.visibility</p:attrName>
                                        </p:attrNameLst>
                                      </p:cBhvr>
                                      <p:to>
                                        <p:strVal val="visible"/>
                                      </p:to>
                                    </p:set>
                                    <p:animEffect transition="in" filter="wipe(left)">
                                      <p:cBhvr>
                                        <p:cTn id="32" dur="500"/>
                                        <p:tgtEl>
                                          <p:spTgt spid="116"/>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17"/>
                                        </p:tgtEl>
                                        <p:attrNameLst>
                                          <p:attrName>style.visibility</p:attrName>
                                        </p:attrNameLst>
                                      </p:cBhvr>
                                      <p:to>
                                        <p:strVal val="visible"/>
                                      </p:to>
                                    </p:set>
                                    <p:animEffect transition="in" filter="wipe(left)">
                                      <p:cBhvr>
                                        <p:cTn id="35" dur="500"/>
                                        <p:tgtEl>
                                          <p:spTgt spid="11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18"/>
                                        </p:tgtEl>
                                        <p:attrNameLst>
                                          <p:attrName>style.visibility</p:attrName>
                                        </p:attrNameLst>
                                      </p:cBhvr>
                                      <p:to>
                                        <p:strVal val="visible"/>
                                      </p:to>
                                    </p:set>
                                    <p:animEffect transition="in" filter="wipe(left)">
                                      <p:cBhvr>
                                        <p:cTn id="38" dur="500"/>
                                        <p:tgtEl>
                                          <p:spTgt spid="118"/>
                                        </p:tgtEl>
                                      </p:cBhvr>
                                    </p:animEffect>
                                  </p:childTnLst>
                                </p:cTn>
                              </p:par>
                              <p:par>
                                <p:cTn id="39" presetID="22" presetClass="entr" presetSubtype="8" fill="hold" nodeType="withEffect">
                                  <p:stCondLst>
                                    <p:cond delay="500"/>
                                  </p:stCondLst>
                                  <p:childTnLst>
                                    <p:set>
                                      <p:cBhvr>
                                        <p:cTn id="40" dur="1" fill="hold">
                                          <p:stCondLst>
                                            <p:cond delay="0"/>
                                          </p:stCondLst>
                                        </p:cTn>
                                        <p:tgtEl>
                                          <p:spTgt spid="119"/>
                                        </p:tgtEl>
                                        <p:attrNameLst>
                                          <p:attrName>style.visibility</p:attrName>
                                        </p:attrNameLst>
                                      </p:cBhvr>
                                      <p:to>
                                        <p:strVal val="visible"/>
                                      </p:to>
                                    </p:set>
                                    <p:animEffect transition="in" filter="wipe(left)">
                                      <p:cBhvr>
                                        <p:cTn id="41" dur="500"/>
                                        <p:tgtEl>
                                          <p:spTgt spid="119"/>
                                        </p:tgtEl>
                                      </p:cBhvr>
                                    </p:animEffect>
                                  </p:childTnLst>
                                </p:cTn>
                              </p:par>
                              <p:par>
                                <p:cTn id="42" presetID="22" presetClass="entr" presetSubtype="8" fill="hold" nodeType="withEffect">
                                  <p:stCondLst>
                                    <p:cond delay="1000"/>
                                  </p:stCondLst>
                                  <p:childTnLst>
                                    <p:set>
                                      <p:cBhvr>
                                        <p:cTn id="43" dur="1" fill="hold">
                                          <p:stCondLst>
                                            <p:cond delay="0"/>
                                          </p:stCondLst>
                                        </p:cTn>
                                        <p:tgtEl>
                                          <p:spTgt spid="120"/>
                                        </p:tgtEl>
                                        <p:attrNameLst>
                                          <p:attrName>style.visibility</p:attrName>
                                        </p:attrNameLst>
                                      </p:cBhvr>
                                      <p:to>
                                        <p:strVal val="visible"/>
                                      </p:to>
                                    </p:set>
                                    <p:animEffect transition="in" filter="wipe(left)">
                                      <p:cBhvr>
                                        <p:cTn id="44" dur="500"/>
                                        <p:tgtEl>
                                          <p:spTgt spid="120"/>
                                        </p:tgtEl>
                                      </p:cBhvr>
                                    </p:animEffect>
                                  </p:childTnLst>
                                </p:cTn>
                              </p:par>
                              <p:par>
                                <p:cTn id="45" presetID="22" presetClass="entr" presetSubtype="8" fill="hold" nodeType="withEffect">
                                  <p:stCondLst>
                                    <p:cond delay="100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4" grpId="0" animBg="1"/>
      <p:bldP spid="115" grpId="0" animBg="1"/>
      <p:bldP spid="116" grpId="0"/>
      <p:bldP spid="117" grpId="0"/>
      <p:bldP spid="118" grpId="0"/>
      <p:bldP spid="122" grpId="0"/>
      <p:bldP spid="123" grpId="0"/>
      <p:bldP spid="1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1275606"/>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5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7694" y="1076006"/>
            <a:ext cx="5922912" cy="1615020"/>
          </a:xfrm>
          <a:prstGeom prst="rect">
            <a:avLst/>
          </a:prstGeom>
        </p:spPr>
      </p:pic>
      <p:sp>
        <p:nvSpPr>
          <p:cNvPr id="4" name="TextBox 3"/>
          <p:cNvSpPr txBox="1"/>
          <p:nvPr/>
        </p:nvSpPr>
        <p:spPr>
          <a:xfrm>
            <a:off x="3024556" y="2706474"/>
            <a:ext cx="3491660" cy="369332"/>
          </a:xfrm>
          <a:prstGeom prst="rect">
            <a:avLst/>
          </a:prstGeom>
          <a:noFill/>
        </p:spPr>
        <p:txBody>
          <a:bodyPr wrap="none" rtlCol="0">
            <a:spAutoFit/>
          </a:bodyPr>
          <a:lstStyle/>
          <a:p>
            <a:pPr algn="ctr"/>
            <a:r>
              <a:rPr lang="zh-CN" altLang="en-US" dirty="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青春正能量 感谢您的欣赏和下载</a:t>
            </a:r>
            <a:endParaRPr lang="zh-CN" altLang="en-US" dirty="0">
              <a:ln w="9525">
                <a:noFill/>
              </a:ln>
              <a:blipFill dpi="0" rotWithShape="1">
                <a:blip r:embed="rId3">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7102" y="375256"/>
            <a:ext cx="2836652" cy="27005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63" presetClass="path" presetSubtype="0" accel="50000" decel="50000" fill="hold" nodeType="afterEffect">
                                  <p:stCondLst>
                                    <p:cond delay="0"/>
                                  </p:stCondLst>
                                  <p:childTnLst>
                                    <p:animMotion origin="layout" path="M -0.3493 0.22222 L -1.66667E-6 4.07407E-6 " pathEditMode="relative" rAng="0" ptsTypes="AA">
                                      <p:cBhvr>
                                        <p:cTn id="9" dur="2000" fill="hold"/>
                                        <p:tgtEl>
                                          <p:spTgt spid="3"/>
                                        </p:tgtEl>
                                        <p:attrNameLst>
                                          <p:attrName>ppt_x</p:attrName>
                                          <p:attrName>ppt_y</p:attrName>
                                        </p:attrNameLst>
                                      </p:cBhvr>
                                      <p:rCtr x="17465" y="-11111"/>
                                    </p:animMotion>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ppt_w</p:attrName>
                                        </p:attrNameLst>
                                      </p:cBhvr>
                                      <p:tavLst>
                                        <p:tav tm="0">
                                          <p:val>
                                            <p:fltVal val="0"/>
                                          </p:val>
                                        </p:tav>
                                        <p:tav tm="100000">
                                          <p:val>
                                            <p:strVal val="#ppt_w"/>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Effect transition="in" filter="fade">
                                      <p:cBhvr>
                                        <p:cTn id="14" dur="2000"/>
                                        <p:tgtEl>
                                          <p:spTgt spid="3"/>
                                        </p:tgtEl>
                                      </p:cBhvr>
                                    </p:animEffect>
                                  </p:childTnLst>
                                </p:cTn>
                              </p:par>
                              <p:par>
                                <p:cTn id="15" presetID="23" presetClass="entr" presetSubtype="28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strVal val="4/3*#ppt_w"/>
                                          </p:val>
                                        </p:tav>
                                        <p:tav tm="100000">
                                          <p:val>
                                            <p:strVal val="#ppt_w"/>
                                          </p:val>
                                        </p:tav>
                                      </p:tavLst>
                                    </p:anim>
                                    <p:anim calcmode="lin" valueType="num">
                                      <p:cBhvr>
                                        <p:cTn id="18" dur="2000" fill="hold"/>
                                        <p:tgtEl>
                                          <p:spTgt spid="2"/>
                                        </p:tgtEl>
                                        <p:attrNameLst>
                                          <p:attrName>ppt_h</p:attrName>
                                        </p:attrNameLst>
                                      </p:cBhvr>
                                      <p:tavLst>
                                        <p:tav tm="0">
                                          <p:val>
                                            <p:strVal val="4/3*#ppt_h"/>
                                          </p:val>
                                        </p:tav>
                                        <p:tav tm="100000">
                                          <p:val>
                                            <p:strVal val="#ppt_h"/>
                                          </p:val>
                                        </p:tav>
                                      </p:tavLst>
                                    </p:anim>
                                  </p:childTnLst>
                                </p:cTn>
                              </p:par>
                              <p:par>
                                <p:cTn id="19" presetID="16" presetClass="entr" presetSubtype="21" fill="hold" grpId="0"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1000"/>
                                        <p:tgtEl>
                                          <p:spTgt spid="4"/>
                                        </p:tgtEl>
                                      </p:cBhvr>
                                    </p:animEffect>
                                  </p:childTnLst>
                                </p:cTn>
                              </p:par>
                              <p:par>
                                <p:cTn id="22" presetID="53" presetClass="entr" presetSubtype="16"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0" presetClass="entr" presetSubtype="0" fill="hold" nodeType="withEffect">
                                  <p:stCondLst>
                                    <p:cond delay="3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3" presetClass="exit" presetSubtype="16" fill="hold" nodeType="withEffect">
                                  <p:stCondLst>
                                    <p:cond delay="3500"/>
                                  </p:stCondLst>
                                  <p:childTnLst>
                                    <p:anim calcmode="lin" valueType="num">
                                      <p:cBhvr>
                                        <p:cTn id="31" dur="6000"/>
                                        <p:tgtEl>
                                          <p:spTgt spid="5"/>
                                        </p:tgtEl>
                                        <p:attrNameLst>
                                          <p:attrName>ppt_w</p:attrName>
                                        </p:attrNameLst>
                                      </p:cBhvr>
                                      <p:tavLst>
                                        <p:tav tm="0">
                                          <p:val>
                                            <p:strVal val="ppt_w"/>
                                          </p:val>
                                        </p:tav>
                                        <p:tav tm="100000">
                                          <p:val>
                                            <p:strVal val="4*ppt_w"/>
                                          </p:val>
                                        </p:tav>
                                      </p:tavLst>
                                    </p:anim>
                                    <p:anim calcmode="lin" valueType="num">
                                      <p:cBhvr>
                                        <p:cTn id="32" dur="6000"/>
                                        <p:tgtEl>
                                          <p:spTgt spid="5"/>
                                        </p:tgtEl>
                                        <p:attrNameLst>
                                          <p:attrName>ppt_h</p:attrName>
                                        </p:attrNameLst>
                                      </p:cBhvr>
                                      <p:tavLst>
                                        <p:tav tm="0">
                                          <p:val>
                                            <p:strVal val="ppt_h"/>
                                          </p:val>
                                        </p:tav>
                                        <p:tav tm="100000">
                                          <p:val>
                                            <p:strVal val="4*ppt_h"/>
                                          </p:val>
                                        </p:tav>
                                      </p:tavLst>
                                    </p:anim>
                                    <p:set>
                                      <p:cBhvr>
                                        <p:cTn id="33" dur="1" fill="hold">
                                          <p:stCondLst>
                                            <p:cond delay="5999"/>
                                          </p:stCondLst>
                                        </p:cTn>
                                        <p:tgtEl>
                                          <p:spTgt spid="5"/>
                                        </p:tgtEl>
                                        <p:attrNameLst>
                                          <p:attrName>style.visibility</p:attrName>
                                        </p:attrNameLst>
                                      </p:cBhvr>
                                      <p:to>
                                        <p:strVal val="hidden"/>
                                      </p:to>
                                    </p:set>
                                  </p:childTnLst>
                                </p:cTn>
                              </p:par>
                              <p:par>
                                <p:cTn id="34" presetID="10" presetClass="exit" presetSubtype="0" fill="hold" nodeType="withEffect">
                                  <p:stCondLst>
                                    <p:cond delay="3500"/>
                                  </p:stCondLst>
                                  <p:childTnLst>
                                    <p:animEffect transition="out" filter="fade">
                                      <p:cBhvr>
                                        <p:cTn id="35" dur="6000"/>
                                        <p:tgtEl>
                                          <p:spTgt spid="5"/>
                                        </p:tgtEl>
                                      </p:cBhvr>
                                    </p:animEffect>
                                    <p:set>
                                      <p:cBhvr>
                                        <p:cTn id="36" dur="1" fill="hold">
                                          <p:stCondLst>
                                            <p:cond delay="5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公司介绍</a:t>
            </a:r>
            <a:endParaRPr lang="zh-CN" altLang="en-US" dirty="0"/>
          </a:p>
        </p:txBody>
      </p:sp>
      <p:grpSp>
        <p:nvGrpSpPr>
          <p:cNvPr id="24" name="组合 23"/>
          <p:cNvGrpSpPr/>
          <p:nvPr/>
        </p:nvGrpSpPr>
        <p:grpSpPr>
          <a:xfrm>
            <a:off x="395536" y="2091174"/>
            <a:ext cx="3571597" cy="2232248"/>
            <a:chOff x="755576" y="1491630"/>
            <a:chExt cx="2880000" cy="1800000"/>
          </a:xfrm>
          <a:effectLst>
            <a:outerShdw blurRad="228600" dist="38100" dir="8400000" sx="105000" sy="105000" algn="tr" rotWithShape="0">
              <a:prstClr val="black">
                <a:alpha val="20000"/>
              </a:prstClr>
            </a:outerShdw>
          </a:effectLst>
        </p:grpSpPr>
        <p:sp>
          <p:nvSpPr>
            <p:cNvPr id="25" name="矩形 24"/>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813012" y="1524499"/>
              <a:ext cx="2772000" cy="172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TextBox 26"/>
          <p:cNvSpPr txBox="1"/>
          <p:nvPr/>
        </p:nvSpPr>
        <p:spPr>
          <a:xfrm>
            <a:off x="4716016" y="1355740"/>
            <a:ext cx="3672408" cy="2133600"/>
          </a:xfrm>
          <a:prstGeom prst="rect">
            <a:avLst/>
          </a:prstGeom>
          <a:noFill/>
        </p:spPr>
        <p:txBody>
          <a:bodyPr wrap="square" lIns="0" tIns="0" rIns="0" bIns="0" rtlCol="0">
            <a:spAutoFit/>
          </a:bodyPr>
          <a:lstStyle/>
          <a:p>
            <a:pPr algn="just">
              <a:lnSpc>
                <a:spcPct val="200000"/>
              </a:lnSpc>
            </a:pPr>
            <a:r>
              <a:rPr lang="zh-CN" alt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XX</a:t>
            </a:r>
            <a:r>
              <a:rPr lang="zh-CN" altLang="en-US" sz="1400" dirty="0">
                <a:latin typeface="微软雅黑" panose="020B0503020204020204" pitchFamily="34" charset="-122"/>
                <a:ea typeface="微软雅黑" panose="020B0503020204020204" pitchFamily="34" charset="-122"/>
              </a:rPr>
              <a:t>网在</a:t>
            </a:r>
            <a:r>
              <a:rPr lang="en-US" altLang="zh-CN" sz="1400" dirty="0">
                <a:latin typeface="微软雅黑" panose="020B0503020204020204" pitchFamily="34" charset="-122"/>
                <a:ea typeface="微软雅黑" panose="020B0503020204020204" pitchFamily="34" charset="-122"/>
              </a:rPr>
              <a:t>20XX</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日兴建，是设计作品交易平台，主要经营正版设计稿，正版摄影图，正版插画，正版</a:t>
            </a:r>
            <a:r>
              <a:rPr lang="en-US" altLang="zh-CN" sz="1400" dirty="0">
                <a:latin typeface="微软雅黑" panose="020B0503020204020204" pitchFamily="34" charset="-122"/>
                <a:ea typeface="微软雅黑" panose="020B0503020204020204" pitchFamily="34" charset="-122"/>
              </a:rPr>
              <a:t>3d</a:t>
            </a:r>
            <a:r>
              <a:rPr lang="zh-CN" altLang="en-US" sz="1400" dirty="0">
                <a:latin typeface="微软雅黑" panose="020B0503020204020204" pitchFamily="34" charset="-122"/>
                <a:ea typeface="微软雅黑" panose="020B0503020204020204" pitchFamily="34" charset="-122"/>
              </a:rPr>
              <a:t>模型，正版</a:t>
            </a:r>
            <a:r>
              <a:rPr lang="en-US" altLang="zh-CN" sz="1400" dirty="0">
                <a:latin typeface="微软雅黑" panose="020B0503020204020204" pitchFamily="34" charset="-122"/>
                <a:ea typeface="微软雅黑" panose="020B0503020204020204" pitchFamily="34" charset="-122"/>
              </a:rPr>
              <a:t>flash</a:t>
            </a:r>
            <a:r>
              <a:rPr lang="zh-CN" altLang="en-US" sz="1400" dirty="0">
                <a:latin typeface="微软雅黑" panose="020B0503020204020204" pitchFamily="34" charset="-122"/>
                <a:ea typeface="微软雅黑" panose="020B0503020204020204" pitchFamily="34" charset="-122"/>
              </a:rPr>
              <a:t>源文件等销售。在</a:t>
            </a:r>
            <a:r>
              <a:rPr lang="en-US" altLang="zh-CN" sz="1400" dirty="0">
                <a:latin typeface="微软雅黑" panose="020B0503020204020204" pitchFamily="34" charset="-122"/>
                <a:ea typeface="微软雅黑" panose="020B0503020204020204" pitchFamily="34" charset="-122"/>
              </a:rPr>
              <a:t>XX</a:t>
            </a:r>
            <a:r>
              <a:rPr lang="zh-CN" altLang="en-US" sz="1400" dirty="0">
                <a:latin typeface="微软雅黑" panose="020B0503020204020204" pitchFamily="34" charset="-122"/>
                <a:ea typeface="微软雅黑" panose="020B0503020204020204" pitchFamily="34" charset="-122"/>
              </a:rPr>
              <a:t>网，设计师可通过卖设计稿获得利润，设计公司能通过买设计稿获得作品。</a:t>
            </a:r>
            <a:endParaRPr lang="zh-CN" altLang="en-US" sz="1400"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148964" y="1131590"/>
            <a:ext cx="2333091" cy="1458182"/>
            <a:chOff x="755576" y="1491630"/>
            <a:chExt cx="2880000" cy="1800000"/>
          </a:xfrm>
          <a:effectLst>
            <a:outerShdw blurRad="228600" dist="38100" dir="8400000" sx="105000" sy="105000" algn="tr" rotWithShape="0">
              <a:prstClr val="black">
                <a:alpha val="20000"/>
              </a:prstClr>
            </a:outerShdw>
          </a:effectLst>
        </p:grpSpPr>
        <p:sp>
          <p:nvSpPr>
            <p:cNvPr id="29" name="矩形 28"/>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813012" y="1524499"/>
              <a:ext cx="2772000" cy="172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27"/>
                                        </p:tgtEl>
                                        <p:attrNameLst>
                                          <p:attrName>style.visibility</p:attrName>
                                        </p:attrNameLst>
                                      </p:cBhvr>
                                      <p:to>
                                        <p:strVal val="visible"/>
                                      </p:to>
                                    </p:set>
                                    <p:animEffect transition="in" filter="wipe(left)">
                                      <p:cBhvr>
                                        <p:cTn id="19" dur="50"/>
                                        <p:tgtEl>
                                          <p:spTgt spid="27"/>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27"/>
                                        </p:tgtEl>
                                      </p:cBhvr>
                                      <p:to x="80000" y="100000"/>
                                    </p:animScale>
                                    <p:anim by="(#ppt_w*0.10)" calcmode="lin" valueType="num">
                                      <p:cBhvr>
                                        <p:cTn id="22" dur="25" autoRev="1" fill="hold">
                                          <p:stCondLst>
                                            <p:cond delay="0"/>
                                          </p:stCondLst>
                                        </p:cTn>
                                        <p:tgtEl>
                                          <p:spTgt spid="27"/>
                                        </p:tgtEl>
                                        <p:attrNameLst>
                                          <p:attrName>ppt_x</p:attrName>
                                        </p:attrNameLst>
                                      </p:cBhvr>
                                    </p:anim>
                                    <p:anim by="(-#ppt_w*0.10)" calcmode="lin" valueType="num">
                                      <p:cBhvr>
                                        <p:cTn id="23" dur="25" autoRev="1" fill="hold">
                                          <p:stCondLst>
                                            <p:cond delay="0"/>
                                          </p:stCondLst>
                                        </p:cTn>
                                        <p:tgtEl>
                                          <p:spTgt spid="27"/>
                                        </p:tgtEl>
                                        <p:attrNameLst>
                                          <p:attrName>ppt_y</p:attrName>
                                        </p:attrNameLst>
                                      </p:cBhvr>
                                    </p:anim>
                                    <p:animRot by="-480000">
                                      <p:cBhvr>
                                        <p:cTn id="24" dur="25"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团队精神</a:t>
            </a:r>
            <a:endParaRPr lang="zh-CN" altLang="en-US" dirty="0"/>
          </a:p>
        </p:txBody>
      </p:sp>
      <p:pic>
        <p:nvPicPr>
          <p:cNvPr id="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41026" y="1069626"/>
            <a:ext cx="3530974" cy="3436296"/>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713434" y="1158904"/>
            <a:ext cx="1415772" cy="584775"/>
          </a:xfrm>
          <a:prstGeom prst="rect">
            <a:avLst/>
          </a:prstGeom>
          <a:noFill/>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我们的</a:t>
            </a:r>
            <a:endParaRPr lang="zh-CN" altLang="en-US" sz="3200" dirty="0">
              <a:latin typeface="微软雅黑" panose="020B0503020204020204" pitchFamily="34" charset="-122"/>
              <a:ea typeface="微软雅黑" panose="020B0503020204020204" pitchFamily="34" charset="-122"/>
            </a:endParaRPr>
          </a:p>
        </p:txBody>
      </p:sp>
      <p:sp>
        <p:nvSpPr>
          <p:cNvPr id="5" name="TextBox 4"/>
          <p:cNvSpPr txBox="1"/>
          <p:nvPr/>
        </p:nvSpPr>
        <p:spPr>
          <a:xfrm>
            <a:off x="5306533" y="1530443"/>
            <a:ext cx="1723549" cy="1015663"/>
          </a:xfrm>
          <a:prstGeom prst="rect">
            <a:avLst/>
          </a:prstGeom>
          <a:noFill/>
        </p:spPr>
        <p:txBody>
          <a:bodyPr wrap="none" rtlCol="0">
            <a:spAutoFit/>
          </a:bodyPr>
          <a:lstStyle/>
          <a:p>
            <a:r>
              <a:rPr lang="zh-CN" altLang="en-US" sz="6000" b="1" dirty="0" smtClean="0">
                <a:solidFill>
                  <a:srgbClr val="F86251"/>
                </a:solidFill>
                <a:latin typeface="微软雅黑" panose="020B0503020204020204" pitchFamily="34" charset="-122"/>
                <a:ea typeface="微软雅黑" panose="020B0503020204020204" pitchFamily="34" charset="-122"/>
              </a:rPr>
              <a:t>团队</a:t>
            </a:r>
            <a:endParaRPr lang="zh-CN" altLang="en-US" sz="6000" b="1" dirty="0">
              <a:solidFill>
                <a:srgbClr val="F8625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955622" y="1293628"/>
            <a:ext cx="1146468" cy="369332"/>
          </a:xfrm>
          <a:prstGeom prst="rect">
            <a:avLst/>
          </a:prstGeom>
          <a:noFill/>
        </p:spPr>
        <p:txBody>
          <a:bodyPr wrap="none" rtlCol="0">
            <a:spAutoFit/>
          </a:bodyPr>
          <a:lstStyle/>
          <a:p>
            <a:r>
              <a:rPr lang="en-US" altLang="zh-CN" b="0" dirty="0"/>
              <a:t>Our team</a:t>
            </a:r>
            <a:endParaRPr lang="zh-CN" altLang="en-US" b="0" dirty="0"/>
          </a:p>
        </p:txBody>
      </p:sp>
      <p:sp>
        <p:nvSpPr>
          <p:cNvPr id="7" name="TextBox 6"/>
          <p:cNvSpPr txBox="1"/>
          <p:nvPr/>
        </p:nvSpPr>
        <p:spPr>
          <a:xfrm>
            <a:off x="5289498" y="2455048"/>
            <a:ext cx="3024336" cy="1015663"/>
          </a:xfrm>
          <a:prstGeom prst="rect">
            <a:avLst/>
          </a:prstGeom>
          <a:noFill/>
        </p:spPr>
        <p:txBody>
          <a:bodyPr wrap="square" rtlCol="0">
            <a:spAutoFit/>
          </a:bodyPr>
          <a:lstStyle/>
          <a:p>
            <a:pPr>
              <a:lnSpc>
                <a:spcPct val="150000"/>
              </a:lnSpc>
            </a:pPr>
            <a:r>
              <a:rPr lang="zh-CN" altLang="en-US" sz="800" b="0" dirty="0" smtClean="0">
                <a:latin typeface="微软雅黑" panose="020B0503020204020204" pitchFamily="34" charset="-122"/>
                <a:ea typeface="微软雅黑" panose="020B0503020204020204" pitchFamily="34" charset="-122"/>
              </a:rPr>
              <a:t>团队精神的培养，使店内员工齐心协力，拧成一股绳，</a:t>
            </a:r>
            <a:endParaRPr lang="en-US" altLang="zh-CN" sz="800" b="0" dirty="0" smtClean="0">
              <a:latin typeface="微软雅黑" panose="020B0503020204020204" pitchFamily="34" charset="-122"/>
              <a:ea typeface="微软雅黑" panose="020B0503020204020204" pitchFamily="34" charset="-122"/>
            </a:endParaRPr>
          </a:p>
          <a:p>
            <a:pPr>
              <a:lnSpc>
                <a:spcPct val="150000"/>
              </a:lnSpc>
            </a:pPr>
            <a:r>
              <a:rPr lang="zh-CN" altLang="en-US" sz="800" b="0" dirty="0" smtClean="0">
                <a:latin typeface="微软雅黑" panose="020B0503020204020204" pitchFamily="34" charset="-122"/>
                <a:ea typeface="微软雅黑" panose="020B0503020204020204" pitchFamily="34" charset="-122"/>
              </a:rPr>
              <a:t>朝着一个目标努力，对单个营业员来说，团队要达到的目标即是自己所努力的方向，</a:t>
            </a:r>
            <a:endParaRPr lang="en-US" altLang="zh-CN" sz="800" b="0" dirty="0" smtClean="0">
              <a:latin typeface="微软雅黑" panose="020B0503020204020204" pitchFamily="34" charset="-122"/>
              <a:ea typeface="微软雅黑" panose="020B0503020204020204" pitchFamily="34" charset="-122"/>
            </a:endParaRPr>
          </a:p>
          <a:p>
            <a:pPr>
              <a:lnSpc>
                <a:spcPct val="150000"/>
              </a:lnSpc>
            </a:pPr>
            <a:r>
              <a:rPr lang="zh-CN" altLang="en-US" sz="800" b="0" dirty="0" smtClean="0">
                <a:latin typeface="微软雅黑" panose="020B0503020204020204" pitchFamily="34" charset="-122"/>
                <a:ea typeface="微软雅黑" panose="020B0503020204020204" pitchFamily="34" charset="-122"/>
              </a:rPr>
              <a:t>团队整体的目标顺势分解成各个小目标，在每个员工身上得到落实</a:t>
            </a:r>
            <a:endParaRPr lang="zh-CN" altLang="en-US" sz="800" b="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4979345" y="3607176"/>
            <a:ext cx="720080" cy="620758"/>
            <a:chOff x="5148064" y="3507854"/>
            <a:chExt cx="720080" cy="620758"/>
          </a:xfrm>
        </p:grpSpPr>
        <p:sp>
          <p:nvSpPr>
            <p:cNvPr id="9" name="六边形 8"/>
            <p:cNvSpPr/>
            <p:nvPr/>
          </p:nvSpPr>
          <p:spPr bwMode="auto">
            <a:xfrm>
              <a:off x="5148064"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79A4C7"/>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184457" y="3633567"/>
              <a:ext cx="595035" cy="338554"/>
            </a:xfrm>
            <a:prstGeom prst="rect">
              <a:avLst/>
            </a:prstGeom>
            <a:noFill/>
          </p:spPr>
          <p:txBody>
            <a:bodyPr wrap="none" rtlCol="0">
              <a:spAutoFit/>
            </a:bodyPr>
            <a:lstStyle/>
            <a:p>
              <a:r>
                <a:rPr lang="zh-CN" altLang="en-US" sz="1600" b="1" dirty="0" smtClean="0">
                  <a:solidFill>
                    <a:srgbClr val="79A4C7"/>
                  </a:solidFill>
                  <a:latin typeface="微软雅黑" panose="020B0503020204020204" pitchFamily="34" charset="-122"/>
                  <a:ea typeface="微软雅黑" panose="020B0503020204020204" pitchFamily="34" charset="-122"/>
                </a:rPr>
                <a:t>专业</a:t>
              </a:r>
              <a:endParaRPr lang="zh-CN" altLang="en-US" sz="1600" b="1" dirty="0">
                <a:solidFill>
                  <a:srgbClr val="79A4C7"/>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71433" y="3607176"/>
            <a:ext cx="720080" cy="620758"/>
            <a:chOff x="5940152" y="3507854"/>
            <a:chExt cx="720080" cy="620758"/>
          </a:xfrm>
        </p:grpSpPr>
        <p:sp>
          <p:nvSpPr>
            <p:cNvPr id="12" name="六边形 11"/>
            <p:cNvSpPr/>
            <p:nvPr/>
          </p:nvSpPr>
          <p:spPr bwMode="auto">
            <a:xfrm>
              <a:off x="5940152"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8625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976147" y="3633567"/>
              <a:ext cx="595035" cy="338554"/>
            </a:xfrm>
            <a:prstGeom prst="rect">
              <a:avLst/>
            </a:prstGeom>
            <a:noFill/>
          </p:spPr>
          <p:txBody>
            <a:bodyPr wrap="none" rtlCol="0">
              <a:spAutoFit/>
            </a:bodyPr>
            <a:lstStyle/>
            <a:p>
              <a:r>
                <a:rPr lang="zh-CN" altLang="en-US" sz="1600" b="1" dirty="0" smtClean="0">
                  <a:solidFill>
                    <a:srgbClr val="F86251"/>
                  </a:solidFill>
                  <a:latin typeface="微软雅黑" panose="020B0503020204020204" pitchFamily="34" charset="-122"/>
                  <a:ea typeface="微软雅黑" panose="020B0503020204020204" pitchFamily="34" charset="-122"/>
                </a:rPr>
                <a:t>年轻</a:t>
              </a:r>
              <a:endParaRPr lang="zh-CN" altLang="en-US" sz="1600" b="1" dirty="0">
                <a:solidFill>
                  <a:srgbClr val="F8625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563521" y="3607176"/>
            <a:ext cx="730831" cy="620758"/>
            <a:chOff x="6732240" y="3507854"/>
            <a:chExt cx="730831" cy="620758"/>
          </a:xfrm>
        </p:grpSpPr>
        <p:sp>
          <p:nvSpPr>
            <p:cNvPr id="15" name="六边形 14"/>
            <p:cNvSpPr/>
            <p:nvPr/>
          </p:nvSpPr>
          <p:spPr bwMode="auto">
            <a:xfrm>
              <a:off x="6742991"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5CA4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6732240" y="3662142"/>
              <a:ext cx="646331" cy="276999"/>
            </a:xfrm>
            <a:prstGeom prst="rect">
              <a:avLst/>
            </a:prstGeom>
            <a:noFill/>
          </p:spPr>
          <p:txBody>
            <a:bodyPr wrap="none" rtlCol="0">
              <a:spAutoFit/>
            </a:bodyPr>
            <a:lstStyle/>
            <a:p>
              <a:r>
                <a:rPr lang="zh-CN" altLang="en-US" sz="1200" b="1" dirty="0" smtClean="0">
                  <a:solidFill>
                    <a:srgbClr val="F5CA40"/>
                  </a:solidFill>
                  <a:latin typeface="微软雅黑" panose="020B0503020204020204" pitchFamily="34" charset="-122"/>
                  <a:ea typeface="微软雅黑" panose="020B0503020204020204" pitchFamily="34" charset="-122"/>
                </a:rPr>
                <a:t>有激情</a:t>
              </a:r>
              <a:endParaRPr lang="zh-CN" altLang="en-US" sz="1200" b="1" dirty="0">
                <a:solidFill>
                  <a:srgbClr val="F5CA40"/>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427617" y="3607176"/>
            <a:ext cx="720080" cy="620758"/>
            <a:chOff x="7596336" y="3507854"/>
            <a:chExt cx="720080" cy="620758"/>
          </a:xfrm>
        </p:grpSpPr>
        <p:sp>
          <p:nvSpPr>
            <p:cNvPr id="18" name="六边形 17"/>
            <p:cNvSpPr/>
            <p:nvPr/>
          </p:nvSpPr>
          <p:spPr bwMode="auto">
            <a:xfrm>
              <a:off x="7596336"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8625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676607" y="3536429"/>
              <a:ext cx="543739" cy="523220"/>
            </a:xfrm>
            <a:prstGeom prst="rect">
              <a:avLst/>
            </a:prstGeom>
            <a:noFill/>
          </p:spPr>
          <p:txBody>
            <a:bodyPr wrap="none" rtlCol="0">
              <a:spAutoFit/>
            </a:bodyPr>
            <a:lstStyle/>
            <a:p>
              <a:r>
                <a:rPr lang="zh-CN" altLang="en-US" sz="1400" b="1" dirty="0" smtClean="0">
                  <a:solidFill>
                    <a:srgbClr val="F86251"/>
                  </a:solidFill>
                  <a:latin typeface="微软雅黑" panose="020B0503020204020204" pitchFamily="34" charset="-122"/>
                  <a:ea typeface="微软雅黑" panose="020B0503020204020204" pitchFamily="34" charset="-122"/>
                </a:rPr>
                <a:t>行动</a:t>
              </a:r>
              <a:endParaRPr lang="en-US" altLang="zh-CN" sz="1400" b="1" dirty="0" smtClean="0">
                <a:solidFill>
                  <a:srgbClr val="F86251"/>
                </a:solidFill>
                <a:latin typeface="微软雅黑" panose="020B0503020204020204" pitchFamily="34" charset="-122"/>
                <a:ea typeface="微软雅黑" panose="020B0503020204020204" pitchFamily="34" charset="-122"/>
              </a:endParaRPr>
            </a:p>
            <a:p>
              <a:r>
                <a:rPr lang="zh-CN" altLang="en-US" sz="1400" b="1" dirty="0" smtClean="0">
                  <a:solidFill>
                    <a:srgbClr val="F86251"/>
                  </a:solidFill>
                  <a:latin typeface="微软雅黑" panose="020B0503020204020204" pitchFamily="34" charset="-122"/>
                  <a:ea typeface="微软雅黑" panose="020B0503020204020204" pitchFamily="34" charset="-122"/>
                </a:rPr>
                <a:t>力强</a:t>
              </a:r>
              <a:endParaRPr lang="zh-CN" altLang="en-US" sz="1400" b="1" dirty="0">
                <a:solidFill>
                  <a:srgbClr val="F8625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p:tgtEl>
                                          <p:spTgt spid="5"/>
                                        </p:tgtEl>
                                        <p:attrNameLst>
                                          <p:attrName>ppt_y</p:attrName>
                                        </p:attrNameLst>
                                      </p:cBhvr>
                                      <p:tavLst>
                                        <p:tav tm="0">
                                          <p:val>
                                            <p:strVal val="#ppt_y+#ppt_h*1.125000"/>
                                          </p:val>
                                        </p:tav>
                                        <p:tav tm="100000">
                                          <p:val>
                                            <p:strVal val="#ppt_y"/>
                                          </p:val>
                                        </p:tav>
                                      </p:tavLst>
                                    </p:anim>
                                    <p:animEffect transition="in" filter="wipe(up)">
                                      <p:cBhvr>
                                        <p:cTn id="25" dur="750"/>
                                        <p:tgtEl>
                                          <p:spTgt spid="5"/>
                                        </p:tgtEl>
                                      </p:cBhvr>
                                    </p:animEffect>
                                  </p:childTnLst>
                                </p:cTn>
                              </p:par>
                            </p:childTnLst>
                          </p:cTn>
                        </p:par>
                        <p:par>
                          <p:cTn id="26" fill="hold">
                            <p:stCondLst>
                              <p:cond delay="2825"/>
                            </p:stCondLst>
                            <p:childTnLst>
                              <p:par>
                                <p:cTn id="27" presetID="2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1000"/>
                                        <p:tgtEl>
                                          <p:spTgt spid="7"/>
                                        </p:tgtEl>
                                      </p:cBhvr>
                                    </p:animEffect>
                                  </p:childTnLst>
                                </p:cTn>
                              </p:par>
                            </p:childTnLst>
                          </p:cTn>
                        </p:par>
                        <p:par>
                          <p:cTn id="30" fill="hold">
                            <p:stCondLst>
                              <p:cond delay="3825"/>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25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75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10" name="TextBox 9"/>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李姓名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5" name="矩形 14"/>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张姓名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6" name="矩形 15"/>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王姓名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7" name="矩形 16"/>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李姓名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8"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9" name="Oval 13"/>
          <p:cNvSpPr>
            <a:spLocks noChangeArrowheads="1"/>
          </p:cNvSpPr>
          <p:nvPr/>
        </p:nvSpPr>
        <p:spPr bwMode="auto">
          <a:xfrm>
            <a:off x="985155" y="1297437"/>
            <a:ext cx="1395135" cy="1402288"/>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20"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21" name="Oval 13"/>
          <p:cNvSpPr>
            <a:spLocks noChangeArrowheads="1"/>
          </p:cNvSpPr>
          <p:nvPr/>
        </p:nvSpPr>
        <p:spPr bwMode="auto">
          <a:xfrm>
            <a:off x="2886503"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22"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23" name="Oval 13"/>
          <p:cNvSpPr>
            <a:spLocks noChangeArrowheads="1"/>
          </p:cNvSpPr>
          <p:nvPr/>
        </p:nvSpPr>
        <p:spPr bwMode="auto">
          <a:xfrm>
            <a:off x="4861905"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24"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25" name="Oval 13"/>
          <p:cNvSpPr>
            <a:spLocks noChangeArrowheads="1"/>
          </p:cNvSpPr>
          <p:nvPr/>
        </p:nvSpPr>
        <p:spPr bwMode="auto">
          <a:xfrm>
            <a:off x="6753374" y="1297437"/>
            <a:ext cx="1395135" cy="1402288"/>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grpSp>
        <p:nvGrpSpPr>
          <p:cNvPr id="26" name="组合 25"/>
          <p:cNvGrpSpPr/>
          <p:nvPr/>
        </p:nvGrpSpPr>
        <p:grpSpPr>
          <a:xfrm>
            <a:off x="852265" y="3179909"/>
            <a:ext cx="1487487" cy="363538"/>
            <a:chOff x="852265" y="3147814"/>
            <a:chExt cx="1487487" cy="363538"/>
          </a:xfrm>
        </p:grpSpPr>
        <p:sp>
          <p:nvSpPr>
            <p:cNvPr id="27"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28"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F86251"/>
                  </a:solidFill>
                  <a:latin typeface="微软雅黑" panose="020B0503020204020204" pitchFamily="34" charset="-122"/>
                  <a:ea typeface="微软雅黑" panose="020B0503020204020204" pitchFamily="34" charset="-122"/>
                </a:rPr>
                <a:t>职位名称</a:t>
              </a:r>
              <a:endParaRPr lang="zh-CN" altLang="en-US" sz="1600" b="1" dirty="0">
                <a:solidFill>
                  <a:srgbClr val="F8625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817608" y="3179909"/>
            <a:ext cx="1487487" cy="363538"/>
            <a:chOff x="852265" y="3147814"/>
            <a:chExt cx="1487487" cy="363538"/>
          </a:xfrm>
        </p:grpSpPr>
        <p:sp>
          <p:nvSpPr>
            <p:cNvPr id="31"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32"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79A4C7"/>
                  </a:solidFill>
                  <a:latin typeface="微软雅黑" panose="020B0503020204020204" pitchFamily="34" charset="-122"/>
                  <a:ea typeface="微软雅黑" panose="020B0503020204020204" pitchFamily="34" charset="-122"/>
                </a:rPr>
                <a:t>职位名称</a:t>
              </a:r>
              <a:endParaRPr lang="zh-CN" altLang="en-US" sz="1600" b="1" dirty="0">
                <a:solidFill>
                  <a:srgbClr val="79A4C7"/>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815728" y="3179909"/>
            <a:ext cx="1487487" cy="363538"/>
            <a:chOff x="852265" y="3147814"/>
            <a:chExt cx="1487487" cy="363538"/>
          </a:xfrm>
        </p:grpSpPr>
        <p:sp>
          <p:nvSpPr>
            <p:cNvPr id="35"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36"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F86251"/>
                  </a:solidFill>
                  <a:latin typeface="微软雅黑" panose="020B0503020204020204" pitchFamily="34" charset="-122"/>
                  <a:ea typeface="微软雅黑" panose="020B0503020204020204" pitchFamily="34" charset="-122"/>
                </a:rPr>
                <a:t>职位名称</a:t>
              </a:r>
              <a:endParaRPr lang="zh-CN" altLang="en-US" sz="1600" b="1" dirty="0">
                <a:solidFill>
                  <a:srgbClr val="F8625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804248" y="3179909"/>
            <a:ext cx="1487487" cy="363538"/>
            <a:chOff x="852265" y="3147814"/>
            <a:chExt cx="1487487" cy="363538"/>
          </a:xfrm>
        </p:grpSpPr>
        <p:sp>
          <p:nvSpPr>
            <p:cNvPr id="39"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40"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79A4C7"/>
                  </a:solidFill>
                  <a:latin typeface="微软雅黑" panose="020B0503020204020204" pitchFamily="34" charset="-122"/>
                  <a:ea typeface="微软雅黑" panose="020B0503020204020204" pitchFamily="34" charset="-122"/>
                </a:rPr>
                <a:t>职位名称</a:t>
              </a:r>
              <a:endParaRPr lang="zh-CN" altLang="en-US" sz="1600" b="1" dirty="0">
                <a:solidFill>
                  <a:srgbClr val="79A4C7"/>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22"/>
                                        </p:tgtEl>
                                        <p:attrNameLst>
                                          <p:attrName>style.visibility</p:attrName>
                                        </p:attrNameLst>
                                      </p:cBhvr>
                                      <p:to>
                                        <p:strVal val="visible"/>
                                      </p:to>
                                    </p:set>
                                    <p:animScale>
                                      <p:cBhvr>
                                        <p:cTn id="2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2"/>
                                        </p:tgtEl>
                                        <p:attrNameLst>
                                          <p:attrName>ppt_x</p:attrName>
                                          <p:attrName>ppt_y</p:attrName>
                                        </p:attrNameLst>
                                      </p:cBhvr>
                                    </p:animMotion>
                                    <p:animEffect transition="in" filter="fade">
                                      <p:cBhvr>
                                        <p:cTn id="29" dur="1000"/>
                                        <p:tgtEl>
                                          <p:spTgt spid="22"/>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Scale>
                                      <p:cBhvr>
                                        <p:cTn id="3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3"/>
                                        </p:tgtEl>
                                        <p:attrNameLst>
                                          <p:attrName>ppt_x</p:attrName>
                                          <p:attrName>ppt_y</p:attrName>
                                        </p:attrNameLst>
                                      </p:cBhvr>
                                    </p:animMotion>
                                    <p:animEffect transition="in" filter="fade">
                                      <p:cBhvr>
                                        <p:cTn id="34" dur="1000"/>
                                        <p:tgtEl>
                                          <p:spTgt spid="23"/>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4"/>
                                        </p:tgtEl>
                                        <p:attrNameLst>
                                          <p:attrName>style.visibility</p:attrName>
                                        </p:attrNameLst>
                                      </p:cBhvr>
                                      <p:to>
                                        <p:strVal val="visible"/>
                                      </p:to>
                                    </p:set>
                                    <p:animScale>
                                      <p:cBhvr>
                                        <p:cTn id="3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gtEl>
                                        <p:attrNameLst>
                                          <p:attrName>ppt_x</p:attrName>
                                          <p:attrName>ppt_y</p:attrName>
                                        </p:attrNameLst>
                                      </p:cBhvr>
                                    </p:animMotion>
                                    <p:animEffect transition="in" filter="fade">
                                      <p:cBhvr>
                                        <p:cTn id="39" dur="1000"/>
                                        <p:tgtEl>
                                          <p:spTgt spid="24"/>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25"/>
                                        </p:tgtEl>
                                        <p:attrNameLst>
                                          <p:attrName>style.visibility</p:attrName>
                                        </p:attrNameLst>
                                      </p:cBhvr>
                                      <p:to>
                                        <p:strVal val="visible"/>
                                      </p:to>
                                    </p:set>
                                    <p:animScale>
                                      <p:cBhvr>
                                        <p:cTn id="4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5"/>
                                        </p:tgtEl>
                                        <p:attrNameLst>
                                          <p:attrName>ppt_x</p:attrName>
                                          <p:attrName>ppt_y</p:attrName>
                                        </p:attrNameLst>
                                      </p:cBhvr>
                                    </p:animMotion>
                                    <p:animEffect transition="in" filter="fade">
                                      <p:cBhvr>
                                        <p:cTn id="44" dur="1000"/>
                                        <p:tgtEl>
                                          <p:spTgt spid="25"/>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ppt_y</p:attrName>
                                        </p:attrNameLst>
                                      </p:cBhvr>
                                      <p:tavLst>
                                        <p:tav tm="0">
                                          <p:val>
                                            <p:strVal val="#ppt_y+#ppt_h*1.125000"/>
                                          </p:val>
                                        </p:tav>
                                        <p:tav tm="100000">
                                          <p:val>
                                            <p:strVal val="#ppt_y"/>
                                          </p:val>
                                        </p:tav>
                                      </p:tavLst>
                                    </p:anim>
                                    <p:animEffect transition="in" filter="wipe(up)">
                                      <p:cBhvr>
                                        <p:cTn id="61" dur="500"/>
                                        <p:tgtEl>
                                          <p:spTgt spid="14"/>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ppt_y</p:attrName>
                                        </p:attrNameLst>
                                      </p:cBhvr>
                                      <p:tavLst>
                                        <p:tav tm="0">
                                          <p:val>
                                            <p:strVal val="#ppt_y+#ppt_h*1.125000"/>
                                          </p:val>
                                        </p:tav>
                                        <p:tav tm="100000">
                                          <p:val>
                                            <p:strVal val="#ppt_y"/>
                                          </p:val>
                                        </p:tav>
                                      </p:tavLst>
                                    </p:anim>
                                    <p:animEffect transition="in" filter="wipe(up)">
                                      <p:cBhvr>
                                        <p:cTn id="65" dur="500"/>
                                        <p:tgtEl>
                                          <p:spTgt spid="15"/>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ppt_y</p:attrName>
                                        </p:attrNameLst>
                                      </p:cBhvr>
                                      <p:tavLst>
                                        <p:tav tm="0">
                                          <p:val>
                                            <p:strVal val="#ppt_y+#ppt_h*1.125000"/>
                                          </p:val>
                                        </p:tav>
                                        <p:tav tm="100000">
                                          <p:val>
                                            <p:strVal val="#ppt_y"/>
                                          </p:val>
                                        </p:tav>
                                      </p:tavLst>
                                    </p:anim>
                                    <p:animEffect transition="in" filter="wipe(up)">
                                      <p:cBhvr>
                                        <p:cTn id="69" dur="500"/>
                                        <p:tgtEl>
                                          <p:spTgt spid="16"/>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p:tgtEl>
                                          <p:spTgt spid="17"/>
                                        </p:tgtEl>
                                        <p:attrNameLst>
                                          <p:attrName>ppt_y</p:attrName>
                                        </p:attrNameLst>
                                      </p:cBhvr>
                                      <p:tavLst>
                                        <p:tav tm="0">
                                          <p:val>
                                            <p:strVal val="#ppt_y+#ppt_h*1.125000"/>
                                          </p:val>
                                        </p:tav>
                                        <p:tav tm="100000">
                                          <p:val>
                                            <p:strVal val="#ppt_y"/>
                                          </p:val>
                                        </p:tav>
                                      </p:tavLst>
                                    </p:anim>
                                    <p:animEffect transition="in" filter="wipe(up)">
                                      <p:cBhvr>
                                        <p:cTn id="73" dur="500"/>
                                        <p:tgtEl>
                                          <p:spTgt spid="17"/>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10"/>
                                        </p:tgtEl>
                                        <p:attrNameLst>
                                          <p:attrName>style.visibility</p:attrName>
                                        </p:attrNameLst>
                                      </p:cBhvr>
                                      <p:to>
                                        <p:strVal val="visible"/>
                                      </p:to>
                                    </p:set>
                                    <p:anim calcmode="lin" valueType="num">
                                      <p:cBhvr additive="base">
                                        <p:cTn id="76" dur="500"/>
                                        <p:tgtEl>
                                          <p:spTgt spid="10"/>
                                        </p:tgtEl>
                                        <p:attrNameLst>
                                          <p:attrName>ppt_y</p:attrName>
                                        </p:attrNameLst>
                                      </p:cBhvr>
                                      <p:tavLst>
                                        <p:tav tm="0">
                                          <p:val>
                                            <p:strVal val="#ppt_y-#ppt_h*1.125000"/>
                                          </p:val>
                                        </p:tav>
                                        <p:tav tm="100000">
                                          <p:val>
                                            <p:strVal val="#ppt_y"/>
                                          </p:val>
                                        </p:tav>
                                      </p:tavLst>
                                    </p:anim>
                                    <p:animEffect transition="in" filter="wipe(down)">
                                      <p:cBhvr>
                                        <p:cTn id="77" dur="500"/>
                                        <p:tgtEl>
                                          <p:spTgt spid="10"/>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p:tgtEl>
                                          <p:spTgt spid="11"/>
                                        </p:tgtEl>
                                        <p:attrNameLst>
                                          <p:attrName>ppt_y</p:attrName>
                                        </p:attrNameLst>
                                      </p:cBhvr>
                                      <p:tavLst>
                                        <p:tav tm="0">
                                          <p:val>
                                            <p:strVal val="#ppt_y-#ppt_h*1.125000"/>
                                          </p:val>
                                        </p:tav>
                                        <p:tav tm="100000">
                                          <p:val>
                                            <p:strVal val="#ppt_y"/>
                                          </p:val>
                                        </p:tav>
                                      </p:tavLst>
                                    </p:anim>
                                    <p:animEffect transition="in" filter="wipe(down)">
                                      <p:cBhvr>
                                        <p:cTn id="81" dur="500"/>
                                        <p:tgtEl>
                                          <p:spTgt spid="11"/>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p:tgtEl>
                                          <p:spTgt spid="12"/>
                                        </p:tgtEl>
                                        <p:attrNameLst>
                                          <p:attrName>ppt_y</p:attrName>
                                        </p:attrNameLst>
                                      </p:cBhvr>
                                      <p:tavLst>
                                        <p:tav tm="0">
                                          <p:val>
                                            <p:strVal val="#ppt_y-#ppt_h*1.125000"/>
                                          </p:val>
                                        </p:tav>
                                        <p:tav tm="100000">
                                          <p:val>
                                            <p:strVal val="#ppt_y"/>
                                          </p:val>
                                        </p:tav>
                                      </p:tavLst>
                                    </p:anim>
                                    <p:animEffect transition="in" filter="wipe(down)">
                                      <p:cBhvr>
                                        <p:cTn id="85" dur="500"/>
                                        <p:tgtEl>
                                          <p:spTgt spid="12"/>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p:tgtEl>
                                          <p:spTgt spid="13"/>
                                        </p:tgtEl>
                                        <p:attrNameLst>
                                          <p:attrName>ppt_y</p:attrName>
                                        </p:attrNameLst>
                                      </p:cBhvr>
                                      <p:tavLst>
                                        <p:tav tm="0">
                                          <p:val>
                                            <p:strVal val="#ppt_y-#ppt_h*1.125000"/>
                                          </p:val>
                                        </p:tav>
                                        <p:tav tm="100000">
                                          <p:val>
                                            <p:strVal val="#ppt_y"/>
                                          </p:val>
                                        </p:tav>
                                      </p:tavLst>
                                    </p:anim>
                                    <p:animEffect transition="in" filter="wipe(down)">
                                      <p:cBhvr>
                                        <p:cTn id="8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8" name="直接连接符 47"/>
          <p:cNvCxnSpPr/>
          <p:nvPr/>
        </p:nvCxnSpPr>
        <p:spPr>
          <a:xfrm>
            <a:off x="4517993" y="1524514"/>
            <a:ext cx="0" cy="288032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211959" y="1168009"/>
            <a:ext cx="612068" cy="612068"/>
            <a:chOff x="3714631" y="870654"/>
            <a:chExt cx="612068" cy="612068"/>
          </a:xfrm>
        </p:grpSpPr>
        <p:sp>
          <p:nvSpPr>
            <p:cNvPr id="50" name="椭圆 49"/>
            <p:cNvSpPr/>
            <p:nvPr/>
          </p:nvSpPr>
          <p:spPr>
            <a:xfrm>
              <a:off x="3714631" y="870654"/>
              <a:ext cx="612068" cy="612068"/>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783261" y="1022799"/>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7</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4211959" y="2128116"/>
            <a:ext cx="612068" cy="612068"/>
            <a:chOff x="3707904" y="1851670"/>
            <a:chExt cx="612068" cy="612068"/>
          </a:xfrm>
        </p:grpSpPr>
        <p:sp>
          <p:nvSpPr>
            <p:cNvPr id="53" name="椭圆 52"/>
            <p:cNvSpPr/>
            <p:nvPr/>
          </p:nvSpPr>
          <p:spPr>
            <a:xfrm>
              <a:off x="3707904" y="1851670"/>
              <a:ext cx="612068" cy="612068"/>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3776532" y="2003815"/>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8</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211959" y="3088223"/>
            <a:ext cx="612068" cy="612068"/>
            <a:chOff x="3701177" y="2832686"/>
            <a:chExt cx="612068" cy="612068"/>
          </a:xfrm>
        </p:grpSpPr>
        <p:sp>
          <p:nvSpPr>
            <p:cNvPr id="56" name="椭圆 55"/>
            <p:cNvSpPr/>
            <p:nvPr/>
          </p:nvSpPr>
          <p:spPr>
            <a:xfrm>
              <a:off x="3701177" y="2832686"/>
              <a:ext cx="612068" cy="612068"/>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769805" y="2984831"/>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9</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4211959" y="4048329"/>
            <a:ext cx="612068" cy="612068"/>
            <a:chOff x="3694450" y="3813702"/>
            <a:chExt cx="612068" cy="612068"/>
          </a:xfrm>
        </p:grpSpPr>
        <p:sp>
          <p:nvSpPr>
            <p:cNvPr id="59" name="椭圆 58"/>
            <p:cNvSpPr/>
            <p:nvPr/>
          </p:nvSpPr>
          <p:spPr>
            <a:xfrm>
              <a:off x="3694450" y="3813702"/>
              <a:ext cx="612068" cy="612068"/>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3707774" y="3965847"/>
              <a:ext cx="585418"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10</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61" name="矩形 60"/>
          <p:cNvSpPr/>
          <p:nvPr/>
        </p:nvSpPr>
        <p:spPr>
          <a:xfrm>
            <a:off x="4968043" y="1089450"/>
            <a:ext cx="2916325" cy="307777"/>
          </a:xfrm>
          <a:prstGeom prst="rect">
            <a:avLst/>
          </a:prstGeom>
        </p:spPr>
        <p:txBody>
          <a:bodyPr wrap="squar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4968043" y="1411743"/>
            <a:ext cx="2916324" cy="511935"/>
          </a:xfrm>
          <a:prstGeom prst="rect">
            <a:avLst/>
          </a:prstGeom>
          <a:noFill/>
        </p:spPr>
        <p:txBody>
          <a:bodyPr wrap="square" rtlCol="0">
            <a:spAutoFit/>
          </a:bodyPr>
          <a:lstStyle/>
          <a:p>
            <a:pPr>
              <a:lnSpc>
                <a:spcPct val="130000"/>
              </a:lnSpc>
              <a:spcBef>
                <a:spcPts val="600"/>
              </a:spcBef>
            </a:pPr>
            <a:r>
              <a:rPr lang="zh-CN" altLang="en-US" sz="1100" dirty="0" smtClean="0">
                <a:solidFill>
                  <a:schemeClr val="tx1">
                    <a:lumMod val="65000"/>
                    <a:lumOff val="35000"/>
                  </a:schemeClr>
                </a:solidFill>
              </a:rPr>
              <a:t>点击此处添加</a:t>
            </a:r>
            <a:r>
              <a:rPr lang="zh-CN" altLang="en-US" sz="1100" dirty="0">
                <a:solidFill>
                  <a:schemeClr val="tx1">
                    <a:lumMod val="65000"/>
                    <a:lumOff val="35000"/>
                  </a:schemeClr>
                </a:solidFill>
              </a:rPr>
              <a:t>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64" name="矩形 63"/>
          <p:cNvSpPr/>
          <p:nvPr/>
        </p:nvSpPr>
        <p:spPr>
          <a:xfrm>
            <a:off x="4968043" y="2962866"/>
            <a:ext cx="2916325" cy="307777"/>
          </a:xfrm>
          <a:prstGeom prst="rect">
            <a:avLst/>
          </a:prstGeom>
        </p:spPr>
        <p:txBody>
          <a:bodyPr wrap="squar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4968043" y="3285159"/>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
        <p:nvSpPr>
          <p:cNvPr id="66" name="矩形 65"/>
          <p:cNvSpPr/>
          <p:nvPr/>
        </p:nvSpPr>
        <p:spPr>
          <a:xfrm>
            <a:off x="1115615" y="2067733"/>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1115615" y="239002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
        <p:nvSpPr>
          <p:cNvPr id="68" name="矩形 67"/>
          <p:cNvSpPr/>
          <p:nvPr/>
        </p:nvSpPr>
        <p:spPr>
          <a:xfrm>
            <a:off x="1115615" y="3970602"/>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115615" y="4292895"/>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endParaRPr lang="zh-CN" altLang="en-US" sz="12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6000"/>
                                        <p:tgtEl>
                                          <p:spTgt spid="48"/>
                                        </p:tgtEl>
                                      </p:cBhvr>
                                    </p:animEffect>
                                  </p:childTnLst>
                                </p:cTn>
                              </p:par>
                              <p:par>
                                <p:cTn id="8" presetID="23" presetClass="entr" presetSubtype="288" fill="hold" nodeType="withEffect">
                                  <p:stCondLst>
                                    <p:cond delay="250"/>
                                  </p:stCondLst>
                                  <p:childTnLst>
                                    <p:set>
                                      <p:cBhvr>
                                        <p:cTn id="9" dur="1" fill="hold">
                                          <p:stCondLst>
                                            <p:cond delay="0"/>
                                          </p:stCondLst>
                                        </p:cTn>
                                        <p:tgtEl>
                                          <p:spTgt spid="49"/>
                                        </p:tgtEl>
                                        <p:attrNameLst>
                                          <p:attrName>style.visibility</p:attrName>
                                        </p:attrNameLst>
                                      </p:cBhvr>
                                      <p:to>
                                        <p:strVal val="visible"/>
                                      </p:to>
                                    </p:set>
                                    <p:anim calcmode="lin" valueType="num">
                                      <p:cBhvr>
                                        <p:cTn id="10" dur="500" fill="hold"/>
                                        <p:tgtEl>
                                          <p:spTgt spid="49"/>
                                        </p:tgtEl>
                                        <p:attrNameLst>
                                          <p:attrName>ppt_w</p:attrName>
                                        </p:attrNameLst>
                                      </p:cBhvr>
                                      <p:tavLst>
                                        <p:tav tm="0">
                                          <p:val>
                                            <p:strVal val="4/3*#ppt_w"/>
                                          </p:val>
                                        </p:tav>
                                        <p:tav tm="100000">
                                          <p:val>
                                            <p:strVal val="#ppt_w"/>
                                          </p:val>
                                        </p:tav>
                                      </p:tavLst>
                                    </p:anim>
                                    <p:anim calcmode="lin" valueType="num">
                                      <p:cBhvr>
                                        <p:cTn id="11" dur="500" fill="hold"/>
                                        <p:tgtEl>
                                          <p:spTgt spid="49"/>
                                        </p:tgtEl>
                                        <p:attrNameLst>
                                          <p:attrName>ppt_h</p:attrName>
                                        </p:attrNameLst>
                                      </p:cBhvr>
                                      <p:tavLst>
                                        <p:tav tm="0">
                                          <p:val>
                                            <p:strVal val="4/3*#ppt_h"/>
                                          </p:val>
                                        </p:tav>
                                        <p:tav tm="100000">
                                          <p:val>
                                            <p:strVal val="#ppt_h"/>
                                          </p:val>
                                        </p:tav>
                                      </p:tavLst>
                                    </p:anim>
                                  </p:childTnLst>
                                </p:cTn>
                              </p:par>
                              <p:par>
                                <p:cTn id="12" presetID="17" presetClass="entr" presetSubtype="1" fill="hold" grpId="0" nodeType="withEffect">
                                  <p:stCondLst>
                                    <p:cond delay="750"/>
                                  </p:stCondLst>
                                  <p:iterate type="lt">
                                    <p:tmPct val="10000"/>
                                  </p:iterate>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ppt_h/2"/>
                                          </p:val>
                                        </p:tav>
                                        <p:tav tm="100000">
                                          <p:val>
                                            <p:strVal val="#ppt_y"/>
                                          </p:val>
                                        </p:tav>
                                      </p:tavLst>
                                    </p:anim>
                                    <p:anim calcmode="lin" valueType="num">
                                      <p:cBhvr>
                                        <p:cTn id="16" dur="500" fill="hold"/>
                                        <p:tgtEl>
                                          <p:spTgt spid="61"/>
                                        </p:tgtEl>
                                        <p:attrNameLst>
                                          <p:attrName>ppt_w</p:attrName>
                                        </p:attrNameLst>
                                      </p:cBhvr>
                                      <p:tavLst>
                                        <p:tav tm="0">
                                          <p:val>
                                            <p:strVal val="#ppt_w"/>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150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23" presetClass="entr" presetSubtype="288" fill="hold" nodeType="withEffect">
                                  <p:stCondLst>
                                    <p:cond delay="150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strVal val="4/3*#ppt_w"/>
                                          </p:val>
                                        </p:tav>
                                        <p:tav tm="100000">
                                          <p:val>
                                            <p:strVal val="#ppt_w"/>
                                          </p:val>
                                        </p:tav>
                                      </p:tavLst>
                                    </p:anim>
                                    <p:anim calcmode="lin" valueType="num">
                                      <p:cBhvr>
                                        <p:cTn id="24" dur="500" fill="hold"/>
                                        <p:tgtEl>
                                          <p:spTgt spid="52"/>
                                        </p:tgtEl>
                                        <p:attrNameLst>
                                          <p:attrName>ppt_h</p:attrName>
                                        </p:attrNameLst>
                                      </p:cBhvr>
                                      <p:tavLst>
                                        <p:tav tm="0">
                                          <p:val>
                                            <p:strVal val="4/3*#ppt_h"/>
                                          </p:val>
                                        </p:tav>
                                        <p:tav tm="100000">
                                          <p:val>
                                            <p:strVal val="#ppt_h"/>
                                          </p:val>
                                        </p:tav>
                                      </p:tavLst>
                                    </p:anim>
                                  </p:childTnLst>
                                </p:cTn>
                              </p:par>
                              <p:par>
                                <p:cTn id="25" presetID="17" presetClass="entr" presetSubtype="1" fill="hold" grpId="0" nodeType="withEffect">
                                  <p:stCondLst>
                                    <p:cond delay="2000"/>
                                  </p:stCondLst>
                                  <p:iterate type="lt">
                                    <p:tmPct val="10000"/>
                                  </p:iterate>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ppt_x</p:attrName>
                                        </p:attrNameLst>
                                      </p:cBhvr>
                                      <p:tavLst>
                                        <p:tav tm="0">
                                          <p:val>
                                            <p:strVal val="#ppt_x"/>
                                          </p:val>
                                        </p:tav>
                                        <p:tav tm="100000">
                                          <p:val>
                                            <p:strVal val="#ppt_x"/>
                                          </p:val>
                                        </p:tav>
                                      </p:tavLst>
                                    </p:anim>
                                    <p:anim calcmode="lin" valueType="num">
                                      <p:cBhvr>
                                        <p:cTn id="28" dur="500" fill="hold"/>
                                        <p:tgtEl>
                                          <p:spTgt spid="66"/>
                                        </p:tgtEl>
                                        <p:attrNameLst>
                                          <p:attrName>ppt_y</p:attrName>
                                        </p:attrNameLst>
                                      </p:cBhvr>
                                      <p:tavLst>
                                        <p:tav tm="0">
                                          <p:val>
                                            <p:strVal val="#ppt_y-#ppt_h/2"/>
                                          </p:val>
                                        </p:tav>
                                        <p:tav tm="100000">
                                          <p:val>
                                            <p:strVal val="#ppt_y"/>
                                          </p:val>
                                        </p:tav>
                                      </p:tavLst>
                                    </p:anim>
                                    <p:anim calcmode="lin" valueType="num">
                                      <p:cBhvr>
                                        <p:cTn id="29" dur="500" fill="hold"/>
                                        <p:tgtEl>
                                          <p:spTgt spid="66"/>
                                        </p:tgtEl>
                                        <p:attrNameLst>
                                          <p:attrName>ppt_w</p:attrName>
                                        </p:attrNameLst>
                                      </p:cBhvr>
                                      <p:tavLst>
                                        <p:tav tm="0">
                                          <p:val>
                                            <p:strVal val="#ppt_w"/>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childTnLst>
                                </p:cTn>
                              </p:par>
                              <p:par>
                                <p:cTn id="31" presetID="10" presetClass="entr" presetSubtype="0" fill="hold" grpId="0" nodeType="withEffect">
                                  <p:stCondLst>
                                    <p:cond delay="275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23" presetClass="entr" presetSubtype="288" fill="hold" nodeType="withEffect">
                                  <p:stCondLst>
                                    <p:cond delay="275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strVal val="4/3*#ppt_w"/>
                                          </p:val>
                                        </p:tav>
                                        <p:tav tm="100000">
                                          <p:val>
                                            <p:strVal val="#ppt_w"/>
                                          </p:val>
                                        </p:tav>
                                      </p:tavLst>
                                    </p:anim>
                                    <p:anim calcmode="lin" valueType="num">
                                      <p:cBhvr>
                                        <p:cTn id="37" dur="500" fill="hold"/>
                                        <p:tgtEl>
                                          <p:spTgt spid="55"/>
                                        </p:tgtEl>
                                        <p:attrNameLst>
                                          <p:attrName>ppt_h</p:attrName>
                                        </p:attrNameLst>
                                      </p:cBhvr>
                                      <p:tavLst>
                                        <p:tav tm="0">
                                          <p:val>
                                            <p:strVal val="4/3*#ppt_h"/>
                                          </p:val>
                                        </p:tav>
                                        <p:tav tm="100000">
                                          <p:val>
                                            <p:strVal val="#ppt_h"/>
                                          </p:val>
                                        </p:tav>
                                      </p:tavLst>
                                    </p:anim>
                                  </p:childTnLst>
                                </p:cTn>
                              </p:par>
                              <p:par>
                                <p:cTn id="38" presetID="17" presetClass="entr" presetSubtype="1" fill="hold" grpId="0" nodeType="withEffect">
                                  <p:stCondLst>
                                    <p:cond delay="3250"/>
                                  </p:stCondLst>
                                  <p:iterate type="lt">
                                    <p:tmPct val="10000"/>
                                  </p:iterate>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ppt_x</p:attrName>
                                        </p:attrNameLst>
                                      </p:cBhvr>
                                      <p:tavLst>
                                        <p:tav tm="0">
                                          <p:val>
                                            <p:strVal val="#ppt_x"/>
                                          </p:val>
                                        </p:tav>
                                        <p:tav tm="100000">
                                          <p:val>
                                            <p:strVal val="#ppt_x"/>
                                          </p:val>
                                        </p:tav>
                                      </p:tavLst>
                                    </p:anim>
                                    <p:anim calcmode="lin" valueType="num">
                                      <p:cBhvr>
                                        <p:cTn id="41" dur="500" fill="hold"/>
                                        <p:tgtEl>
                                          <p:spTgt spid="64"/>
                                        </p:tgtEl>
                                        <p:attrNameLst>
                                          <p:attrName>ppt_y</p:attrName>
                                        </p:attrNameLst>
                                      </p:cBhvr>
                                      <p:tavLst>
                                        <p:tav tm="0">
                                          <p:val>
                                            <p:strVal val="#ppt_y-#ppt_h/2"/>
                                          </p:val>
                                        </p:tav>
                                        <p:tav tm="100000">
                                          <p:val>
                                            <p:strVal val="#ppt_y"/>
                                          </p:val>
                                        </p:tav>
                                      </p:tavLst>
                                    </p:anim>
                                    <p:anim calcmode="lin" valueType="num">
                                      <p:cBhvr>
                                        <p:cTn id="42" dur="500" fill="hold"/>
                                        <p:tgtEl>
                                          <p:spTgt spid="64"/>
                                        </p:tgtEl>
                                        <p:attrNameLst>
                                          <p:attrName>ppt_w</p:attrName>
                                        </p:attrNameLst>
                                      </p:cBhvr>
                                      <p:tavLst>
                                        <p:tav tm="0">
                                          <p:val>
                                            <p:strVal val="#ppt_w"/>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400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23" presetClass="entr" presetSubtype="288" fill="hold" nodeType="withEffect">
                                  <p:stCondLst>
                                    <p:cond delay="40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strVal val="4/3*#ppt_w"/>
                                          </p:val>
                                        </p:tav>
                                        <p:tav tm="100000">
                                          <p:val>
                                            <p:strVal val="#ppt_w"/>
                                          </p:val>
                                        </p:tav>
                                      </p:tavLst>
                                    </p:anim>
                                    <p:anim calcmode="lin" valueType="num">
                                      <p:cBhvr>
                                        <p:cTn id="50" dur="500" fill="hold"/>
                                        <p:tgtEl>
                                          <p:spTgt spid="58"/>
                                        </p:tgtEl>
                                        <p:attrNameLst>
                                          <p:attrName>ppt_h</p:attrName>
                                        </p:attrNameLst>
                                      </p:cBhvr>
                                      <p:tavLst>
                                        <p:tav tm="0">
                                          <p:val>
                                            <p:strVal val="4/3*#ppt_h"/>
                                          </p:val>
                                        </p:tav>
                                        <p:tav tm="100000">
                                          <p:val>
                                            <p:strVal val="#ppt_h"/>
                                          </p:val>
                                        </p:tav>
                                      </p:tavLst>
                                    </p:anim>
                                  </p:childTnLst>
                                </p:cTn>
                              </p:par>
                              <p:par>
                                <p:cTn id="51" presetID="17" presetClass="entr" presetSubtype="1" fill="hold" grpId="0" nodeType="withEffect">
                                  <p:stCondLst>
                                    <p:cond delay="4500"/>
                                  </p:stCondLst>
                                  <p:iterate type="lt">
                                    <p:tmPct val="10000"/>
                                  </p:iterate>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ppt_x</p:attrName>
                                        </p:attrNameLst>
                                      </p:cBhvr>
                                      <p:tavLst>
                                        <p:tav tm="0">
                                          <p:val>
                                            <p:strVal val="#ppt_x"/>
                                          </p:val>
                                        </p:tav>
                                        <p:tav tm="100000">
                                          <p:val>
                                            <p:strVal val="#ppt_x"/>
                                          </p:val>
                                        </p:tav>
                                      </p:tavLst>
                                    </p:anim>
                                    <p:anim calcmode="lin" valueType="num">
                                      <p:cBhvr>
                                        <p:cTn id="54" dur="500" fill="hold"/>
                                        <p:tgtEl>
                                          <p:spTgt spid="68"/>
                                        </p:tgtEl>
                                        <p:attrNameLst>
                                          <p:attrName>ppt_y</p:attrName>
                                        </p:attrNameLst>
                                      </p:cBhvr>
                                      <p:tavLst>
                                        <p:tav tm="0">
                                          <p:val>
                                            <p:strVal val="#ppt_y-#ppt_h/2"/>
                                          </p:val>
                                        </p:tav>
                                        <p:tav tm="100000">
                                          <p:val>
                                            <p:strVal val="#ppt_y"/>
                                          </p:val>
                                        </p:tav>
                                      </p:tavLst>
                                    </p:anim>
                                    <p:anim calcmode="lin" valueType="num">
                                      <p:cBhvr>
                                        <p:cTn id="55" dur="500" fill="hold"/>
                                        <p:tgtEl>
                                          <p:spTgt spid="68"/>
                                        </p:tgtEl>
                                        <p:attrNameLst>
                                          <p:attrName>ppt_w</p:attrName>
                                        </p:attrNameLst>
                                      </p:cBhvr>
                                      <p:tavLst>
                                        <p:tav tm="0">
                                          <p:val>
                                            <p:strVal val="#ppt_w"/>
                                          </p:val>
                                        </p:tav>
                                        <p:tav tm="100000">
                                          <p:val>
                                            <p:strVal val="#ppt_w"/>
                                          </p:val>
                                        </p:tav>
                                      </p:tavLst>
                                    </p:anim>
                                    <p:anim calcmode="lin" valueType="num">
                                      <p:cBhvr>
                                        <p:cTn id="56" dur="500" fill="hold"/>
                                        <p:tgtEl>
                                          <p:spTgt spid="68"/>
                                        </p:tgtEl>
                                        <p:attrNameLst>
                                          <p:attrName>ppt_h</p:attrName>
                                        </p:attrNameLst>
                                      </p:cBhvr>
                                      <p:tavLst>
                                        <p:tav tm="0">
                                          <p:val>
                                            <p:fltVal val="0"/>
                                          </p:val>
                                        </p:tav>
                                        <p:tav tm="100000">
                                          <p:val>
                                            <p:strVal val="#ppt_h"/>
                                          </p:val>
                                        </p:tav>
                                      </p:tavLst>
                                    </p:anim>
                                  </p:childTnLst>
                                </p:cTn>
                              </p:par>
                              <p:par>
                                <p:cTn id="57" presetID="10" presetClass="entr" presetSubtype="0" fill="hold" grpId="0" nodeType="withEffect">
                                  <p:stCondLst>
                                    <p:cond delay="525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3" grpId="0"/>
      <p:bldP spid="64" grpId="0"/>
      <p:bldP spid="65" grpId="0"/>
      <p:bldP spid="66"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30" name="直接连接符 29"/>
          <p:cNvCxnSpPr/>
          <p:nvPr/>
        </p:nvCxnSpPr>
        <p:spPr>
          <a:xfrm>
            <a:off x="0" y="1455658"/>
            <a:ext cx="466201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4259" y="2209492"/>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94259" y="4470993"/>
            <a:ext cx="80497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94259" y="2963326"/>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6615" y="3717160"/>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18359" y="1372047"/>
            <a:ext cx="938706" cy="938706"/>
            <a:chOff x="4218359" y="1372047"/>
            <a:chExt cx="938706" cy="938706"/>
          </a:xfrm>
        </p:grpSpPr>
        <p:sp>
          <p:nvSpPr>
            <p:cNvPr id="35" name="椭圆 34"/>
            <p:cNvSpPr/>
            <p:nvPr/>
          </p:nvSpPr>
          <p:spPr>
            <a:xfrm>
              <a:off x="4218359" y="1372047"/>
              <a:ext cx="938706" cy="938706"/>
            </a:xfrm>
            <a:prstGeom prst="ellipse">
              <a:avLst/>
            </a:prstGeom>
            <a:solidFill>
              <a:schemeClr val="bg1"/>
            </a:solidFill>
            <a:ln w="28575">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F86251"/>
                </a:solidFill>
                <a:latin typeface="微软雅黑" panose="020B0503020204020204" pitchFamily="34" charset="-122"/>
              </a:endParaRPr>
            </a:p>
          </p:txBody>
        </p:sp>
        <p:sp>
          <p:nvSpPr>
            <p:cNvPr id="36" name="矩形 35"/>
            <p:cNvSpPr/>
            <p:nvPr/>
          </p:nvSpPr>
          <p:spPr>
            <a:xfrm>
              <a:off x="4441492" y="1610567"/>
              <a:ext cx="492443" cy="461665"/>
            </a:xfrm>
            <a:prstGeom prst="rect">
              <a:avLst/>
            </a:prstGeom>
          </p:spPr>
          <p:txBody>
            <a:bodyPr wrap="none">
              <a:spAutoFit/>
            </a:bodyPr>
            <a:lstStyle/>
            <a:p>
              <a:pPr lvl="0" algn="ctr"/>
              <a:r>
                <a:rPr lang="zh-CN" altLang="en-US" sz="1200" b="1" dirty="0" smtClean="0">
                  <a:solidFill>
                    <a:srgbClr val="F86251"/>
                  </a:solidFill>
                  <a:latin typeface="微软雅黑" panose="020B0503020204020204" pitchFamily="34" charset="-122"/>
                  <a:ea typeface="微软雅黑" panose="020B0503020204020204" pitchFamily="34" charset="-122"/>
                </a:rPr>
                <a:t>添加</a:t>
              </a:r>
              <a:endParaRPr lang="en-US" altLang="zh-CN" sz="1200" b="1" dirty="0" smtClean="0">
                <a:solidFill>
                  <a:srgbClr val="F86251"/>
                </a:solidFill>
                <a:latin typeface="微软雅黑" panose="020B0503020204020204" pitchFamily="34" charset="-122"/>
                <a:ea typeface="微软雅黑" panose="020B0503020204020204" pitchFamily="34" charset="-122"/>
              </a:endParaRPr>
            </a:p>
            <a:p>
              <a:pPr lvl="0" algn="ctr"/>
              <a:r>
                <a:rPr lang="zh-CN" altLang="en-US" sz="1200" b="1" dirty="0" smtClean="0">
                  <a:solidFill>
                    <a:srgbClr val="F86251"/>
                  </a:solidFill>
                  <a:latin typeface="微软雅黑" panose="020B0503020204020204" pitchFamily="34" charset="-122"/>
                  <a:ea typeface="微软雅黑" panose="020B0503020204020204" pitchFamily="34" charset="-122"/>
                </a:rPr>
                <a:t>文本</a:t>
              </a:r>
              <a:endParaRPr lang="zh-CN" altLang="en-US" sz="1200" b="1" dirty="0">
                <a:solidFill>
                  <a:srgbClr val="F8625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17959" y="2125497"/>
            <a:ext cx="938706" cy="938706"/>
            <a:chOff x="617959" y="2125497"/>
            <a:chExt cx="938706" cy="938706"/>
          </a:xfrm>
        </p:grpSpPr>
        <p:sp>
          <p:nvSpPr>
            <p:cNvPr id="37" name="椭圆 36"/>
            <p:cNvSpPr/>
            <p:nvPr/>
          </p:nvSpPr>
          <p:spPr>
            <a:xfrm>
              <a:off x="617959" y="2125497"/>
              <a:ext cx="938706" cy="938706"/>
            </a:xfrm>
            <a:prstGeom prst="ellipse">
              <a:avLst/>
            </a:prstGeom>
            <a:solidFill>
              <a:schemeClr val="bg1"/>
            </a:solidFill>
            <a:ln w="28575">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panose="020B0503020204020204" pitchFamily="34" charset="-122"/>
              </a:endParaRPr>
            </a:p>
          </p:txBody>
        </p:sp>
        <p:sp>
          <p:nvSpPr>
            <p:cNvPr id="38" name="矩形 37"/>
            <p:cNvSpPr/>
            <p:nvPr/>
          </p:nvSpPr>
          <p:spPr>
            <a:xfrm>
              <a:off x="841091" y="2364017"/>
              <a:ext cx="492443" cy="461665"/>
            </a:xfrm>
            <a:prstGeom prst="rect">
              <a:avLst/>
            </a:prstGeom>
          </p:spPr>
          <p:txBody>
            <a:bodyPr wrap="none">
              <a:spAutoFit/>
            </a:bodyPr>
            <a:lstStyle/>
            <a:p>
              <a:pPr lvl="0" algn="ctr"/>
              <a:r>
                <a:rPr lang="zh-CN" altLang="en-US" sz="1200" b="1" dirty="0">
                  <a:solidFill>
                    <a:srgbClr val="92E2D9"/>
                  </a:solidFill>
                  <a:latin typeface="微软雅黑" panose="020B0503020204020204" pitchFamily="34" charset="-122"/>
                  <a:ea typeface="微软雅黑" panose="020B0503020204020204" pitchFamily="34" charset="-122"/>
                </a:rPr>
                <a:t>添加</a:t>
              </a:r>
              <a:endParaRPr lang="en-US" altLang="zh-CN" sz="1200" b="1" dirty="0">
                <a:solidFill>
                  <a:srgbClr val="92E2D9"/>
                </a:solidFill>
                <a:latin typeface="微软雅黑" panose="020B0503020204020204" pitchFamily="34" charset="-122"/>
                <a:ea typeface="微软雅黑" panose="020B0503020204020204" pitchFamily="34" charset="-122"/>
              </a:endParaRPr>
            </a:p>
            <a:p>
              <a:pPr lvl="0" algn="ctr"/>
              <a:r>
                <a:rPr lang="zh-CN" altLang="en-US" sz="1200" b="1" dirty="0">
                  <a:solidFill>
                    <a:srgbClr val="92E2D9"/>
                  </a:solidFill>
                  <a:latin typeface="微软雅黑" panose="020B0503020204020204" pitchFamily="34" charset="-122"/>
                  <a:ea typeface="微软雅黑" panose="020B0503020204020204" pitchFamily="34" charset="-122"/>
                </a:rPr>
                <a:t>文本</a:t>
              </a:r>
              <a:endParaRPr lang="zh-CN" altLang="en-US" sz="1200" b="1" dirty="0">
                <a:solidFill>
                  <a:srgbClr val="92E2D9"/>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218359" y="2895818"/>
            <a:ext cx="938706" cy="938706"/>
            <a:chOff x="4218359" y="2895818"/>
            <a:chExt cx="938706" cy="938706"/>
          </a:xfrm>
        </p:grpSpPr>
        <p:sp>
          <p:nvSpPr>
            <p:cNvPr id="39" name="椭圆 38"/>
            <p:cNvSpPr/>
            <p:nvPr/>
          </p:nvSpPr>
          <p:spPr>
            <a:xfrm>
              <a:off x="4218359" y="2895818"/>
              <a:ext cx="938706" cy="938706"/>
            </a:xfrm>
            <a:prstGeom prst="ellipse">
              <a:avLst/>
            </a:prstGeom>
            <a:solidFill>
              <a:schemeClr val="bg1"/>
            </a:solidFill>
            <a:ln w="28575">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panose="020B0503020204020204" pitchFamily="34" charset="-122"/>
              </a:endParaRPr>
            </a:p>
          </p:txBody>
        </p:sp>
        <p:sp>
          <p:nvSpPr>
            <p:cNvPr id="40" name="矩形 39"/>
            <p:cNvSpPr/>
            <p:nvPr/>
          </p:nvSpPr>
          <p:spPr>
            <a:xfrm>
              <a:off x="4441491" y="3134338"/>
              <a:ext cx="492443" cy="461665"/>
            </a:xfrm>
            <a:prstGeom prst="rect">
              <a:avLst/>
            </a:prstGeom>
          </p:spPr>
          <p:txBody>
            <a:bodyPr wrap="none">
              <a:spAutoFit/>
            </a:bodyPr>
            <a:lstStyle/>
            <a:p>
              <a:pPr lvl="0" algn="ctr"/>
              <a:r>
                <a:rPr lang="zh-CN" altLang="en-US" sz="1200" b="1" dirty="0">
                  <a:solidFill>
                    <a:srgbClr val="79A4C7"/>
                  </a:solidFill>
                  <a:latin typeface="微软雅黑" panose="020B0503020204020204" pitchFamily="34" charset="-122"/>
                  <a:ea typeface="微软雅黑" panose="020B0503020204020204" pitchFamily="34" charset="-122"/>
                </a:rPr>
                <a:t>添加</a:t>
              </a:r>
              <a:endParaRPr lang="en-US" altLang="zh-CN" sz="1200" b="1" dirty="0">
                <a:solidFill>
                  <a:srgbClr val="79A4C7"/>
                </a:solidFill>
                <a:latin typeface="微软雅黑" panose="020B0503020204020204" pitchFamily="34" charset="-122"/>
                <a:ea typeface="微软雅黑" panose="020B0503020204020204" pitchFamily="34" charset="-122"/>
              </a:endParaRPr>
            </a:p>
            <a:p>
              <a:pPr lvl="0" algn="ctr"/>
              <a:r>
                <a:rPr lang="zh-CN" altLang="en-US" sz="1200" b="1" dirty="0">
                  <a:solidFill>
                    <a:srgbClr val="79A4C7"/>
                  </a:solidFill>
                  <a:latin typeface="微软雅黑" panose="020B0503020204020204" pitchFamily="34" charset="-122"/>
                  <a:ea typeface="微软雅黑" panose="020B0503020204020204" pitchFamily="34" charset="-122"/>
                </a:rPr>
                <a:t>文本</a:t>
              </a:r>
              <a:endParaRPr lang="zh-CN" altLang="en-US" sz="1200" b="1" dirty="0">
                <a:solidFill>
                  <a:srgbClr val="79A4C7"/>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17959" y="3649268"/>
            <a:ext cx="938706" cy="938706"/>
            <a:chOff x="617959" y="3649268"/>
            <a:chExt cx="938706" cy="938706"/>
          </a:xfrm>
        </p:grpSpPr>
        <p:sp>
          <p:nvSpPr>
            <p:cNvPr id="41" name="椭圆 40"/>
            <p:cNvSpPr/>
            <p:nvPr/>
          </p:nvSpPr>
          <p:spPr>
            <a:xfrm>
              <a:off x="617959" y="3649268"/>
              <a:ext cx="938706" cy="938706"/>
            </a:xfrm>
            <a:prstGeom prst="ellipse">
              <a:avLst/>
            </a:prstGeom>
            <a:solidFill>
              <a:schemeClr val="bg1"/>
            </a:solidFill>
            <a:ln w="28575">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panose="020B0503020204020204" pitchFamily="34" charset="-122"/>
              </a:endParaRPr>
            </a:p>
          </p:txBody>
        </p:sp>
        <p:sp>
          <p:nvSpPr>
            <p:cNvPr id="42" name="矩形 41"/>
            <p:cNvSpPr/>
            <p:nvPr/>
          </p:nvSpPr>
          <p:spPr>
            <a:xfrm>
              <a:off x="841091" y="3887788"/>
              <a:ext cx="492443" cy="461665"/>
            </a:xfrm>
            <a:prstGeom prst="rect">
              <a:avLst/>
            </a:prstGeom>
          </p:spPr>
          <p:txBody>
            <a:bodyPr wrap="none">
              <a:spAutoFit/>
            </a:bodyPr>
            <a:lstStyle/>
            <a:p>
              <a:pPr lvl="0" algn="ctr"/>
              <a:r>
                <a:rPr lang="zh-CN" altLang="en-US" sz="1200" b="1" dirty="0">
                  <a:solidFill>
                    <a:srgbClr val="F5CA40"/>
                  </a:solidFill>
                  <a:latin typeface="微软雅黑" panose="020B0503020204020204" pitchFamily="34" charset="-122"/>
                  <a:ea typeface="微软雅黑" panose="020B0503020204020204" pitchFamily="34" charset="-122"/>
                </a:rPr>
                <a:t>添加</a:t>
              </a:r>
              <a:endParaRPr lang="en-US" altLang="zh-CN" sz="1200" b="1" dirty="0">
                <a:solidFill>
                  <a:srgbClr val="F5CA40"/>
                </a:solidFill>
                <a:latin typeface="微软雅黑" panose="020B0503020204020204" pitchFamily="34" charset="-122"/>
                <a:ea typeface="微软雅黑" panose="020B0503020204020204" pitchFamily="34" charset="-122"/>
              </a:endParaRPr>
            </a:p>
            <a:p>
              <a:pPr lvl="0" algn="ctr"/>
              <a:r>
                <a:rPr lang="zh-CN" altLang="en-US" sz="1200" b="1" dirty="0">
                  <a:solidFill>
                    <a:srgbClr val="F5CA40"/>
                  </a:solidFill>
                  <a:latin typeface="微软雅黑" panose="020B0503020204020204" pitchFamily="34" charset="-122"/>
                  <a:ea typeface="微软雅黑" panose="020B0503020204020204" pitchFamily="34" charset="-122"/>
                </a:rPr>
                <a:t>文本</a:t>
              </a:r>
              <a:endParaRPr lang="zh-CN" altLang="en-US" sz="1200" b="1" dirty="0">
                <a:solidFill>
                  <a:srgbClr val="F5CA40"/>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1601670" y="2294767"/>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endParaRPr lang="zh-CN" altLang="en-US" sz="1100" dirty="0">
              <a:solidFill>
                <a:schemeClr val="tx1">
                  <a:lumMod val="65000"/>
                  <a:lumOff val="35000"/>
                </a:schemeClr>
              </a:solidFill>
            </a:endParaRPr>
          </a:p>
        </p:txBody>
      </p:sp>
      <p:sp>
        <p:nvSpPr>
          <p:cNvPr id="44" name="矩形 43"/>
          <p:cNvSpPr/>
          <p:nvPr/>
        </p:nvSpPr>
        <p:spPr>
          <a:xfrm>
            <a:off x="1601670" y="3818538"/>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endParaRPr lang="zh-CN" altLang="en-US" sz="1100" dirty="0">
              <a:solidFill>
                <a:schemeClr val="tx1">
                  <a:lumMod val="65000"/>
                  <a:lumOff val="35000"/>
                </a:schemeClr>
              </a:solidFill>
            </a:endParaRPr>
          </a:p>
        </p:txBody>
      </p:sp>
      <p:sp>
        <p:nvSpPr>
          <p:cNvPr id="45" name="矩形 44"/>
          <p:cNvSpPr/>
          <p:nvPr/>
        </p:nvSpPr>
        <p:spPr>
          <a:xfrm>
            <a:off x="1973937" y="3045614"/>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endParaRPr lang="zh-CN" altLang="en-US" sz="1100" dirty="0">
              <a:solidFill>
                <a:schemeClr val="tx1">
                  <a:lumMod val="65000"/>
                  <a:lumOff val="35000"/>
                </a:schemeClr>
              </a:solidFill>
            </a:endParaRPr>
          </a:p>
        </p:txBody>
      </p:sp>
      <p:sp>
        <p:nvSpPr>
          <p:cNvPr id="46" name="矩形 45"/>
          <p:cNvSpPr/>
          <p:nvPr/>
        </p:nvSpPr>
        <p:spPr>
          <a:xfrm>
            <a:off x="1973937" y="1556258"/>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a:t>
            </a:r>
            <a:r>
              <a:rPr lang="zh-CN" altLang="en-US" sz="1100" dirty="0" smtClean="0">
                <a:solidFill>
                  <a:schemeClr val="tx1">
                    <a:lumMod val="65000"/>
                    <a:lumOff val="35000"/>
                  </a:schemeClr>
                </a:solidFill>
              </a:rPr>
              <a:t>添加</a:t>
            </a:r>
            <a:endParaRPr lang="zh-CN" altLang="en-US" sz="1100" dirty="0">
              <a:solidFill>
                <a:schemeClr val="tx1">
                  <a:lumMod val="65000"/>
                  <a:lumOff val="35000"/>
                </a:schemeClr>
              </a:solidFill>
            </a:endParaRPr>
          </a:p>
        </p:txBody>
      </p:sp>
      <p:sp>
        <p:nvSpPr>
          <p:cNvPr id="7" name="TextBox 6"/>
          <p:cNvSpPr txBox="1"/>
          <p:nvPr/>
        </p:nvSpPr>
        <p:spPr>
          <a:xfrm>
            <a:off x="5652120" y="3365171"/>
            <a:ext cx="2077085" cy="1198245"/>
          </a:xfrm>
          <a:prstGeom prst="rect">
            <a:avLst/>
          </a:prstGeom>
          <a:noFill/>
        </p:spPr>
        <p:txBody>
          <a:bodyPr wrap="none" rtlCol="0">
            <a:spAutoFit/>
          </a:bodyPr>
          <a:lstStyle/>
          <a:p>
            <a:r>
              <a:rPr lang="en-US" altLang="zh-CN" sz="7200" b="1" dirty="0" smtClean="0">
                <a:solidFill>
                  <a:srgbClr val="F86251"/>
                </a:solidFill>
              </a:rPr>
              <a:t>201X</a:t>
            </a:r>
            <a:endParaRPr lang="zh-CN" altLang="en-US" sz="7200" b="1" dirty="0">
              <a:solidFill>
                <a:srgbClr val="F86251"/>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inVertical)">
                                      <p:cBhvr>
                                        <p:cTn id="31" dur="500"/>
                                        <p:tgtEl>
                                          <p:spTgt spid="43"/>
                                        </p:tgtEl>
                                      </p:cBhvr>
                                    </p:animEffect>
                                  </p:childTnLst>
                                </p:cTn>
                              </p:par>
                            </p:childTnLst>
                          </p:cTn>
                        </p:par>
                        <p:par>
                          <p:cTn id="32" fill="hold">
                            <p:stCondLst>
                              <p:cond delay="2500"/>
                            </p:stCondLst>
                            <p:childTnLst>
                              <p:par>
                                <p:cTn id="33" presetID="23" presetClass="entr" presetSubtype="28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strVal val="4/3*#ppt_w"/>
                                          </p:val>
                                        </p:tav>
                                        <p:tav tm="100000">
                                          <p:val>
                                            <p:strVal val="#ppt_w"/>
                                          </p:val>
                                        </p:tav>
                                      </p:tavLst>
                                    </p:anim>
                                    <p:anim calcmode="lin" valueType="num">
                                      <p:cBhvr>
                                        <p:cTn id="36" dur="500" fill="hold"/>
                                        <p:tgtEl>
                                          <p:spTgt spid="5"/>
                                        </p:tgtEl>
                                        <p:attrNameLst>
                                          <p:attrName>ppt_h</p:attrName>
                                        </p:attrNameLst>
                                      </p:cBhvr>
                                      <p:tavLst>
                                        <p:tav tm="0">
                                          <p:val>
                                            <p:strVal val="4/3*#ppt_h"/>
                                          </p:val>
                                        </p:tav>
                                        <p:tav tm="100000">
                                          <p:val>
                                            <p:strVal val="#ppt_h"/>
                                          </p:val>
                                        </p:tav>
                                      </p:tavLst>
                                    </p:anim>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par>
                          <p:cTn id="44" fill="hold">
                            <p:stCondLst>
                              <p:cond delay="3500"/>
                            </p:stCondLst>
                            <p:childTnLst>
                              <p:par>
                                <p:cTn id="45" presetID="23" presetClass="entr" presetSubtype="28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3*#ppt_w"/>
                                          </p:val>
                                        </p:tav>
                                        <p:tav tm="100000">
                                          <p:val>
                                            <p:strVal val="#ppt_w"/>
                                          </p:val>
                                        </p:tav>
                                      </p:tavLst>
                                    </p:anim>
                                    <p:anim calcmode="lin" valueType="num">
                                      <p:cBhvr>
                                        <p:cTn id="48" dur="500" fill="hold"/>
                                        <p:tgtEl>
                                          <p:spTgt spid="6"/>
                                        </p:tgtEl>
                                        <p:attrNameLst>
                                          <p:attrName>ppt_h</p:attrName>
                                        </p:attrNameLst>
                                      </p:cBhvr>
                                      <p:tavLst>
                                        <p:tav tm="0">
                                          <p:val>
                                            <p:strVal val="4/3*#ppt_h"/>
                                          </p:val>
                                        </p:tav>
                                        <p:tav tm="100000">
                                          <p:val>
                                            <p:strVal val="#ppt_h"/>
                                          </p:val>
                                        </p:tav>
                                      </p:tavLst>
                                    </p:anim>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arn(inVertical)">
                                      <p:cBhvr>
                                        <p:cTn id="55" dur="500"/>
                                        <p:tgtEl>
                                          <p:spTgt spid="44"/>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7" grpId="0"/>
    </p:bldLst>
  </p:timing>
</p:sld>
</file>

<file path=ppt/theme/theme1.xml><?xml version="1.0" encoding="utf-8"?>
<a:theme xmlns:a="http://schemas.openxmlformats.org/drawingml/2006/main" name="半成品网络学院  https://tao13.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5093</Words>
  <Application>WPS 演示</Application>
  <PresentationFormat>全屏显示(16:9)</PresentationFormat>
  <Paragraphs>805</Paragraphs>
  <Slides>40</Slides>
  <Notes>1</Notes>
  <HiddenSlides>1</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40</vt:i4>
      </vt:variant>
    </vt:vector>
  </HeadingPairs>
  <TitlesOfParts>
    <vt:vector size="59" baseType="lpstr">
      <vt:lpstr>Arial</vt:lpstr>
      <vt:lpstr>宋体</vt:lpstr>
      <vt:lpstr>Wingdings</vt:lpstr>
      <vt:lpstr>微软雅黑</vt:lpstr>
      <vt:lpstr>方正正准黑简体</vt:lpstr>
      <vt:lpstr>Arial Unicode MS</vt:lpstr>
      <vt:lpstr>Times New Roman</vt:lpstr>
      <vt:lpstr>Calibri</vt:lpstr>
      <vt:lpstr>方正兰亭粗黑_GBK</vt:lpstr>
      <vt:lpstr>方正正大黑简体</vt:lpstr>
      <vt:lpstr>方正正黑简体</vt:lpstr>
      <vt:lpstr>Impact</vt:lpstr>
      <vt:lpstr>U.S. 101</vt:lpstr>
      <vt:lpstr>方正中等线简体</vt:lpstr>
      <vt:lpstr>Calibri</vt:lpstr>
      <vt:lpstr>Arial</vt:lpstr>
      <vt:lpstr>黑体</vt:lpstr>
      <vt:lpstr>Segoe Print</vt:lpstr>
      <vt:lpstr>半成品网络学院  https://tao13.taobao.com</vt:lpstr>
      <vt:lpstr>PowerPoint 演示文稿</vt:lpstr>
      <vt:lpstr>PowerPoint 演示文稿</vt:lpstr>
      <vt:lpstr>PowerPoint 演示文稿</vt:lpstr>
      <vt:lpstr>PowerPoint 演示文稿</vt:lpstr>
      <vt:lpstr>第一部分  公司介绍</vt:lpstr>
      <vt:lpstr>第一部分  团队精神</vt:lpstr>
      <vt:lpstr>第一部分  团队成员介绍</vt:lpstr>
      <vt:lpstr>第一部分  年度工作概况</vt:lpstr>
      <vt:lpstr>第一部分  年度工作概况</vt:lpstr>
      <vt:lpstr>第一部分  年度工作概况</vt:lpstr>
      <vt:lpstr>第一部分  年度工作概况</vt:lpstr>
      <vt:lpstr>第一部分  年度工作概况</vt:lpstr>
      <vt:lpstr>第一部分  年度工作概况</vt:lpstr>
      <vt:lpstr>PowerPoint 演示文稿</vt:lpstr>
      <vt:lpstr>第二部分  工作完成情况</vt:lpstr>
      <vt:lpstr>第二部分  工作完成情况</vt:lpstr>
      <vt:lpstr>第二部分  工作完成情况</vt:lpstr>
      <vt:lpstr>第二部分  工作完成情况</vt:lpstr>
      <vt:lpstr>第二部分  工作完成情况</vt:lpstr>
      <vt:lpstr>PowerPoint 演示文稿</vt:lpstr>
      <vt:lpstr>第三部分  成功项目展示</vt:lpstr>
      <vt:lpstr>第三部分  成功项目展示</vt:lpstr>
      <vt:lpstr>第三部分  成功项目展示</vt:lpstr>
      <vt:lpstr>第三部分  成功项目展示</vt:lpstr>
      <vt:lpstr>第三部分  成功项目展示</vt:lpstr>
      <vt:lpstr>第三部分  成功项目展示</vt:lpstr>
      <vt:lpstr>PowerPoint 演示文稿</vt:lpstr>
      <vt:lpstr>第四部分  工作不足之处</vt:lpstr>
      <vt:lpstr>第四部分  工作不足之处</vt:lpstr>
      <vt:lpstr>第四部分  工作不足之处</vt:lpstr>
      <vt:lpstr>第四部分  工作不足之处</vt:lpstr>
      <vt:lpstr>第四部分  工作不足之处</vt:lpstr>
      <vt:lpstr>PowerPoint 演示文稿</vt:lpstr>
      <vt:lpstr>第五部分  明年工作计划</vt:lpstr>
      <vt:lpstr>第五部分  明年工作计划</vt:lpstr>
      <vt:lpstr>第五部分  明年工作计划</vt:lpstr>
      <vt:lpstr>第五部分  明年工作计划</vt:lpstr>
      <vt:lpstr>第五部分  明年工作计划</vt:lpstr>
      <vt:lpstr>第五部分  明年工作计划</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lenovo</cp:lastModifiedBy>
  <cp:revision>82</cp:revision>
  <dcterms:created xsi:type="dcterms:W3CDTF">2015-08-22T03:26:00Z</dcterms:created>
  <dcterms:modified xsi:type="dcterms:W3CDTF">2017-04-26T09:23:00Z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