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515" r:id="rId2"/>
    <p:sldId id="468" r:id="rId3"/>
    <p:sldId id="454" r:id="rId4"/>
    <p:sldId id="432" r:id="rId5"/>
    <p:sldId id="474" r:id="rId6"/>
    <p:sldId id="481" r:id="rId7"/>
    <p:sldId id="434" r:id="rId8"/>
    <p:sldId id="399" r:id="rId9"/>
    <p:sldId id="402" r:id="rId10"/>
    <p:sldId id="482" r:id="rId11"/>
    <p:sldId id="469" r:id="rId12"/>
    <p:sldId id="403" r:id="rId13"/>
    <p:sldId id="394" r:id="rId14"/>
    <p:sldId id="473" r:id="rId15"/>
    <p:sldId id="476" r:id="rId16"/>
    <p:sldId id="368" r:id="rId17"/>
    <p:sldId id="431" r:id="rId18"/>
    <p:sldId id="387" r:id="rId19"/>
    <p:sldId id="395" r:id="rId20"/>
    <p:sldId id="471" r:id="rId21"/>
    <p:sldId id="391" r:id="rId22"/>
    <p:sldId id="478" r:id="rId23"/>
    <p:sldId id="441" r:id="rId24"/>
    <p:sldId id="483" r:id="rId25"/>
    <p:sldId id="480" r:id="rId26"/>
    <p:sldId id="447" r:id="rId27"/>
    <p:sldId id="475" r:id="rId28"/>
    <p:sldId id="470" r:id="rId29"/>
    <p:sldId id="488" r:id="rId30"/>
    <p:sldId id="477" r:id="rId31"/>
    <p:sldId id="460" r:id="rId32"/>
    <p:sldId id="439" r:id="rId33"/>
    <p:sldId id="436" r:id="rId34"/>
    <p:sldId id="446" r:id="rId35"/>
    <p:sldId id="400" r:id="rId36"/>
    <p:sldId id="516" r:id="rId37"/>
  </p:sldIdLst>
  <p:sldSz cx="9721850" cy="5400675"/>
  <p:notesSz cx="6858000" cy="9144000"/>
  <p:custDataLst>
    <p:tags r:id="rId40"/>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AA27"/>
    <a:srgbClr val="A27802"/>
    <a:srgbClr val="AE8102"/>
    <a:srgbClr val="E1C209"/>
    <a:srgbClr val="DAA600"/>
    <a:srgbClr val="00B0F0"/>
    <a:srgbClr val="006DF0"/>
    <a:srgbClr val="014495"/>
    <a:srgbClr val="013D85"/>
    <a:srgbClr val="005A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9" autoAdjust="0"/>
    <p:restoredTop sz="94660"/>
  </p:normalViewPr>
  <p:slideViewPr>
    <p:cSldViewPr>
      <p:cViewPr>
        <p:scale>
          <a:sx n="75" d="100"/>
          <a:sy n="75" d="100"/>
        </p:scale>
        <p:origin x="-1260" y="-870"/>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rgbClr val="FFC000">
                <a:lumMod val="75000"/>
              </a:srgbClr>
            </a:solidFill>
          </c:spPr>
          <c:invertIfNegative val="0"/>
          <c:dPt>
            <c:idx val="0"/>
            <c:invertIfNegative val="0"/>
            <c:bubble3D val="0"/>
          </c:dPt>
          <c:dPt>
            <c:idx val="1"/>
            <c:invertIfNegative val="0"/>
            <c:bubble3D val="0"/>
          </c:dPt>
          <c:dPt>
            <c:idx val="2"/>
            <c:invertIfNegative val="0"/>
            <c:bubble3D val="0"/>
          </c:dPt>
          <c:dPt>
            <c:idx val="3"/>
            <c:invertIfNegative val="0"/>
            <c:bubble3D val="0"/>
          </c:dPt>
          <c:dLbls>
            <c:dLbl>
              <c:idx val="0"/>
              <c:layout/>
              <c:tx>
                <c:rich>
                  <a:bodyPr/>
                  <a:lstStyle/>
                  <a:p>
                    <a:pPr>
                      <a:defRPr/>
                    </a:pPr>
                    <a:r>
                      <a:rPr lang="zh-CN"/>
                      <a:t>填加文字</a:t>
                    </a:r>
                  </a:p>
                </c:rich>
              </c:tx>
              <c:spPr/>
              <c:dLblPos val="outEnd"/>
              <c:showLegendKey val="0"/>
              <c:showVal val="0"/>
              <c:showCatName val="1"/>
              <c:showSerName val="0"/>
              <c:showPercent val="0"/>
              <c:showBubbleSize val="0"/>
            </c:dLbl>
            <c:dLbl>
              <c:idx val="1"/>
              <c:layout>
                <c:manualLayout>
                  <c:x val="0"/>
                  <c:y val="7.958908601199419E-3"/>
                </c:manualLayout>
              </c:layout>
              <c:tx>
                <c:rich>
                  <a:bodyPr/>
                  <a:lstStyle/>
                  <a:p>
                    <a:pPr>
                      <a:defRPr/>
                    </a:pPr>
                    <a:r>
                      <a:rPr lang="zh-CN"/>
                      <a:t>填加文字</a:t>
                    </a:r>
                    <a:endParaRPr lang="en-US"/>
                  </a:p>
                </c:rich>
              </c:tx>
              <c:spPr/>
              <c:dLblPos val="outEnd"/>
              <c:showLegendKey val="0"/>
              <c:showVal val="0"/>
              <c:showCatName val="1"/>
              <c:showSerName val="0"/>
              <c:showPercent val="0"/>
              <c:showBubbleSize val="0"/>
            </c:dLbl>
            <c:dLbl>
              <c:idx val="2"/>
              <c:layout>
                <c:manualLayout>
                  <c:x val="5.7476141178600384E-3"/>
                  <c:y val="6.4050442821077822E-4"/>
                </c:manualLayout>
              </c:layout>
              <c:tx>
                <c:rich>
                  <a:bodyPr/>
                  <a:lstStyle/>
                  <a:p>
                    <a:pPr>
                      <a:defRPr/>
                    </a:pPr>
                    <a:r>
                      <a:rPr lang="zh-CN"/>
                      <a:t>填加文字</a:t>
                    </a:r>
                  </a:p>
                </c:rich>
              </c:tx>
              <c:spPr/>
              <c:dLblPos val="outEnd"/>
              <c:showLegendKey val="0"/>
              <c:showVal val="0"/>
              <c:showCatName val="1"/>
              <c:showSerName val="0"/>
              <c:showPercent val="0"/>
              <c:showBubbleSize val="0"/>
            </c:dLbl>
            <c:dLbl>
              <c:idx val="3"/>
              <c:layout>
                <c:manualLayout>
                  <c:x val="-2.8738070589300218E-3"/>
                  <c:y val="-3.0186976582835456E-3"/>
                </c:manualLayout>
              </c:layout>
              <c:tx>
                <c:rich>
                  <a:bodyPr/>
                  <a:lstStyle/>
                  <a:p>
                    <a:pPr>
                      <a:defRPr/>
                    </a:pPr>
                    <a:r>
                      <a:rPr lang="zh-CN"/>
                      <a:t>填加文字</a:t>
                    </a:r>
                  </a:p>
                </c:rich>
              </c:tx>
              <c:spPr/>
              <c:dLblPos val="outEnd"/>
              <c:showLegendKey val="0"/>
              <c:showVal val="0"/>
              <c:showCatName val="1"/>
              <c:showSerName val="0"/>
              <c:showPercent val="0"/>
              <c:showBubbleSize val="0"/>
            </c:dLbl>
            <c:dLblPos val="inEnd"/>
            <c:showLegendKey val="0"/>
            <c:showVal val="0"/>
            <c:showCatName val="1"/>
            <c:showSerName val="0"/>
            <c:showPercent val="0"/>
            <c:showBubbleSize val="0"/>
            <c:showLeaderLines val="0"/>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ser>
        <c:dLbls>
          <c:showLegendKey val="0"/>
          <c:showVal val="1"/>
          <c:showCatName val="0"/>
          <c:showSerName val="0"/>
          <c:showPercent val="0"/>
          <c:showBubbleSize val="0"/>
        </c:dLbls>
        <c:gapWidth val="6"/>
        <c:overlap val="-98"/>
        <c:axId val="125604352"/>
        <c:axId val="34281088"/>
      </c:barChart>
      <c:catAx>
        <c:axId val="125604352"/>
        <c:scaling>
          <c:orientation val="minMax"/>
        </c:scaling>
        <c:delete val="1"/>
        <c:axPos val="b"/>
        <c:majorTickMark val="out"/>
        <c:minorTickMark val="none"/>
        <c:tickLblPos val="none"/>
        <c:crossAx val="34281088"/>
        <c:crosses val="autoZero"/>
        <c:auto val="1"/>
        <c:lblAlgn val="ctr"/>
        <c:lblOffset val="100"/>
        <c:noMultiLvlLbl val="0"/>
      </c:catAx>
      <c:valAx>
        <c:axId val="34281088"/>
        <c:scaling>
          <c:orientation val="minMax"/>
        </c:scaling>
        <c:delete val="1"/>
        <c:axPos val="l"/>
        <c:numFmt formatCode="g/&quot;通&quot;&quot;用&quot;&quot;格&quot;&quot;式&quot;" sourceLinked="1"/>
        <c:majorTickMark val="out"/>
        <c:minorTickMark val="none"/>
        <c:tickLblPos val="none"/>
        <c:crossAx val="125604352"/>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2016/3/23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2016/3/23</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5455D98-30A8-42CC-BAAB-2AC6A7886035}"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27</a:t>
            </a:fld>
            <a:endParaRPr lang="zh-CN" altLang="en-US" sz="1200">
              <a:latin typeface="Calibri" pitchFamily="34" charset="0"/>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AE209C9-6E4D-475A-9584-F279F0376780}"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2743BDE-53BB-490A-9323-FFE6A02950B1}"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
            <a:extLst>
              <a:ext uri="{BEBA8EAE-BF5A-486C-A8C5-ECC9F3942E4B}">
                <a14:imgProps xmlns:a14="http://schemas.microsoft.com/office/drawing/2010/main">
                  <a14:imgLayer r:embed="rId6">
                    <a14:imgEffect>
                      <a14:artisticFilmGrain/>
                    </a14:imgEffect>
                    <a14:imgEffect>
                      <a14:saturation sat="33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89" y="571"/>
            <a:ext cx="9720072" cy="5399532"/>
          </a:xfrm>
          <a:prstGeom prst="rect">
            <a:avLst/>
          </a:prstGeom>
        </p:spPr>
      </p:pic>
      <p:pic>
        <p:nvPicPr>
          <p:cNvPr id="2" name="图片 1"/>
          <p:cNvPicPr>
            <a:picLocks noChangeAspect="1"/>
          </p:cNvPicPr>
          <p:nvPr userDrawn="1"/>
        </p:nvPicPr>
        <p:blipFill>
          <a:blip r:embed="rId7">
            <a:extLst>
              <a:ext uri="{BEBA8EAE-BF5A-486C-A8C5-ECC9F3942E4B}">
                <a14:imgProps xmlns:a14="http://schemas.microsoft.com/office/drawing/2010/main">
                  <a14:imgLayer r:embed="rId8">
                    <a14:imgEffect>
                      <a14:artisticFilmGrain/>
                    </a14:imgEffect>
                    <a14:imgEffect>
                      <a14:colorTemperature colorTemp="5900"/>
                    </a14:imgEffect>
                    <a14:imgEffect>
                      <a14:saturation sat="66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889" y="571"/>
            <a:ext cx="9720072" cy="5399532"/>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Lst>
  <p:transition spd="med" advClick="0" advTm="0">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image" Target="../media/image4.png"/><Relationship Id="rId12" Type="http://schemas.openxmlformats.org/officeDocument/2006/relationships/image" Target="../media/image9.png"/><Relationship Id="rId2" Type="http://schemas.openxmlformats.org/officeDocument/2006/relationships/audio" Target="../media/media1.wma"/><Relationship Id="rId1" Type="http://schemas.microsoft.com/office/2007/relationships/media" Target="../media/media1.wma"/><Relationship Id="rId6" Type="http://schemas.microsoft.com/office/2007/relationships/hdphoto" Target="../media/hdphoto3.wdp"/><Relationship Id="rId11" Type="http://schemas.openxmlformats.org/officeDocument/2006/relationships/image" Target="../media/image8.png"/><Relationship Id="rId5" Type="http://schemas.openxmlformats.org/officeDocument/2006/relationships/image" Target="../media/image3.jpe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1.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png"/><Relationship Id="rId4" Type="http://schemas.microsoft.com/office/2007/relationships/hdphoto" Target="../media/hdphoto3.wdp"/><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BEBA8EAE-BF5A-486C-A8C5-ECC9F3942E4B}">
                <a14:imgProps xmlns:a14="http://schemas.microsoft.com/office/drawing/2010/main">
                  <a14:imgLayer r:embed="rId6">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162"/>
            <a:ext cx="9721850" cy="5400351"/>
          </a:xfrm>
          <a:prstGeom prst="rect">
            <a:avLst/>
          </a:prstGeom>
        </p:spPr>
      </p:pic>
      <p:pic>
        <p:nvPicPr>
          <p:cNvPr id="6" name="图片 5"/>
          <p:cNvPicPr>
            <a:picLocks noChangeAspect="1"/>
          </p:cNvPicPr>
          <p:nvPr/>
        </p:nvPicPr>
        <p:blipFill rotWithShape="1">
          <a:blip r:embed="rId7">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7">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9973493" y="1142957"/>
            <a:ext cx="609600" cy="609600"/>
          </a:xfrm>
          <a:prstGeom prst="rect">
            <a:avLst/>
          </a:prstGeom>
        </p:spPr>
      </p:pic>
      <p:pic>
        <p:nvPicPr>
          <p:cNvPr id="32" name="图片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12108" y="-195894"/>
            <a:ext cx="3899924" cy="3698756"/>
          </a:xfrm>
          <a:prstGeom prst="rect">
            <a:avLst/>
          </a:prstGeom>
        </p:spPr>
      </p:pic>
      <p:sp>
        <p:nvSpPr>
          <p:cNvPr id="36" name="文本框 2"/>
          <p:cNvSpPr txBox="1">
            <a:spLocks noChangeArrowheads="1"/>
          </p:cNvSpPr>
          <p:nvPr/>
        </p:nvSpPr>
        <p:spPr bwMode="auto">
          <a:xfrm>
            <a:off x="563161" y="540096"/>
            <a:ext cx="4952858" cy="1113388"/>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6600" b="1" dirty="0" smtClean="0">
                <a:solidFill>
                  <a:schemeClr val="bg1"/>
                </a:solidFill>
              </a:rPr>
              <a:t>自动化理财</a:t>
            </a:r>
            <a:endParaRPr lang="en-US" altLang="zh-CN" sz="6600" b="1" dirty="0" smtClean="0">
              <a:solidFill>
                <a:schemeClr val="bg1"/>
              </a:solidFill>
            </a:endParaRPr>
          </a:p>
        </p:txBody>
      </p:sp>
      <p:sp>
        <p:nvSpPr>
          <p:cNvPr id="37" name="矩形 36"/>
          <p:cNvSpPr>
            <a:spLocks noChangeArrowheads="1"/>
          </p:cNvSpPr>
          <p:nvPr/>
        </p:nvSpPr>
        <p:spPr bwMode="auto">
          <a:xfrm>
            <a:off x="724877" y="4500537"/>
            <a:ext cx="4381253" cy="359335"/>
          </a:xfrm>
          <a:prstGeom prst="rect">
            <a:avLst/>
          </a:prstGeom>
          <a:solidFill>
            <a:schemeClr val="accent2">
              <a:lumMod val="75000"/>
            </a:schemeClr>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sp>
        <p:nvSpPr>
          <p:cNvPr id="38" name="文本框 2"/>
          <p:cNvSpPr txBox="1">
            <a:spLocks noChangeArrowheads="1"/>
          </p:cNvSpPr>
          <p:nvPr/>
        </p:nvSpPr>
        <p:spPr bwMode="auto">
          <a:xfrm>
            <a:off x="617084" y="1653484"/>
            <a:ext cx="4381253" cy="682501"/>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800" spc="300" dirty="0" smtClean="0">
                <a:solidFill>
                  <a:schemeClr val="bg1"/>
                </a:solidFill>
              </a:rPr>
              <a:t>金融投资</a:t>
            </a:r>
            <a:r>
              <a:rPr lang="en-US" altLang="zh-CN" sz="3800" spc="300" dirty="0" smtClean="0">
                <a:solidFill>
                  <a:schemeClr val="bg1"/>
                </a:solidFill>
              </a:rPr>
              <a:t>PPT</a:t>
            </a:r>
            <a:r>
              <a:rPr lang="zh-CN" altLang="en-US" sz="3800" spc="300" dirty="0" smtClean="0">
                <a:solidFill>
                  <a:schemeClr val="bg1"/>
                </a:solidFill>
              </a:rPr>
              <a:t>模板</a:t>
            </a:r>
            <a:endParaRPr lang="zh-CN" altLang="en-US" sz="3800" spc="300" dirty="0">
              <a:solidFill>
                <a:schemeClr val="bg1"/>
              </a:solidFill>
            </a:endParaRPr>
          </a:p>
        </p:txBody>
      </p:sp>
      <p:pic>
        <p:nvPicPr>
          <p:cNvPr id="63" name="图片 62"/>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1925026" y="2891154"/>
            <a:ext cx="894497" cy="1016000"/>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11" cstate="print">
            <a:extLst>
              <a:ext uri="{28A0092B-C50C-407E-A947-70E740481C1C}">
                <a14:useLocalDpi xmlns:a14="http://schemas.microsoft.com/office/drawing/2010/main" val="0"/>
              </a:ext>
            </a:extLst>
          </a:blip>
          <a:srcRect t="-10631"/>
          <a:stretch/>
        </p:blipFill>
        <p:spPr>
          <a:xfrm>
            <a:off x="3039590" y="2644565"/>
            <a:ext cx="894497" cy="1016000"/>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rot="1053693">
            <a:off x="724443" y="2584124"/>
            <a:ext cx="646731" cy="7345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7938420"/>
      </p:ext>
    </p:extLst>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childTnLst>
                                </p:cTn>
                              </p:par>
                              <p:par>
                                <p:cTn id="15" presetID="6" presetClass="emph" presetSubtype="0" fill="hold" nodeType="withEffect">
                                  <p:stCondLst>
                                    <p:cond delay="0"/>
                                  </p:stCondLst>
                                  <p:childTnLst>
                                    <p:animScale>
                                      <p:cBhvr>
                                        <p:cTn id="16" dur="1000" fill="hold"/>
                                        <p:tgtEl>
                                          <p:spTgt spid="67"/>
                                        </p:tgtEl>
                                      </p:cBhvr>
                                      <p:by x="150000" y="150000"/>
                                    </p:animScale>
                                  </p:childTnLst>
                                </p:cTn>
                              </p:par>
                              <p:par>
                                <p:cTn id="17" presetID="10" presetClass="exit" presetSubtype="0" fill="hold" nodeType="withEffect">
                                  <p:stCondLst>
                                    <p:cond delay="0"/>
                                  </p:stCondLst>
                                  <p:childTnLst>
                                    <p:animEffect transition="out" filter="fade">
                                      <p:cBhvr>
                                        <p:cTn id="18" dur="1000"/>
                                        <p:tgtEl>
                                          <p:spTgt spid="67"/>
                                        </p:tgtEl>
                                      </p:cBhvr>
                                    </p:animEffect>
                                    <p:set>
                                      <p:cBhvr>
                                        <p:cTn id="19" dur="1" fill="hold">
                                          <p:stCondLst>
                                            <p:cond delay="999"/>
                                          </p:stCondLst>
                                        </p:cTn>
                                        <p:tgtEl>
                                          <p:spTgt spid="67"/>
                                        </p:tgtEl>
                                        <p:attrNameLst>
                                          <p:attrName>style.visibility</p:attrName>
                                        </p:attrNameLst>
                                      </p:cBhvr>
                                      <p:to>
                                        <p:strVal val="hidden"/>
                                      </p:to>
                                    </p:set>
                                  </p:childTnLst>
                                </p:cTn>
                              </p:par>
                            </p:childTnLst>
                          </p:cTn>
                        </p:par>
                        <p:par>
                          <p:cTn id="20" fill="hold">
                            <p:stCondLst>
                              <p:cond delay="200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000" fill="hold"/>
                                        <p:tgtEl>
                                          <p:spTgt spid="36"/>
                                        </p:tgtEl>
                                        <p:attrNameLst>
                                          <p:attrName>ppt_x</p:attrName>
                                        </p:attrNameLst>
                                      </p:cBhvr>
                                      <p:tavLst>
                                        <p:tav tm="0">
                                          <p:val>
                                            <p:strVal val="1+#ppt_w/2"/>
                                          </p:val>
                                        </p:tav>
                                        <p:tav tm="100000">
                                          <p:val>
                                            <p:strVal val="#ppt_x"/>
                                          </p:val>
                                        </p:tav>
                                      </p:tavLst>
                                    </p:anim>
                                    <p:anim calcmode="lin" valueType="num">
                                      <p:cBhvr additive="base">
                                        <p:cTn id="24" dur="10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iterate type="lt">
                                    <p:tmPct val="10000"/>
                                  </p:iterate>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1000" fill="hold"/>
                                        <p:tgtEl>
                                          <p:spTgt spid="38"/>
                                        </p:tgtEl>
                                        <p:attrNameLst>
                                          <p:attrName>ppt_x</p:attrName>
                                        </p:attrNameLst>
                                      </p:cBhvr>
                                      <p:tavLst>
                                        <p:tav tm="0">
                                          <p:val>
                                            <p:strVal val="1+#ppt_w/2"/>
                                          </p:val>
                                        </p:tav>
                                        <p:tav tm="100000">
                                          <p:val>
                                            <p:strVal val="#ppt_x"/>
                                          </p:val>
                                        </p:tav>
                                      </p:tavLst>
                                    </p:anim>
                                    <p:anim calcmode="lin" valueType="num">
                                      <p:cBhvr additive="base">
                                        <p:cTn id="28" dur="1000" fill="hold"/>
                                        <p:tgtEl>
                                          <p:spTgt spid="38"/>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2000" fill="hold"/>
                                        <p:tgtEl>
                                          <p:spTgt spid="63"/>
                                        </p:tgtEl>
                                        <p:attrNameLst>
                                          <p:attrName>ppt_x</p:attrName>
                                        </p:attrNameLst>
                                      </p:cBhvr>
                                      <p:tavLst>
                                        <p:tav tm="0">
                                          <p:val>
                                            <p:strVal val="#ppt_x"/>
                                          </p:val>
                                        </p:tav>
                                        <p:tav tm="100000">
                                          <p:val>
                                            <p:strVal val="#ppt_x"/>
                                          </p:val>
                                        </p:tav>
                                      </p:tavLst>
                                    </p:anim>
                                    <p:anim calcmode="lin" valueType="num">
                                      <p:cBhvr additive="base">
                                        <p:cTn id="32" dur="2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000"/>
                                  </p:stCondLst>
                                  <p:childTnLst>
                                    <p:set>
                                      <p:cBhvr>
                                        <p:cTn id="34" dur="1" fill="hold">
                                          <p:stCondLst>
                                            <p:cond delay="0"/>
                                          </p:stCondLst>
                                        </p:cTn>
                                        <p:tgtEl>
                                          <p:spTgt spid="66"/>
                                        </p:tgtEl>
                                        <p:attrNameLst>
                                          <p:attrName>style.visibility</p:attrName>
                                        </p:attrNameLst>
                                      </p:cBhvr>
                                      <p:to>
                                        <p:strVal val="visible"/>
                                      </p:to>
                                    </p:set>
                                    <p:anim calcmode="lin" valueType="num">
                                      <p:cBhvr additive="base">
                                        <p:cTn id="35" dur="2000" fill="hold"/>
                                        <p:tgtEl>
                                          <p:spTgt spid="66"/>
                                        </p:tgtEl>
                                        <p:attrNameLst>
                                          <p:attrName>ppt_x</p:attrName>
                                        </p:attrNameLst>
                                      </p:cBhvr>
                                      <p:tavLst>
                                        <p:tav tm="0">
                                          <p:val>
                                            <p:strVal val="#ppt_x"/>
                                          </p:val>
                                        </p:tav>
                                        <p:tav tm="100000">
                                          <p:val>
                                            <p:strVal val="#ppt_x"/>
                                          </p:val>
                                        </p:tav>
                                      </p:tavLst>
                                    </p:anim>
                                    <p:anim calcmode="lin" valueType="num">
                                      <p:cBhvr additive="base">
                                        <p:cTn id="36" dur="2000" fill="hold"/>
                                        <p:tgtEl>
                                          <p:spTgt spid="66"/>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2000" fill="hold"/>
                                        <p:tgtEl>
                                          <p:spTgt spid="63"/>
                                        </p:tgtEl>
                                        <p:attrNameLst>
                                          <p:attrName>r</p:attrName>
                                        </p:attrNameLst>
                                      </p:cBhvr>
                                    </p:animRot>
                                  </p:childTnLst>
                                </p:cTn>
                              </p:par>
                              <p:par>
                                <p:cTn id="39" presetID="8" presetClass="emph" presetSubtype="0" fill="hold" nodeType="withEffect">
                                  <p:stCondLst>
                                    <p:cond delay="1000"/>
                                  </p:stCondLst>
                                  <p:childTnLst>
                                    <p:animRot by="21600000">
                                      <p:cBhvr>
                                        <p:cTn id="40" dur="2000" fill="hold"/>
                                        <p:tgtEl>
                                          <p:spTgt spid="66"/>
                                        </p:tgtEl>
                                        <p:attrNameLst>
                                          <p:attrName>r</p:attrName>
                                        </p:attrNameLst>
                                      </p:cBhvr>
                                    </p:animRot>
                                  </p:childTnLst>
                                </p:cTn>
                              </p:par>
                              <p:par>
                                <p:cTn id="41" presetID="2" presetClass="entr" presetSubtype="1" fill="hold" nodeType="withEffect">
                                  <p:stCondLst>
                                    <p:cond delay="50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2000" fill="hold"/>
                                        <p:tgtEl>
                                          <p:spTgt spid="64"/>
                                        </p:tgtEl>
                                        <p:attrNameLst>
                                          <p:attrName>ppt_x</p:attrName>
                                        </p:attrNameLst>
                                      </p:cBhvr>
                                      <p:tavLst>
                                        <p:tav tm="0">
                                          <p:val>
                                            <p:strVal val="#ppt_x"/>
                                          </p:val>
                                        </p:tav>
                                        <p:tav tm="100000">
                                          <p:val>
                                            <p:strVal val="#ppt_x"/>
                                          </p:val>
                                        </p:tav>
                                      </p:tavLst>
                                    </p:anim>
                                    <p:anim calcmode="lin" valueType="num">
                                      <p:cBhvr additive="base">
                                        <p:cTn id="44" dur="2000" fill="hold"/>
                                        <p:tgtEl>
                                          <p:spTgt spid="64"/>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500"/>
                                  </p:stCondLst>
                                  <p:childTnLst>
                                    <p:animRot by="21600000">
                                      <p:cBhvr>
                                        <p:cTn id="46" dur="2000" fill="hold"/>
                                        <p:tgtEl>
                                          <p:spTgt spid="64"/>
                                        </p:tgtEl>
                                        <p:attrNameLst>
                                          <p:attrName>r</p:attrName>
                                        </p:attrNameLst>
                                      </p:cBhvr>
                                    </p:animRot>
                                  </p:childTnLst>
                                </p:cTn>
                              </p:par>
                            </p:childTnLst>
                          </p:cTn>
                        </p:par>
                        <p:par>
                          <p:cTn id="47" fill="hold">
                            <p:stCondLst>
                              <p:cond delay="5800"/>
                            </p:stCondLst>
                            <p:childTnLst>
                              <p:par>
                                <p:cTn id="48" presetID="2" presetClass="entr" presetSubtype="4" fill="hold" grpId="0" nodeType="afterEffect">
                                  <p:stCondLst>
                                    <p:cond delay="0"/>
                                  </p:stCondLst>
                                  <p:iterate type="lt">
                                    <p:tmPct val="10000"/>
                                  </p:iterate>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1000" fill="hold"/>
                                        <p:tgtEl>
                                          <p:spTgt spid="37"/>
                                        </p:tgtEl>
                                        <p:attrNameLst>
                                          <p:attrName>ppt_x</p:attrName>
                                        </p:attrNameLst>
                                      </p:cBhvr>
                                      <p:tavLst>
                                        <p:tav tm="0">
                                          <p:val>
                                            <p:strVal val="#ppt_x"/>
                                          </p:val>
                                        </p:tav>
                                        <p:tav tm="100000">
                                          <p:val>
                                            <p:strVal val="#ppt_x"/>
                                          </p:val>
                                        </p:tav>
                                      </p:tavLst>
                                    </p:anim>
                                    <p:anim calcmode="lin" valueType="num">
                                      <p:cBhvr additive="base">
                                        <p:cTn id="51" dur="10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8400"/>
                            </p:stCondLst>
                            <p:childTnLst>
                              <p:par>
                                <p:cTn id="53" presetID="53" presetClass="entr" presetSubtype="16"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childTnLst>
                          </p:cTn>
                        </p:par>
                        <p:par>
                          <p:cTn id="58" fill="hold">
                            <p:stCondLst>
                              <p:cond delay="8900"/>
                            </p:stCondLst>
                            <p:childTnLst>
                              <p:par>
                                <p:cTn id="59" presetID="6" presetClass="emph" presetSubtype="0" fill="hold" nodeType="afterEffect">
                                  <p:stCondLst>
                                    <p:cond delay="0"/>
                                  </p:stCondLst>
                                  <p:childTnLst>
                                    <p:animScale>
                                      <p:cBhvr>
                                        <p:cTn id="60" dur="2000" fill="hold"/>
                                        <p:tgtEl>
                                          <p:spTgt spid="32"/>
                                        </p:tgtEl>
                                      </p:cBhvr>
                                      <p:by x="150000" y="150000"/>
                                    </p:animScale>
                                  </p:childTnLst>
                                </p:cTn>
                              </p:par>
                              <p:par>
                                <p:cTn id="61" presetID="6" presetClass="emph" presetSubtype="0" fill="hold" nodeType="withEffect">
                                  <p:stCondLst>
                                    <p:cond delay="0"/>
                                  </p:stCondLst>
                                  <p:childTnLst>
                                    <p:animScale>
                                      <p:cBhvr>
                                        <p:cTn id="62"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3" repeatCount="indefinite" fill="hold" display="0">
                  <p:stCondLst>
                    <p:cond delay="indefinite"/>
                  </p:stCondLst>
                  <p:endCondLst>
                    <p:cond evt="onStopAudio" delay="0">
                      <p:tgtEl>
                        <p:sldTgt/>
                      </p:tgtEl>
                    </p:cond>
                  </p:endCondLst>
                </p:cTn>
                <p:tgtEl>
                  <p:spTgt spid="20"/>
                </p:tgtEl>
              </p:cMediaNode>
            </p:audio>
          </p:childTnLst>
        </p:cTn>
      </p:par>
    </p:tnLst>
    <p:bldLst>
      <p:bldP spid="36" grpId="0"/>
      <p:bldP spid="37" grpId="0" animBg="1"/>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p:cNvPicPr>
            <a:picLocks noChangeAspect="1" noChangeArrowheads="1"/>
          </p:cNvPicPr>
          <p:nvPr/>
        </p:nvPicPr>
        <p:blipFill>
          <a:blip r:embed="rId3" cstate="print">
            <a:grayscl/>
            <a:extLst>
              <a:ext uri="{BEBA8EAE-BF5A-486C-A8C5-ECC9F3942E4B}">
                <a14:imgProps xmlns:a14="http://schemas.microsoft.com/office/drawing/2010/main">
                  <a14:imgLayer r:embed="rId4">
                    <a14:imgEffect>
                      <a14:colorTemperature colorTemp="11200"/>
                    </a14:imgEffect>
                  </a14:imgLayer>
                </a14:imgProps>
              </a:ext>
            </a:extLst>
          </a:blip>
          <a:stretch>
            <a:fillRect/>
          </a:stretch>
        </p:blipFill>
        <p:spPr bwMode="auto">
          <a:xfrm>
            <a:off x="5585048" y="2737669"/>
            <a:ext cx="1600219" cy="1383490"/>
          </a:xfrm>
          <a:prstGeom prst="rect">
            <a:avLst/>
          </a:prstGeom>
          <a:noFill/>
          <a:effectLst>
            <a:outerShdw blurRad="50800" dist="38100" dir="2700000" algn="tl" rotWithShape="0">
              <a:prstClr val="black">
                <a:alpha val="40000"/>
              </a:prstClr>
            </a:outerShdw>
          </a:effectLst>
          <a:extLst/>
        </p:spPr>
      </p:pic>
      <p:pic>
        <p:nvPicPr>
          <p:cNvPr id="54" name="Picture 2"/>
          <p:cNvPicPr>
            <a:picLocks noChangeAspect="1" noChangeArrowheads="1"/>
          </p:cNvPicPr>
          <p:nvPr/>
        </p:nvPicPr>
        <p:blipFill>
          <a:blip r:embed="rId5" cstate="print">
            <a:grayscl/>
            <a:extLst>
              <a:ext uri="{BEBA8EAE-BF5A-486C-A8C5-ECC9F3942E4B}">
                <a14:imgProps xmlns:a14="http://schemas.microsoft.com/office/drawing/2010/main">
                  <a14:imgLayer r:embed="rId6">
                    <a14:imgEffect>
                      <a14:colorTemperature colorTemp="11200"/>
                    </a14:imgEffect>
                  </a14:imgLayer>
                </a14:imgProps>
              </a:ext>
            </a:extLst>
          </a:blip>
          <a:stretch>
            <a:fillRect/>
          </a:stretch>
        </p:blipFill>
        <p:spPr bwMode="auto">
          <a:xfrm>
            <a:off x="2612821" y="2770962"/>
            <a:ext cx="1600219" cy="1382075"/>
          </a:xfrm>
          <a:prstGeom prst="rect">
            <a:avLst/>
          </a:prstGeom>
          <a:noFill/>
          <a:effectLst>
            <a:outerShdw blurRad="50800" dist="38100" dir="2700000" algn="tl" rotWithShape="0">
              <a:prstClr val="black">
                <a:alpha val="40000"/>
              </a:prstClr>
            </a:outerShdw>
          </a:effectLst>
          <a:extLst/>
        </p:spPr>
      </p:pic>
      <p:grpSp>
        <p:nvGrpSpPr>
          <p:cNvPr id="55" name="组合 37"/>
          <p:cNvGrpSpPr>
            <a:grpSpLocks/>
          </p:cNvGrpSpPr>
          <p:nvPr/>
        </p:nvGrpSpPr>
        <p:grpSpPr bwMode="auto">
          <a:xfrm>
            <a:off x="1134714" y="1896353"/>
            <a:ext cx="1607714" cy="1386548"/>
            <a:chOff x="924731" y="2015231"/>
            <a:chExt cx="1607692" cy="1385942"/>
          </a:xfrm>
        </p:grpSpPr>
        <p:sp>
          <p:nvSpPr>
            <p:cNvPr id="59" name="六边形 58"/>
            <p:cNvSpPr/>
            <p:nvPr/>
          </p:nvSpPr>
          <p:spPr bwMode="auto">
            <a:xfrm>
              <a:off x="924731" y="2015231"/>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4100163" y="1924842"/>
            <a:ext cx="1607714" cy="1385129"/>
            <a:chOff x="3890342" y="2043058"/>
            <a:chExt cx="1607692" cy="1385942"/>
          </a:xfrm>
        </p:grpSpPr>
        <p:sp>
          <p:nvSpPr>
            <p:cNvPr id="64" name="六边形 63"/>
            <p:cNvSpPr/>
            <p:nvPr/>
          </p:nvSpPr>
          <p:spPr bwMode="auto">
            <a:xfrm>
              <a:off x="3890342" y="2043058"/>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7073550" y="1924842"/>
            <a:ext cx="1607714" cy="1385129"/>
            <a:chOff x="6864265" y="2043057"/>
            <a:chExt cx="1607692" cy="1385942"/>
          </a:xfrm>
        </p:grpSpPr>
        <p:sp>
          <p:nvSpPr>
            <p:cNvPr id="69" name="六边形 68"/>
            <p:cNvSpPr/>
            <p:nvPr/>
          </p:nvSpPr>
          <p:spPr bwMode="auto">
            <a:xfrm>
              <a:off x="6864265" y="2043057"/>
              <a:ext cx="1607692" cy="1385942"/>
            </a:xfrm>
            <a:prstGeom prst="hexagon">
              <a:avLst/>
            </a:prstGeom>
            <a:solidFill>
              <a:srgbClr val="D9AA27"/>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581300" y="1112042"/>
            <a:ext cx="1607714" cy="1385129"/>
            <a:chOff x="5372260" y="1230371"/>
            <a:chExt cx="1607692" cy="1385942"/>
          </a:xfrm>
        </p:grpSpPr>
        <p:sp>
          <p:nvSpPr>
            <p:cNvPr id="74" name="六边形 73"/>
            <p:cNvSpPr/>
            <p:nvPr/>
          </p:nvSpPr>
          <p:spPr bwMode="auto">
            <a:xfrm>
              <a:off x="5372260" y="1230371"/>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134713" y="986828"/>
            <a:ext cx="4880750" cy="521361"/>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en-US" altLang="zh-CN" sz="1200" dirty="0" smtClean="0">
              <a:solidFill>
                <a:schemeClr val="tx1"/>
              </a:solidFill>
              <a:latin typeface="微软雅黑" pitchFamily="34" charset="-122"/>
            </a:endParaRPr>
          </a:p>
          <a:p>
            <a:pPr fontAlgn="auto">
              <a:lnSpc>
                <a:spcPct val="150000"/>
              </a:lnSpc>
              <a:spcAft>
                <a:spcPts val="0"/>
              </a:spcAft>
              <a:defRPr/>
            </a:pPr>
            <a:r>
              <a:rPr lang="zh-CN" altLang="en-US" sz="1200" dirty="0" smtClean="0">
                <a:solidFill>
                  <a:schemeClr val="tx1"/>
                </a:solidFill>
                <a:latin typeface="微软雅黑" pitchFamily="34" charset="-122"/>
              </a:rPr>
              <a:t>单击</a:t>
            </a:r>
            <a:r>
              <a:rPr lang="zh-CN" altLang="en-US" sz="1200" dirty="0">
                <a:solidFill>
                  <a:schemeClr val="tx1"/>
                </a:solidFill>
                <a:latin typeface="微软雅黑" pitchFamily="34" charset="-122"/>
              </a:rPr>
              <a:t>填加文字内容单击填加文字</a:t>
            </a:r>
            <a:r>
              <a:rPr lang="zh-CN" altLang="en-US" sz="1200" dirty="0" smtClean="0">
                <a:solidFill>
                  <a:schemeClr val="tx1"/>
                </a:solidFill>
                <a:latin typeface="微软雅黑" pitchFamily="34" charset="-122"/>
              </a:rPr>
              <a:t>内容 单击</a:t>
            </a:r>
            <a:r>
              <a:rPr lang="zh-CN" altLang="en-US" sz="1200" dirty="0">
                <a:solidFill>
                  <a:schemeClr val="tx1"/>
                </a:solidFill>
                <a:latin typeface="微软雅黑" pitchFamily="34" charset="-122"/>
              </a:rPr>
              <a:t>填加文字内容单击填</a:t>
            </a:r>
            <a:r>
              <a:rPr lang="zh-CN" altLang="en-US" sz="1200" dirty="0" smtClean="0">
                <a:solidFill>
                  <a:schemeClr val="tx1"/>
                </a:solidFill>
                <a:latin typeface="微软雅黑" pitchFamily="34" charset="-122"/>
              </a:rPr>
              <a:t>加</a:t>
            </a:r>
            <a:endParaRPr lang="zh-CN" altLang="en-US" sz="1200" dirty="0">
              <a:solidFill>
                <a:schemeClr val="tx1"/>
              </a:solidFill>
              <a:latin typeface="微软雅黑" pitchFamily="34" charset="-122"/>
            </a:endParaRPr>
          </a:p>
        </p:txBody>
      </p:sp>
      <p:grpSp>
        <p:nvGrpSpPr>
          <p:cNvPr id="77" name="组合 77"/>
          <p:cNvGrpSpPr>
            <a:grpSpLocks/>
          </p:cNvGrpSpPr>
          <p:nvPr/>
        </p:nvGrpSpPr>
        <p:grpSpPr bwMode="auto">
          <a:xfrm>
            <a:off x="4100162" y="3598733"/>
            <a:ext cx="1607714" cy="1385129"/>
            <a:chOff x="6864265" y="2043057"/>
            <a:chExt cx="1607692" cy="1385942"/>
          </a:xfrm>
        </p:grpSpPr>
        <p:sp>
          <p:nvSpPr>
            <p:cNvPr id="81" name="六边形 80"/>
            <p:cNvSpPr/>
            <p:nvPr/>
          </p:nvSpPr>
          <p:spPr bwMode="auto">
            <a:xfrm>
              <a:off x="6864265" y="2043057"/>
              <a:ext cx="1607692" cy="1385942"/>
            </a:xfrm>
            <a:prstGeom prst="hexagon">
              <a:avLst/>
            </a:prstGeom>
            <a:solidFill>
              <a:schemeClr val="accent2">
                <a:lumMod val="75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8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83" name="组合 82"/>
          <p:cNvGrpSpPr/>
          <p:nvPr/>
        </p:nvGrpSpPr>
        <p:grpSpPr>
          <a:xfrm>
            <a:off x="352591" y="688270"/>
            <a:ext cx="9369259" cy="67851"/>
            <a:chOff x="288133" y="483063"/>
            <a:chExt cx="8772740" cy="64666"/>
          </a:xfrm>
        </p:grpSpPr>
        <p:sp>
          <p:nvSpPr>
            <p:cNvPr id="84" name="任意多边形 8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a:stCxn id="8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6" name="组合 85"/>
          <p:cNvGrpSpPr/>
          <p:nvPr/>
        </p:nvGrpSpPr>
        <p:grpSpPr>
          <a:xfrm>
            <a:off x="0" y="290390"/>
            <a:ext cx="641111" cy="353788"/>
            <a:chOff x="0" y="252065"/>
            <a:chExt cx="641111" cy="392113"/>
          </a:xfrm>
        </p:grpSpPr>
        <p:sp>
          <p:nvSpPr>
            <p:cNvPr id="8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9" name="五边形 8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1008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down)">
                                      <p:cBhvr>
                                        <p:cTn id="12" dur="500"/>
                                        <p:tgtEl>
                                          <p:spTgt spid="8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82"/>
                                        </p:tgtEl>
                                        <p:attrNameLst>
                                          <p:attrName>style.visibility</p:attrName>
                                        </p:attrNameLst>
                                      </p:cBhvr>
                                      <p:to>
                                        <p:strVal val="visible"/>
                                      </p:to>
                                    </p:set>
                                    <p:anim calcmode="lin" valueType="num">
                                      <p:cBhvr>
                                        <p:cTn id="16"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2"/>
                                        </p:tgtEl>
                                        <p:attrNameLst>
                                          <p:attrName>ppt_y</p:attrName>
                                        </p:attrNameLst>
                                      </p:cBhvr>
                                      <p:tavLst>
                                        <p:tav tm="0">
                                          <p:val>
                                            <p:strVal val="#ppt_y"/>
                                          </p:val>
                                        </p:tav>
                                        <p:tav tm="100000">
                                          <p:val>
                                            <p:strVal val="#ppt_y"/>
                                          </p:val>
                                        </p:tav>
                                      </p:tavLst>
                                    </p:anim>
                                    <p:anim calcmode="lin" valueType="num">
                                      <p:cBhvr>
                                        <p:cTn id="18"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82"/>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800"/>
                            </p:stCondLst>
                            <p:childTnLst>
                              <p:par>
                                <p:cTn id="30" presetID="53" presetClass="entr" presetSubtype="528"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p:cTn id="32" dur="350" fill="hold"/>
                                        <p:tgtEl>
                                          <p:spTgt spid="60"/>
                                        </p:tgtEl>
                                        <p:attrNameLst>
                                          <p:attrName>ppt_w</p:attrName>
                                        </p:attrNameLst>
                                      </p:cBhvr>
                                      <p:tavLst>
                                        <p:tav tm="0">
                                          <p:val>
                                            <p:fltVal val="0"/>
                                          </p:val>
                                        </p:tav>
                                        <p:tav tm="100000">
                                          <p:val>
                                            <p:strVal val="#ppt_w"/>
                                          </p:val>
                                        </p:tav>
                                      </p:tavLst>
                                    </p:anim>
                                    <p:anim calcmode="lin" valueType="num">
                                      <p:cBhvr>
                                        <p:cTn id="33" dur="350" fill="hold"/>
                                        <p:tgtEl>
                                          <p:spTgt spid="60"/>
                                        </p:tgtEl>
                                        <p:attrNameLst>
                                          <p:attrName>ppt_h</p:attrName>
                                        </p:attrNameLst>
                                      </p:cBhvr>
                                      <p:tavLst>
                                        <p:tav tm="0">
                                          <p:val>
                                            <p:fltVal val="0"/>
                                          </p:val>
                                        </p:tav>
                                        <p:tav tm="100000">
                                          <p:val>
                                            <p:strVal val="#ppt_h"/>
                                          </p:val>
                                        </p:tav>
                                      </p:tavLst>
                                    </p:anim>
                                    <p:animEffect transition="in" filter="fade">
                                      <p:cBhvr>
                                        <p:cTn id="34" dur="350"/>
                                        <p:tgtEl>
                                          <p:spTgt spid="60"/>
                                        </p:tgtEl>
                                      </p:cBhvr>
                                    </p:animEffect>
                                    <p:anim calcmode="lin" valueType="num">
                                      <p:cBhvr>
                                        <p:cTn id="35" dur="350" fill="hold"/>
                                        <p:tgtEl>
                                          <p:spTgt spid="60"/>
                                        </p:tgtEl>
                                        <p:attrNameLst>
                                          <p:attrName>ppt_x</p:attrName>
                                        </p:attrNameLst>
                                      </p:cBhvr>
                                      <p:tavLst>
                                        <p:tav tm="0">
                                          <p:val>
                                            <p:fltVal val="0.5"/>
                                          </p:val>
                                        </p:tav>
                                        <p:tav tm="100000">
                                          <p:val>
                                            <p:strVal val="#ppt_x"/>
                                          </p:val>
                                        </p:tav>
                                      </p:tavLst>
                                    </p:anim>
                                    <p:anim calcmode="lin" valueType="num">
                                      <p:cBhvr>
                                        <p:cTn id="36" dur="350" fill="hold"/>
                                        <p:tgtEl>
                                          <p:spTgt spid="60"/>
                                        </p:tgtEl>
                                        <p:attrNameLst>
                                          <p:attrName>ppt_y</p:attrName>
                                        </p:attrNameLst>
                                      </p:cBhvr>
                                      <p:tavLst>
                                        <p:tav tm="0">
                                          <p:val>
                                            <p:fltVal val="0.5"/>
                                          </p:val>
                                        </p:tav>
                                        <p:tav tm="100000">
                                          <p:val>
                                            <p:strVal val="#ppt_y"/>
                                          </p:val>
                                        </p:tav>
                                      </p:tavLst>
                                    </p:anim>
                                  </p:childTnLst>
                                </p:cTn>
                              </p:par>
                            </p:childTnLst>
                          </p:cTn>
                        </p:par>
                        <p:par>
                          <p:cTn id="37" fill="hold">
                            <p:stCondLst>
                              <p:cond delay="2150"/>
                            </p:stCondLst>
                            <p:childTnLst>
                              <p:par>
                                <p:cTn id="38" presetID="53" presetClass="entr" presetSubtype="528"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350" fill="hold"/>
                                        <p:tgtEl>
                                          <p:spTgt spid="70"/>
                                        </p:tgtEl>
                                        <p:attrNameLst>
                                          <p:attrName>ppt_w</p:attrName>
                                        </p:attrNameLst>
                                      </p:cBhvr>
                                      <p:tavLst>
                                        <p:tav tm="0">
                                          <p:val>
                                            <p:fltVal val="0"/>
                                          </p:val>
                                        </p:tav>
                                        <p:tav tm="100000">
                                          <p:val>
                                            <p:strVal val="#ppt_w"/>
                                          </p:val>
                                        </p:tav>
                                      </p:tavLst>
                                    </p:anim>
                                    <p:anim calcmode="lin" valueType="num">
                                      <p:cBhvr>
                                        <p:cTn id="41" dur="350" fill="hold"/>
                                        <p:tgtEl>
                                          <p:spTgt spid="70"/>
                                        </p:tgtEl>
                                        <p:attrNameLst>
                                          <p:attrName>ppt_h</p:attrName>
                                        </p:attrNameLst>
                                      </p:cBhvr>
                                      <p:tavLst>
                                        <p:tav tm="0">
                                          <p:val>
                                            <p:fltVal val="0"/>
                                          </p:val>
                                        </p:tav>
                                        <p:tav tm="100000">
                                          <p:val>
                                            <p:strVal val="#ppt_h"/>
                                          </p:val>
                                        </p:tav>
                                      </p:tavLst>
                                    </p:anim>
                                    <p:animEffect transition="in" filter="fade">
                                      <p:cBhvr>
                                        <p:cTn id="42" dur="350"/>
                                        <p:tgtEl>
                                          <p:spTgt spid="70"/>
                                        </p:tgtEl>
                                      </p:cBhvr>
                                    </p:animEffect>
                                    <p:anim calcmode="lin" valueType="num">
                                      <p:cBhvr>
                                        <p:cTn id="43" dur="350" fill="hold"/>
                                        <p:tgtEl>
                                          <p:spTgt spid="70"/>
                                        </p:tgtEl>
                                        <p:attrNameLst>
                                          <p:attrName>ppt_x</p:attrName>
                                        </p:attrNameLst>
                                      </p:cBhvr>
                                      <p:tavLst>
                                        <p:tav tm="0">
                                          <p:val>
                                            <p:fltVal val="0.5"/>
                                          </p:val>
                                        </p:tav>
                                        <p:tav tm="100000">
                                          <p:val>
                                            <p:strVal val="#ppt_x"/>
                                          </p:val>
                                        </p:tav>
                                      </p:tavLst>
                                    </p:anim>
                                    <p:anim calcmode="lin" valueType="num">
                                      <p:cBhvr>
                                        <p:cTn id="44" dur="350" fill="hold"/>
                                        <p:tgtEl>
                                          <p:spTgt spid="70"/>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528"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350" fill="hold"/>
                                        <p:tgtEl>
                                          <p:spTgt spid="65"/>
                                        </p:tgtEl>
                                        <p:attrNameLst>
                                          <p:attrName>ppt_w</p:attrName>
                                        </p:attrNameLst>
                                      </p:cBhvr>
                                      <p:tavLst>
                                        <p:tav tm="0">
                                          <p:val>
                                            <p:fltVal val="0"/>
                                          </p:val>
                                        </p:tav>
                                        <p:tav tm="100000">
                                          <p:val>
                                            <p:strVal val="#ppt_w"/>
                                          </p:val>
                                        </p:tav>
                                      </p:tavLst>
                                    </p:anim>
                                    <p:anim calcmode="lin" valueType="num">
                                      <p:cBhvr>
                                        <p:cTn id="49" dur="350" fill="hold"/>
                                        <p:tgtEl>
                                          <p:spTgt spid="65"/>
                                        </p:tgtEl>
                                        <p:attrNameLst>
                                          <p:attrName>ppt_h</p:attrName>
                                        </p:attrNameLst>
                                      </p:cBhvr>
                                      <p:tavLst>
                                        <p:tav tm="0">
                                          <p:val>
                                            <p:fltVal val="0"/>
                                          </p:val>
                                        </p:tav>
                                        <p:tav tm="100000">
                                          <p:val>
                                            <p:strVal val="#ppt_h"/>
                                          </p:val>
                                        </p:tav>
                                      </p:tavLst>
                                    </p:anim>
                                    <p:animEffect transition="in" filter="fade">
                                      <p:cBhvr>
                                        <p:cTn id="50" dur="350"/>
                                        <p:tgtEl>
                                          <p:spTgt spid="65"/>
                                        </p:tgtEl>
                                      </p:cBhvr>
                                    </p:animEffect>
                                    <p:anim calcmode="lin" valueType="num">
                                      <p:cBhvr>
                                        <p:cTn id="51" dur="350" fill="hold"/>
                                        <p:tgtEl>
                                          <p:spTgt spid="65"/>
                                        </p:tgtEl>
                                        <p:attrNameLst>
                                          <p:attrName>ppt_x</p:attrName>
                                        </p:attrNameLst>
                                      </p:cBhvr>
                                      <p:tavLst>
                                        <p:tav tm="0">
                                          <p:val>
                                            <p:fltVal val="0.5"/>
                                          </p:val>
                                        </p:tav>
                                        <p:tav tm="100000">
                                          <p:val>
                                            <p:strVal val="#ppt_x"/>
                                          </p:val>
                                        </p:tav>
                                      </p:tavLst>
                                    </p:anim>
                                    <p:anim calcmode="lin" valueType="num">
                                      <p:cBhvr>
                                        <p:cTn id="52" dur="350" fill="hold"/>
                                        <p:tgtEl>
                                          <p:spTgt spid="65"/>
                                        </p:tgtEl>
                                        <p:attrNameLst>
                                          <p:attrName>ppt_y</p:attrName>
                                        </p:attrNameLst>
                                      </p:cBhvr>
                                      <p:tavLst>
                                        <p:tav tm="0">
                                          <p:val>
                                            <p:fltVal val="0.5"/>
                                          </p:val>
                                        </p:tav>
                                        <p:tav tm="100000">
                                          <p:val>
                                            <p:strVal val="#ppt_y"/>
                                          </p:val>
                                        </p:tav>
                                      </p:tavLst>
                                    </p:anim>
                                  </p:childTnLst>
                                </p:cTn>
                              </p:par>
                            </p:childTnLst>
                          </p:cTn>
                        </p:par>
                        <p:par>
                          <p:cTn id="53" fill="hold">
                            <p:stCondLst>
                              <p:cond delay="2850"/>
                            </p:stCondLst>
                            <p:childTnLst>
                              <p:par>
                                <p:cTn id="54" presetID="53" presetClass="entr" presetSubtype="52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350" fill="hold"/>
                                        <p:tgtEl>
                                          <p:spTgt spid="51"/>
                                        </p:tgtEl>
                                        <p:attrNameLst>
                                          <p:attrName>ppt_w</p:attrName>
                                        </p:attrNameLst>
                                      </p:cBhvr>
                                      <p:tavLst>
                                        <p:tav tm="0">
                                          <p:val>
                                            <p:fltVal val="0"/>
                                          </p:val>
                                        </p:tav>
                                        <p:tav tm="100000">
                                          <p:val>
                                            <p:strVal val="#ppt_w"/>
                                          </p:val>
                                        </p:tav>
                                      </p:tavLst>
                                    </p:anim>
                                    <p:anim calcmode="lin" valueType="num">
                                      <p:cBhvr>
                                        <p:cTn id="57" dur="350" fill="hold"/>
                                        <p:tgtEl>
                                          <p:spTgt spid="51"/>
                                        </p:tgtEl>
                                        <p:attrNameLst>
                                          <p:attrName>ppt_h</p:attrName>
                                        </p:attrNameLst>
                                      </p:cBhvr>
                                      <p:tavLst>
                                        <p:tav tm="0">
                                          <p:val>
                                            <p:fltVal val="0"/>
                                          </p:val>
                                        </p:tav>
                                        <p:tav tm="100000">
                                          <p:val>
                                            <p:strVal val="#ppt_h"/>
                                          </p:val>
                                        </p:tav>
                                      </p:tavLst>
                                    </p:anim>
                                    <p:animEffect transition="in" filter="fade">
                                      <p:cBhvr>
                                        <p:cTn id="58" dur="350"/>
                                        <p:tgtEl>
                                          <p:spTgt spid="51"/>
                                        </p:tgtEl>
                                      </p:cBhvr>
                                    </p:animEffect>
                                    <p:anim calcmode="lin" valueType="num">
                                      <p:cBhvr>
                                        <p:cTn id="59" dur="350" fill="hold"/>
                                        <p:tgtEl>
                                          <p:spTgt spid="51"/>
                                        </p:tgtEl>
                                        <p:attrNameLst>
                                          <p:attrName>ppt_x</p:attrName>
                                        </p:attrNameLst>
                                      </p:cBhvr>
                                      <p:tavLst>
                                        <p:tav tm="0">
                                          <p:val>
                                            <p:fltVal val="0.5"/>
                                          </p:val>
                                        </p:tav>
                                        <p:tav tm="100000">
                                          <p:val>
                                            <p:strVal val="#ppt_x"/>
                                          </p:val>
                                        </p:tav>
                                      </p:tavLst>
                                    </p:anim>
                                    <p:anim calcmode="lin" valueType="num">
                                      <p:cBhvr>
                                        <p:cTn id="60" dur="350" fill="hold"/>
                                        <p:tgtEl>
                                          <p:spTgt spid="51"/>
                                        </p:tgtEl>
                                        <p:attrNameLst>
                                          <p:attrName>ppt_y</p:attrName>
                                        </p:attrNameLst>
                                      </p:cBhvr>
                                      <p:tavLst>
                                        <p:tav tm="0">
                                          <p:val>
                                            <p:fltVal val="0.5"/>
                                          </p:val>
                                        </p:tav>
                                        <p:tav tm="100000">
                                          <p:val>
                                            <p:strVal val="#ppt_y"/>
                                          </p:val>
                                        </p:tav>
                                      </p:tavLst>
                                    </p:anim>
                                  </p:childTnLst>
                                </p:cTn>
                              </p:par>
                            </p:childTnLst>
                          </p:cTn>
                        </p:par>
                        <p:par>
                          <p:cTn id="61" fill="hold">
                            <p:stCondLst>
                              <p:cond delay="3200"/>
                            </p:stCondLst>
                            <p:childTnLst>
                              <p:par>
                                <p:cTn id="62" presetID="53" presetClass="entr" presetSubtype="528"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350" fill="hold"/>
                                        <p:tgtEl>
                                          <p:spTgt spid="54"/>
                                        </p:tgtEl>
                                        <p:attrNameLst>
                                          <p:attrName>ppt_w</p:attrName>
                                        </p:attrNameLst>
                                      </p:cBhvr>
                                      <p:tavLst>
                                        <p:tav tm="0">
                                          <p:val>
                                            <p:fltVal val="0"/>
                                          </p:val>
                                        </p:tav>
                                        <p:tav tm="100000">
                                          <p:val>
                                            <p:strVal val="#ppt_w"/>
                                          </p:val>
                                        </p:tav>
                                      </p:tavLst>
                                    </p:anim>
                                    <p:anim calcmode="lin" valueType="num">
                                      <p:cBhvr>
                                        <p:cTn id="65" dur="350" fill="hold"/>
                                        <p:tgtEl>
                                          <p:spTgt spid="54"/>
                                        </p:tgtEl>
                                        <p:attrNameLst>
                                          <p:attrName>ppt_h</p:attrName>
                                        </p:attrNameLst>
                                      </p:cBhvr>
                                      <p:tavLst>
                                        <p:tav tm="0">
                                          <p:val>
                                            <p:fltVal val="0"/>
                                          </p:val>
                                        </p:tav>
                                        <p:tav tm="100000">
                                          <p:val>
                                            <p:strVal val="#ppt_h"/>
                                          </p:val>
                                        </p:tav>
                                      </p:tavLst>
                                    </p:anim>
                                    <p:animEffect transition="in" filter="fade">
                                      <p:cBhvr>
                                        <p:cTn id="66" dur="350"/>
                                        <p:tgtEl>
                                          <p:spTgt spid="54"/>
                                        </p:tgtEl>
                                      </p:cBhvr>
                                    </p:animEffect>
                                    <p:anim calcmode="lin" valueType="num">
                                      <p:cBhvr>
                                        <p:cTn id="67" dur="350" fill="hold"/>
                                        <p:tgtEl>
                                          <p:spTgt spid="54"/>
                                        </p:tgtEl>
                                        <p:attrNameLst>
                                          <p:attrName>ppt_x</p:attrName>
                                        </p:attrNameLst>
                                      </p:cBhvr>
                                      <p:tavLst>
                                        <p:tav tm="0">
                                          <p:val>
                                            <p:fltVal val="0.5"/>
                                          </p:val>
                                        </p:tav>
                                        <p:tav tm="100000">
                                          <p:val>
                                            <p:strVal val="#ppt_x"/>
                                          </p:val>
                                        </p:tav>
                                      </p:tavLst>
                                    </p:anim>
                                    <p:anim calcmode="lin" valueType="num">
                                      <p:cBhvr>
                                        <p:cTn id="68" dur="350" fill="hold"/>
                                        <p:tgtEl>
                                          <p:spTgt spid="54"/>
                                        </p:tgtEl>
                                        <p:attrNameLst>
                                          <p:attrName>ppt_y</p:attrName>
                                        </p:attrNameLst>
                                      </p:cBhvr>
                                      <p:tavLst>
                                        <p:tav tm="0">
                                          <p:val>
                                            <p:fltVal val="0.5"/>
                                          </p:val>
                                        </p:tav>
                                        <p:tav tm="100000">
                                          <p:val>
                                            <p:strVal val="#ppt_y"/>
                                          </p:val>
                                        </p:tav>
                                      </p:tavLst>
                                    </p:anim>
                                  </p:childTnLst>
                                </p:cTn>
                              </p:par>
                            </p:childTnLst>
                          </p:cTn>
                        </p:par>
                        <p:par>
                          <p:cTn id="69" fill="hold">
                            <p:stCondLst>
                              <p:cond delay="35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390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2"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chemeClr val="accent2">
              <a:lumMod val="75000"/>
            </a:schemeClr>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主要工作</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8" name="矩形 8"/>
          <p:cNvSpPr>
            <a:spLocks noChangeArrowheads="1"/>
          </p:cNvSpPr>
          <p:nvPr/>
        </p:nvSpPr>
        <p:spPr bwMode="auto">
          <a:xfrm>
            <a:off x="6139234" y="732110"/>
            <a:ext cx="2306638" cy="2306637"/>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9" name="矩形 7"/>
          <p:cNvSpPr>
            <a:spLocks noChangeArrowheads="1"/>
          </p:cNvSpPr>
          <p:nvPr/>
        </p:nvSpPr>
        <p:spPr bwMode="auto">
          <a:xfrm>
            <a:off x="6302747" y="895622"/>
            <a:ext cx="1978025" cy="1979613"/>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0" name="矩形 6"/>
          <p:cNvSpPr>
            <a:spLocks noChangeArrowheads="1"/>
          </p:cNvSpPr>
          <p:nvPr/>
        </p:nvSpPr>
        <p:spPr bwMode="auto">
          <a:xfrm>
            <a:off x="6480547" y="1075010"/>
            <a:ext cx="1622425" cy="1622425"/>
          </a:xfrm>
          <a:prstGeom prst="rect">
            <a:avLst/>
          </a:prstGeom>
          <a:solidFill>
            <a:schemeClr val="accent2">
              <a:lumMod val="75000"/>
            </a:schemeClr>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1" name="矩形 50"/>
          <p:cNvSpPr>
            <a:spLocks noChangeArrowheads="1"/>
          </p:cNvSpPr>
          <p:nvPr/>
        </p:nvSpPr>
        <p:spPr bwMode="auto">
          <a:xfrm>
            <a:off x="6658347" y="1251222"/>
            <a:ext cx="1268412" cy="1268413"/>
          </a:xfrm>
          <a:prstGeom prst="rect">
            <a:avLst/>
          </a:prstGeom>
          <a:solidFill>
            <a:schemeClr val="accent2">
              <a:lumMod val="75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2" name="矩形 4"/>
          <p:cNvSpPr>
            <a:spLocks noChangeArrowheads="1"/>
          </p:cNvSpPr>
          <p:nvPr/>
        </p:nvSpPr>
        <p:spPr bwMode="auto">
          <a:xfrm>
            <a:off x="6823447" y="1417910"/>
            <a:ext cx="936625" cy="936625"/>
          </a:xfrm>
          <a:prstGeom prst="rect">
            <a:avLst/>
          </a:prstGeom>
          <a:solidFill>
            <a:schemeClr val="accent2">
              <a:lumMod val="75000"/>
            </a:schemeClr>
          </a:soli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dirty="0">
                <a:solidFill>
                  <a:srgbClr val="F4F4F4"/>
                </a:solidFill>
                <a:latin typeface="+mn-lt"/>
                <a:ea typeface="+mn-ea"/>
                <a:sym typeface="Arial" pitchFamily="34" charset="0"/>
              </a:rPr>
              <a:t>2</a:t>
            </a:r>
            <a:endParaRPr lang="zh-CN" altLang="en-US" sz="8000" b="1" dirty="0">
              <a:solidFill>
                <a:srgbClr val="F4F4F4"/>
              </a:solidFill>
              <a:latin typeface="+mn-lt"/>
              <a:ea typeface="+mn-ea"/>
              <a:sym typeface="Arial"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smtClean="0">
                <a:solidFill>
                  <a:schemeClr val="accent2">
                    <a:lumMod val="75000"/>
                  </a:schemeClr>
                </a:solidFill>
                <a:latin typeface="微软雅黑" pitchFamily="34" charset="-122"/>
                <a:ea typeface="微软雅黑" pitchFamily="34" charset="-122"/>
                <a:sym typeface="微软雅黑" pitchFamily="34" charset="-122"/>
              </a:rPr>
              <a:t>THE MAIN WORK</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463277" y="372294"/>
            <a:ext cx="656171" cy="656171"/>
            <a:chOff x="7021166" y="4387903"/>
            <a:chExt cx="656171" cy="656171"/>
          </a:xfrm>
          <a:solidFill>
            <a:schemeClr val="accent2">
              <a:lumMod val="75000"/>
            </a:schemeClr>
          </a:solidFill>
        </p:grpSpPr>
        <p:grpSp>
          <p:nvGrpSpPr>
            <p:cNvPr id="67" name="组合 66"/>
            <p:cNvGrpSpPr/>
            <p:nvPr/>
          </p:nvGrpSpPr>
          <p:grpSpPr>
            <a:xfrm>
              <a:off x="7021166" y="4387903"/>
              <a:ext cx="656171" cy="656171"/>
              <a:chOff x="8415030" y="1301255"/>
              <a:chExt cx="1491176" cy="1491176"/>
            </a:xfrm>
            <a:grpFill/>
            <a:effectLst>
              <a:outerShdw blurRad="304800" dist="63500" dir="8100000" algn="tr" rotWithShape="0">
                <a:schemeClr val="tx1">
                  <a:alpha val="60000"/>
                </a:schemeClr>
              </a:outerShdw>
            </a:effectLst>
          </p:grpSpPr>
          <p:sp>
            <p:nvSpPr>
              <p:cNvPr id="69" name="椭圆 68"/>
              <p:cNvSpPr/>
              <p:nvPr/>
            </p:nvSpPr>
            <p:spPr>
              <a:xfrm>
                <a:off x="8415030"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9" y="1326844"/>
                <a:ext cx="1440001" cy="14400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26" name="组合 25"/>
          <p:cNvGrpSpPr/>
          <p:nvPr/>
        </p:nvGrpSpPr>
        <p:grpSpPr>
          <a:xfrm>
            <a:off x="-1" y="-1"/>
            <a:ext cx="5667376" cy="5400676"/>
            <a:chOff x="175369" y="80153"/>
            <a:chExt cx="5492006" cy="5230924"/>
          </a:xfrm>
        </p:grpSpPr>
        <p:sp>
          <p:nvSpPr>
            <p:cNvPr id="27"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30"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1"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2"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3"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4"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5"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6"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37"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extLst>
      <p:ext uri="{BB962C8B-B14F-4D97-AF65-F5344CB8AC3E}">
        <p14:creationId xmlns:p14="http://schemas.microsoft.com/office/powerpoint/2010/main" val="392036100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1000"/>
                                        <p:tgtEl>
                                          <p:spTgt spid="29"/>
                                        </p:tgtEl>
                                      </p:cBhvr>
                                    </p:animEffect>
                                  </p:childTnLst>
                                </p:cTn>
                              </p:par>
                              <p:par>
                                <p:cTn id="8" presetID="22" presetClass="entr" presetSubtype="1"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up)">
                                      <p:cBhvr>
                                        <p:cTn id="10" dur="1000"/>
                                        <p:tgtEl>
                                          <p:spTgt spid="26"/>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625475" y="1116013"/>
            <a:ext cx="8507413" cy="422275"/>
            <a:chOff x="439196" y="420756"/>
            <a:chExt cx="8612670" cy="422802"/>
          </a:xfrm>
          <a:solidFill>
            <a:schemeClr val="accent2">
              <a:lumMod val="75000"/>
            </a:schemeClr>
          </a:solidFill>
        </p:grpSpPr>
        <p:sp>
          <p:nvSpPr>
            <p:cNvPr id="81" name="矩形 80"/>
            <p:cNvSpPr/>
            <p:nvPr/>
          </p:nvSpPr>
          <p:spPr>
            <a:xfrm>
              <a:off x="439196" y="420756"/>
              <a:ext cx="8612670" cy="422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000" b="1" dirty="0" smtClean="0">
                  <a:solidFill>
                    <a:schemeClr val="bg1"/>
                  </a:solidFill>
                </a:rPr>
                <a:t>主要工作</a:t>
              </a:r>
              <a:endParaRPr lang="zh-CN" altLang="en-US" sz="2000" b="1" dirty="0">
                <a:solidFill>
                  <a:schemeClr val="bg1"/>
                </a:solidFill>
              </a:endParaRP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dirty="0">
                <a:solidFill>
                  <a:srgbClr val="D9AA27"/>
                </a:solidFill>
                <a:latin typeface="微软雅黑" pitchFamily="34" charset="-122"/>
                <a:ea typeface="Segoe"/>
                <a:cs typeface="Segoe"/>
              </a:rPr>
              <a:t>单击添加标题</a:t>
            </a:r>
            <a:endParaRPr lang="en-US" sz="2000" b="1" dirty="0">
              <a:solidFill>
                <a:srgbClr val="D9AA27"/>
              </a:solidFill>
              <a:latin typeface="微软雅黑" pitchFamily="34" charset="-122"/>
              <a:ea typeface="Segoe"/>
              <a:cs typeface="Segoe"/>
            </a:endParaRPr>
          </a:p>
          <a:p>
            <a:pPr indent="-3175" algn="ctr"/>
            <a:endParaRPr lang="en-US"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dirty="0">
                <a:solidFill>
                  <a:schemeClr val="accent2">
                    <a:lumMod val="75000"/>
                  </a:schemeClr>
                </a:solidFill>
                <a:latin typeface="微软雅黑" pitchFamily="34" charset="-122"/>
                <a:ea typeface="Segoe"/>
                <a:cs typeface="Segoe"/>
              </a:rPr>
              <a:t>单击添加标题</a:t>
            </a:r>
            <a:endParaRPr lang="en-US" altLang="zh-CN" sz="2000" b="1" dirty="0">
              <a:solidFill>
                <a:schemeClr val="accent2">
                  <a:lumMod val="75000"/>
                </a:schemeClr>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dirty="0">
                <a:solidFill>
                  <a:schemeClr val="accent2">
                    <a:lumMod val="75000"/>
                  </a:schemeClr>
                </a:solidFill>
                <a:latin typeface="微软雅黑" pitchFamily="34" charset="-122"/>
                <a:ea typeface="Segoe"/>
                <a:cs typeface="Segoe"/>
              </a:rPr>
              <a:t>单击添加标题</a:t>
            </a:r>
            <a:endParaRPr lang="en-US" altLang="zh-CN" sz="2000" b="1" dirty="0">
              <a:solidFill>
                <a:schemeClr val="accent2">
                  <a:lumMod val="75000"/>
                </a:schemeClr>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625475" y="1743075"/>
            <a:ext cx="2003425" cy="1406525"/>
            <a:chOff x="383983" y="1134458"/>
            <a:chExt cx="2003232" cy="1405904"/>
          </a:xfrm>
          <a:solidFill>
            <a:srgbClr val="D9AA27"/>
          </a:solidFill>
        </p:grpSpPr>
        <p:sp>
          <p:nvSpPr>
            <p:cNvPr id="87" name="Rectangle 5"/>
            <p:cNvSpPr/>
            <p:nvPr/>
          </p:nvSpPr>
          <p:spPr>
            <a:xfrm>
              <a:off x="383983" y="1134458"/>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dirty="0">
                <a:solidFill>
                  <a:srgbClr val="D9AA27"/>
                </a:solidFill>
                <a:latin typeface="微软雅黑" pitchFamily="34" charset="-122"/>
                <a:ea typeface="Segoe"/>
                <a:cs typeface="Segoe"/>
              </a:rPr>
              <a:t>单击添加标题</a:t>
            </a:r>
            <a:endParaRPr lang="en-US" altLang="zh-CN" sz="2000" b="1" dirty="0">
              <a:solidFill>
                <a:srgbClr val="D9AA27"/>
              </a:solidFill>
              <a:latin typeface="微软雅黑" pitchFamily="34" charset="-122"/>
              <a:ea typeface="Segoe"/>
              <a:cs typeface="Segoe"/>
            </a:endParaRPr>
          </a:p>
          <a:p>
            <a:pPr indent="-3175" algn="ctr"/>
            <a:endParaRPr lang="en-US" altLang="zh-CN" sz="1100" dirty="0">
              <a:solidFill>
                <a:srgbClr val="573A1E"/>
              </a:solidFill>
              <a:latin typeface="微软雅黑" pitchFamily="34" charset="-122"/>
              <a:ea typeface="Segoe"/>
              <a:cs typeface="Segoe"/>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endParaRPr lang="en-US" altLang="zh-CN" sz="1400" dirty="0">
              <a:solidFill>
                <a:srgbClr val="5A5959"/>
              </a:solidFill>
              <a:latin typeface="微软雅黑" pitchFamily="34" charset="-122"/>
              <a:ea typeface="微软雅黑" pitchFamily="34" charset="-122"/>
              <a:cs typeface="Arial" pitchFamily="34" charset="0"/>
            </a:endParaRP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dirty="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7035800" y="1743075"/>
            <a:ext cx="2097088" cy="1406525"/>
            <a:chOff x="6727550" y="1134458"/>
            <a:chExt cx="2097273" cy="1405904"/>
          </a:xfrm>
          <a:solidFill>
            <a:schemeClr val="accent2">
              <a:lumMod val="75000"/>
            </a:schemeClr>
          </a:solidFill>
        </p:grpSpPr>
        <p:sp>
          <p:nvSpPr>
            <p:cNvPr id="91" name="Rectangle 6"/>
            <p:cNvSpPr/>
            <p:nvPr/>
          </p:nvSpPr>
          <p:spPr>
            <a:xfrm>
              <a:off x="6727550" y="1134458"/>
              <a:ext cx="2097273"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773363" y="1739900"/>
            <a:ext cx="2001837" cy="1406525"/>
            <a:chOff x="2505416" y="1131590"/>
            <a:chExt cx="2003232" cy="1405904"/>
          </a:xfrm>
          <a:solidFill>
            <a:schemeClr val="accent2">
              <a:lumMod val="75000"/>
            </a:schemeClr>
          </a:solidFill>
        </p:grpSpPr>
        <p:sp>
          <p:nvSpPr>
            <p:cNvPr id="94" name="Rectangle 15"/>
            <p:cNvSpPr/>
            <p:nvPr/>
          </p:nvSpPr>
          <p:spPr>
            <a:xfrm>
              <a:off x="2505416" y="1131590"/>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905375" y="1743075"/>
            <a:ext cx="2003425" cy="1406525"/>
            <a:chOff x="4611875" y="1134458"/>
            <a:chExt cx="2003232" cy="1405904"/>
          </a:xfrm>
          <a:solidFill>
            <a:srgbClr val="D9AA27"/>
          </a:solidFill>
        </p:grpSpPr>
        <p:sp>
          <p:nvSpPr>
            <p:cNvPr id="97" name="Rectangle 16"/>
            <p:cNvSpPr/>
            <p:nvPr/>
          </p:nvSpPr>
          <p:spPr>
            <a:xfrm>
              <a:off x="4611875" y="1134458"/>
              <a:ext cx="2003232" cy="1405904"/>
            </a:xfrm>
            <a:prstGeom prst="rect">
              <a:avLst/>
            </a:prstGeom>
            <a:grp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8" name="组合 37"/>
          <p:cNvGrpSpPr/>
          <p:nvPr/>
        </p:nvGrpSpPr>
        <p:grpSpPr>
          <a:xfrm>
            <a:off x="352591" y="688270"/>
            <a:ext cx="9369259" cy="67851"/>
            <a:chOff x="288133" y="483063"/>
            <a:chExt cx="8772740" cy="64666"/>
          </a:xfrm>
        </p:grpSpPr>
        <p:sp>
          <p:nvSpPr>
            <p:cNvPr id="39" name="任意多边形 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1" name="组合 40"/>
          <p:cNvGrpSpPr/>
          <p:nvPr/>
        </p:nvGrpSpPr>
        <p:grpSpPr>
          <a:xfrm>
            <a:off x="0" y="290390"/>
            <a:ext cx="641111" cy="353788"/>
            <a:chOff x="0" y="252065"/>
            <a:chExt cx="641111" cy="392113"/>
          </a:xfrm>
        </p:grpSpPr>
        <p:sp>
          <p:nvSpPr>
            <p:cNvPr id="4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4" name="五边形 4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7"/>
                                        </p:tgtEl>
                                        <p:attrNameLst>
                                          <p:attrName>ppt_y</p:attrName>
                                        </p:attrNameLst>
                                      </p:cBhvr>
                                      <p:tavLst>
                                        <p:tav tm="0">
                                          <p:val>
                                            <p:strVal val="#ppt_y"/>
                                          </p:val>
                                        </p:tav>
                                        <p:tav tm="100000">
                                          <p:val>
                                            <p:strVal val="#ppt_y"/>
                                          </p:val>
                                        </p:tav>
                                      </p:tavLst>
                                    </p:anim>
                                    <p:anim calcmode="lin" valueType="num">
                                      <p:cBhvr>
                                        <p:cTn id="1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7"/>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nodeType="afterGroup">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37"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1467691" y="1066006"/>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521916" y="1177131"/>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0" name="文本框 58"/>
          <p:cNvSpPr txBox="1"/>
          <p:nvPr/>
        </p:nvSpPr>
        <p:spPr>
          <a:xfrm>
            <a:off x="3521916" y="2507456"/>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2" name="文本框 58"/>
          <p:cNvSpPr txBox="1"/>
          <p:nvPr/>
        </p:nvSpPr>
        <p:spPr>
          <a:xfrm>
            <a:off x="3521916" y="3877469"/>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467691" y="2416969"/>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rgbClr val="D9AA2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467691" y="3790156"/>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A2780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0" name="组合 39"/>
          <p:cNvGrpSpPr/>
          <p:nvPr/>
        </p:nvGrpSpPr>
        <p:grpSpPr>
          <a:xfrm>
            <a:off x="352591" y="688270"/>
            <a:ext cx="9369259"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par>
                                <p:cTn id="21" presetID="10" presetClass="entr" presetSubtype="0" fill="hold" nodeType="withEffect">
                                  <p:stCondLst>
                                    <p:cond delay="30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10" presetClass="entr" presetSubtype="0" fill="hold" nodeType="withEffect">
                                  <p:stCondLst>
                                    <p:cond delay="3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22" presetClass="entr" presetSubtype="8" fill="hold" grpId="0" nodeType="withEffect">
                                  <p:stCondLst>
                                    <p:cond delay="60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par>
                                <p:cTn id="33" presetID="10" presetClass="entr" presetSubtype="0" fill="hold" nodeType="withEffect">
                                  <p:stCondLst>
                                    <p:cond delay="3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22" presetClass="entr" presetSubtype="8" fill="hold" grpId="0" nodeType="withEffect">
                                  <p:stCondLst>
                                    <p:cond delay="60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3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D9AA27"/>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37160" rIns="45720"/>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rgbClr val="A27802"/>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85891">
                <a:defRPr/>
              </a:pPr>
              <a:r>
                <a:rPr lang="zh-CN" altLang="en-US" sz="2400" b="1" dirty="0" smtClean="0">
                  <a:latin typeface="Segoe UI Light" pitchFamily="34" charset="0"/>
                  <a:ea typeface="+mn-ea"/>
                  <a:cs typeface="Segoe UI" pitchFamily="34" charset="0"/>
                </a:rPr>
                <a:t>主题三</a:t>
              </a:r>
              <a:endParaRPr lang="en-US" altLang="zh-CN" sz="2400" b="1" dirty="0">
                <a:latin typeface="Segoe UI Light" pitchFamily="34" charset="0"/>
                <a:ea typeface="+mn-ea"/>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27802"/>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37160" rIns="4572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fontAlgn="auto">
                <a:lnSpc>
                  <a:spcPct val="110000"/>
                </a:lnSpc>
                <a:spcAft>
                  <a:spcPts val="0"/>
                </a:spcAft>
                <a:defRPr/>
              </a:pPr>
              <a:r>
                <a:rPr lang="zh-CN" altLang="en-US" sz="1200" b="0" kern="0" spc="0" dirty="0" smtClean="0">
                  <a:solidFill>
                    <a:sysClr val="window" lastClr="FFFFFF"/>
                  </a:solidFill>
                  <a:latin typeface="+mj-ea"/>
                  <a:ea typeface="+mj-ea"/>
                  <a:cs typeface="Segoe UI" pitchFamily="34" charset="0"/>
                </a:rPr>
                <a:t>单击此处添加文本</a:t>
              </a:r>
              <a:endParaRPr altLang="zh-CN" sz="1200" b="0" kern="0" spc="0" dirty="0" smtClean="0">
                <a:solidFill>
                  <a:sysClr val="window" lastClr="FFFFFF"/>
                </a:solidFill>
                <a:latin typeface="+mj-ea"/>
                <a:ea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a:t>
              </a:r>
              <a:r>
                <a:rPr lang="zh-CN" altLang="en-US" sz="1200" b="0" kern="0" spc="0" dirty="0" smtClean="0">
                  <a:solidFill>
                    <a:sysClr val="window" lastClr="FFFFFF"/>
                  </a:solidFill>
                  <a:latin typeface="+mj-ea"/>
                  <a:cs typeface="Segoe UI" pitchFamily="34" charset="0"/>
                </a:rPr>
                <a:t>文本</a:t>
              </a:r>
              <a:endParaRPr altLang="zh-CN" sz="1200" b="0" kern="0" spc="0" dirty="0">
                <a:solidFill>
                  <a:sysClr val="window" lastClr="FFFFFF"/>
                </a:solidFill>
                <a:latin typeface="+mj-ea"/>
                <a:cs typeface="Segoe UI"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chemeClr val="accent2">
                <a:lumMod val="75000"/>
              </a:schemeClr>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r>
                <a:rPr lang="zh-CN" altLang="en-US" sz="2400" kern="0" spc="0" dirty="0" smtClean="0">
                  <a:latin typeface="Segoe UI Light" pitchFamily="34" charset="0"/>
                  <a:cs typeface="Segoe UI" pitchFamily="34" charset="0"/>
                </a:rPr>
                <a:t>主题一</a:t>
              </a:r>
              <a:endParaRPr sz="2400"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chemeClr val="accent2">
                <a:lumMod val="75000"/>
              </a:schemeClr>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914363"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rgbClr val="D9AA27"/>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r>
                <a:rPr lang="zh-CN" altLang="en-US" sz="2400" kern="0" dirty="0" smtClean="0">
                  <a:latin typeface="Segoe UI Light" pitchFamily="34" charset="0"/>
                  <a:ea typeface="+mn-ea"/>
                  <a:cs typeface="Segoe UI" pitchFamily="34" charset="0"/>
                </a:rPr>
                <a:t>主题二</a:t>
              </a:r>
              <a:endParaRPr lang="en-US" altLang="zh-CN" sz="2400" kern="0" dirty="0">
                <a:latin typeface="Segoe UI Light" pitchFamily="34" charset="0"/>
                <a:ea typeface="+mn-ea"/>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3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7" name="组合 36"/>
          <p:cNvGrpSpPr/>
          <p:nvPr/>
        </p:nvGrpSpPr>
        <p:grpSpPr>
          <a:xfrm>
            <a:off x="352591" y="688270"/>
            <a:ext cx="9369259" cy="67851"/>
            <a:chOff x="288133" y="483063"/>
            <a:chExt cx="8772740" cy="64666"/>
          </a:xfrm>
        </p:grpSpPr>
        <p:sp>
          <p:nvSpPr>
            <p:cNvPr id="38" name="任意多边形 3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3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71114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anim calcmode="lin" valueType="num">
                                      <p:cBhvr>
                                        <p:cTn id="18"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6"/>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3204741" y="1875631"/>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D9AA27"/>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3" name="组合 55"/>
          <p:cNvGrpSpPr>
            <a:grpSpLocks/>
          </p:cNvGrpSpPr>
          <p:nvPr/>
        </p:nvGrpSpPr>
        <p:grpSpPr bwMode="auto">
          <a:xfrm>
            <a:off x="5665366" y="1369219"/>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2">
                <a:lumMod val="7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4" name="组合 58"/>
          <p:cNvGrpSpPr>
            <a:grpSpLocks/>
          </p:cNvGrpSpPr>
          <p:nvPr/>
        </p:nvGrpSpPr>
        <p:grpSpPr bwMode="auto">
          <a:xfrm>
            <a:off x="1152104" y="1650206"/>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2">
                <a:lumMod val="75000"/>
              </a:schemeClr>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3" name="TextBox 53"/>
          <p:cNvSpPr txBox="1">
            <a:spLocks noChangeArrowheads="1"/>
          </p:cNvSpPr>
          <p:nvPr/>
        </p:nvSpPr>
        <p:spPr bwMode="auto">
          <a:xfrm>
            <a:off x="1214016" y="126126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grpSp>
        <p:nvGrpSpPr>
          <p:cNvPr id="5" name="组合 65"/>
          <p:cNvGrpSpPr>
            <a:grpSpLocks/>
          </p:cNvGrpSpPr>
          <p:nvPr/>
        </p:nvGrpSpPr>
        <p:grpSpPr bwMode="auto">
          <a:xfrm>
            <a:off x="7262391" y="2337594"/>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D9AA27"/>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665366" y="980281"/>
            <a:ext cx="1838325" cy="328613"/>
          </a:xfrm>
          <a:prstGeom prst="rect">
            <a:avLst/>
          </a:prstGeom>
          <a:noFill/>
          <a:ln>
            <a:noFill/>
          </a:ln>
          <a:extLst/>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2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6" name="组合 35"/>
          <p:cNvGrpSpPr/>
          <p:nvPr/>
        </p:nvGrpSpPr>
        <p:grpSpPr>
          <a:xfrm>
            <a:off x="352591" y="688270"/>
            <a:ext cx="9369259" cy="67851"/>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9" name="组合 38"/>
          <p:cNvGrpSpPr/>
          <p:nvPr/>
        </p:nvGrpSpPr>
        <p:grpSpPr>
          <a:xfrm>
            <a:off x="0" y="290390"/>
            <a:ext cx="641111" cy="353788"/>
            <a:chOff x="0" y="252065"/>
            <a:chExt cx="641111" cy="392113"/>
          </a:xfrm>
        </p:grpSpPr>
        <p:sp>
          <p:nvSpPr>
            <p:cNvPr id="4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五边形 4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623250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down)">
                                      <p:cBhvr>
                                        <p:cTn id="12" dur="500"/>
                                        <p:tgtEl>
                                          <p:spTgt spid="3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nodeType="afterGroup">
                            <p:stCondLst>
                              <p:cond delay="2950"/>
                            </p:stCondLst>
                            <p:childTnLst>
                              <p:par>
                                <p:cTn id="35" presetID="8" presetClass="emph" presetSubtype="0" fill="hold" nodeType="afterEffect">
                                  <p:stCondLst>
                                    <p:cond delay="0"/>
                                  </p:stCondLst>
                                  <p:childTnLst>
                                    <p:animRot by="21600000">
                                      <p:cBhvr>
                                        <p:cTn id="36" dur="2000" fill="hold"/>
                                        <p:tgtEl>
                                          <p:spTgt spid="2"/>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4"/>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3"/>
                                        </p:tgtEl>
                                        <p:attrNameLst>
                                          <p:attrName>r</p:attrName>
                                        </p:attrNameLst>
                                      </p:cBhvr>
                                    </p:animRot>
                                  </p:childTnLst>
                                </p:cTn>
                              </p:par>
                              <p:par>
                                <p:cTn id="41" presetID="8" presetClass="emph" presetSubtype="0" fill="hold" nodeType="withEffect">
                                  <p:stCondLst>
                                    <p:cond delay="0"/>
                                  </p:stCondLst>
                                  <p:childTnLst>
                                    <p:animRot by="21600000">
                                      <p:cBhvr>
                                        <p:cTn id="42" dur="1500" fill="hold"/>
                                        <p:tgtEl>
                                          <p:spTgt spid="5"/>
                                        </p:tgtEl>
                                        <p:attrNameLst>
                                          <p:attrName>r</p:attrName>
                                        </p:attrNameLst>
                                      </p:cBhvr>
                                    </p:animRot>
                                  </p:childTnLst>
                                </p:cTn>
                              </p:par>
                              <p:par>
                                <p:cTn id="43" presetID="42" presetClass="entr" presetSubtype="0" fill="hold" grpId="0" nodeType="withEffect">
                                  <p:stCondLst>
                                    <p:cond delay="600"/>
                                  </p:stCondLst>
                                  <p:childTnLst>
                                    <p:set>
                                      <p:cBhvr>
                                        <p:cTn id="44" dur="1" fill="hold">
                                          <p:stCondLst>
                                            <p:cond delay="0"/>
                                          </p:stCondLst>
                                        </p:cTn>
                                        <p:tgtEl>
                                          <p:spTgt spid="63"/>
                                        </p:tgtEl>
                                        <p:attrNameLst>
                                          <p:attrName>style.visibility</p:attrName>
                                        </p:attrNameLst>
                                      </p:cBhvr>
                                      <p:to>
                                        <p:strVal val="visible"/>
                                      </p:to>
                                    </p:set>
                                    <p:animEffect transition="in" filter="fade">
                                      <p:cBhvr>
                                        <p:cTn id="45" dur="500"/>
                                        <p:tgtEl>
                                          <p:spTgt spid="63"/>
                                        </p:tgtEl>
                                      </p:cBhvr>
                                    </p:animEffect>
                                    <p:anim calcmode="lin" valueType="num">
                                      <p:cBhvr>
                                        <p:cTn id="46" dur="500" fill="hold"/>
                                        <p:tgtEl>
                                          <p:spTgt spid="63"/>
                                        </p:tgtEl>
                                        <p:attrNameLst>
                                          <p:attrName>ppt_x</p:attrName>
                                        </p:attrNameLst>
                                      </p:cBhvr>
                                      <p:tavLst>
                                        <p:tav tm="0">
                                          <p:val>
                                            <p:strVal val="#ppt_x"/>
                                          </p:val>
                                        </p:tav>
                                        <p:tav tm="100000">
                                          <p:val>
                                            <p:strVal val="#ppt_x"/>
                                          </p:val>
                                        </p:tav>
                                      </p:tavLst>
                                    </p:anim>
                                    <p:anim calcmode="lin" valueType="num">
                                      <p:cBhvr>
                                        <p:cTn id="47" dur="500" fill="hold"/>
                                        <p:tgtEl>
                                          <p:spTgt spid="6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10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500"/>
                                        <p:tgtEl>
                                          <p:spTgt spid="64"/>
                                        </p:tgtEl>
                                      </p:cBhvr>
                                    </p:animEffect>
                                    <p:anim calcmode="lin" valueType="num">
                                      <p:cBhvr>
                                        <p:cTn id="51" dur="500" fill="hold"/>
                                        <p:tgtEl>
                                          <p:spTgt spid="64"/>
                                        </p:tgtEl>
                                        <p:attrNameLst>
                                          <p:attrName>ppt_x</p:attrName>
                                        </p:attrNameLst>
                                      </p:cBhvr>
                                      <p:tavLst>
                                        <p:tav tm="0">
                                          <p:val>
                                            <p:strVal val="#ppt_x"/>
                                          </p:val>
                                        </p:tav>
                                        <p:tav tm="100000">
                                          <p:val>
                                            <p:strVal val="#ppt_x"/>
                                          </p:val>
                                        </p:tav>
                                      </p:tavLst>
                                    </p:anim>
                                    <p:anim calcmode="lin" valueType="num">
                                      <p:cBhvr>
                                        <p:cTn id="52" dur="500" fill="hold"/>
                                        <p:tgtEl>
                                          <p:spTgt spid="6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30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anim calcmode="lin" valueType="num">
                                      <p:cBhvr>
                                        <p:cTn id="56" dur="500" fill="hold"/>
                                        <p:tgtEl>
                                          <p:spTgt spid="65"/>
                                        </p:tgtEl>
                                        <p:attrNameLst>
                                          <p:attrName>ppt_x</p:attrName>
                                        </p:attrNameLst>
                                      </p:cBhvr>
                                      <p:tavLst>
                                        <p:tav tm="0">
                                          <p:val>
                                            <p:strVal val="#ppt_x"/>
                                          </p:val>
                                        </p:tav>
                                        <p:tav tm="100000">
                                          <p:val>
                                            <p:strVal val="#ppt_x"/>
                                          </p:val>
                                        </p:tav>
                                      </p:tavLst>
                                    </p:anim>
                                    <p:anim calcmode="lin" valueType="num">
                                      <p:cBhvr>
                                        <p:cTn id="57" dur="500" fill="hold"/>
                                        <p:tgtEl>
                                          <p:spTgt spid="6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600"/>
                                  </p:stCondLst>
                                  <p:childTnLst>
                                    <p:set>
                                      <p:cBhvr>
                                        <p:cTn id="59" dur="1" fill="hold">
                                          <p:stCondLst>
                                            <p:cond delay="0"/>
                                          </p:stCondLst>
                                        </p:cTn>
                                        <p:tgtEl>
                                          <p:spTgt spid="69"/>
                                        </p:tgtEl>
                                        <p:attrNameLst>
                                          <p:attrName>style.visibility</p:attrName>
                                        </p:attrNameLst>
                                      </p:cBhvr>
                                      <p:to>
                                        <p:strVal val="visible"/>
                                      </p:to>
                                    </p:set>
                                    <p:animEffect transition="in" filter="fade">
                                      <p:cBhvr>
                                        <p:cTn id="60" dur="500"/>
                                        <p:tgtEl>
                                          <p:spTgt spid="69"/>
                                        </p:tgtEl>
                                      </p:cBhvr>
                                    </p:animEffect>
                                    <p:anim calcmode="lin" valueType="num">
                                      <p:cBhvr>
                                        <p:cTn id="61" dur="500" fill="hold"/>
                                        <p:tgtEl>
                                          <p:spTgt spid="69"/>
                                        </p:tgtEl>
                                        <p:attrNameLst>
                                          <p:attrName>ppt_x</p:attrName>
                                        </p:attrNameLst>
                                      </p:cBhvr>
                                      <p:tavLst>
                                        <p:tav tm="0">
                                          <p:val>
                                            <p:strVal val="#ppt_x"/>
                                          </p:val>
                                        </p:tav>
                                        <p:tav tm="100000">
                                          <p:val>
                                            <p:strVal val="#ppt_x"/>
                                          </p:val>
                                        </p:tav>
                                      </p:tavLst>
                                    </p:anim>
                                    <p:anim calcmode="lin" valueType="num">
                                      <p:cBhvr>
                                        <p:cTn id="62"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27"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rgbClr val="A27802"/>
          </a:solidFill>
          <a:ln>
            <a:noFill/>
          </a:ln>
          <a:extLst/>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2">
                  <a:lumMod val="75000"/>
                </a:schemeClr>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4"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rgbClr val="D9AA27"/>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6"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2">
                  <a:lumMod val="75000"/>
                </a:schemeClr>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8"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rgbClr val="D9AA27"/>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a:extLst/>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8" name="组合 47"/>
          <p:cNvGrpSpPr/>
          <p:nvPr/>
        </p:nvGrpSpPr>
        <p:grpSpPr>
          <a:xfrm>
            <a:off x="352591" y="688270"/>
            <a:ext cx="9369259" cy="67851"/>
            <a:chOff x="288133" y="483063"/>
            <a:chExt cx="8772740" cy="64666"/>
          </a:xfrm>
        </p:grpSpPr>
        <p:sp>
          <p:nvSpPr>
            <p:cNvPr id="49" name="任意多边形 4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4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1" name="组合 50"/>
          <p:cNvGrpSpPr/>
          <p:nvPr/>
        </p:nvGrpSpPr>
        <p:grpSpPr>
          <a:xfrm>
            <a:off x="0" y="290390"/>
            <a:ext cx="641111" cy="353788"/>
            <a:chOff x="0" y="252065"/>
            <a:chExt cx="641111" cy="392113"/>
          </a:xfrm>
        </p:grpSpPr>
        <p:sp>
          <p:nvSpPr>
            <p:cNvPr id="5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4" name="五边形 5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20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370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420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nodeType="afterGroup">
                            <p:stCondLst>
                              <p:cond delay="470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20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nodeType="afterGroup">
                            <p:stCondLst>
                              <p:cond delay="570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nodeType="afterGroup">
                            <p:stCondLst>
                              <p:cond delay="620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670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nodeType="afterGroup">
                            <p:stCondLst>
                              <p:cond delay="720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nodeType="afterGroup">
                            <p:stCondLst>
                              <p:cond delay="770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820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nodeType="afterGroup">
                            <p:stCondLst>
                              <p:cond delay="870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bodyPr>
          <a:lstStyle/>
          <a:p>
            <a:pPr algn="ctr">
              <a:lnSpc>
                <a:spcPct val="150000"/>
              </a:lnSpc>
            </a:pPr>
            <a:r>
              <a:rPr lang="zh-CN" altLang="en-US" sz="3200" b="1" dirty="0" smtClean="0">
                <a:solidFill>
                  <a:schemeClr val="accent2">
                    <a:lumMod val="75000"/>
                  </a:schemeClr>
                </a:solidFill>
                <a:latin typeface="微软雅黑" pitchFamily="34" charset="-122"/>
                <a:ea typeface="微软雅黑" pitchFamily="34" charset="-122"/>
              </a:rPr>
              <a:t>消费人群百分比情况</a:t>
            </a:r>
            <a:endParaRPr lang="zh-CN" altLang="zh-CN" sz="3200" b="1" dirty="0">
              <a:solidFill>
                <a:schemeClr val="accent2">
                  <a:lumMod val="75000"/>
                </a:schemeClr>
              </a:solidFill>
              <a:latin typeface="微软雅黑" pitchFamily="34" charset="-122"/>
              <a:ea typeface="微软雅黑" pitchFamily="34" charset="-122"/>
            </a:endParaRPr>
          </a:p>
        </p:txBody>
      </p:sp>
      <p:sp>
        <p:nvSpPr>
          <p:cNvPr id="15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54" name="组合 153"/>
          <p:cNvGrpSpPr/>
          <p:nvPr/>
        </p:nvGrpSpPr>
        <p:grpSpPr>
          <a:xfrm>
            <a:off x="352591" y="688270"/>
            <a:ext cx="9369259" cy="67851"/>
            <a:chOff x="288133" y="483063"/>
            <a:chExt cx="8772740" cy="64666"/>
          </a:xfrm>
        </p:grpSpPr>
        <p:sp>
          <p:nvSpPr>
            <p:cNvPr id="155" name="任意多边形 15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0" y="290390"/>
            <a:ext cx="641111" cy="353788"/>
            <a:chOff x="0" y="252065"/>
            <a:chExt cx="641111" cy="392113"/>
          </a:xfrm>
        </p:grpSpPr>
        <p:sp>
          <p:nvSpPr>
            <p:cNvPr id="15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5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0" name="五边形 15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7" name="Freeform 6"/>
          <p:cNvSpPr>
            <a:spLocks/>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grpSp>
        <p:nvGrpSpPr>
          <p:cNvPr id="298" name="组合 297"/>
          <p:cNvGrpSpPr/>
          <p:nvPr/>
        </p:nvGrpSpPr>
        <p:grpSpPr>
          <a:xfrm>
            <a:off x="4252365" y="2858148"/>
            <a:ext cx="1975583" cy="816852"/>
            <a:chOff x="4252365" y="2858148"/>
            <a:chExt cx="1975583" cy="816852"/>
          </a:xfrm>
          <a:solidFill>
            <a:schemeClr val="accent2">
              <a:lumMod val="60000"/>
              <a:lumOff val="40000"/>
            </a:schemeClr>
          </a:solidFill>
        </p:grpSpPr>
        <p:sp>
          <p:nvSpPr>
            <p:cNvPr id="299" name="Oval 28"/>
            <p:cNvSpPr>
              <a:spLocks noChangeArrowheads="1"/>
            </p:cNvSpPr>
            <p:nvPr/>
          </p:nvSpPr>
          <p:spPr bwMode="auto">
            <a:xfrm>
              <a:off x="4360047"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300" name="Picture 29"/>
            <p:cNvPicPr>
              <a:picLocks noChangeAspect="1" noChangeArrowheads="1"/>
            </p:cNvPicPr>
            <p:nvPr/>
          </p:nvPicPr>
          <p:blipFill>
            <a:blip r:embed="rId3" cstate="print"/>
            <a:srcRect/>
            <a:stretch>
              <a:fillRect/>
            </a:stretch>
          </p:blipFill>
          <p:spPr bwMode="auto">
            <a:xfrm>
              <a:off x="4509148" y="2964180"/>
              <a:ext cx="86974" cy="82472"/>
            </a:xfrm>
            <a:prstGeom prst="rect">
              <a:avLst/>
            </a:prstGeom>
            <a:grpFill/>
            <a:ln w="9525">
              <a:noFill/>
              <a:miter lim="800000"/>
              <a:headEnd/>
              <a:tailEnd/>
            </a:ln>
          </p:spPr>
        </p:pic>
        <p:sp>
          <p:nvSpPr>
            <p:cNvPr id="433"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4" name="Oval 31"/>
            <p:cNvSpPr>
              <a:spLocks noChangeArrowheads="1"/>
            </p:cNvSpPr>
            <p:nvPr/>
          </p:nvSpPr>
          <p:spPr bwMode="auto">
            <a:xfrm>
              <a:off x="4898466"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35" name="Picture 32"/>
            <p:cNvPicPr>
              <a:picLocks noChangeAspect="1" noChangeArrowheads="1"/>
            </p:cNvPicPr>
            <p:nvPr/>
          </p:nvPicPr>
          <p:blipFill>
            <a:blip r:embed="rId4" cstate="print"/>
            <a:srcRect/>
            <a:stretch>
              <a:fillRect/>
            </a:stretch>
          </p:blipFill>
          <p:spPr bwMode="auto">
            <a:xfrm>
              <a:off x="5043428" y="2964180"/>
              <a:ext cx="86974" cy="82472"/>
            </a:xfrm>
            <a:prstGeom prst="rect">
              <a:avLst/>
            </a:prstGeom>
            <a:grpFill/>
            <a:ln w="9525">
              <a:noFill/>
              <a:miter lim="800000"/>
              <a:headEnd/>
              <a:tailEnd/>
            </a:ln>
          </p:spPr>
        </p:pic>
        <p:sp>
          <p:nvSpPr>
            <p:cNvPr id="436"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7" name="Oval 34"/>
            <p:cNvSpPr>
              <a:spLocks noChangeArrowheads="1"/>
            </p:cNvSpPr>
            <p:nvPr/>
          </p:nvSpPr>
          <p:spPr bwMode="auto">
            <a:xfrm>
              <a:off x="5428603" y="2858148"/>
              <a:ext cx="153242"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38" name="Picture 35"/>
            <p:cNvPicPr>
              <a:picLocks noChangeAspect="1" noChangeArrowheads="1"/>
            </p:cNvPicPr>
            <p:nvPr/>
          </p:nvPicPr>
          <p:blipFill>
            <a:blip r:embed="rId5" cstate="print"/>
            <a:srcRect/>
            <a:stretch>
              <a:fillRect/>
            </a:stretch>
          </p:blipFill>
          <p:spPr bwMode="auto">
            <a:xfrm>
              <a:off x="5569420" y="2964180"/>
              <a:ext cx="91118" cy="82472"/>
            </a:xfrm>
            <a:prstGeom prst="rect">
              <a:avLst/>
            </a:prstGeom>
            <a:grpFill/>
            <a:ln w="9525">
              <a:noFill/>
              <a:miter lim="800000"/>
              <a:headEnd/>
              <a:tailEnd/>
            </a:ln>
          </p:spPr>
        </p:pic>
        <p:sp>
          <p:nvSpPr>
            <p:cNvPr id="439"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0" name="Oval 37"/>
            <p:cNvSpPr>
              <a:spLocks noChangeArrowheads="1"/>
            </p:cNvSpPr>
            <p:nvPr/>
          </p:nvSpPr>
          <p:spPr bwMode="auto">
            <a:xfrm>
              <a:off x="5967022"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41" name="Picture 38"/>
            <p:cNvPicPr>
              <a:picLocks noChangeAspect="1" noChangeArrowheads="1"/>
            </p:cNvPicPr>
            <p:nvPr/>
          </p:nvPicPr>
          <p:blipFill>
            <a:blip r:embed="rId6" cstate="print"/>
            <a:srcRect/>
            <a:stretch>
              <a:fillRect/>
            </a:stretch>
          </p:blipFill>
          <p:spPr bwMode="auto">
            <a:xfrm>
              <a:off x="6103700" y="2964180"/>
              <a:ext cx="91118" cy="82472"/>
            </a:xfrm>
            <a:prstGeom prst="rect">
              <a:avLst/>
            </a:prstGeom>
            <a:grpFill/>
            <a:ln w="9525">
              <a:noFill/>
              <a:miter lim="800000"/>
              <a:headEnd/>
              <a:tailEnd/>
            </a:ln>
          </p:spPr>
        </p:pic>
        <p:sp>
          <p:nvSpPr>
            <p:cNvPr id="442"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43" name="组合 442"/>
          <p:cNvGrpSpPr/>
          <p:nvPr/>
        </p:nvGrpSpPr>
        <p:grpSpPr>
          <a:xfrm>
            <a:off x="976292" y="3729980"/>
            <a:ext cx="2671386" cy="714745"/>
            <a:chOff x="976292" y="3729980"/>
            <a:chExt cx="2671386" cy="714745"/>
          </a:xfrm>
          <a:solidFill>
            <a:srgbClr val="A27802"/>
          </a:solidFill>
        </p:grpSpPr>
        <p:sp>
          <p:nvSpPr>
            <p:cNvPr id="444"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5" name="Oval 71"/>
            <p:cNvSpPr>
              <a:spLocks noChangeArrowheads="1"/>
            </p:cNvSpPr>
            <p:nvPr/>
          </p:nvSpPr>
          <p:spPr bwMode="auto">
            <a:xfrm>
              <a:off x="1141957"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6"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7"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8"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9" name="Oval 76"/>
            <p:cNvSpPr>
              <a:spLocks noChangeArrowheads="1"/>
            </p:cNvSpPr>
            <p:nvPr/>
          </p:nvSpPr>
          <p:spPr bwMode="auto">
            <a:xfrm>
              <a:off x="1680376"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0"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1"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2" name="Line 79"/>
            <p:cNvSpPr>
              <a:spLocks noChangeShapeType="1"/>
            </p:cNvSpPr>
            <p:nvPr/>
          </p:nvSpPr>
          <p:spPr bwMode="auto">
            <a:xfrm>
              <a:off x="1746643"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3" name="Line 80"/>
            <p:cNvSpPr>
              <a:spLocks noChangeShapeType="1"/>
            </p:cNvSpPr>
            <p:nvPr/>
          </p:nvSpPr>
          <p:spPr bwMode="auto">
            <a:xfrm>
              <a:off x="1746643"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4"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5" name="Oval 82"/>
            <p:cNvSpPr>
              <a:spLocks noChangeArrowheads="1"/>
            </p:cNvSpPr>
            <p:nvPr/>
          </p:nvSpPr>
          <p:spPr bwMode="auto">
            <a:xfrm>
              <a:off x="2206371"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6"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7"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8" name="Line 85"/>
            <p:cNvSpPr>
              <a:spLocks noChangeShapeType="1"/>
            </p:cNvSpPr>
            <p:nvPr/>
          </p:nvSpPr>
          <p:spPr bwMode="auto">
            <a:xfrm>
              <a:off x="2285062"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9" name="Line 86"/>
            <p:cNvSpPr>
              <a:spLocks noChangeShapeType="1"/>
            </p:cNvSpPr>
            <p:nvPr/>
          </p:nvSpPr>
          <p:spPr bwMode="auto">
            <a:xfrm>
              <a:off x="2285062"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0"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1" name="Oval 88"/>
            <p:cNvSpPr>
              <a:spLocks noChangeArrowheads="1"/>
            </p:cNvSpPr>
            <p:nvPr/>
          </p:nvSpPr>
          <p:spPr bwMode="auto">
            <a:xfrm>
              <a:off x="2736507"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2"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3"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4" name="Line 91"/>
            <p:cNvSpPr>
              <a:spLocks noChangeShapeType="1"/>
            </p:cNvSpPr>
            <p:nvPr/>
          </p:nvSpPr>
          <p:spPr bwMode="auto">
            <a:xfrm>
              <a:off x="28151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5" name="Line 92"/>
            <p:cNvSpPr>
              <a:spLocks noChangeShapeType="1"/>
            </p:cNvSpPr>
            <p:nvPr/>
          </p:nvSpPr>
          <p:spPr bwMode="auto">
            <a:xfrm>
              <a:off x="28151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6"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7" name="Oval 94"/>
            <p:cNvSpPr>
              <a:spLocks noChangeArrowheads="1"/>
            </p:cNvSpPr>
            <p:nvPr/>
          </p:nvSpPr>
          <p:spPr bwMode="auto">
            <a:xfrm>
              <a:off x="3274927"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8"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9"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0" name="Line 97"/>
            <p:cNvSpPr>
              <a:spLocks noChangeShapeType="1"/>
            </p:cNvSpPr>
            <p:nvPr/>
          </p:nvSpPr>
          <p:spPr bwMode="auto">
            <a:xfrm>
              <a:off x="335361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1" name="Line 98"/>
            <p:cNvSpPr>
              <a:spLocks noChangeShapeType="1"/>
            </p:cNvSpPr>
            <p:nvPr/>
          </p:nvSpPr>
          <p:spPr bwMode="auto">
            <a:xfrm>
              <a:off x="335361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72" name="组合 471"/>
          <p:cNvGrpSpPr/>
          <p:nvPr/>
        </p:nvGrpSpPr>
        <p:grpSpPr>
          <a:xfrm>
            <a:off x="1063265" y="2858148"/>
            <a:ext cx="3031716" cy="938594"/>
            <a:chOff x="1063265" y="2858148"/>
            <a:chExt cx="3031716" cy="938594"/>
          </a:xfrm>
          <a:solidFill>
            <a:schemeClr val="accent2">
              <a:lumMod val="75000"/>
            </a:schemeClr>
          </a:solidFill>
        </p:grpSpPr>
        <p:sp>
          <p:nvSpPr>
            <p:cNvPr id="473" name="Oval 10"/>
            <p:cNvSpPr>
              <a:spLocks noChangeArrowheads="1"/>
            </p:cNvSpPr>
            <p:nvPr/>
          </p:nvSpPr>
          <p:spPr bwMode="auto">
            <a:xfrm>
              <a:off x="1170950"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74" name="Picture 11"/>
            <p:cNvPicPr>
              <a:picLocks noChangeAspect="1" noChangeArrowheads="1"/>
            </p:cNvPicPr>
            <p:nvPr/>
          </p:nvPicPr>
          <p:blipFill>
            <a:blip r:embed="rId5" cstate="print"/>
            <a:srcRect/>
            <a:stretch>
              <a:fillRect/>
            </a:stretch>
          </p:blipFill>
          <p:spPr bwMode="auto">
            <a:xfrm>
              <a:off x="1315908" y="2964180"/>
              <a:ext cx="86974" cy="82472"/>
            </a:xfrm>
            <a:prstGeom prst="rect">
              <a:avLst/>
            </a:prstGeom>
            <a:grpFill/>
            <a:ln w="9525">
              <a:noFill/>
              <a:miter lim="800000"/>
              <a:headEnd/>
              <a:tailEnd/>
            </a:ln>
          </p:spPr>
        </p:pic>
        <p:sp>
          <p:nvSpPr>
            <p:cNvPr id="475"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6" name="Oval 13"/>
            <p:cNvSpPr>
              <a:spLocks noChangeArrowheads="1"/>
            </p:cNvSpPr>
            <p:nvPr/>
          </p:nvSpPr>
          <p:spPr bwMode="auto">
            <a:xfrm>
              <a:off x="1709369"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77" name="Picture 14"/>
            <p:cNvPicPr>
              <a:picLocks noChangeAspect="1" noChangeArrowheads="1"/>
            </p:cNvPicPr>
            <p:nvPr/>
          </p:nvPicPr>
          <p:blipFill>
            <a:blip r:embed="rId7" cstate="print"/>
            <a:srcRect/>
            <a:stretch>
              <a:fillRect/>
            </a:stretch>
          </p:blipFill>
          <p:spPr bwMode="auto">
            <a:xfrm>
              <a:off x="1854328" y="2964180"/>
              <a:ext cx="86974" cy="82472"/>
            </a:xfrm>
            <a:prstGeom prst="rect">
              <a:avLst/>
            </a:prstGeom>
            <a:grpFill/>
            <a:ln w="9525">
              <a:noFill/>
              <a:miter lim="800000"/>
              <a:headEnd/>
              <a:tailEnd/>
            </a:ln>
          </p:spPr>
        </p:pic>
        <p:sp>
          <p:nvSpPr>
            <p:cNvPr id="478"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9" name="Oval 16"/>
            <p:cNvSpPr>
              <a:spLocks noChangeArrowheads="1"/>
            </p:cNvSpPr>
            <p:nvPr/>
          </p:nvSpPr>
          <p:spPr bwMode="auto">
            <a:xfrm>
              <a:off x="2247788"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0" name="Picture 17"/>
            <p:cNvPicPr>
              <a:picLocks noChangeAspect="1" noChangeArrowheads="1"/>
            </p:cNvPicPr>
            <p:nvPr/>
          </p:nvPicPr>
          <p:blipFill>
            <a:blip r:embed="rId8" cstate="print"/>
            <a:srcRect/>
            <a:stretch>
              <a:fillRect/>
            </a:stretch>
          </p:blipFill>
          <p:spPr bwMode="auto">
            <a:xfrm>
              <a:off x="2388603" y="2964180"/>
              <a:ext cx="86974" cy="82472"/>
            </a:xfrm>
            <a:prstGeom prst="rect">
              <a:avLst/>
            </a:prstGeom>
            <a:grpFill/>
            <a:ln w="9525">
              <a:noFill/>
              <a:miter lim="800000"/>
              <a:headEnd/>
              <a:tailEnd/>
            </a:ln>
          </p:spPr>
        </p:pic>
        <p:sp>
          <p:nvSpPr>
            <p:cNvPr id="481"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2" name="Oval 19"/>
            <p:cNvSpPr>
              <a:spLocks noChangeArrowheads="1"/>
            </p:cNvSpPr>
            <p:nvPr/>
          </p:nvSpPr>
          <p:spPr bwMode="auto">
            <a:xfrm>
              <a:off x="2765498"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3" name="Picture 20"/>
            <p:cNvPicPr>
              <a:picLocks noChangeAspect="1" noChangeArrowheads="1"/>
            </p:cNvPicPr>
            <p:nvPr/>
          </p:nvPicPr>
          <p:blipFill>
            <a:blip r:embed="rId8" cstate="print"/>
            <a:srcRect/>
            <a:stretch>
              <a:fillRect/>
            </a:stretch>
          </p:blipFill>
          <p:spPr bwMode="auto">
            <a:xfrm>
              <a:off x="2914600" y="2964180"/>
              <a:ext cx="86974" cy="82472"/>
            </a:xfrm>
            <a:prstGeom prst="rect">
              <a:avLst/>
            </a:prstGeom>
            <a:grpFill/>
            <a:ln w="9525">
              <a:noFill/>
              <a:miter lim="800000"/>
              <a:headEnd/>
              <a:tailEnd/>
            </a:ln>
          </p:spPr>
        </p:pic>
        <p:sp>
          <p:nvSpPr>
            <p:cNvPr id="484"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5" name="Oval 22"/>
            <p:cNvSpPr>
              <a:spLocks noChangeArrowheads="1"/>
            </p:cNvSpPr>
            <p:nvPr/>
          </p:nvSpPr>
          <p:spPr bwMode="auto">
            <a:xfrm>
              <a:off x="3303917" y="2858148"/>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6" name="Picture 23"/>
            <p:cNvPicPr>
              <a:picLocks noChangeAspect="1" noChangeArrowheads="1"/>
            </p:cNvPicPr>
            <p:nvPr/>
          </p:nvPicPr>
          <p:blipFill>
            <a:blip r:embed="rId9" cstate="print"/>
            <a:srcRect/>
            <a:stretch>
              <a:fillRect/>
            </a:stretch>
          </p:blipFill>
          <p:spPr bwMode="auto">
            <a:xfrm>
              <a:off x="3448876" y="2964180"/>
              <a:ext cx="86974" cy="82472"/>
            </a:xfrm>
            <a:prstGeom prst="rect">
              <a:avLst/>
            </a:prstGeom>
            <a:grpFill/>
            <a:ln w="9525">
              <a:noFill/>
              <a:miter lim="800000"/>
              <a:headEnd/>
              <a:tailEnd/>
            </a:ln>
          </p:spPr>
        </p:pic>
        <p:sp>
          <p:nvSpPr>
            <p:cNvPr id="487"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8" name="Oval 25"/>
            <p:cNvSpPr>
              <a:spLocks noChangeArrowheads="1"/>
            </p:cNvSpPr>
            <p:nvPr/>
          </p:nvSpPr>
          <p:spPr bwMode="auto">
            <a:xfrm>
              <a:off x="3834054" y="2858148"/>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pic>
          <p:nvPicPr>
            <p:cNvPr id="489" name="Picture 26"/>
            <p:cNvPicPr>
              <a:picLocks noChangeAspect="1" noChangeArrowheads="1"/>
            </p:cNvPicPr>
            <p:nvPr/>
          </p:nvPicPr>
          <p:blipFill>
            <a:blip r:embed="rId10" cstate="print"/>
            <a:srcRect/>
            <a:stretch>
              <a:fillRect/>
            </a:stretch>
          </p:blipFill>
          <p:spPr bwMode="auto">
            <a:xfrm>
              <a:off x="3970728" y="2964180"/>
              <a:ext cx="91118" cy="82472"/>
            </a:xfrm>
            <a:prstGeom prst="rect">
              <a:avLst/>
            </a:prstGeom>
            <a:grpFill/>
            <a:ln w="9525">
              <a:noFill/>
              <a:miter lim="800000"/>
              <a:headEnd/>
              <a:tailEnd/>
            </a:ln>
          </p:spPr>
        </p:pic>
        <p:sp>
          <p:nvSpPr>
            <p:cNvPr id="490"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1" name="Line 103"/>
            <p:cNvSpPr>
              <a:spLocks noChangeShapeType="1"/>
            </p:cNvSpPr>
            <p:nvPr/>
          </p:nvSpPr>
          <p:spPr bwMode="auto">
            <a:xfrm>
              <a:off x="387132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2" name="Line 104"/>
            <p:cNvSpPr>
              <a:spLocks noChangeShapeType="1"/>
            </p:cNvSpPr>
            <p:nvPr/>
          </p:nvSpPr>
          <p:spPr bwMode="auto">
            <a:xfrm>
              <a:off x="387132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3" name="组合 492"/>
          <p:cNvGrpSpPr/>
          <p:nvPr/>
        </p:nvGrpSpPr>
        <p:grpSpPr>
          <a:xfrm>
            <a:off x="3635254" y="3729980"/>
            <a:ext cx="2671388" cy="714745"/>
            <a:chOff x="3635254" y="3729980"/>
            <a:chExt cx="2671388" cy="714745"/>
          </a:xfrm>
          <a:solidFill>
            <a:schemeClr val="accent2">
              <a:lumMod val="60000"/>
              <a:lumOff val="40000"/>
            </a:schemeClr>
          </a:solidFill>
        </p:grpSpPr>
        <p:sp>
          <p:nvSpPr>
            <p:cNvPr id="494"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5" name="Oval 100"/>
            <p:cNvSpPr>
              <a:spLocks noChangeArrowheads="1"/>
            </p:cNvSpPr>
            <p:nvPr/>
          </p:nvSpPr>
          <p:spPr bwMode="auto">
            <a:xfrm>
              <a:off x="379263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6"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7"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8"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9" name="Oval 106"/>
            <p:cNvSpPr>
              <a:spLocks noChangeArrowheads="1"/>
            </p:cNvSpPr>
            <p:nvPr/>
          </p:nvSpPr>
          <p:spPr bwMode="auto">
            <a:xfrm>
              <a:off x="433105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0"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1"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2" name="Line 109"/>
            <p:cNvSpPr>
              <a:spLocks noChangeShapeType="1"/>
            </p:cNvSpPr>
            <p:nvPr/>
          </p:nvSpPr>
          <p:spPr bwMode="auto">
            <a:xfrm>
              <a:off x="4409748"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3" name="Line 110"/>
            <p:cNvSpPr>
              <a:spLocks noChangeShapeType="1"/>
            </p:cNvSpPr>
            <p:nvPr/>
          </p:nvSpPr>
          <p:spPr bwMode="auto">
            <a:xfrm>
              <a:off x="4409748"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4"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5" name="Oval 112"/>
            <p:cNvSpPr>
              <a:spLocks noChangeArrowheads="1"/>
            </p:cNvSpPr>
            <p:nvPr/>
          </p:nvSpPr>
          <p:spPr bwMode="auto">
            <a:xfrm>
              <a:off x="4869475"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6"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7"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8" name="Line 115"/>
            <p:cNvSpPr>
              <a:spLocks noChangeShapeType="1"/>
            </p:cNvSpPr>
            <p:nvPr/>
          </p:nvSpPr>
          <p:spPr bwMode="auto">
            <a:xfrm>
              <a:off x="494816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9" name="Line 116"/>
            <p:cNvSpPr>
              <a:spLocks noChangeShapeType="1"/>
            </p:cNvSpPr>
            <p:nvPr/>
          </p:nvSpPr>
          <p:spPr bwMode="auto">
            <a:xfrm>
              <a:off x="4948167"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0"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1" name="Oval 118"/>
            <p:cNvSpPr>
              <a:spLocks noChangeArrowheads="1"/>
            </p:cNvSpPr>
            <p:nvPr/>
          </p:nvSpPr>
          <p:spPr bwMode="auto">
            <a:xfrm>
              <a:off x="5399612" y="3729980"/>
              <a:ext cx="144958"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2"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3"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4" name="Line 121"/>
            <p:cNvSpPr>
              <a:spLocks noChangeShapeType="1"/>
            </p:cNvSpPr>
            <p:nvPr/>
          </p:nvSpPr>
          <p:spPr bwMode="auto">
            <a:xfrm>
              <a:off x="546587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5" name="Line 122"/>
            <p:cNvSpPr>
              <a:spLocks noChangeShapeType="1"/>
            </p:cNvSpPr>
            <p:nvPr/>
          </p:nvSpPr>
          <p:spPr bwMode="auto">
            <a:xfrm>
              <a:off x="546587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6"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7" name="Oval 124"/>
            <p:cNvSpPr>
              <a:spLocks noChangeArrowheads="1"/>
            </p:cNvSpPr>
            <p:nvPr/>
          </p:nvSpPr>
          <p:spPr bwMode="auto">
            <a:xfrm>
              <a:off x="5925605" y="3729980"/>
              <a:ext cx="157385" cy="137452"/>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8"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9"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0" name="Line 127"/>
            <p:cNvSpPr>
              <a:spLocks noChangeShapeType="1"/>
            </p:cNvSpPr>
            <p:nvPr/>
          </p:nvSpPr>
          <p:spPr bwMode="auto">
            <a:xfrm>
              <a:off x="60042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1" name="Line 128"/>
            <p:cNvSpPr>
              <a:spLocks noChangeShapeType="1"/>
            </p:cNvSpPr>
            <p:nvPr/>
          </p:nvSpPr>
          <p:spPr bwMode="auto">
            <a:xfrm>
              <a:off x="6004299" y="3792814"/>
              <a:ext cx="4140" cy="3928"/>
            </a:xfrm>
            <a:prstGeom prst="lin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22" name="组合 521"/>
          <p:cNvGrpSpPr/>
          <p:nvPr/>
        </p:nvGrpSpPr>
        <p:grpSpPr>
          <a:xfrm>
            <a:off x="7620270" y="2050064"/>
            <a:ext cx="984600" cy="731841"/>
            <a:chOff x="6906828" y="1851670"/>
            <a:chExt cx="833524" cy="653393"/>
          </a:xfrm>
        </p:grpSpPr>
        <p:sp>
          <p:nvSpPr>
            <p:cNvPr id="523"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D9AA27"/>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4" name="TextBox 523"/>
            <p:cNvSpPr txBox="1"/>
            <p:nvPr/>
          </p:nvSpPr>
          <p:spPr>
            <a:xfrm>
              <a:off x="6906828" y="1940332"/>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80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grpSp>
        <p:nvGrpSpPr>
          <p:cNvPr id="525" name="组合 524"/>
          <p:cNvGrpSpPr/>
          <p:nvPr/>
        </p:nvGrpSpPr>
        <p:grpSpPr>
          <a:xfrm>
            <a:off x="7620270" y="2896925"/>
            <a:ext cx="984600" cy="731841"/>
            <a:chOff x="6906828" y="2571750"/>
            <a:chExt cx="833524" cy="653393"/>
          </a:xfrm>
        </p:grpSpPr>
        <p:sp>
          <p:nvSpPr>
            <p:cNvPr id="526"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chemeClr val="accent2">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27" name="TextBox 526"/>
            <p:cNvSpPr txBox="1"/>
            <p:nvPr/>
          </p:nvSpPr>
          <p:spPr>
            <a:xfrm>
              <a:off x="6906828" y="2660412"/>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60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grpSp>
        <p:nvGrpSpPr>
          <p:cNvPr id="528" name="组合 527"/>
          <p:cNvGrpSpPr/>
          <p:nvPr/>
        </p:nvGrpSpPr>
        <p:grpSpPr>
          <a:xfrm>
            <a:off x="7620270" y="3743785"/>
            <a:ext cx="984600" cy="731840"/>
            <a:chOff x="6906828" y="3363838"/>
            <a:chExt cx="833524" cy="653392"/>
          </a:xfrm>
        </p:grpSpPr>
        <p:sp>
          <p:nvSpPr>
            <p:cNvPr id="529"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A27802"/>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530" name="TextBox 529"/>
            <p:cNvSpPr txBox="1"/>
            <p:nvPr/>
          </p:nvSpPr>
          <p:spPr>
            <a:xfrm>
              <a:off x="6906828" y="3452499"/>
              <a:ext cx="833524" cy="5358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1" i="0" u="none" strike="noStrike" kern="0" cap="none" spc="0" normalizeH="0" baseline="0" noProof="0" dirty="0">
                  <a:ln>
                    <a:noFill/>
                  </a:ln>
                  <a:solidFill>
                    <a:sysClr val="window" lastClr="FFFFFF"/>
                  </a:solidFill>
                  <a:effectLst/>
                  <a:uLnTx/>
                  <a:uFillTx/>
                </a:rPr>
                <a:t>50</a:t>
              </a:r>
              <a:r>
                <a:rPr kumimoji="0" lang="en-US" altLang="zh-CN" sz="1800" b="1" i="0" u="none" strike="noStrike" kern="0" cap="none" spc="0" normalizeH="0" baseline="0" noProof="0" dirty="0" smtClean="0">
                  <a:ln>
                    <a:noFill/>
                  </a:ln>
                  <a:solidFill>
                    <a:sysClr val="window" lastClr="FFFFFF"/>
                  </a:solidFill>
                  <a:effectLst/>
                  <a:uLnTx/>
                  <a:uFillTx/>
                </a:rPr>
                <a:t>%</a:t>
              </a:r>
              <a:endParaRPr kumimoji="0" lang="zh-CN" altLang="en-US" sz="1800" b="1" i="0" u="none" strike="noStrike" kern="0" cap="none" spc="0" normalizeH="0" baseline="0" noProof="0" dirty="0">
                <a:ln>
                  <a:noFill/>
                </a:ln>
                <a:solidFill>
                  <a:sysClr val="window" lastClr="FFFFFF"/>
                </a:solidFill>
                <a:effectLst/>
                <a:uLnTx/>
                <a:uFillTx/>
              </a:endParaRPr>
            </a:p>
          </p:txBody>
        </p:sp>
      </p:grpSp>
      <p:sp>
        <p:nvSpPr>
          <p:cNvPr id="531" name="Freeform 6"/>
          <p:cNvSpPr>
            <a:spLocks/>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sp>
        <p:nvSpPr>
          <p:cNvPr id="532" name="Freeform 6"/>
          <p:cNvSpPr>
            <a:spLocks/>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accent2">
              <a:lumMod val="60000"/>
              <a:lumOff val="40000"/>
            </a:schemeClr>
          </a:solid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lumMod val="65000"/>
                  <a:lumOff val="35000"/>
                </a:sysClr>
              </a:solidFill>
              <a:effectLst/>
              <a:uLnTx/>
              <a:uFillTx/>
            </a:endParaRPr>
          </a:p>
        </p:txBody>
      </p:sp>
      <p:grpSp>
        <p:nvGrpSpPr>
          <p:cNvPr id="533" name="组合 532"/>
          <p:cNvGrpSpPr/>
          <p:nvPr/>
        </p:nvGrpSpPr>
        <p:grpSpPr>
          <a:xfrm>
            <a:off x="5308494" y="1939190"/>
            <a:ext cx="919454" cy="844344"/>
            <a:chOff x="5308494" y="1939190"/>
            <a:chExt cx="919454" cy="844344"/>
          </a:xfrm>
          <a:solidFill>
            <a:schemeClr val="accent2">
              <a:lumMod val="60000"/>
              <a:lumOff val="40000"/>
            </a:schemeClr>
          </a:solidFill>
        </p:grpSpPr>
        <p:sp>
          <p:nvSpPr>
            <p:cNvPr id="534" name="Oval 64"/>
            <p:cNvSpPr>
              <a:spLocks noChangeArrowheads="1"/>
            </p:cNvSpPr>
            <p:nvPr/>
          </p:nvSpPr>
          <p:spPr bwMode="auto">
            <a:xfrm>
              <a:off x="5428603" y="1939190"/>
              <a:ext cx="153242"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5"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6"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7" name="Oval 67"/>
            <p:cNvSpPr>
              <a:spLocks noChangeArrowheads="1"/>
            </p:cNvSpPr>
            <p:nvPr/>
          </p:nvSpPr>
          <p:spPr bwMode="auto">
            <a:xfrm>
              <a:off x="5954597"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8"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9"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40" name="组合 539"/>
          <p:cNvGrpSpPr/>
          <p:nvPr/>
        </p:nvGrpSpPr>
        <p:grpSpPr>
          <a:xfrm>
            <a:off x="1054982" y="1939190"/>
            <a:ext cx="4103482" cy="852195"/>
            <a:chOff x="1054982" y="1939190"/>
            <a:chExt cx="4103482" cy="852195"/>
          </a:xfrm>
          <a:solidFill>
            <a:srgbClr val="D9AA27"/>
          </a:solidFill>
        </p:grpSpPr>
        <p:sp>
          <p:nvSpPr>
            <p:cNvPr id="541" name="Oval 40"/>
            <p:cNvSpPr>
              <a:spLocks noChangeArrowheads="1"/>
            </p:cNvSpPr>
            <p:nvPr/>
          </p:nvSpPr>
          <p:spPr bwMode="auto">
            <a:xfrm>
              <a:off x="1170950"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2"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3"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4" name="Oval 43"/>
            <p:cNvSpPr>
              <a:spLocks noChangeArrowheads="1"/>
            </p:cNvSpPr>
            <p:nvPr/>
          </p:nvSpPr>
          <p:spPr bwMode="auto">
            <a:xfrm>
              <a:off x="1709369"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5"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6"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7" name="Oval 46"/>
            <p:cNvSpPr>
              <a:spLocks noChangeArrowheads="1"/>
            </p:cNvSpPr>
            <p:nvPr/>
          </p:nvSpPr>
          <p:spPr bwMode="auto">
            <a:xfrm>
              <a:off x="2239506" y="1954899"/>
              <a:ext cx="153242"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8"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9"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0" name="Oval 49"/>
            <p:cNvSpPr>
              <a:spLocks noChangeArrowheads="1"/>
            </p:cNvSpPr>
            <p:nvPr/>
          </p:nvSpPr>
          <p:spPr bwMode="auto">
            <a:xfrm>
              <a:off x="2765498"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1"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2"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3" name="Oval 52"/>
            <p:cNvSpPr>
              <a:spLocks noChangeArrowheads="1"/>
            </p:cNvSpPr>
            <p:nvPr/>
          </p:nvSpPr>
          <p:spPr bwMode="auto">
            <a:xfrm>
              <a:off x="3303917" y="1954899"/>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4"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5"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6" name="Oval 55"/>
            <p:cNvSpPr>
              <a:spLocks noChangeArrowheads="1"/>
            </p:cNvSpPr>
            <p:nvPr/>
          </p:nvSpPr>
          <p:spPr bwMode="auto">
            <a:xfrm>
              <a:off x="3821626"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7"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8"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9" name="Oval 58"/>
            <p:cNvSpPr>
              <a:spLocks noChangeArrowheads="1"/>
            </p:cNvSpPr>
            <p:nvPr/>
          </p:nvSpPr>
          <p:spPr bwMode="auto">
            <a:xfrm>
              <a:off x="4360047"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0"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1"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2" name="Oval 61"/>
            <p:cNvSpPr>
              <a:spLocks noChangeArrowheads="1"/>
            </p:cNvSpPr>
            <p:nvPr/>
          </p:nvSpPr>
          <p:spPr bwMode="auto">
            <a:xfrm>
              <a:off x="4898466" y="1939190"/>
              <a:ext cx="157385" cy="149233"/>
            </a:xfrm>
            <a:prstGeom prst="ellipse">
              <a:avLst/>
            </a:pr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3"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4"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grpFill/>
            <a:ln w="9525">
              <a:noFill/>
              <a:round/>
              <a:headEnd/>
              <a:tailEnd/>
            </a:ln>
          </p:spPr>
          <p:txBody>
            <a:bodyPr vert="horz" wrap="square" lIns="105993" tIns="52997" rIns="105993" bIns="52997"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wipe(down)">
                                      <p:cBhvr>
                                        <p:cTn id="12" dur="500"/>
                                        <p:tgtEl>
                                          <p:spTgt spid="15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3"/>
                                        </p:tgtEl>
                                        <p:attrNameLst>
                                          <p:attrName>style.visibility</p:attrName>
                                        </p:attrNameLst>
                                      </p:cBhvr>
                                      <p:to>
                                        <p:strVal val="visible"/>
                                      </p:to>
                                    </p:set>
                                    <p:anim calcmode="lin" valueType="num">
                                      <p:cBhvr>
                                        <p:cTn id="16" dur="500" fill="hold"/>
                                        <p:tgtEl>
                                          <p:spTgt spid="15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3"/>
                                        </p:tgtEl>
                                        <p:attrNameLst>
                                          <p:attrName>ppt_y</p:attrName>
                                        </p:attrNameLst>
                                      </p:cBhvr>
                                      <p:tavLst>
                                        <p:tav tm="0">
                                          <p:val>
                                            <p:strVal val="#ppt_y"/>
                                          </p:val>
                                        </p:tav>
                                        <p:tav tm="100000">
                                          <p:val>
                                            <p:strVal val="#ppt_y"/>
                                          </p:val>
                                        </p:tav>
                                      </p:tavLst>
                                    </p:anim>
                                    <p:anim calcmode="lin" valueType="num">
                                      <p:cBhvr>
                                        <p:cTn id="18" dur="500" fill="hold"/>
                                        <p:tgtEl>
                                          <p:spTgt spid="15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3"/>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childTnLst>
                          </p:cTn>
                        </p:par>
                        <p:par>
                          <p:cTn id="25" fill="hold">
                            <p:stCondLst>
                              <p:cond delay="1950"/>
                            </p:stCondLst>
                            <p:childTnLst>
                              <p:par>
                                <p:cTn id="26" presetID="14" presetClass="entr" presetSubtype="10" fill="hold" nodeType="afterEffect">
                                  <p:stCondLst>
                                    <p:cond delay="0"/>
                                  </p:stCondLst>
                                  <p:childTnLst>
                                    <p:set>
                                      <p:cBhvr>
                                        <p:cTn id="27" dur="1" fill="hold">
                                          <p:stCondLst>
                                            <p:cond delay="0"/>
                                          </p:stCondLst>
                                        </p:cTn>
                                        <p:tgtEl>
                                          <p:spTgt spid="533"/>
                                        </p:tgtEl>
                                        <p:attrNameLst>
                                          <p:attrName>style.visibility</p:attrName>
                                        </p:attrNameLst>
                                      </p:cBhvr>
                                      <p:to>
                                        <p:strVal val="visible"/>
                                      </p:to>
                                    </p:set>
                                    <p:animEffect transition="in" filter="randombar(horizontal)">
                                      <p:cBhvr>
                                        <p:cTn id="28" dur="500"/>
                                        <p:tgtEl>
                                          <p:spTgt spid="533"/>
                                        </p:tgtEl>
                                      </p:cBhvr>
                                    </p:animEffect>
                                  </p:childTnLst>
                                </p:cTn>
                              </p:par>
                              <p:par>
                                <p:cTn id="29" presetID="14" presetClass="entr" presetSubtype="10" fill="hold" nodeType="withEffect">
                                  <p:stCondLst>
                                    <p:cond delay="0"/>
                                  </p:stCondLst>
                                  <p:childTnLst>
                                    <p:set>
                                      <p:cBhvr>
                                        <p:cTn id="30" dur="1" fill="hold">
                                          <p:stCondLst>
                                            <p:cond delay="0"/>
                                          </p:stCondLst>
                                        </p:cTn>
                                        <p:tgtEl>
                                          <p:spTgt spid="540"/>
                                        </p:tgtEl>
                                        <p:attrNameLst>
                                          <p:attrName>style.visibility</p:attrName>
                                        </p:attrNameLst>
                                      </p:cBhvr>
                                      <p:to>
                                        <p:strVal val="visible"/>
                                      </p:to>
                                    </p:set>
                                    <p:animEffect transition="in" filter="randombar(horizontal)">
                                      <p:cBhvr>
                                        <p:cTn id="31" dur="500"/>
                                        <p:tgtEl>
                                          <p:spTgt spid="540"/>
                                        </p:tgtEl>
                                      </p:cBhvr>
                                    </p:animEffect>
                                  </p:childTnLst>
                                </p:cTn>
                              </p:par>
                            </p:childTnLst>
                          </p:cTn>
                        </p:par>
                        <p:par>
                          <p:cTn id="32" fill="hold">
                            <p:stCondLst>
                              <p:cond delay="2450"/>
                            </p:stCondLst>
                            <p:childTnLst>
                              <p:par>
                                <p:cTn id="33" presetID="14" presetClass="entr" presetSubtype="10" fill="hold" nodeType="afterEffect">
                                  <p:stCondLst>
                                    <p:cond delay="0"/>
                                  </p:stCondLst>
                                  <p:childTnLst>
                                    <p:set>
                                      <p:cBhvr>
                                        <p:cTn id="34" dur="1" fill="hold">
                                          <p:stCondLst>
                                            <p:cond delay="0"/>
                                          </p:stCondLst>
                                        </p:cTn>
                                        <p:tgtEl>
                                          <p:spTgt spid="298"/>
                                        </p:tgtEl>
                                        <p:attrNameLst>
                                          <p:attrName>style.visibility</p:attrName>
                                        </p:attrNameLst>
                                      </p:cBhvr>
                                      <p:to>
                                        <p:strVal val="visible"/>
                                      </p:to>
                                    </p:set>
                                    <p:animEffect transition="in" filter="randombar(horizontal)">
                                      <p:cBhvr>
                                        <p:cTn id="35" dur="500"/>
                                        <p:tgtEl>
                                          <p:spTgt spid="298"/>
                                        </p:tgtEl>
                                      </p:cBhvr>
                                    </p:animEffect>
                                  </p:childTnLst>
                                </p:cTn>
                              </p:par>
                              <p:par>
                                <p:cTn id="36" presetID="14" presetClass="entr" presetSubtype="10" fill="hold" nodeType="withEffect">
                                  <p:stCondLst>
                                    <p:cond delay="0"/>
                                  </p:stCondLst>
                                  <p:childTnLst>
                                    <p:set>
                                      <p:cBhvr>
                                        <p:cTn id="37" dur="1" fill="hold">
                                          <p:stCondLst>
                                            <p:cond delay="0"/>
                                          </p:stCondLst>
                                        </p:cTn>
                                        <p:tgtEl>
                                          <p:spTgt spid="472"/>
                                        </p:tgtEl>
                                        <p:attrNameLst>
                                          <p:attrName>style.visibility</p:attrName>
                                        </p:attrNameLst>
                                      </p:cBhvr>
                                      <p:to>
                                        <p:strVal val="visible"/>
                                      </p:to>
                                    </p:set>
                                    <p:animEffect transition="in" filter="randombar(horizontal)">
                                      <p:cBhvr>
                                        <p:cTn id="38" dur="500"/>
                                        <p:tgtEl>
                                          <p:spTgt spid="472"/>
                                        </p:tgtEl>
                                      </p:cBhvr>
                                    </p:animEffect>
                                  </p:childTnLst>
                                </p:cTn>
                              </p:par>
                            </p:childTnLst>
                          </p:cTn>
                        </p:par>
                        <p:par>
                          <p:cTn id="39" fill="hold">
                            <p:stCondLst>
                              <p:cond delay="2950"/>
                            </p:stCondLst>
                            <p:childTnLst>
                              <p:par>
                                <p:cTn id="40" presetID="14" presetClass="entr" presetSubtype="10" fill="hold" nodeType="afterEffect">
                                  <p:stCondLst>
                                    <p:cond delay="0"/>
                                  </p:stCondLst>
                                  <p:childTnLst>
                                    <p:set>
                                      <p:cBhvr>
                                        <p:cTn id="41" dur="1" fill="hold">
                                          <p:stCondLst>
                                            <p:cond delay="0"/>
                                          </p:stCondLst>
                                        </p:cTn>
                                        <p:tgtEl>
                                          <p:spTgt spid="443"/>
                                        </p:tgtEl>
                                        <p:attrNameLst>
                                          <p:attrName>style.visibility</p:attrName>
                                        </p:attrNameLst>
                                      </p:cBhvr>
                                      <p:to>
                                        <p:strVal val="visible"/>
                                      </p:to>
                                    </p:set>
                                    <p:animEffect transition="in" filter="randombar(horizontal)">
                                      <p:cBhvr>
                                        <p:cTn id="42" dur="500"/>
                                        <p:tgtEl>
                                          <p:spTgt spid="443"/>
                                        </p:tgtEl>
                                      </p:cBhvr>
                                    </p:animEffect>
                                  </p:childTnLst>
                                </p:cTn>
                              </p:par>
                              <p:par>
                                <p:cTn id="43" presetID="14" presetClass="entr" presetSubtype="10" fill="hold" nodeType="withEffect">
                                  <p:stCondLst>
                                    <p:cond delay="0"/>
                                  </p:stCondLst>
                                  <p:childTnLst>
                                    <p:set>
                                      <p:cBhvr>
                                        <p:cTn id="44" dur="1" fill="hold">
                                          <p:stCondLst>
                                            <p:cond delay="0"/>
                                          </p:stCondLst>
                                        </p:cTn>
                                        <p:tgtEl>
                                          <p:spTgt spid="493"/>
                                        </p:tgtEl>
                                        <p:attrNameLst>
                                          <p:attrName>style.visibility</p:attrName>
                                        </p:attrNameLst>
                                      </p:cBhvr>
                                      <p:to>
                                        <p:strVal val="visible"/>
                                      </p:to>
                                    </p:set>
                                    <p:animEffect transition="in" filter="randombar(horizontal)">
                                      <p:cBhvr>
                                        <p:cTn id="45" dur="500"/>
                                        <p:tgtEl>
                                          <p:spTgt spid="493"/>
                                        </p:tgtEl>
                                      </p:cBhvr>
                                    </p:animEffect>
                                  </p:childTnLst>
                                </p:cTn>
                              </p:par>
                            </p:childTnLst>
                          </p:cTn>
                        </p:par>
                        <p:par>
                          <p:cTn id="46" fill="hold">
                            <p:stCondLst>
                              <p:cond delay="3450"/>
                            </p:stCondLst>
                            <p:childTnLst>
                              <p:par>
                                <p:cTn id="47" presetID="22" presetClass="entr" presetSubtype="8" fill="hold" grpId="0" nodeType="afterEffect">
                                  <p:stCondLst>
                                    <p:cond delay="0"/>
                                  </p:stCondLst>
                                  <p:childTnLst>
                                    <p:set>
                                      <p:cBhvr>
                                        <p:cTn id="48" dur="1" fill="hold">
                                          <p:stCondLst>
                                            <p:cond delay="0"/>
                                          </p:stCondLst>
                                        </p:cTn>
                                        <p:tgtEl>
                                          <p:spTgt spid="297"/>
                                        </p:tgtEl>
                                        <p:attrNameLst>
                                          <p:attrName>style.visibility</p:attrName>
                                        </p:attrNameLst>
                                      </p:cBhvr>
                                      <p:to>
                                        <p:strVal val="visible"/>
                                      </p:to>
                                    </p:set>
                                    <p:animEffect transition="in" filter="wipe(left)">
                                      <p:cBhvr>
                                        <p:cTn id="49" dur="500"/>
                                        <p:tgtEl>
                                          <p:spTgt spid="29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31"/>
                                        </p:tgtEl>
                                        <p:attrNameLst>
                                          <p:attrName>style.visibility</p:attrName>
                                        </p:attrNameLst>
                                      </p:cBhvr>
                                      <p:to>
                                        <p:strVal val="visible"/>
                                      </p:to>
                                    </p:set>
                                    <p:animEffect transition="in" filter="wipe(left)">
                                      <p:cBhvr>
                                        <p:cTn id="52" dur="500"/>
                                        <p:tgtEl>
                                          <p:spTgt spid="53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532"/>
                                        </p:tgtEl>
                                        <p:attrNameLst>
                                          <p:attrName>style.visibility</p:attrName>
                                        </p:attrNameLst>
                                      </p:cBhvr>
                                      <p:to>
                                        <p:strVal val="visible"/>
                                      </p:to>
                                    </p:set>
                                    <p:animEffect transition="in" filter="wipe(left)">
                                      <p:cBhvr>
                                        <p:cTn id="55" dur="500"/>
                                        <p:tgtEl>
                                          <p:spTgt spid="532"/>
                                        </p:tgtEl>
                                      </p:cBhvr>
                                    </p:animEffect>
                                  </p:childTnLst>
                                </p:cTn>
                              </p:par>
                            </p:childTnLst>
                          </p:cTn>
                        </p:par>
                        <p:par>
                          <p:cTn id="56" fill="hold">
                            <p:stCondLst>
                              <p:cond delay="3950"/>
                            </p:stCondLst>
                            <p:childTnLst>
                              <p:par>
                                <p:cTn id="57" presetID="31" presetClass="entr" presetSubtype="0" fill="hold" nodeType="afterEffect">
                                  <p:stCondLst>
                                    <p:cond delay="0"/>
                                  </p:stCondLst>
                                  <p:childTnLst>
                                    <p:set>
                                      <p:cBhvr>
                                        <p:cTn id="58" dur="1" fill="hold">
                                          <p:stCondLst>
                                            <p:cond delay="0"/>
                                          </p:stCondLst>
                                        </p:cTn>
                                        <p:tgtEl>
                                          <p:spTgt spid="522"/>
                                        </p:tgtEl>
                                        <p:attrNameLst>
                                          <p:attrName>style.visibility</p:attrName>
                                        </p:attrNameLst>
                                      </p:cBhvr>
                                      <p:to>
                                        <p:strVal val="visible"/>
                                      </p:to>
                                    </p:set>
                                    <p:anim calcmode="lin" valueType="num">
                                      <p:cBhvr>
                                        <p:cTn id="59" dur="1000" fill="hold"/>
                                        <p:tgtEl>
                                          <p:spTgt spid="522"/>
                                        </p:tgtEl>
                                        <p:attrNameLst>
                                          <p:attrName>ppt_w</p:attrName>
                                        </p:attrNameLst>
                                      </p:cBhvr>
                                      <p:tavLst>
                                        <p:tav tm="0">
                                          <p:val>
                                            <p:fltVal val="0"/>
                                          </p:val>
                                        </p:tav>
                                        <p:tav tm="100000">
                                          <p:val>
                                            <p:strVal val="#ppt_w"/>
                                          </p:val>
                                        </p:tav>
                                      </p:tavLst>
                                    </p:anim>
                                    <p:anim calcmode="lin" valueType="num">
                                      <p:cBhvr>
                                        <p:cTn id="60" dur="1000" fill="hold"/>
                                        <p:tgtEl>
                                          <p:spTgt spid="522"/>
                                        </p:tgtEl>
                                        <p:attrNameLst>
                                          <p:attrName>ppt_h</p:attrName>
                                        </p:attrNameLst>
                                      </p:cBhvr>
                                      <p:tavLst>
                                        <p:tav tm="0">
                                          <p:val>
                                            <p:fltVal val="0"/>
                                          </p:val>
                                        </p:tav>
                                        <p:tav tm="100000">
                                          <p:val>
                                            <p:strVal val="#ppt_h"/>
                                          </p:val>
                                        </p:tav>
                                      </p:tavLst>
                                    </p:anim>
                                    <p:anim calcmode="lin" valueType="num">
                                      <p:cBhvr>
                                        <p:cTn id="61" dur="1000" fill="hold"/>
                                        <p:tgtEl>
                                          <p:spTgt spid="522"/>
                                        </p:tgtEl>
                                        <p:attrNameLst>
                                          <p:attrName>style.rotation</p:attrName>
                                        </p:attrNameLst>
                                      </p:cBhvr>
                                      <p:tavLst>
                                        <p:tav tm="0">
                                          <p:val>
                                            <p:fltVal val="90"/>
                                          </p:val>
                                        </p:tav>
                                        <p:tav tm="100000">
                                          <p:val>
                                            <p:fltVal val="0"/>
                                          </p:val>
                                        </p:tav>
                                      </p:tavLst>
                                    </p:anim>
                                    <p:animEffect transition="in" filter="fade">
                                      <p:cBhvr>
                                        <p:cTn id="62" dur="1000"/>
                                        <p:tgtEl>
                                          <p:spTgt spid="522"/>
                                        </p:tgtEl>
                                      </p:cBhvr>
                                    </p:animEffect>
                                  </p:childTnLst>
                                </p:cTn>
                              </p:par>
                              <p:par>
                                <p:cTn id="63" presetID="31" presetClass="entr" presetSubtype="0" fill="hold" nodeType="withEffect">
                                  <p:stCondLst>
                                    <p:cond delay="0"/>
                                  </p:stCondLst>
                                  <p:childTnLst>
                                    <p:set>
                                      <p:cBhvr>
                                        <p:cTn id="64" dur="1" fill="hold">
                                          <p:stCondLst>
                                            <p:cond delay="0"/>
                                          </p:stCondLst>
                                        </p:cTn>
                                        <p:tgtEl>
                                          <p:spTgt spid="525"/>
                                        </p:tgtEl>
                                        <p:attrNameLst>
                                          <p:attrName>style.visibility</p:attrName>
                                        </p:attrNameLst>
                                      </p:cBhvr>
                                      <p:to>
                                        <p:strVal val="visible"/>
                                      </p:to>
                                    </p:set>
                                    <p:anim calcmode="lin" valueType="num">
                                      <p:cBhvr>
                                        <p:cTn id="65" dur="1000" fill="hold"/>
                                        <p:tgtEl>
                                          <p:spTgt spid="525"/>
                                        </p:tgtEl>
                                        <p:attrNameLst>
                                          <p:attrName>ppt_w</p:attrName>
                                        </p:attrNameLst>
                                      </p:cBhvr>
                                      <p:tavLst>
                                        <p:tav tm="0">
                                          <p:val>
                                            <p:fltVal val="0"/>
                                          </p:val>
                                        </p:tav>
                                        <p:tav tm="100000">
                                          <p:val>
                                            <p:strVal val="#ppt_w"/>
                                          </p:val>
                                        </p:tav>
                                      </p:tavLst>
                                    </p:anim>
                                    <p:anim calcmode="lin" valueType="num">
                                      <p:cBhvr>
                                        <p:cTn id="66" dur="1000" fill="hold"/>
                                        <p:tgtEl>
                                          <p:spTgt spid="525"/>
                                        </p:tgtEl>
                                        <p:attrNameLst>
                                          <p:attrName>ppt_h</p:attrName>
                                        </p:attrNameLst>
                                      </p:cBhvr>
                                      <p:tavLst>
                                        <p:tav tm="0">
                                          <p:val>
                                            <p:fltVal val="0"/>
                                          </p:val>
                                        </p:tav>
                                        <p:tav tm="100000">
                                          <p:val>
                                            <p:strVal val="#ppt_h"/>
                                          </p:val>
                                        </p:tav>
                                      </p:tavLst>
                                    </p:anim>
                                    <p:anim calcmode="lin" valueType="num">
                                      <p:cBhvr>
                                        <p:cTn id="67" dur="1000" fill="hold"/>
                                        <p:tgtEl>
                                          <p:spTgt spid="525"/>
                                        </p:tgtEl>
                                        <p:attrNameLst>
                                          <p:attrName>style.rotation</p:attrName>
                                        </p:attrNameLst>
                                      </p:cBhvr>
                                      <p:tavLst>
                                        <p:tav tm="0">
                                          <p:val>
                                            <p:fltVal val="90"/>
                                          </p:val>
                                        </p:tav>
                                        <p:tav tm="100000">
                                          <p:val>
                                            <p:fltVal val="0"/>
                                          </p:val>
                                        </p:tav>
                                      </p:tavLst>
                                    </p:anim>
                                    <p:animEffect transition="in" filter="fade">
                                      <p:cBhvr>
                                        <p:cTn id="68" dur="1000"/>
                                        <p:tgtEl>
                                          <p:spTgt spid="525"/>
                                        </p:tgtEl>
                                      </p:cBhvr>
                                    </p:animEffect>
                                  </p:childTnLst>
                                </p:cTn>
                              </p:par>
                              <p:par>
                                <p:cTn id="69" presetID="31" presetClass="entr" presetSubtype="0" fill="hold" nodeType="withEffect">
                                  <p:stCondLst>
                                    <p:cond delay="0"/>
                                  </p:stCondLst>
                                  <p:childTnLst>
                                    <p:set>
                                      <p:cBhvr>
                                        <p:cTn id="70" dur="1" fill="hold">
                                          <p:stCondLst>
                                            <p:cond delay="0"/>
                                          </p:stCondLst>
                                        </p:cTn>
                                        <p:tgtEl>
                                          <p:spTgt spid="528"/>
                                        </p:tgtEl>
                                        <p:attrNameLst>
                                          <p:attrName>style.visibility</p:attrName>
                                        </p:attrNameLst>
                                      </p:cBhvr>
                                      <p:to>
                                        <p:strVal val="visible"/>
                                      </p:to>
                                    </p:set>
                                    <p:anim calcmode="lin" valueType="num">
                                      <p:cBhvr>
                                        <p:cTn id="71" dur="1000" fill="hold"/>
                                        <p:tgtEl>
                                          <p:spTgt spid="528"/>
                                        </p:tgtEl>
                                        <p:attrNameLst>
                                          <p:attrName>ppt_w</p:attrName>
                                        </p:attrNameLst>
                                      </p:cBhvr>
                                      <p:tavLst>
                                        <p:tav tm="0">
                                          <p:val>
                                            <p:fltVal val="0"/>
                                          </p:val>
                                        </p:tav>
                                        <p:tav tm="100000">
                                          <p:val>
                                            <p:strVal val="#ppt_w"/>
                                          </p:val>
                                        </p:tav>
                                      </p:tavLst>
                                    </p:anim>
                                    <p:anim calcmode="lin" valueType="num">
                                      <p:cBhvr>
                                        <p:cTn id="72" dur="1000" fill="hold"/>
                                        <p:tgtEl>
                                          <p:spTgt spid="528"/>
                                        </p:tgtEl>
                                        <p:attrNameLst>
                                          <p:attrName>ppt_h</p:attrName>
                                        </p:attrNameLst>
                                      </p:cBhvr>
                                      <p:tavLst>
                                        <p:tav tm="0">
                                          <p:val>
                                            <p:fltVal val="0"/>
                                          </p:val>
                                        </p:tav>
                                        <p:tav tm="100000">
                                          <p:val>
                                            <p:strVal val="#ppt_h"/>
                                          </p:val>
                                        </p:tav>
                                      </p:tavLst>
                                    </p:anim>
                                    <p:anim calcmode="lin" valueType="num">
                                      <p:cBhvr>
                                        <p:cTn id="73" dur="1000" fill="hold"/>
                                        <p:tgtEl>
                                          <p:spTgt spid="528"/>
                                        </p:tgtEl>
                                        <p:attrNameLst>
                                          <p:attrName>style.rotation</p:attrName>
                                        </p:attrNameLst>
                                      </p:cBhvr>
                                      <p:tavLst>
                                        <p:tav tm="0">
                                          <p:val>
                                            <p:fltVal val="90"/>
                                          </p:val>
                                        </p:tav>
                                        <p:tav tm="100000">
                                          <p:val>
                                            <p:fltVal val="0"/>
                                          </p:val>
                                        </p:tav>
                                      </p:tavLst>
                                    </p:anim>
                                    <p:animEffect transition="in" filter="fade">
                                      <p:cBhvr>
                                        <p:cTn id="74" dur="1000"/>
                                        <p:tgtEl>
                                          <p:spTgt spid="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9" grpId="0"/>
      <p:bldP spid="153" grpId="0" bldLvl="0" autoUpdateAnimBg="0"/>
      <p:bldP spid="297" grpId="0" animBg="1"/>
      <p:bldP spid="531" grpId="0" animBg="1"/>
      <p:bldP spid="5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标注 52"/>
          <p:cNvSpPr/>
          <p:nvPr/>
        </p:nvSpPr>
        <p:spPr bwMode="auto">
          <a:xfrm flipH="1">
            <a:off x="5818981" y="1196976"/>
            <a:ext cx="2908300" cy="1779588"/>
          </a:xfrm>
          <a:prstGeom prst="wedgeRoundRectCallout">
            <a:avLst>
              <a:gd name="adj1" fmla="val -1475"/>
              <a:gd name="adj2" fmla="val 68169"/>
              <a:gd name="adj3" fmla="val 16667"/>
            </a:avLst>
          </a:prstGeom>
          <a:solidFill>
            <a:srgbClr val="A27802"/>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6" name="圆角矩形标注 55"/>
          <p:cNvSpPr/>
          <p:nvPr/>
        </p:nvSpPr>
        <p:spPr bwMode="auto">
          <a:xfrm>
            <a:off x="1592264" y="1196975"/>
            <a:ext cx="2593975" cy="1779588"/>
          </a:xfrm>
          <a:prstGeom prst="wedgeRoundRectCallout">
            <a:avLst>
              <a:gd name="adj1" fmla="val -15494"/>
              <a:gd name="adj2" fmla="val 64875"/>
              <a:gd name="adj3" fmla="val 16667"/>
            </a:avLst>
          </a:prstGeom>
          <a:solidFill>
            <a:srgbClr val="D9AA27"/>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9" name="圆角矩形标注 58"/>
          <p:cNvSpPr/>
          <p:nvPr/>
        </p:nvSpPr>
        <p:spPr bwMode="auto">
          <a:xfrm flipV="1">
            <a:off x="3609975" y="3108326"/>
            <a:ext cx="2619375" cy="1776412"/>
          </a:xfrm>
          <a:prstGeom prst="wedgeRoundRectCallout">
            <a:avLst>
              <a:gd name="adj1" fmla="val -15494"/>
              <a:gd name="adj2" fmla="val 64875"/>
              <a:gd name="adj3" fmla="val 16667"/>
            </a:avLst>
          </a:prstGeom>
          <a:solidFill>
            <a:schemeClr val="accent2">
              <a:lumMod val="75000"/>
            </a:schemeClr>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grpSp>
        <p:nvGrpSpPr>
          <p:cNvPr id="5" name="组合 60"/>
          <p:cNvGrpSpPr/>
          <p:nvPr/>
        </p:nvGrpSpPr>
        <p:grpSpPr>
          <a:xfrm>
            <a:off x="6713084" y="3546953"/>
            <a:ext cx="1120093" cy="764554"/>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solidFill>
              <a:srgbClr val="A27802"/>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1"/>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solidFill>
              <a:srgbClr val="D9AA27"/>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solidFill>
                <a:schemeClr val="bg1"/>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solidFill>
                <a:schemeClr val="bg1"/>
              </a:solidFill>
              <a:ln>
                <a:noFill/>
              </a:ln>
              <a:extLst/>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2" y="1277433"/>
            <a:ext cx="796699" cy="506123"/>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01</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85" name="Title 3"/>
          <p:cNvSpPr txBox="1">
            <a:spLocks/>
          </p:cNvSpPr>
          <p:nvPr/>
        </p:nvSpPr>
        <p:spPr>
          <a:xfrm>
            <a:off x="6202340" y="1316238"/>
            <a:ext cx="796699" cy="596700"/>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03</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6206331" y="1912938"/>
            <a:ext cx="2665413" cy="87471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87" name="Title 3"/>
          <p:cNvSpPr txBox="1">
            <a:spLocks/>
          </p:cNvSpPr>
          <p:nvPr/>
        </p:nvSpPr>
        <p:spPr>
          <a:xfrm>
            <a:off x="3708797" y="3221649"/>
            <a:ext cx="796699" cy="597876"/>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02</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1"/>
                </a:solidFill>
                <a:latin typeface="微软雅黑" pitchFamily="34" charset="-122"/>
                <a:ea typeface="+mn-ea"/>
              </a:rPr>
              <a:t>单击此处填加标题</a:t>
            </a:r>
            <a:endParaRPr lang="en-US" altLang="zh-CN" sz="1600" b="1" dirty="0">
              <a:solidFill>
                <a:schemeClr val="bg1"/>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endParaRPr lang="en-US" altLang="zh-CN" sz="1200" dirty="0">
              <a:solidFill>
                <a:schemeClr val="bg1"/>
              </a:solidFill>
              <a:latin typeface="+mn-ea"/>
              <a:ea typeface="+mn-ea"/>
            </a:endParaRPr>
          </a:p>
          <a:p>
            <a:pPr defTabSz="967801" fontAlgn="auto">
              <a:lnSpc>
                <a:spcPct val="130000"/>
              </a:lnSpc>
              <a:spcBef>
                <a:spcPts val="0"/>
              </a:spcBef>
              <a:spcAft>
                <a:spcPts val="0"/>
              </a:spcAft>
              <a:defRPr/>
            </a:pPr>
            <a:r>
              <a:rPr lang="zh-CN" altLang="en-US" sz="1200" dirty="0">
                <a:solidFill>
                  <a:schemeClr val="bg1"/>
                </a:solidFill>
                <a:latin typeface="+mn-ea"/>
                <a:ea typeface="+mn-ea"/>
              </a:rPr>
              <a:t>请输入您的文字请输入您的文字</a:t>
            </a:r>
          </a:p>
        </p:txBody>
      </p:sp>
      <p:sp>
        <p:nvSpPr>
          <p:cNvPr id="6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4" name="组合 63"/>
          <p:cNvGrpSpPr/>
          <p:nvPr/>
        </p:nvGrpSpPr>
        <p:grpSpPr>
          <a:xfrm>
            <a:off x="352591" y="688270"/>
            <a:ext cx="9369259" cy="67851"/>
            <a:chOff x="288133" y="483063"/>
            <a:chExt cx="8772740" cy="64666"/>
          </a:xfrm>
        </p:grpSpPr>
        <p:sp>
          <p:nvSpPr>
            <p:cNvPr id="66" name="任意多边形 6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66"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8" name="组合 77"/>
          <p:cNvGrpSpPr/>
          <p:nvPr/>
        </p:nvGrpSpPr>
        <p:grpSpPr>
          <a:xfrm>
            <a:off x="0" y="290390"/>
            <a:ext cx="641111" cy="353788"/>
            <a:chOff x="0" y="252065"/>
            <a:chExt cx="641111" cy="392113"/>
          </a:xfrm>
        </p:grpSpPr>
        <p:sp>
          <p:nvSpPr>
            <p:cNvPr id="8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90" name="五边形 89"/>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433706" y="1674253"/>
            <a:ext cx="1086716" cy="794537"/>
            <a:chOff x="4433706" y="1674253"/>
            <a:chExt cx="976077" cy="794537"/>
          </a:xfrm>
        </p:grpSpPr>
        <p:sp>
          <p:nvSpPr>
            <p:cNvPr id="65" name="圆角矩形标注 64"/>
            <p:cNvSpPr/>
            <p:nvPr/>
          </p:nvSpPr>
          <p:spPr>
            <a:xfrm flipH="1">
              <a:off x="4433706" y="1674253"/>
              <a:ext cx="976077" cy="794537"/>
            </a:xfrm>
            <a:prstGeom prst="wedgeRoundRectCallout">
              <a:avLst>
                <a:gd name="adj1" fmla="val -20118"/>
                <a:gd name="adj2" fmla="val 71633"/>
                <a:gd name="adj3" fmla="val 16667"/>
              </a:avLst>
            </a:prstGeom>
            <a:solidFill>
              <a:schemeClr val="accent2">
                <a:lumMod val="75000"/>
              </a:schemeClr>
            </a:solidFill>
            <a:ln w="12700" cap="flat" cmpd="sng" algn="ctr">
              <a:no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769920"/>
              <a:ext cx="612285" cy="618178"/>
              <a:chOff x="10560864" y="2750058"/>
              <a:chExt cx="612285" cy="618178"/>
            </a:xfrm>
            <a:solidFill>
              <a:schemeClr val="bg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ipe(left)">
                                      <p:cBhvr>
                                        <p:cTn id="7" dur="500"/>
                                        <p:tgtEl>
                                          <p:spTgt spid="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wipe(down)">
                                      <p:cBhvr>
                                        <p:cTn id="12" dur="500"/>
                                        <p:tgtEl>
                                          <p:spTgt spid="6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1"/>
                                        </p:tgtEl>
                                        <p:attrNameLst>
                                          <p:attrName>ppt_y</p:attrName>
                                        </p:attrNameLst>
                                      </p:cBhvr>
                                      <p:tavLst>
                                        <p:tav tm="0">
                                          <p:val>
                                            <p:strVal val="#ppt_y"/>
                                          </p:val>
                                        </p:tav>
                                        <p:tav tm="100000">
                                          <p:val>
                                            <p:strVal val="#ppt_y"/>
                                          </p:val>
                                        </p:tav>
                                      </p:tavLst>
                                    </p:anim>
                                    <p:anim calcmode="lin" valueType="num">
                                      <p:cBhvr>
                                        <p:cTn id="18"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1"/>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 fill="hold"/>
                                        <p:tgtEl>
                                          <p:spTgt spid="9"/>
                                        </p:tgtEl>
                                        <p:attrNameLst>
                                          <p:attrName>ppt_w</p:attrName>
                                        </p:attrNameLst>
                                      </p:cBhvr>
                                      <p:tavLst>
                                        <p:tav tm="0">
                                          <p:val>
                                            <p:fltVal val="0"/>
                                          </p:val>
                                        </p:tav>
                                        <p:tav tm="100000">
                                          <p:val>
                                            <p:strVal val="#ppt_w"/>
                                          </p:val>
                                        </p:tav>
                                      </p:tavLst>
                                    </p:anim>
                                    <p:anim calcmode="lin" valueType="num">
                                      <p:cBhvr>
                                        <p:cTn id="25" dur="100" fill="hold"/>
                                        <p:tgtEl>
                                          <p:spTgt spid="9"/>
                                        </p:tgtEl>
                                        <p:attrNameLst>
                                          <p:attrName>ppt_h</p:attrName>
                                        </p:attrNameLst>
                                      </p:cBhvr>
                                      <p:tavLst>
                                        <p:tav tm="0">
                                          <p:val>
                                            <p:fltVal val="0"/>
                                          </p:val>
                                        </p:tav>
                                        <p:tav tm="100000">
                                          <p:val>
                                            <p:strVal val="#ppt_h"/>
                                          </p:val>
                                        </p:tav>
                                      </p:tavLst>
                                    </p:anim>
                                    <p:animEffect transition="in" filter="fade">
                                      <p:cBhvr>
                                        <p:cTn id="26" dur="100"/>
                                        <p:tgtEl>
                                          <p:spTgt spid="9"/>
                                        </p:tgtEl>
                                      </p:cBhvr>
                                    </p:animEffect>
                                  </p:childTnLst>
                                </p:cTn>
                              </p:par>
                              <p:par>
                                <p:cTn id="27" presetID="6" presetClass="emph" presetSubtype="0" fill="hold" nodeType="withEffect">
                                  <p:stCondLst>
                                    <p:cond delay="100"/>
                                  </p:stCondLst>
                                  <p:childTnLst>
                                    <p:animScale>
                                      <p:cBhvr>
                                        <p:cTn id="28" dur="100" fill="hold"/>
                                        <p:tgtEl>
                                          <p:spTgt spid="9"/>
                                        </p:tgtEl>
                                      </p:cBhvr>
                                      <p:by x="110000" y="110000"/>
                                    </p:animScale>
                                  </p:childTnLst>
                                </p:cTn>
                              </p:par>
                              <p:par>
                                <p:cTn id="29" presetID="6" presetClass="emph" presetSubtype="0" fill="hold" nodeType="withEffect">
                                  <p:stCondLst>
                                    <p:cond delay="200"/>
                                  </p:stCondLst>
                                  <p:childTnLst>
                                    <p:animScale>
                                      <p:cBhvr>
                                        <p:cTn id="30" dur="200" fill="hold"/>
                                        <p:tgtEl>
                                          <p:spTgt spid="9"/>
                                        </p:tgtEl>
                                      </p:cBhvr>
                                      <p:by x="90000" y="90000"/>
                                    </p:animScale>
                                  </p:childTnLst>
                                </p:cTn>
                              </p:par>
                              <p:par>
                                <p:cTn id="31" presetID="6" presetClass="emph" presetSubtype="0" fill="hold" nodeType="withEffect">
                                  <p:stCondLst>
                                    <p:cond delay="400"/>
                                  </p:stCondLst>
                                  <p:childTnLst>
                                    <p:animScale>
                                      <p:cBhvr>
                                        <p:cTn id="32" dur="100" fill="hold"/>
                                        <p:tgtEl>
                                          <p:spTgt spid="9"/>
                                        </p:tgtEl>
                                      </p:cBhvr>
                                      <p:by x="105000" y="105000"/>
                                    </p:animScale>
                                  </p:childTnLst>
                                </p:cTn>
                              </p:par>
                              <p:par>
                                <p:cTn id="33" presetID="6" presetClass="emph" presetSubtype="0" fill="hold" nodeType="withEffect">
                                  <p:stCondLst>
                                    <p:cond delay="500"/>
                                  </p:stCondLst>
                                  <p:childTnLst>
                                    <p:animScale>
                                      <p:cBhvr>
                                        <p:cTn id="34" dur="200" fill="hold"/>
                                        <p:tgtEl>
                                          <p:spTgt spid="9"/>
                                        </p:tgtEl>
                                      </p:cBhvr>
                                      <p:by x="95000" y="95000"/>
                                    </p:animScale>
                                  </p:childTnLst>
                                </p:cTn>
                              </p:par>
                            </p:childTnLst>
                          </p:cTn>
                        </p:par>
                        <p:par>
                          <p:cTn id="35" fill="hold" nodeType="afterGroup">
                            <p:stCondLst>
                              <p:cond delay="2150"/>
                            </p:stCondLst>
                            <p:childTnLst>
                              <p:par>
                                <p:cTn id="36" presetID="53" presetClass="entr" presetSubtype="16"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 fill="hold"/>
                                        <p:tgtEl>
                                          <p:spTgt spid="11"/>
                                        </p:tgtEl>
                                        <p:attrNameLst>
                                          <p:attrName>ppt_w</p:attrName>
                                        </p:attrNameLst>
                                      </p:cBhvr>
                                      <p:tavLst>
                                        <p:tav tm="0">
                                          <p:val>
                                            <p:fltVal val="0"/>
                                          </p:val>
                                        </p:tav>
                                        <p:tav tm="100000">
                                          <p:val>
                                            <p:strVal val="#ppt_w"/>
                                          </p:val>
                                        </p:tav>
                                      </p:tavLst>
                                    </p:anim>
                                    <p:anim calcmode="lin" valueType="num">
                                      <p:cBhvr>
                                        <p:cTn id="39" dur="100" fill="hold"/>
                                        <p:tgtEl>
                                          <p:spTgt spid="11"/>
                                        </p:tgtEl>
                                        <p:attrNameLst>
                                          <p:attrName>ppt_h</p:attrName>
                                        </p:attrNameLst>
                                      </p:cBhvr>
                                      <p:tavLst>
                                        <p:tav tm="0">
                                          <p:val>
                                            <p:fltVal val="0"/>
                                          </p:val>
                                        </p:tav>
                                        <p:tav tm="100000">
                                          <p:val>
                                            <p:strVal val="#ppt_h"/>
                                          </p:val>
                                        </p:tav>
                                      </p:tavLst>
                                    </p:anim>
                                    <p:animEffect transition="in" filter="fade">
                                      <p:cBhvr>
                                        <p:cTn id="40" dur="100"/>
                                        <p:tgtEl>
                                          <p:spTgt spid="11"/>
                                        </p:tgtEl>
                                      </p:cBhvr>
                                    </p:animEffect>
                                  </p:childTnLst>
                                </p:cTn>
                              </p:par>
                              <p:par>
                                <p:cTn id="41" presetID="6" presetClass="emph" presetSubtype="0" fill="hold" nodeType="withEffect">
                                  <p:stCondLst>
                                    <p:cond delay="100"/>
                                  </p:stCondLst>
                                  <p:childTnLst>
                                    <p:animScale>
                                      <p:cBhvr>
                                        <p:cTn id="42" dur="100" fill="hold"/>
                                        <p:tgtEl>
                                          <p:spTgt spid="11"/>
                                        </p:tgtEl>
                                      </p:cBhvr>
                                      <p:by x="110000" y="110000"/>
                                    </p:animScale>
                                  </p:childTnLst>
                                </p:cTn>
                              </p:par>
                              <p:par>
                                <p:cTn id="43" presetID="6" presetClass="emph" presetSubtype="0" fill="hold" nodeType="withEffect">
                                  <p:stCondLst>
                                    <p:cond delay="200"/>
                                  </p:stCondLst>
                                  <p:childTnLst>
                                    <p:animScale>
                                      <p:cBhvr>
                                        <p:cTn id="44" dur="200" fill="hold"/>
                                        <p:tgtEl>
                                          <p:spTgt spid="11"/>
                                        </p:tgtEl>
                                      </p:cBhvr>
                                      <p:by x="90000" y="90000"/>
                                    </p:animScale>
                                  </p:childTnLst>
                                </p:cTn>
                              </p:par>
                              <p:par>
                                <p:cTn id="45" presetID="6" presetClass="emph" presetSubtype="0" fill="hold" nodeType="withEffect">
                                  <p:stCondLst>
                                    <p:cond delay="400"/>
                                  </p:stCondLst>
                                  <p:childTnLst>
                                    <p:animScale>
                                      <p:cBhvr>
                                        <p:cTn id="46" dur="100" fill="hold"/>
                                        <p:tgtEl>
                                          <p:spTgt spid="11"/>
                                        </p:tgtEl>
                                      </p:cBhvr>
                                      <p:by x="105000" y="105000"/>
                                    </p:animScale>
                                  </p:childTnLst>
                                </p:cTn>
                              </p:par>
                              <p:par>
                                <p:cTn id="47" presetID="6" presetClass="emph" presetSubtype="0" fill="hold" nodeType="withEffect">
                                  <p:stCondLst>
                                    <p:cond delay="500"/>
                                  </p:stCondLst>
                                  <p:childTnLst>
                                    <p:animScale>
                                      <p:cBhvr>
                                        <p:cTn id="48" dur="200" fill="hold"/>
                                        <p:tgtEl>
                                          <p:spTgt spid="11"/>
                                        </p:tgtEl>
                                      </p:cBhvr>
                                      <p:by x="95000" y="95000"/>
                                    </p:animScale>
                                  </p:childTnLst>
                                </p:cTn>
                              </p:par>
                            </p:childTnLst>
                          </p:cTn>
                        </p:par>
                        <p:par>
                          <p:cTn id="49" fill="hold">
                            <p:stCondLst>
                              <p:cond delay="2850"/>
                            </p:stCondLst>
                            <p:childTnLst>
                              <p:par>
                                <p:cTn id="50" presetID="5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100" fill="hold"/>
                                        <p:tgtEl>
                                          <p:spTgt spid="5"/>
                                        </p:tgtEl>
                                        <p:attrNameLst>
                                          <p:attrName>ppt_w</p:attrName>
                                        </p:attrNameLst>
                                      </p:cBhvr>
                                      <p:tavLst>
                                        <p:tav tm="0">
                                          <p:val>
                                            <p:fltVal val="0"/>
                                          </p:val>
                                        </p:tav>
                                        <p:tav tm="100000">
                                          <p:val>
                                            <p:strVal val="#ppt_w"/>
                                          </p:val>
                                        </p:tav>
                                      </p:tavLst>
                                    </p:anim>
                                    <p:anim calcmode="lin" valueType="num">
                                      <p:cBhvr>
                                        <p:cTn id="53" dur="100" fill="hold"/>
                                        <p:tgtEl>
                                          <p:spTgt spid="5"/>
                                        </p:tgtEl>
                                        <p:attrNameLst>
                                          <p:attrName>ppt_h</p:attrName>
                                        </p:attrNameLst>
                                      </p:cBhvr>
                                      <p:tavLst>
                                        <p:tav tm="0">
                                          <p:val>
                                            <p:fltVal val="0"/>
                                          </p:val>
                                        </p:tav>
                                        <p:tav tm="100000">
                                          <p:val>
                                            <p:strVal val="#ppt_h"/>
                                          </p:val>
                                        </p:tav>
                                      </p:tavLst>
                                    </p:anim>
                                    <p:animEffect transition="in" filter="fade">
                                      <p:cBhvr>
                                        <p:cTn id="54" dur="100"/>
                                        <p:tgtEl>
                                          <p:spTgt spid="5"/>
                                        </p:tgtEl>
                                      </p:cBhvr>
                                    </p:animEffect>
                                  </p:childTnLst>
                                </p:cTn>
                              </p:par>
                              <p:par>
                                <p:cTn id="55" presetID="6" presetClass="emph" presetSubtype="0" fill="hold" nodeType="withEffect">
                                  <p:stCondLst>
                                    <p:cond delay="100"/>
                                  </p:stCondLst>
                                  <p:childTnLst>
                                    <p:animScale>
                                      <p:cBhvr>
                                        <p:cTn id="56" dur="100" fill="hold"/>
                                        <p:tgtEl>
                                          <p:spTgt spid="5"/>
                                        </p:tgtEl>
                                      </p:cBhvr>
                                      <p:by x="110000" y="110000"/>
                                    </p:animScale>
                                  </p:childTnLst>
                                </p:cTn>
                              </p:par>
                              <p:par>
                                <p:cTn id="57" presetID="6" presetClass="emph" presetSubtype="0" fill="hold" nodeType="withEffect">
                                  <p:stCondLst>
                                    <p:cond delay="200"/>
                                  </p:stCondLst>
                                  <p:childTnLst>
                                    <p:animScale>
                                      <p:cBhvr>
                                        <p:cTn id="58" dur="200" fill="hold"/>
                                        <p:tgtEl>
                                          <p:spTgt spid="5"/>
                                        </p:tgtEl>
                                      </p:cBhvr>
                                      <p:by x="90000" y="90000"/>
                                    </p:animScale>
                                  </p:childTnLst>
                                </p:cTn>
                              </p:par>
                              <p:par>
                                <p:cTn id="59" presetID="6" presetClass="emph" presetSubtype="0" fill="hold" nodeType="withEffect">
                                  <p:stCondLst>
                                    <p:cond delay="400"/>
                                  </p:stCondLst>
                                  <p:childTnLst>
                                    <p:animScale>
                                      <p:cBhvr>
                                        <p:cTn id="60" dur="100" fill="hold"/>
                                        <p:tgtEl>
                                          <p:spTgt spid="5"/>
                                        </p:tgtEl>
                                      </p:cBhvr>
                                      <p:by x="105000" y="105000"/>
                                    </p:animScale>
                                  </p:childTnLst>
                                </p:cTn>
                              </p:par>
                              <p:par>
                                <p:cTn id="61" presetID="6" presetClass="emph" presetSubtype="0" fill="hold" nodeType="withEffect">
                                  <p:stCondLst>
                                    <p:cond delay="500"/>
                                  </p:stCondLst>
                                  <p:childTnLst>
                                    <p:animScale>
                                      <p:cBhvr>
                                        <p:cTn id="62" dur="200" fill="hold"/>
                                        <p:tgtEl>
                                          <p:spTgt spid="5"/>
                                        </p:tgtEl>
                                      </p:cBhvr>
                                      <p:by x="95000" y="95000"/>
                                    </p:animScale>
                                  </p:childTnLst>
                                </p:cTn>
                              </p:par>
                            </p:childTnLst>
                          </p:cTn>
                        </p:par>
                        <p:par>
                          <p:cTn id="63" fill="hold">
                            <p:stCondLst>
                              <p:cond delay="3550"/>
                            </p:stCondLst>
                            <p:childTnLst>
                              <p:par>
                                <p:cTn id="64" presetID="22" presetClass="entr" presetSubtype="4"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down)">
                                      <p:cBhvr>
                                        <p:cTn id="66" dur="500"/>
                                        <p:tgtEl>
                                          <p:spTgt spid="56"/>
                                        </p:tgtEl>
                                      </p:cBhvr>
                                    </p:animEffect>
                                  </p:childTnLst>
                                </p:cTn>
                              </p:par>
                            </p:childTnLst>
                          </p:cTn>
                        </p:par>
                        <p:par>
                          <p:cTn id="67" fill="hold">
                            <p:stCondLst>
                              <p:cond delay="4050"/>
                            </p:stCondLst>
                            <p:childTnLst>
                              <p:par>
                                <p:cTn id="68" presetID="22" presetClass="entr" presetSubtype="8"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Effect transition="in" filter="wipe(left)">
                                      <p:cBhvr>
                                        <p:cTn id="70" dur="500"/>
                                        <p:tgtEl>
                                          <p:spTgt spid="83"/>
                                        </p:tgtEl>
                                      </p:cBhvr>
                                    </p:animEffect>
                                  </p:childTnLst>
                                </p:cTn>
                              </p:par>
                            </p:childTnLst>
                          </p:cTn>
                        </p:par>
                        <p:par>
                          <p:cTn id="71" fill="hold" nodeType="withGroup">
                            <p:stCondLst>
                              <p:cond delay="4550"/>
                            </p:stCondLst>
                            <p:childTnLst>
                              <p:par>
                                <p:cTn id="72" presetID="22" presetClass="entr" presetSubtype="8" fill="hold" grpId="0"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par>
                          <p:cTn id="75" fill="hold" nodeType="withGroup">
                            <p:stCondLst>
                              <p:cond delay="5050"/>
                            </p:stCondLst>
                            <p:childTnLst>
                              <p:par>
                                <p:cTn id="76" presetID="22" presetClass="entr" presetSubtype="1" fill="hold" grpId="0" nodeType="afterEffect">
                                  <p:stCondLst>
                                    <p:cond delay="0"/>
                                  </p:stCondLst>
                                  <p:childTnLst>
                                    <p:set>
                                      <p:cBhvr>
                                        <p:cTn id="77" dur="1" fill="hold">
                                          <p:stCondLst>
                                            <p:cond delay="0"/>
                                          </p:stCondLst>
                                        </p:cTn>
                                        <p:tgtEl>
                                          <p:spTgt spid="59"/>
                                        </p:tgtEl>
                                        <p:attrNameLst>
                                          <p:attrName>style.visibility</p:attrName>
                                        </p:attrNameLst>
                                      </p:cBhvr>
                                      <p:to>
                                        <p:strVal val="visible"/>
                                      </p:to>
                                    </p:set>
                                    <p:animEffect transition="in" filter="wipe(up)">
                                      <p:cBhvr>
                                        <p:cTn id="78" dur="500"/>
                                        <p:tgtEl>
                                          <p:spTgt spid="59"/>
                                        </p:tgtEl>
                                      </p:cBhvr>
                                    </p:animEffect>
                                  </p:childTnLst>
                                </p:cTn>
                              </p:par>
                            </p:childTnLst>
                          </p:cTn>
                        </p:par>
                        <p:par>
                          <p:cTn id="79" fill="hold">
                            <p:stCondLst>
                              <p:cond delay="5550"/>
                            </p:stCondLst>
                            <p:childTnLst>
                              <p:par>
                                <p:cTn id="80" presetID="22" presetClass="entr" presetSubtype="8" fill="hold"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wipe(left)">
                                      <p:cBhvr>
                                        <p:cTn id="82" dur="500"/>
                                        <p:tgtEl>
                                          <p:spTgt spid="87"/>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wipe(left)">
                                      <p:cBhvr>
                                        <p:cTn id="87" dur="500"/>
                                        <p:tgtEl>
                                          <p:spTgt spid="88"/>
                                        </p:tgtEl>
                                      </p:cBhvr>
                                    </p:animEffect>
                                  </p:childTnLst>
                                </p:cTn>
                              </p:par>
                            </p:childTnLst>
                          </p:cTn>
                        </p:par>
                        <p:par>
                          <p:cTn id="88" fill="hold">
                            <p:stCondLst>
                              <p:cond delay="500"/>
                            </p:stCondLst>
                            <p:childTnLst>
                              <p:par>
                                <p:cTn id="89" presetID="22" presetClass="entr" presetSubtype="4" fill="hold" grpId="0"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down)">
                                      <p:cBhvr>
                                        <p:cTn id="91" dur="500"/>
                                        <p:tgtEl>
                                          <p:spTgt spid="53"/>
                                        </p:tgtEl>
                                      </p:cBhvr>
                                    </p:animEffect>
                                  </p:childTnLst>
                                </p:cTn>
                              </p:par>
                            </p:childTnLst>
                          </p:cTn>
                        </p:par>
                        <p:par>
                          <p:cTn id="92" fill="hold">
                            <p:stCondLst>
                              <p:cond delay="1000"/>
                            </p:stCondLst>
                            <p:childTnLst>
                              <p:par>
                                <p:cTn id="93" presetID="22" presetClass="entr" presetSubtype="8" fill="hold" nodeType="afterEffect">
                                  <p:stCondLst>
                                    <p:cond delay="0"/>
                                  </p:stCondLst>
                                  <p:childTnLst>
                                    <p:set>
                                      <p:cBhvr>
                                        <p:cTn id="94" dur="1" fill="hold">
                                          <p:stCondLst>
                                            <p:cond delay="0"/>
                                          </p:stCondLst>
                                        </p:cTn>
                                        <p:tgtEl>
                                          <p:spTgt spid="85"/>
                                        </p:tgtEl>
                                        <p:attrNameLst>
                                          <p:attrName>style.visibility</p:attrName>
                                        </p:attrNameLst>
                                      </p:cBhvr>
                                      <p:to>
                                        <p:strVal val="visible"/>
                                      </p:to>
                                    </p:set>
                                    <p:animEffect transition="in" filter="wipe(left)">
                                      <p:cBhvr>
                                        <p:cTn id="95" dur="500"/>
                                        <p:tgtEl>
                                          <p:spTgt spid="85"/>
                                        </p:tgtEl>
                                      </p:cBhvr>
                                    </p:animEffect>
                                  </p:childTnLst>
                                </p:cTn>
                              </p:par>
                            </p:childTnLst>
                          </p:cTn>
                        </p:par>
                        <p:par>
                          <p:cTn id="96" fill="hold">
                            <p:stCondLst>
                              <p:cond delay="15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animBg="1"/>
      <p:bldP spid="59" grpId="0" animBg="1"/>
      <p:bldP spid="84" grpId="0"/>
      <p:bldP spid="86" grpId="0"/>
      <p:bldP spid="88" grpId="0"/>
      <p:bldP spid="6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rgbClr val="D9AA27"/>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2">
                <a:lumMod val="75000"/>
              </a:schemeClr>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b="1" spc="-30" dirty="0">
                  <a:solidFill>
                    <a:schemeClr val="bg1"/>
                  </a:solidFill>
                  <a:latin typeface="微软雅黑" pitchFamily="34" charset="-122"/>
                  <a:cs typeface="Segoe UI" pitchFamily="34" charset="0"/>
                </a:rPr>
                <a:t>单击填加标题</a:t>
              </a:r>
              <a:endParaRPr lang="en-US" altLang="zh-CN" sz="2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rgbClr val="A2780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302724"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3">
            <a:grayscl/>
            <a:extLst>
              <a:ext uri="{28A0092B-C50C-407E-A947-70E740481C1C}">
                <a14:useLocalDpi xmlns:a14="http://schemas.microsoft.com/office/drawing/2010/main" val="0"/>
              </a:ext>
            </a:extLst>
          </a:blip>
          <a:srcRect t="3629" b="2689"/>
          <a:stretch>
            <a:fillRect/>
          </a:stretch>
        </p:blipFill>
        <p:spPr bwMode="auto">
          <a:xfrm>
            <a:off x="5302724"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2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0" name="组合 29"/>
          <p:cNvGrpSpPr/>
          <p:nvPr/>
        </p:nvGrpSpPr>
        <p:grpSpPr>
          <a:xfrm>
            <a:off x="352591" y="688270"/>
            <a:ext cx="9369259" cy="67851"/>
            <a:chOff x="288133" y="483063"/>
            <a:chExt cx="8772740" cy="64666"/>
          </a:xfrm>
        </p:grpSpPr>
        <p:sp>
          <p:nvSpPr>
            <p:cNvPr id="31" name="任意多边形 3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a:stCxn id="31"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6" name="五边形 35"/>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nodeType="afterGroup">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1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1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
        <p:nvSpPr>
          <p:cNvPr id="58" name="Title 3"/>
          <p:cNvSpPr txBox="1">
            <a:spLocks/>
          </p:cNvSpPr>
          <p:nvPr/>
        </p:nvSpPr>
        <p:spPr>
          <a:xfrm>
            <a:off x="-1" y="-1"/>
            <a:ext cx="860085" cy="1859490"/>
          </a:xfrm>
          <a:prstGeom prst="rect">
            <a:avLst/>
          </a:prstGeom>
          <a:solidFill>
            <a:schemeClr val="accent2">
              <a:lumMod val="75000"/>
            </a:schemeClr>
          </a:solidFill>
          <a:ln w="28575"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1</a:t>
            </a:r>
            <a:endParaRPr lang="en-US" altLang="zh-CN" sz="3200" b="1" dirty="0">
              <a:solidFill>
                <a:schemeClr val="bg1"/>
              </a:solidFill>
              <a:latin typeface="微软雅黑" pitchFamily="34" charset="-122"/>
            </a:endParaRP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整体概述标题</a:t>
              </a:r>
              <a:endParaRPr lang="en-US" altLang="zh-CN" sz="1400" b="1" dirty="0" smtClean="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a:t>
              </a:r>
              <a:r>
                <a:rPr lang="zh-CN" altLang="en-US" sz="1200" dirty="0">
                  <a:solidFill>
                    <a:schemeClr val="tx1">
                      <a:lumMod val="65000"/>
                      <a:lumOff val="35000"/>
                    </a:schemeClr>
                  </a:solidFill>
                  <a:latin typeface="微软雅黑" pitchFamily="34" charset="-122"/>
                  <a:ea typeface="+mn-ea"/>
                </a:rPr>
                <a:t>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2"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2</a:t>
            </a:r>
            <a:endParaRPr lang="en-US" altLang="zh-CN" sz="3200" b="1" dirty="0">
              <a:solidFill>
                <a:schemeClr val="bg1"/>
              </a:solidFill>
              <a:latin typeface="微软雅黑" pitchFamily="34" charset="-122"/>
            </a:endParaRPr>
          </a:p>
        </p:txBody>
      </p:sp>
      <p:sp>
        <p:nvSpPr>
          <p:cNvPr id="93"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3</a:t>
            </a:r>
            <a:endParaRPr lang="en-US" altLang="zh-CN" sz="3200" b="1" dirty="0">
              <a:solidFill>
                <a:schemeClr val="bg1"/>
              </a:solidFill>
              <a:latin typeface="微软雅黑" pitchFamily="34" charset="-122"/>
            </a:endParaRPr>
          </a:p>
        </p:txBody>
      </p:sp>
      <p:sp>
        <p:nvSpPr>
          <p:cNvPr id="103"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smtClean="0">
                <a:solidFill>
                  <a:schemeClr val="bg1"/>
                </a:solidFill>
                <a:latin typeface="微软雅黑" pitchFamily="34" charset="-122"/>
              </a:rPr>
              <a:t>4</a:t>
            </a:r>
            <a:endParaRPr lang="en-US" altLang="zh-CN" sz="3200" b="1" dirty="0">
              <a:solidFill>
                <a:schemeClr val="bg1"/>
              </a:solidFill>
              <a:latin typeface="微软雅黑" pitchFamily="34" charset="-122"/>
            </a:endParaRP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主要工作标题</a:t>
              </a:r>
              <a:endParaRPr lang="en-US" altLang="zh-CN" sz="1400" b="1" dirty="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总结报告标题</a:t>
              </a:r>
              <a:endParaRPr lang="en-US" altLang="zh-CN" sz="1400" b="1" dirty="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a:t>
              </a:r>
              <a:r>
                <a:rPr lang="zh-CN" altLang="en-US" sz="1200" dirty="0" smtClean="0">
                  <a:solidFill>
                    <a:schemeClr val="tx1">
                      <a:lumMod val="65000"/>
                      <a:lumOff val="35000"/>
                    </a:schemeClr>
                  </a:solidFill>
                  <a:latin typeface="微软雅黑" pitchFamily="34" charset="-122"/>
                </a:rPr>
                <a:t>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smtClean="0">
                  <a:solidFill>
                    <a:srgbClr val="D9AA27"/>
                  </a:solidFill>
                  <a:latin typeface="微软雅黑" pitchFamily="34" charset="-122"/>
                  <a:ea typeface="+mn-ea"/>
                </a:rPr>
                <a:t>发展计划标题</a:t>
              </a:r>
              <a:endParaRPr lang="en-US" altLang="zh-CN" sz="1400" b="1" dirty="0" smtClean="0">
                <a:solidFill>
                  <a:srgbClr val="D9AA27"/>
                </a:solidFill>
                <a:latin typeface="微软雅黑" pitchFamily="34" charset="-122"/>
                <a:ea typeface="+mn-ea"/>
              </a:endParaRPr>
            </a:p>
            <a:p>
              <a:pPr defTabSz="967801" fontAlgn="auto">
                <a:lnSpc>
                  <a:spcPct val="150000"/>
                </a:lnSpc>
                <a:spcBef>
                  <a:spcPts val="0"/>
                </a:spcBef>
                <a:spcAft>
                  <a:spcPts val="0"/>
                </a:spcAft>
                <a:defRPr/>
              </a:pPr>
              <a:r>
                <a:rPr lang="zh-CN" altLang="en-US" sz="1200" dirty="0" smtClean="0">
                  <a:solidFill>
                    <a:schemeClr val="tx1">
                      <a:lumMod val="65000"/>
                      <a:lumOff val="35000"/>
                    </a:schemeClr>
                  </a:solidFill>
                  <a:latin typeface="微软雅黑" pitchFamily="34" charset="-122"/>
                  <a:ea typeface="+mn-ea"/>
                </a:rPr>
                <a:t>单击此处添加文本</a:t>
              </a:r>
              <a:r>
                <a:rPr lang="zh-CN" altLang="en-US" sz="1200" dirty="0" smtClean="0">
                  <a:solidFill>
                    <a:schemeClr val="tx1">
                      <a:lumMod val="65000"/>
                      <a:lumOff val="35000"/>
                    </a:schemeClr>
                  </a:solidFill>
                  <a:latin typeface="微软雅黑" pitchFamily="34" charset="-122"/>
                </a:rPr>
                <a:t>单击此处添加文本</a:t>
              </a:r>
              <a:endParaRPr lang="en-US" altLang="zh-CN" sz="1200" dirty="0" smtClean="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smtClean="0">
                  <a:solidFill>
                    <a:schemeClr val="tx1">
                      <a:lumMod val="65000"/>
                      <a:lumOff val="35000"/>
                    </a:schemeClr>
                  </a:solidFill>
                  <a:latin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554402" y="4366546"/>
            <a:ext cx="656171" cy="656171"/>
            <a:chOff x="7008498" y="4342329"/>
            <a:chExt cx="656171" cy="656171"/>
          </a:xfrm>
          <a:solidFill>
            <a:schemeClr val="accent2">
              <a:lumMod val="75000"/>
            </a:schemeClr>
          </a:solidFill>
        </p:grpSpPr>
        <p:grpSp>
          <p:nvGrpSpPr>
            <p:cNvPr id="431" name="组合 430"/>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grpFill/>
            <a:effectLst/>
          </p:grpSpPr>
          <p:sp>
            <p:nvSpPr>
              <p:cNvPr id="43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a:solidFill>
            <a:schemeClr val="accent2">
              <a:lumMod val="75000"/>
            </a:schemeClr>
          </a:solidFill>
        </p:grpSpPr>
        <p:grpSp>
          <p:nvGrpSpPr>
            <p:cNvPr id="38" name="组合 37"/>
            <p:cNvGrpSpPr/>
            <p:nvPr/>
          </p:nvGrpSpPr>
          <p:grpSpPr>
            <a:xfrm>
              <a:off x="7021166" y="4387903"/>
              <a:ext cx="656171" cy="656171"/>
              <a:chOff x="8415028" y="1301255"/>
              <a:chExt cx="1491176" cy="1491176"/>
            </a:xfrm>
            <a:grp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lumMod val="95000"/>
              </a:schemeClr>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4" name="组合 3"/>
          <p:cNvGrpSpPr/>
          <p:nvPr/>
        </p:nvGrpSpPr>
        <p:grpSpPr>
          <a:xfrm>
            <a:off x="5923777" y="4376643"/>
            <a:ext cx="656171" cy="656171"/>
            <a:chOff x="6157069" y="4376643"/>
            <a:chExt cx="656171" cy="656171"/>
          </a:xfrm>
          <a:solidFill>
            <a:schemeClr val="accent2">
              <a:lumMod val="75000"/>
            </a:schemeClr>
          </a:solidFill>
        </p:grpSpPr>
        <p:grpSp>
          <p:nvGrpSpPr>
            <p:cNvPr id="42" name="组合 41"/>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lumMod val="95000"/>
              </a:schemeClr>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a:solidFill>
            <a:schemeClr val="accent2">
              <a:lumMod val="75000"/>
            </a:schemeClr>
          </a:solidFill>
        </p:grpSpPr>
        <p:grpSp>
          <p:nvGrpSpPr>
            <p:cNvPr id="48" name="组合 47"/>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grpFill/>
            <a:effectLst/>
          </p:grpSpPr>
          <p:sp>
            <p:nvSpPr>
              <p:cNvPr id="435" name="Rectangle 11"/>
              <p:cNvSpPr>
                <a:spLocks noChangeArrowheads="1"/>
              </p:cNvSpPr>
              <p:nvPr/>
            </p:nvSpPr>
            <p:spPr bwMode="auto">
              <a:xfrm>
                <a:off x="6103263" y="1635369"/>
                <a:ext cx="37156" cy="135331"/>
              </a:xfrm>
              <a:prstGeom prst="rect">
                <a:avLst/>
              </a:prstGeom>
              <a:solidFill>
                <a:schemeClr val="bg1">
                  <a:lumMod val="95000"/>
                </a:schemeClr>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lumMod val="95000"/>
                </a:schemeClr>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4462823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2">
              <a:lumMod val="75000"/>
            </a:schemeClr>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39" name="矩形 9"/>
          <p:cNvSpPr>
            <a:spLocks noChangeArrowheads="1"/>
          </p:cNvSpPr>
          <p:nvPr/>
        </p:nvSpPr>
        <p:spPr bwMode="auto">
          <a:xfrm>
            <a:off x="5436989" y="3283005"/>
            <a:ext cx="3563937" cy="647700"/>
          </a:xfrm>
          <a:prstGeom prst="rect">
            <a:avLst/>
          </a:prstGeom>
          <a:solidFill>
            <a:schemeClr val="accent2">
              <a:lumMod val="75000"/>
            </a:schemeClr>
          </a:solidFill>
          <a:ln>
            <a:noFill/>
          </a:ln>
          <a:extLst/>
        </p:spPr>
        <p:txBody>
          <a:bodyPr anchor="ctr"/>
          <a:lstStyle/>
          <a:p>
            <a:pPr algn="ctr" defTabSz="967801" fontAlgn="auto">
              <a:spcBef>
                <a:spcPts val="0"/>
              </a:spcBef>
              <a:spcAft>
                <a:spcPts val="0"/>
              </a:spcAft>
              <a:defRPr/>
            </a:pPr>
            <a:r>
              <a:rPr lang="zh-CN" altLang="en-US" sz="4000" dirty="0" smtClean="0">
                <a:solidFill>
                  <a:schemeClr val="bg1"/>
                </a:solidFill>
                <a:latin typeface="微软雅黑" pitchFamily="34" charset="-122"/>
                <a:ea typeface="微软雅黑" pitchFamily="34" charset="-122"/>
                <a:cs typeface="Calibri" pitchFamily="34" charset="0"/>
                <a:sym typeface="Calibri" pitchFamily="34" charset="0"/>
              </a:rPr>
              <a:t>总结报告</a:t>
            </a:r>
            <a:endParaRPr lang="en-US" altLang="zh-CN" sz="4000" dirty="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chemeClr val="accent2">
                    <a:lumMod val="75000"/>
                  </a:schemeClr>
                </a:solidFill>
                <a:latin typeface="微软雅黑" pitchFamily="34" charset="-122"/>
                <a:ea typeface="微软雅黑" pitchFamily="34" charset="-122"/>
              </a:rPr>
              <a:t>SUMMARY REPORT</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63277" y="373117"/>
            <a:ext cx="656171" cy="656171"/>
            <a:chOff x="7910629" y="4377806"/>
            <a:chExt cx="656171" cy="656171"/>
          </a:xfrm>
          <a:solidFill>
            <a:schemeClr val="accent2">
              <a:lumMod val="75000"/>
            </a:schemeClr>
          </a:solidFill>
        </p:grpSpPr>
        <p:grpSp>
          <p:nvGrpSpPr>
            <p:cNvPr id="60" name="组合 59"/>
            <p:cNvGrpSpPr/>
            <p:nvPr/>
          </p:nvGrpSpPr>
          <p:grpSpPr>
            <a:xfrm>
              <a:off x="7910629" y="4377806"/>
              <a:ext cx="656171" cy="656171"/>
              <a:chOff x="8415028" y="1301255"/>
              <a:chExt cx="1491176" cy="1491176"/>
            </a:xfrm>
            <a:grp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grpFill/>
            <a:effectLst/>
          </p:grpSpPr>
          <p:sp>
            <p:nvSpPr>
              <p:cNvPr id="62" name="Rectangle 11"/>
              <p:cNvSpPr>
                <a:spLocks noChangeArrowheads="1"/>
              </p:cNvSpPr>
              <p:nvPr/>
            </p:nvSpPr>
            <p:spPr bwMode="auto">
              <a:xfrm>
                <a:off x="6103263" y="1635369"/>
                <a:ext cx="37156" cy="135331"/>
              </a:xfrm>
              <a:prstGeom prst="rect">
                <a:avLst/>
              </a:prstGeom>
              <a:solidFill>
                <a:schemeClr val="bg1"/>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solidFill>
                <a:schemeClr val="bg1"/>
              </a:solidFill>
              <a:ln>
                <a:noFill/>
              </a:ln>
              <a:extLst/>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5"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6"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7"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0"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2"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482419" y="1369240"/>
            <a:ext cx="1553487" cy="1479220"/>
          </a:xfrm>
          <a:prstGeom prst="rect">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482419" y="2928470"/>
            <a:ext cx="1553487" cy="1479220"/>
          </a:xfrm>
          <a:prstGeom prst="rect">
            <a:avLst/>
          </a:prstGeom>
          <a:solidFill>
            <a:srgbClr val="A2780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801" fontAlgn="auto">
              <a:spcBef>
                <a:spcPts val="0"/>
              </a:spcBef>
              <a:spcAft>
                <a:spcPts val="0"/>
              </a:spcAft>
              <a:defRPr/>
            </a:pPr>
            <a:r>
              <a:rPr lang="en-US" sz="26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extLst>
              <p:ext uri="{D42A27DB-BD31-4B8C-83A1-F6EECF244321}">
                <p14:modId xmlns:p14="http://schemas.microsoft.com/office/powerpoint/2010/main" val="3922075384"/>
              </p:ext>
            </p:extLst>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9" name="组合 28"/>
          <p:cNvGrpSpPr/>
          <p:nvPr/>
        </p:nvGrpSpPr>
        <p:grpSpPr>
          <a:xfrm>
            <a:off x="352591" y="688270"/>
            <a:ext cx="9369259" cy="67851"/>
            <a:chOff x="288133" y="483063"/>
            <a:chExt cx="8772740" cy="64666"/>
          </a:xfrm>
        </p:grpSpPr>
        <p:sp>
          <p:nvSpPr>
            <p:cNvPr id="30" name="任意多边形 2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stCxn id="3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 name="组合 31"/>
          <p:cNvGrpSpPr/>
          <p:nvPr/>
        </p:nvGrpSpPr>
        <p:grpSpPr>
          <a:xfrm>
            <a:off x="0" y="290390"/>
            <a:ext cx="641111" cy="353788"/>
            <a:chOff x="0" y="252065"/>
            <a:chExt cx="641111" cy="392113"/>
          </a:xfrm>
        </p:grpSpPr>
        <p:sp>
          <p:nvSpPr>
            <p:cNvPr id="33"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4"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五边形 34"/>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8"/>
                                        </p:tgtEl>
                                        <p:attrNameLst>
                                          <p:attrName>ppt_y</p:attrName>
                                        </p:attrNameLst>
                                      </p:cBhvr>
                                      <p:tavLst>
                                        <p:tav tm="0">
                                          <p:val>
                                            <p:strVal val="#ppt_y"/>
                                          </p:val>
                                        </p:tav>
                                        <p:tav tm="100000">
                                          <p:val>
                                            <p:strVal val="#ppt_y"/>
                                          </p:val>
                                        </p:tav>
                                      </p:tavLst>
                                    </p:anim>
                                    <p:anim calcmode="lin" valueType="num">
                                      <p:cBhvr>
                                        <p:cTn id="1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nodeType="afterGroup">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nodeType="afterGroup">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nodeType="afterGroup">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nodeType="afterGroup">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nodeType="afterGroup">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nodeType="afterGroup">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28"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rgbClr val="A27802"/>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7" name="椭圆 96"/>
            <p:cNvSpPr/>
            <p:nvPr/>
          </p:nvSpPr>
          <p:spPr>
            <a:xfrm>
              <a:off x="5711736" y="2829346"/>
              <a:ext cx="166904" cy="164832"/>
            </a:xfrm>
            <a:prstGeom prst="ellipse">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D9AA2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743"/>
              <a:r>
                <a:rPr lang="en-US" altLang="zh-CN" sz="2200" dirty="0">
                  <a:solidFill>
                    <a:schemeClr val="accent2">
                      <a:lumMod val="75000"/>
                    </a:schemeClr>
                  </a:solidFill>
                  <a:latin typeface="DotumChe" panose="020B0609000101010101" pitchFamily="49" charset="-127"/>
                  <a:ea typeface="DotumChe" panose="020B0609000101010101" pitchFamily="49" charset="-127"/>
                </a:rPr>
                <a:t>50%</a:t>
              </a:r>
              <a:endParaRPr lang="zh-CN" altLang="en-US" sz="2200" dirty="0">
                <a:solidFill>
                  <a:schemeClr val="accent2">
                    <a:lumMod val="75000"/>
                  </a:schemeClr>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a:spLocks/>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743"/>
                <a:r>
                  <a:rPr lang="zh-CN" altLang="en-US" sz="1400" dirty="0" smtClean="0">
                    <a:solidFill>
                      <a:srgbClr val="898989"/>
                    </a:solidFill>
                    <a:latin typeface="微软雅黑" panose="020B0503020204020204" pitchFamily="34" charset="-122"/>
                    <a:ea typeface="微软雅黑" panose="020B0503020204020204" pitchFamily="34" charset="-122"/>
                  </a:rPr>
                  <a:t>请输入你</a:t>
                </a:r>
                <a:r>
                  <a:rPr lang="zh-CN" altLang="en-US" sz="1400" dirty="0">
                    <a:solidFill>
                      <a:srgbClr val="898989"/>
                    </a:solidFill>
                    <a:latin typeface="微软雅黑" panose="020B0503020204020204" pitchFamily="34" charset="-122"/>
                    <a:ea typeface="微软雅黑" panose="020B0503020204020204" pitchFamily="34" charset="-122"/>
                  </a:rPr>
                  <a:t>的标题请输入你的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a:spLocks/>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a:spLocks/>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a:spLocks/>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743"/>
                <a:r>
                  <a:rPr lang="en-US" altLang="zh-CN" sz="2200" dirty="0">
                    <a:solidFill>
                      <a:srgbClr val="D9AA27"/>
                    </a:solidFill>
                    <a:latin typeface="DotumChe" panose="020B0609000101010101" pitchFamily="49" charset="-127"/>
                    <a:ea typeface="DotumChe" panose="020B0609000101010101" pitchFamily="49" charset="-127"/>
                  </a:rPr>
                  <a:t>30%</a:t>
                </a:r>
                <a:endParaRPr lang="zh-CN" altLang="en-US" sz="2200" dirty="0">
                  <a:solidFill>
                    <a:srgbClr val="D9AA27"/>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743"/>
                <a:r>
                  <a:rPr lang="en-US" altLang="zh-CN" sz="2200" dirty="0">
                    <a:solidFill>
                      <a:schemeClr val="accent2">
                        <a:lumMod val="75000"/>
                      </a:schemeClr>
                    </a:solidFill>
                    <a:latin typeface="DotumChe" panose="020B0609000101010101" pitchFamily="49" charset="-127"/>
                    <a:ea typeface="DotumChe" panose="020B0609000101010101" pitchFamily="49" charset="-127"/>
                  </a:rPr>
                  <a:t>70%</a:t>
                </a:r>
                <a:endParaRPr lang="zh-CN" altLang="en-US" sz="2200" dirty="0">
                  <a:solidFill>
                    <a:schemeClr val="accent2">
                      <a:lumMod val="75000"/>
                    </a:schemeClr>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a:t>
                </a:r>
                <a:r>
                  <a:rPr lang="zh-CN" altLang="en-US" sz="1400" dirty="0" smtClean="0">
                    <a:solidFill>
                      <a:srgbClr val="898989"/>
                    </a:solidFill>
                    <a:latin typeface="微软雅黑" panose="020B0503020204020204" pitchFamily="34" charset="-122"/>
                    <a:ea typeface="微软雅黑" panose="020B0503020204020204" pitchFamily="34" charset="-122"/>
                  </a:rPr>
                  <a:t>标题</a:t>
                </a:r>
                <a:r>
                  <a:rPr lang="zh-CN" altLang="en-US" sz="1400" dirty="0">
                    <a:solidFill>
                      <a:srgbClr val="898989"/>
                    </a:solidFill>
                    <a:latin typeface="微软雅黑" panose="020B0503020204020204" pitchFamily="34" charset="-122"/>
                    <a:ea typeface="微软雅黑" panose="020B0503020204020204" pitchFamily="34" charset="-122"/>
                  </a:rPr>
                  <a:t>请输入你的标题</a:t>
                </a:r>
                <a:r>
                  <a:rPr lang="zh-CN" altLang="en-US" sz="1400" dirty="0" smtClean="0">
                    <a:solidFill>
                      <a:srgbClr val="898989"/>
                    </a:solidFill>
                    <a:latin typeface="微软雅黑" panose="020B0503020204020204" pitchFamily="34" charset="-122"/>
                    <a:ea typeface="微软雅黑" panose="020B0503020204020204" pitchFamily="34" charset="-122"/>
                  </a:rPr>
                  <a:t>。</a:t>
                </a:r>
                <a:endParaRPr lang="zh-CN" altLang="en-US" sz="1400" dirty="0">
                  <a:solidFill>
                    <a:srgbClr val="898989"/>
                  </a:solidFill>
                  <a:latin typeface="微软雅黑" panose="020B0503020204020204" pitchFamily="34" charset="-122"/>
                  <a:ea typeface="微软雅黑" panose="020B0503020204020204" pitchFamily="34" charset="-122"/>
                </a:endParaRPr>
              </a:p>
            </p:txBody>
          </p:sp>
          <p:sp>
            <p:nvSpPr>
              <p:cNvPr id="123" name="Freeform 119"/>
              <p:cNvSpPr>
                <a:spLocks/>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743"/>
              <a:r>
                <a:rPr lang="en-US" altLang="zh-CN" sz="2200" dirty="0">
                  <a:solidFill>
                    <a:srgbClr val="D9AA27"/>
                  </a:solidFill>
                  <a:latin typeface="DotumChe" panose="020B0609000101010101" pitchFamily="49" charset="-127"/>
                  <a:ea typeface="DotumChe" panose="020B0609000101010101" pitchFamily="49" charset="-127"/>
                </a:rPr>
                <a:t>45%</a:t>
              </a:r>
              <a:endParaRPr lang="zh-CN" altLang="en-US" sz="2200" dirty="0">
                <a:solidFill>
                  <a:srgbClr val="D9AA27"/>
                </a:solidFill>
                <a:latin typeface="DotumChe" panose="020B0609000101010101" pitchFamily="49" charset="-127"/>
                <a:ea typeface="DotumChe" panose="020B0609000101010101" pitchFamily="49" charset="-127"/>
              </a:endParaRPr>
            </a:p>
          </p:txBody>
        </p:sp>
      </p:grpSp>
      <p:sp>
        <p:nvSpPr>
          <p:cNvPr id="7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71" name="组合 70"/>
          <p:cNvGrpSpPr/>
          <p:nvPr/>
        </p:nvGrpSpPr>
        <p:grpSpPr>
          <a:xfrm>
            <a:off x="352591" y="688270"/>
            <a:ext cx="9369259" cy="67851"/>
            <a:chOff x="288133" y="483063"/>
            <a:chExt cx="8772740" cy="64666"/>
          </a:xfrm>
        </p:grpSpPr>
        <p:sp>
          <p:nvSpPr>
            <p:cNvPr id="72" name="任意多边形 7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3" name="直接连接符 72"/>
            <p:cNvCxnSpPr>
              <a:stCxn id="7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4" name="组合 93"/>
          <p:cNvGrpSpPr/>
          <p:nvPr/>
        </p:nvGrpSpPr>
        <p:grpSpPr>
          <a:xfrm>
            <a:off x="0" y="290390"/>
            <a:ext cx="641111" cy="353788"/>
            <a:chOff x="0" y="252065"/>
            <a:chExt cx="641111" cy="392113"/>
          </a:xfrm>
        </p:grpSpPr>
        <p:sp>
          <p:nvSpPr>
            <p:cNvPr id="136"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37"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38" name="五边形 1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82419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left)">
                                      <p:cBhvr>
                                        <p:cTn id="7" dur="5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down)">
                                      <p:cBhvr>
                                        <p:cTn id="12" dur="500"/>
                                        <p:tgtEl>
                                          <p:spTgt spid="7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0"/>
                                        </p:tgtEl>
                                        <p:attrNameLst>
                                          <p:attrName>ppt_y</p:attrName>
                                        </p:attrNameLst>
                                      </p:cBhvr>
                                      <p:tavLst>
                                        <p:tav tm="0">
                                          <p:val>
                                            <p:strVal val="#ppt_y"/>
                                          </p:val>
                                        </p:tav>
                                        <p:tav tm="100000">
                                          <p:val>
                                            <p:strVal val="#ppt_y"/>
                                          </p:val>
                                        </p:tav>
                                      </p:tavLst>
                                    </p:anim>
                                    <p:anim calcmode="lin" valueType="num">
                                      <p:cBhvr>
                                        <p:cTn id="18"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0"/>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948577"/>
            <a:ext cx="2713038" cy="2435423"/>
            <a:chOff x="3792217" y="1238673"/>
            <a:chExt cx="2713480" cy="2435330"/>
          </a:xfrm>
        </p:grpSpPr>
        <p:grpSp>
          <p:nvGrpSpPr>
            <p:cNvPr id="31760" name="组合 26"/>
            <p:cNvGrpSpPr>
              <a:grpSpLocks/>
            </p:cNvGrpSpPr>
            <p:nvPr/>
          </p:nvGrpSpPr>
          <p:grpSpPr bwMode="auto">
            <a:xfrm>
              <a:off x="3931294" y="1238673"/>
              <a:ext cx="2435333" cy="2435330"/>
              <a:chOff x="3191200" y="1282700"/>
              <a:chExt cx="3098962" cy="3098958"/>
            </a:xfrm>
          </p:grpSpPr>
          <p:sp>
            <p:nvSpPr>
              <p:cNvPr id="29" name="椭圆 28"/>
              <p:cNvSpPr/>
              <p:nvPr/>
            </p:nvSpPr>
            <p:spPr>
              <a:xfrm>
                <a:off x="3304755" y="1392621"/>
                <a:ext cx="2881945" cy="2879115"/>
              </a:xfrm>
              <a:prstGeom prst="ellipse">
                <a:avLst/>
              </a:prstGeom>
              <a:solidFill>
                <a:srgbClr val="A278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32" name="同心圆 31"/>
              <p:cNvSpPr/>
              <p:nvPr/>
            </p:nvSpPr>
            <p:spPr>
              <a:xfrm>
                <a:off x="3191200" y="1282700"/>
                <a:ext cx="3098962"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dirty="0">
                  <a:solidFill>
                    <a:srgbClr val="F8F8F8"/>
                  </a:solidFill>
                  <a:latin typeface="微软雅黑" pitchFamily="34" charset="-122"/>
                  <a:ea typeface="微软雅黑" pitchFamily="34" charset="-122"/>
                </a:rPr>
                <a:t>① </a:t>
              </a:r>
              <a:endParaRPr lang="en-US" altLang="zh-CN" sz="3600" b="1" dirty="0">
                <a:solidFill>
                  <a:srgbClr val="F8F8F8"/>
                </a:solidFill>
                <a:latin typeface="微软雅黑" pitchFamily="34" charset="-122"/>
                <a:ea typeface="微软雅黑" pitchFamily="34" charset="-122"/>
              </a:endParaRPr>
            </a:p>
            <a:p>
              <a:pPr algn="ctr">
                <a:lnSpc>
                  <a:spcPct val="130000"/>
                </a:lnSpc>
              </a:pPr>
              <a:r>
                <a:rPr lang="zh-CN" altLang="en-US" sz="2400" b="1" dirty="0">
                  <a:solidFill>
                    <a:srgbClr val="F8F8F8"/>
                  </a:solidFill>
                  <a:latin typeface="微软雅黑" pitchFamily="34" charset="-122"/>
                  <a:ea typeface="微软雅黑" pitchFamily="34" charset="-122"/>
                </a:rPr>
                <a:t>您的标题</a:t>
              </a:r>
              <a:endParaRPr lang="zh-CN" altLang="en-US" sz="2400" b="1" dirty="0">
                <a:solidFill>
                  <a:srgbClr val="F8F8F8"/>
                </a:solidFill>
                <a:ea typeface="微软雅黑" pitchFamily="34" charset="-122"/>
              </a:endParaRPr>
            </a:p>
          </p:txBody>
        </p:sp>
      </p:grpSp>
      <p:grpSp>
        <p:nvGrpSpPr>
          <p:cNvPr id="5" name="组合 32"/>
          <p:cNvGrpSpPr>
            <a:grpSpLocks/>
          </p:cNvGrpSpPr>
          <p:nvPr/>
        </p:nvGrpSpPr>
        <p:grpSpPr bwMode="auto">
          <a:xfrm>
            <a:off x="3124994" y="2762047"/>
            <a:ext cx="2182813" cy="1959673"/>
            <a:chOff x="3792217" y="1238674"/>
            <a:chExt cx="2713479" cy="2435330"/>
          </a:xfrm>
        </p:grpSpPr>
        <p:grpSp>
          <p:nvGrpSpPr>
            <p:cNvPr id="31756" name="组合 33"/>
            <p:cNvGrpSpPr>
              <a:grpSpLocks/>
            </p:cNvGrpSpPr>
            <p:nvPr/>
          </p:nvGrpSpPr>
          <p:grpSpPr bwMode="auto">
            <a:xfrm>
              <a:off x="3931293" y="1238674"/>
              <a:ext cx="2435332" cy="2435330"/>
              <a:chOff x="3191198" y="1282702"/>
              <a:chExt cx="3098960" cy="3098958"/>
            </a:xfrm>
          </p:grpSpPr>
          <p:sp>
            <p:nvSpPr>
              <p:cNvPr id="36" name="椭圆 35"/>
              <p:cNvSpPr/>
              <p:nvPr/>
            </p:nvSpPr>
            <p:spPr>
              <a:xfrm>
                <a:off x="3201240" y="1286701"/>
                <a:ext cx="3088918" cy="3090955"/>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sp>
            <p:nvSpPr>
              <p:cNvPr id="39" name="同心圆 38"/>
              <p:cNvSpPr/>
              <p:nvPr/>
            </p:nvSpPr>
            <p:spPr>
              <a:xfrm>
                <a:off x="3191198" y="1282702"/>
                <a:ext cx="3098960" cy="3098958"/>
              </a:xfrm>
              <a:prstGeom prst="donut">
                <a:avLst>
                  <a:gd name="adj" fmla="val 8132"/>
                </a:avLst>
              </a:pr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2" y="1365105"/>
            <a:ext cx="1803400" cy="1616655"/>
            <a:chOff x="3792217" y="1238674"/>
            <a:chExt cx="2713479" cy="2435330"/>
          </a:xfrm>
        </p:grpSpPr>
        <p:grpSp>
          <p:nvGrpSpPr>
            <p:cNvPr id="31752" name="组合 62"/>
            <p:cNvGrpSpPr>
              <a:grpSpLocks/>
            </p:cNvGrpSpPr>
            <p:nvPr/>
          </p:nvGrpSpPr>
          <p:grpSpPr bwMode="auto">
            <a:xfrm>
              <a:off x="3931293" y="1238674"/>
              <a:ext cx="2435333" cy="2435330"/>
              <a:chOff x="3191199" y="1282702"/>
              <a:chExt cx="3098962" cy="3098958"/>
            </a:xfrm>
          </p:grpSpPr>
          <p:sp>
            <p:nvSpPr>
              <p:cNvPr id="65" name="椭圆 64"/>
              <p:cNvSpPr/>
              <p:nvPr/>
            </p:nvSpPr>
            <p:spPr>
              <a:xfrm>
                <a:off x="3273422" y="1360382"/>
                <a:ext cx="2943625" cy="2943592"/>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8" name="同心圆 67"/>
              <p:cNvSpPr/>
              <p:nvPr/>
            </p:nvSpPr>
            <p:spPr>
              <a:xfrm>
                <a:off x="3191199" y="1282702"/>
                <a:ext cx="3098962" cy="3098958"/>
              </a:xfrm>
              <a:prstGeom prst="donut">
                <a:avLst>
                  <a:gd name="adj" fmla="val 8132"/>
                </a:avLst>
              </a:prstGeom>
              <a:solidFill>
                <a:srgbClr val="D9AA27"/>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D9AA27"/>
                </a:solidFill>
                <a:latin typeface="微软雅黑" pitchFamily="34" charset="-122"/>
                <a:ea typeface="微软雅黑" pitchFamily="34" charset="-122"/>
              </a:rPr>
              <a:t>单击填加标题</a:t>
            </a:r>
            <a:endParaRPr lang="en-US" altLang="zh-CN" sz="1800" dirty="0">
              <a:solidFill>
                <a:srgbClr val="D9AA27"/>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rgbClr val="A27802"/>
                </a:solidFill>
                <a:latin typeface="微软雅黑" pitchFamily="34" charset="-122"/>
                <a:ea typeface="微软雅黑" pitchFamily="34" charset="-122"/>
              </a:rPr>
              <a:t>单击填加标题</a:t>
            </a:r>
            <a:endParaRPr lang="en-US" altLang="zh-CN" sz="1800" dirty="0">
              <a:solidFill>
                <a:srgbClr val="A2780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2">
                    <a:lumMod val="75000"/>
                  </a:schemeClr>
                </a:solidFill>
                <a:latin typeface="微软雅黑" pitchFamily="34" charset="-122"/>
                <a:ea typeface="微软雅黑" pitchFamily="34" charset="-122"/>
              </a:rPr>
              <a:t>单击填加标题</a:t>
            </a:r>
            <a:endParaRPr lang="en-US" altLang="zh-CN" sz="1800" dirty="0">
              <a:solidFill>
                <a:schemeClr val="accent2">
                  <a:lumMod val="75000"/>
                </a:schemeClr>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34"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5" name="组合 34"/>
          <p:cNvGrpSpPr/>
          <p:nvPr/>
        </p:nvGrpSpPr>
        <p:grpSpPr>
          <a:xfrm>
            <a:off x="352591" y="688270"/>
            <a:ext cx="9369259" cy="67851"/>
            <a:chOff x="288133" y="483063"/>
            <a:chExt cx="8772740" cy="64666"/>
          </a:xfrm>
        </p:grpSpPr>
        <p:sp>
          <p:nvSpPr>
            <p:cNvPr id="37" name="任意多边形 3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3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9" name="组合 48"/>
          <p:cNvGrpSpPr/>
          <p:nvPr/>
        </p:nvGrpSpPr>
        <p:grpSpPr>
          <a:xfrm>
            <a:off x="0" y="290390"/>
            <a:ext cx="641111" cy="353788"/>
            <a:chOff x="0" y="252065"/>
            <a:chExt cx="641111" cy="392113"/>
          </a:xfrm>
        </p:grpSpPr>
        <p:sp>
          <p:nvSpPr>
            <p:cNvPr id="5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2" name="五边形 5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nodeType="afterGroup">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34"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7" name="组合 66"/>
          <p:cNvGrpSpPr/>
          <p:nvPr/>
        </p:nvGrpSpPr>
        <p:grpSpPr>
          <a:xfrm>
            <a:off x="352591" y="688270"/>
            <a:ext cx="9369259"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379"/>
          <p:cNvSpPr>
            <a:spLocks noChangeArrowheads="1"/>
          </p:cNvSpPr>
          <p:nvPr/>
        </p:nvSpPr>
        <p:spPr bwMode="auto">
          <a:xfrm>
            <a:off x="1466851" y="2911475"/>
            <a:ext cx="1665288"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Oval 414"/>
          <p:cNvSpPr>
            <a:spLocks noChangeArrowheads="1"/>
          </p:cNvSpPr>
          <p:nvPr/>
        </p:nvSpPr>
        <p:spPr bwMode="auto">
          <a:xfrm>
            <a:off x="6635750" y="2798762"/>
            <a:ext cx="481013" cy="477838"/>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6" name="Oval 415"/>
          <p:cNvSpPr>
            <a:spLocks noChangeArrowheads="1"/>
          </p:cNvSpPr>
          <p:nvPr/>
        </p:nvSpPr>
        <p:spPr bwMode="auto">
          <a:xfrm>
            <a:off x="6777038" y="2924175"/>
            <a:ext cx="198437" cy="196850"/>
          </a:xfrm>
          <a:prstGeom prst="ellipse">
            <a:avLst/>
          </a:prstGeom>
          <a:solidFill>
            <a:srgbClr val="A27802"/>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1AB39F">
                  <a:lumMod val="50000"/>
                </a:srgbClr>
              </a:solidFill>
              <a:effectLst/>
              <a:uLnTx/>
              <a:uFillTx/>
              <a:latin typeface="Calibri" pitchFamily="34" charset="0"/>
              <a:ea typeface="微软雅黑" pitchFamily="34" charset="-122"/>
              <a:sym typeface="宋体" pitchFamily="2" charset="-122"/>
            </a:endParaRPr>
          </a:p>
        </p:txBody>
      </p:sp>
      <p:sp>
        <p:nvSpPr>
          <p:cNvPr id="107" name="Oval 416"/>
          <p:cNvSpPr>
            <a:spLocks noChangeArrowheads="1"/>
          </p:cNvSpPr>
          <p:nvPr/>
        </p:nvSpPr>
        <p:spPr bwMode="auto">
          <a:xfrm>
            <a:off x="4298950" y="2784475"/>
            <a:ext cx="479425" cy="47783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8" name="Oval 417"/>
          <p:cNvSpPr>
            <a:spLocks noChangeArrowheads="1"/>
          </p:cNvSpPr>
          <p:nvPr/>
        </p:nvSpPr>
        <p:spPr bwMode="auto">
          <a:xfrm>
            <a:off x="4440238" y="2924175"/>
            <a:ext cx="198437" cy="196850"/>
          </a:xfrm>
          <a:prstGeom prst="ellipse">
            <a:avLst/>
          </a:prstGeom>
          <a:solidFill>
            <a:schemeClr val="accent2">
              <a:lumMod val="75000"/>
            </a:schemeClr>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09" name="Oval 416"/>
          <p:cNvSpPr>
            <a:spLocks noChangeArrowheads="1"/>
          </p:cNvSpPr>
          <p:nvPr/>
        </p:nvSpPr>
        <p:spPr bwMode="auto">
          <a:xfrm>
            <a:off x="1997075" y="2784475"/>
            <a:ext cx="479425" cy="477837"/>
          </a:xfrm>
          <a:prstGeom prst="ellipse">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10" name="Oval 417"/>
          <p:cNvSpPr>
            <a:spLocks noChangeArrowheads="1"/>
          </p:cNvSpPr>
          <p:nvPr/>
        </p:nvSpPr>
        <p:spPr bwMode="auto">
          <a:xfrm>
            <a:off x="2138363" y="2924175"/>
            <a:ext cx="200025" cy="196850"/>
          </a:xfrm>
          <a:prstGeom prst="ellipse">
            <a:avLst/>
          </a:prstGeom>
          <a:solidFill>
            <a:srgbClr val="D9AA27"/>
          </a:solidFill>
          <a:ln>
            <a:noFill/>
          </a:ln>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a:ln>
                <a:noFill/>
              </a:ln>
              <a:solidFill>
                <a:srgbClr val="000000"/>
              </a:solidFill>
              <a:effectLst/>
              <a:uLnTx/>
              <a:uFillTx/>
              <a:latin typeface="Calibri" pitchFamily="34" charset="0"/>
              <a:ea typeface="微软雅黑" pitchFamily="34" charset="-122"/>
              <a:sym typeface="宋体" pitchFamily="2" charset="-122"/>
            </a:endParaRPr>
          </a:p>
        </p:txBody>
      </p:sp>
      <p:sp>
        <p:nvSpPr>
          <p:cNvPr id="111"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112"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3"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114"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5"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dirty="0">
                <a:solidFill>
                  <a:srgbClr val="FFFFFF"/>
                </a:solidFill>
                <a:latin typeface="微软雅黑" pitchFamily="34" charset="-122"/>
                <a:ea typeface="微软雅黑" pitchFamily="34" charset="-122"/>
                <a:sym typeface="Arial" pitchFamily="34" charset="0"/>
              </a:rPr>
              <a:t>添加标题</a:t>
            </a:r>
          </a:p>
        </p:txBody>
      </p:sp>
      <p:sp>
        <p:nvSpPr>
          <p:cNvPr id="116"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117"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itchFamily="34" charset="-122"/>
                <a:ea typeface="微软雅黑" pitchFamily="34" charset="-122"/>
                <a:sym typeface="Arial" pitchFamily="34" charset="0"/>
              </a:rPr>
              <a:t>添加标题</a:t>
            </a:r>
          </a:p>
        </p:txBody>
      </p:sp>
      <p:sp>
        <p:nvSpPr>
          <p:cNvPr id="118"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a:t>
            </a:r>
            <a:r>
              <a:rPr lang="zh-CN" altLang="en-US" sz="1000" dirty="0">
                <a:latin typeface="微软雅黑" pitchFamily="34" charset="-122"/>
                <a:ea typeface="微软雅黑" pitchFamily="34" charset="-122"/>
                <a:sym typeface="微软雅黑" pitchFamily="34" charset="-122"/>
              </a:rPr>
              <a:t>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a:t>
            </a:r>
            <a:r>
              <a:rPr lang="zh-CN" altLang="en-US" sz="1000" dirty="0" smtClean="0">
                <a:latin typeface="微软雅黑" pitchFamily="34" charset="-122"/>
                <a:ea typeface="微软雅黑" pitchFamily="34" charset="-122"/>
                <a:sym typeface="微软雅黑" pitchFamily="34" charset="-122"/>
              </a:rPr>
              <a:t>内容请</a:t>
            </a:r>
            <a:r>
              <a:rPr lang="zh-CN" altLang="en-US" sz="1000" dirty="0">
                <a:latin typeface="微软雅黑" pitchFamily="34" charset="-122"/>
                <a:ea typeface="微软雅黑" pitchFamily="34" charset="-122"/>
                <a:sym typeface="微软雅黑" pitchFamily="34" charset="-122"/>
              </a:rPr>
              <a:t>在这里输入您要的内容</a:t>
            </a:r>
            <a:endParaRPr lang="en-US" altLang="zh-CN" sz="1000" dirty="0">
              <a:latin typeface="微软雅黑" pitchFamily="34" charset="-122"/>
              <a:ea typeface="微软雅黑" pitchFamily="34" charset="-122"/>
              <a:sym typeface="微软雅黑" pitchFamily="34" charset="-122"/>
            </a:endParaRPr>
          </a:p>
        </p:txBody>
      </p:sp>
      <p:sp>
        <p:nvSpPr>
          <p:cNvPr id="119" name="直接连接符 31"/>
          <p:cNvSpPr>
            <a:spLocks noChangeShapeType="1"/>
          </p:cNvSpPr>
          <p:nvPr/>
        </p:nvSpPr>
        <p:spPr bwMode="auto">
          <a:xfrm>
            <a:off x="2424113" y="1806575"/>
            <a:ext cx="1271587"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直接连接符 32"/>
          <p:cNvSpPr>
            <a:spLocks noChangeShapeType="1"/>
          </p:cNvSpPr>
          <p:nvPr/>
        </p:nvSpPr>
        <p:spPr bwMode="auto">
          <a:xfrm>
            <a:off x="4510088" y="1806575"/>
            <a:ext cx="1270000"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直接连接符 33"/>
          <p:cNvSpPr>
            <a:spLocks noChangeShapeType="1"/>
          </p:cNvSpPr>
          <p:nvPr/>
        </p:nvSpPr>
        <p:spPr bwMode="auto">
          <a:xfrm>
            <a:off x="6692900" y="1806575"/>
            <a:ext cx="1271588" cy="0"/>
          </a:xfrm>
          <a:prstGeom prst="line">
            <a:avLst/>
          </a:prstGeom>
          <a:noFill/>
          <a:ln w="9525">
            <a:solidFill>
              <a:sysClr val="window" lastClr="FFFFFF"/>
            </a:solidFill>
            <a:miter lim="800000"/>
            <a:headEnd/>
            <a:tailEnd/>
          </a:ln>
          <a:extLst>
            <a:ext uri="{909E8E84-426E-40DD-AFC4-6F175D3DCCD1}">
              <a14:hiddenFill xmlns:a14="http://schemas.microsoft.com/office/drawing/2010/main">
                <a:noFill/>
              </a14:hiddenFill>
            </a:ext>
          </a:extLst>
        </p:spPr>
        <p:txBody>
          <a:bodyPr lIns="68571" tIns="34285" rIns="68571" bIns="3428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8734721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wipe(left)">
                                      <p:cBhvr>
                                        <p:cTn id="26" dur="500"/>
                                        <p:tgtEl>
                                          <p:spTgt spid="10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wipe(left)">
                                      <p:cBhvr>
                                        <p:cTn id="29" dur="500"/>
                                        <p:tgtEl>
                                          <p:spTgt spid="10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1450"/>
                            </p:stCondLst>
                            <p:childTnLst>
                              <p:par>
                                <p:cTn id="34" presetID="53" presetClass="entr" presetSubtype="16"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 calcmode="lin" valueType="num">
                                      <p:cBhvr>
                                        <p:cTn id="36" dur="500" fill="hold"/>
                                        <p:tgtEl>
                                          <p:spTgt spid="109"/>
                                        </p:tgtEl>
                                        <p:attrNameLst>
                                          <p:attrName>ppt_w</p:attrName>
                                        </p:attrNameLst>
                                      </p:cBhvr>
                                      <p:tavLst>
                                        <p:tav tm="0">
                                          <p:val>
                                            <p:fltVal val="0"/>
                                          </p:val>
                                        </p:tav>
                                        <p:tav tm="100000">
                                          <p:val>
                                            <p:strVal val="#ppt_w"/>
                                          </p:val>
                                        </p:tav>
                                      </p:tavLst>
                                    </p:anim>
                                    <p:anim calcmode="lin" valueType="num">
                                      <p:cBhvr>
                                        <p:cTn id="37" dur="500" fill="hold"/>
                                        <p:tgtEl>
                                          <p:spTgt spid="109"/>
                                        </p:tgtEl>
                                        <p:attrNameLst>
                                          <p:attrName>ppt_h</p:attrName>
                                        </p:attrNameLst>
                                      </p:cBhvr>
                                      <p:tavLst>
                                        <p:tav tm="0">
                                          <p:val>
                                            <p:fltVal val="0"/>
                                          </p:val>
                                        </p:tav>
                                        <p:tav tm="100000">
                                          <p:val>
                                            <p:strVal val="#ppt_h"/>
                                          </p:val>
                                        </p:tav>
                                      </p:tavLst>
                                    </p:anim>
                                    <p:animEffect transition="in" filter="fade">
                                      <p:cBhvr>
                                        <p:cTn id="38" dur="500"/>
                                        <p:tgtEl>
                                          <p:spTgt spid="109"/>
                                        </p:tgtEl>
                                      </p:cBhvr>
                                    </p:animEffect>
                                  </p:childTnLst>
                                </p:cTn>
                              </p:par>
                            </p:childTnLst>
                          </p:cTn>
                        </p:par>
                        <p:par>
                          <p:cTn id="39" fill="hold">
                            <p:stCondLst>
                              <p:cond delay="1950"/>
                            </p:stCondLst>
                            <p:childTnLst>
                              <p:par>
                                <p:cTn id="40" presetID="53" presetClass="entr" presetSubtype="16" fill="hold" grpId="0" nodeType="afterEffect">
                                  <p:stCondLst>
                                    <p:cond delay="0"/>
                                  </p:stCondLst>
                                  <p:childTnLst>
                                    <p:set>
                                      <p:cBhvr>
                                        <p:cTn id="41" dur="1" fill="hold">
                                          <p:stCondLst>
                                            <p:cond delay="0"/>
                                          </p:stCondLst>
                                        </p:cTn>
                                        <p:tgtEl>
                                          <p:spTgt spid="110"/>
                                        </p:tgtEl>
                                        <p:attrNameLst>
                                          <p:attrName>style.visibility</p:attrName>
                                        </p:attrNameLst>
                                      </p:cBhvr>
                                      <p:to>
                                        <p:strVal val="visible"/>
                                      </p:to>
                                    </p:set>
                                    <p:anim calcmode="lin" valueType="num">
                                      <p:cBhvr>
                                        <p:cTn id="42" dur="500" fill="hold"/>
                                        <p:tgtEl>
                                          <p:spTgt spid="110"/>
                                        </p:tgtEl>
                                        <p:attrNameLst>
                                          <p:attrName>ppt_w</p:attrName>
                                        </p:attrNameLst>
                                      </p:cBhvr>
                                      <p:tavLst>
                                        <p:tav tm="0">
                                          <p:val>
                                            <p:fltVal val="0"/>
                                          </p:val>
                                        </p:tav>
                                        <p:tav tm="100000">
                                          <p:val>
                                            <p:strVal val="#ppt_w"/>
                                          </p:val>
                                        </p:tav>
                                      </p:tavLst>
                                    </p:anim>
                                    <p:anim calcmode="lin" valueType="num">
                                      <p:cBhvr>
                                        <p:cTn id="43" dur="500" fill="hold"/>
                                        <p:tgtEl>
                                          <p:spTgt spid="110"/>
                                        </p:tgtEl>
                                        <p:attrNameLst>
                                          <p:attrName>ppt_h</p:attrName>
                                        </p:attrNameLst>
                                      </p:cBhvr>
                                      <p:tavLst>
                                        <p:tav tm="0">
                                          <p:val>
                                            <p:fltVal val="0"/>
                                          </p:val>
                                        </p:tav>
                                        <p:tav tm="100000">
                                          <p:val>
                                            <p:strVal val="#ppt_h"/>
                                          </p:val>
                                        </p:tav>
                                      </p:tavLst>
                                    </p:anim>
                                    <p:animEffect transition="in" filter="fade">
                                      <p:cBhvr>
                                        <p:cTn id="44" dur="500"/>
                                        <p:tgtEl>
                                          <p:spTgt spid="110"/>
                                        </p:tgtEl>
                                      </p:cBhvr>
                                    </p:animEffect>
                                  </p:childTnLst>
                                </p:cTn>
                              </p:par>
                            </p:childTnLst>
                          </p:cTn>
                        </p:par>
                        <p:par>
                          <p:cTn id="45" fill="hold">
                            <p:stCondLst>
                              <p:cond delay="2450"/>
                            </p:stCondLst>
                            <p:childTnLst>
                              <p:par>
                                <p:cTn id="46" presetID="14" presetClass="entr" presetSubtype="10" fill="hold" grpId="0" nodeType="afterEffect">
                                  <p:stCondLst>
                                    <p:cond delay="0"/>
                                  </p:stCondLst>
                                  <p:childTnLst>
                                    <p:set>
                                      <p:cBhvr>
                                        <p:cTn id="47" dur="1" fill="hold">
                                          <p:stCondLst>
                                            <p:cond delay="0"/>
                                          </p:stCondLst>
                                        </p:cTn>
                                        <p:tgtEl>
                                          <p:spTgt spid="98"/>
                                        </p:tgtEl>
                                        <p:attrNameLst>
                                          <p:attrName>style.visibility</p:attrName>
                                        </p:attrNameLst>
                                      </p:cBhvr>
                                      <p:to>
                                        <p:strVal val="visible"/>
                                      </p:to>
                                    </p:set>
                                    <p:animEffect transition="in" filter="randombar(horizontal)">
                                      <p:cBhvr>
                                        <p:cTn id="48" dur="500"/>
                                        <p:tgtEl>
                                          <p:spTgt spid="98"/>
                                        </p:tgtEl>
                                      </p:cBhvr>
                                    </p:animEffect>
                                  </p:childTnLst>
                                </p:cTn>
                              </p:par>
                            </p:childTnLst>
                          </p:cTn>
                        </p:par>
                        <p:par>
                          <p:cTn id="49" fill="hold">
                            <p:stCondLst>
                              <p:cond delay="2950"/>
                            </p:stCondLst>
                            <p:childTnLst>
                              <p:par>
                                <p:cTn id="50" presetID="22" presetClass="entr" presetSubtype="8" fill="hold" grpId="0" nodeType="after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wipe(left)">
                                      <p:cBhvr>
                                        <p:cTn id="52" dur="500"/>
                                        <p:tgtEl>
                                          <p:spTgt spid="1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left)">
                                      <p:cBhvr>
                                        <p:cTn id="55" dur="500"/>
                                        <p:tgtEl>
                                          <p:spTgt spid="11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left)">
                                      <p:cBhvr>
                                        <p:cTn id="58" dur="500"/>
                                        <p:tgtEl>
                                          <p:spTgt spid="112"/>
                                        </p:tgtEl>
                                      </p:cBhvr>
                                    </p:animEffect>
                                  </p:childTnLst>
                                </p:cTn>
                              </p:par>
                            </p:childTnLst>
                          </p:cTn>
                        </p:par>
                        <p:par>
                          <p:cTn id="59" fill="hold">
                            <p:stCondLst>
                              <p:cond delay="3450"/>
                            </p:stCondLst>
                            <p:childTnLst>
                              <p:par>
                                <p:cTn id="60" presetID="53" presetClass="entr" presetSubtype="16" fill="hold" grpId="0" nodeType="afterEffect">
                                  <p:stCondLst>
                                    <p:cond delay="0"/>
                                  </p:stCondLst>
                                  <p:childTnLst>
                                    <p:set>
                                      <p:cBhvr>
                                        <p:cTn id="61" dur="1" fill="hold">
                                          <p:stCondLst>
                                            <p:cond delay="0"/>
                                          </p:stCondLst>
                                        </p:cTn>
                                        <p:tgtEl>
                                          <p:spTgt spid="107"/>
                                        </p:tgtEl>
                                        <p:attrNameLst>
                                          <p:attrName>style.visibility</p:attrName>
                                        </p:attrNameLst>
                                      </p:cBhvr>
                                      <p:to>
                                        <p:strVal val="visible"/>
                                      </p:to>
                                    </p:set>
                                    <p:anim calcmode="lin" valueType="num">
                                      <p:cBhvr>
                                        <p:cTn id="62" dur="500" fill="hold"/>
                                        <p:tgtEl>
                                          <p:spTgt spid="107"/>
                                        </p:tgtEl>
                                        <p:attrNameLst>
                                          <p:attrName>ppt_w</p:attrName>
                                        </p:attrNameLst>
                                      </p:cBhvr>
                                      <p:tavLst>
                                        <p:tav tm="0">
                                          <p:val>
                                            <p:fltVal val="0"/>
                                          </p:val>
                                        </p:tav>
                                        <p:tav tm="100000">
                                          <p:val>
                                            <p:strVal val="#ppt_w"/>
                                          </p:val>
                                        </p:tav>
                                      </p:tavLst>
                                    </p:anim>
                                    <p:anim calcmode="lin" valueType="num">
                                      <p:cBhvr>
                                        <p:cTn id="63" dur="500" fill="hold"/>
                                        <p:tgtEl>
                                          <p:spTgt spid="107"/>
                                        </p:tgtEl>
                                        <p:attrNameLst>
                                          <p:attrName>ppt_h</p:attrName>
                                        </p:attrNameLst>
                                      </p:cBhvr>
                                      <p:tavLst>
                                        <p:tav tm="0">
                                          <p:val>
                                            <p:fltVal val="0"/>
                                          </p:val>
                                        </p:tav>
                                        <p:tav tm="100000">
                                          <p:val>
                                            <p:strVal val="#ppt_h"/>
                                          </p:val>
                                        </p:tav>
                                      </p:tavLst>
                                    </p:anim>
                                    <p:animEffect transition="in" filter="fade">
                                      <p:cBhvr>
                                        <p:cTn id="64" dur="500"/>
                                        <p:tgtEl>
                                          <p:spTgt spid="107"/>
                                        </p:tgtEl>
                                      </p:cBhvr>
                                    </p:animEffect>
                                  </p:childTnLst>
                                </p:cTn>
                              </p:par>
                            </p:childTnLst>
                          </p:cTn>
                        </p:par>
                        <p:par>
                          <p:cTn id="65" fill="hold">
                            <p:stCondLst>
                              <p:cond delay="3950"/>
                            </p:stCondLst>
                            <p:childTnLst>
                              <p:par>
                                <p:cTn id="66" presetID="53" presetClass="entr" presetSubtype="16" fill="hold" grpId="0" nodeType="after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p:cTn id="68" dur="500" fill="hold"/>
                                        <p:tgtEl>
                                          <p:spTgt spid="108"/>
                                        </p:tgtEl>
                                        <p:attrNameLst>
                                          <p:attrName>ppt_w</p:attrName>
                                        </p:attrNameLst>
                                      </p:cBhvr>
                                      <p:tavLst>
                                        <p:tav tm="0">
                                          <p:val>
                                            <p:fltVal val="0"/>
                                          </p:val>
                                        </p:tav>
                                        <p:tav tm="100000">
                                          <p:val>
                                            <p:strVal val="#ppt_w"/>
                                          </p:val>
                                        </p:tav>
                                      </p:tavLst>
                                    </p:anim>
                                    <p:anim calcmode="lin" valueType="num">
                                      <p:cBhvr>
                                        <p:cTn id="69" dur="500" fill="hold"/>
                                        <p:tgtEl>
                                          <p:spTgt spid="108"/>
                                        </p:tgtEl>
                                        <p:attrNameLst>
                                          <p:attrName>ppt_h</p:attrName>
                                        </p:attrNameLst>
                                      </p:cBhvr>
                                      <p:tavLst>
                                        <p:tav tm="0">
                                          <p:val>
                                            <p:fltVal val="0"/>
                                          </p:val>
                                        </p:tav>
                                        <p:tav tm="100000">
                                          <p:val>
                                            <p:strVal val="#ppt_h"/>
                                          </p:val>
                                        </p:tav>
                                      </p:tavLst>
                                    </p:anim>
                                    <p:animEffect transition="in" filter="fade">
                                      <p:cBhvr>
                                        <p:cTn id="70" dur="500"/>
                                        <p:tgtEl>
                                          <p:spTgt spid="108"/>
                                        </p:tgtEl>
                                      </p:cBhvr>
                                    </p:animEffect>
                                  </p:childTnLst>
                                </p:cTn>
                              </p:par>
                            </p:childTnLst>
                          </p:cTn>
                        </p:par>
                        <p:par>
                          <p:cTn id="71" fill="hold">
                            <p:stCondLst>
                              <p:cond delay="4450"/>
                            </p:stCondLst>
                            <p:childTnLst>
                              <p:par>
                                <p:cTn id="72" presetID="14" presetClass="entr" presetSubtype="10" fill="hold" grpId="0" nodeType="after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randombar(horizontal)">
                                      <p:cBhvr>
                                        <p:cTn id="74" dur="500"/>
                                        <p:tgtEl>
                                          <p:spTgt spid="99"/>
                                        </p:tgtEl>
                                      </p:cBhvr>
                                    </p:animEffect>
                                  </p:childTnLst>
                                </p:cTn>
                              </p:par>
                            </p:childTnLst>
                          </p:cTn>
                        </p:par>
                        <p:par>
                          <p:cTn id="75" fill="hold">
                            <p:stCondLst>
                              <p:cond delay="4950"/>
                            </p:stCondLst>
                            <p:childTnLst>
                              <p:par>
                                <p:cTn id="76" presetID="22" presetClass="entr" presetSubtype="8" fill="hold" grpId="0" nodeType="afterEffect">
                                  <p:stCondLst>
                                    <p:cond delay="0"/>
                                  </p:stCondLst>
                                  <p:childTnLst>
                                    <p:set>
                                      <p:cBhvr>
                                        <p:cTn id="77" dur="1" fill="hold">
                                          <p:stCondLst>
                                            <p:cond delay="0"/>
                                          </p:stCondLst>
                                        </p:cTn>
                                        <p:tgtEl>
                                          <p:spTgt spid="120"/>
                                        </p:tgtEl>
                                        <p:attrNameLst>
                                          <p:attrName>style.visibility</p:attrName>
                                        </p:attrNameLst>
                                      </p:cBhvr>
                                      <p:to>
                                        <p:strVal val="visible"/>
                                      </p:to>
                                    </p:set>
                                    <p:animEffect transition="in" filter="wipe(left)">
                                      <p:cBhvr>
                                        <p:cTn id="78" dur="500"/>
                                        <p:tgtEl>
                                          <p:spTgt spid="12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wipe(left)">
                                      <p:cBhvr>
                                        <p:cTn id="81" dur="500"/>
                                        <p:tgtEl>
                                          <p:spTgt spid="11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wipe(left)">
                                      <p:cBhvr>
                                        <p:cTn id="84" dur="500"/>
                                        <p:tgtEl>
                                          <p:spTgt spid="114"/>
                                        </p:tgtEl>
                                      </p:cBhvr>
                                    </p:animEffect>
                                  </p:childTnLst>
                                </p:cTn>
                              </p:par>
                            </p:childTnLst>
                          </p:cTn>
                        </p:par>
                        <p:par>
                          <p:cTn id="85" fill="hold">
                            <p:stCondLst>
                              <p:cond delay="5450"/>
                            </p:stCondLst>
                            <p:childTnLst>
                              <p:par>
                                <p:cTn id="86" presetID="53" presetClass="entr" presetSubtype="16" fill="hold" grpId="0"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p:cTn id="88" dur="500" fill="hold"/>
                                        <p:tgtEl>
                                          <p:spTgt spid="105"/>
                                        </p:tgtEl>
                                        <p:attrNameLst>
                                          <p:attrName>ppt_w</p:attrName>
                                        </p:attrNameLst>
                                      </p:cBhvr>
                                      <p:tavLst>
                                        <p:tav tm="0">
                                          <p:val>
                                            <p:fltVal val="0"/>
                                          </p:val>
                                        </p:tav>
                                        <p:tav tm="100000">
                                          <p:val>
                                            <p:strVal val="#ppt_w"/>
                                          </p:val>
                                        </p:tav>
                                      </p:tavLst>
                                    </p:anim>
                                    <p:anim calcmode="lin" valueType="num">
                                      <p:cBhvr>
                                        <p:cTn id="89" dur="500" fill="hold"/>
                                        <p:tgtEl>
                                          <p:spTgt spid="105"/>
                                        </p:tgtEl>
                                        <p:attrNameLst>
                                          <p:attrName>ppt_h</p:attrName>
                                        </p:attrNameLst>
                                      </p:cBhvr>
                                      <p:tavLst>
                                        <p:tav tm="0">
                                          <p:val>
                                            <p:fltVal val="0"/>
                                          </p:val>
                                        </p:tav>
                                        <p:tav tm="100000">
                                          <p:val>
                                            <p:strVal val="#ppt_h"/>
                                          </p:val>
                                        </p:tav>
                                      </p:tavLst>
                                    </p:anim>
                                    <p:animEffect transition="in" filter="fade">
                                      <p:cBhvr>
                                        <p:cTn id="90" dur="500"/>
                                        <p:tgtEl>
                                          <p:spTgt spid="105"/>
                                        </p:tgtEl>
                                      </p:cBhvr>
                                    </p:animEffect>
                                  </p:childTnLst>
                                </p:cTn>
                              </p:par>
                            </p:childTnLst>
                          </p:cTn>
                        </p:par>
                        <p:par>
                          <p:cTn id="91" fill="hold">
                            <p:stCondLst>
                              <p:cond delay="5950"/>
                            </p:stCondLst>
                            <p:childTnLst>
                              <p:par>
                                <p:cTn id="92" presetID="53" presetClass="entr" presetSubtype="16" fill="hold" grpId="0" nodeType="afterEffect">
                                  <p:stCondLst>
                                    <p:cond delay="0"/>
                                  </p:stCondLst>
                                  <p:childTnLst>
                                    <p:set>
                                      <p:cBhvr>
                                        <p:cTn id="93" dur="1" fill="hold">
                                          <p:stCondLst>
                                            <p:cond delay="0"/>
                                          </p:stCondLst>
                                        </p:cTn>
                                        <p:tgtEl>
                                          <p:spTgt spid="106"/>
                                        </p:tgtEl>
                                        <p:attrNameLst>
                                          <p:attrName>style.visibility</p:attrName>
                                        </p:attrNameLst>
                                      </p:cBhvr>
                                      <p:to>
                                        <p:strVal val="visible"/>
                                      </p:to>
                                    </p:set>
                                    <p:anim calcmode="lin" valueType="num">
                                      <p:cBhvr>
                                        <p:cTn id="94" dur="500" fill="hold"/>
                                        <p:tgtEl>
                                          <p:spTgt spid="106"/>
                                        </p:tgtEl>
                                        <p:attrNameLst>
                                          <p:attrName>ppt_w</p:attrName>
                                        </p:attrNameLst>
                                      </p:cBhvr>
                                      <p:tavLst>
                                        <p:tav tm="0">
                                          <p:val>
                                            <p:fltVal val="0"/>
                                          </p:val>
                                        </p:tav>
                                        <p:tav tm="100000">
                                          <p:val>
                                            <p:strVal val="#ppt_w"/>
                                          </p:val>
                                        </p:tav>
                                      </p:tavLst>
                                    </p:anim>
                                    <p:anim calcmode="lin" valueType="num">
                                      <p:cBhvr>
                                        <p:cTn id="95" dur="500" fill="hold"/>
                                        <p:tgtEl>
                                          <p:spTgt spid="106"/>
                                        </p:tgtEl>
                                        <p:attrNameLst>
                                          <p:attrName>ppt_h</p:attrName>
                                        </p:attrNameLst>
                                      </p:cBhvr>
                                      <p:tavLst>
                                        <p:tav tm="0">
                                          <p:val>
                                            <p:fltVal val="0"/>
                                          </p:val>
                                        </p:tav>
                                        <p:tav tm="100000">
                                          <p:val>
                                            <p:strVal val="#ppt_h"/>
                                          </p:val>
                                        </p:tav>
                                      </p:tavLst>
                                    </p:anim>
                                    <p:animEffect transition="in" filter="fade">
                                      <p:cBhvr>
                                        <p:cTn id="96" dur="500"/>
                                        <p:tgtEl>
                                          <p:spTgt spid="106"/>
                                        </p:tgtEl>
                                      </p:cBhvr>
                                    </p:animEffect>
                                  </p:childTnLst>
                                </p:cTn>
                              </p:par>
                            </p:childTnLst>
                          </p:cTn>
                        </p:par>
                        <p:par>
                          <p:cTn id="97" fill="hold">
                            <p:stCondLst>
                              <p:cond delay="6450"/>
                            </p:stCondLst>
                            <p:childTnLst>
                              <p:par>
                                <p:cTn id="98" presetID="14" presetClass="entr" presetSubtype="10" fill="hold" grpId="0" nodeType="afterEffect">
                                  <p:stCondLst>
                                    <p:cond delay="0"/>
                                  </p:stCondLst>
                                  <p:childTnLst>
                                    <p:set>
                                      <p:cBhvr>
                                        <p:cTn id="99" dur="1" fill="hold">
                                          <p:stCondLst>
                                            <p:cond delay="0"/>
                                          </p:stCondLst>
                                        </p:cTn>
                                        <p:tgtEl>
                                          <p:spTgt spid="100"/>
                                        </p:tgtEl>
                                        <p:attrNameLst>
                                          <p:attrName>style.visibility</p:attrName>
                                        </p:attrNameLst>
                                      </p:cBhvr>
                                      <p:to>
                                        <p:strVal val="visible"/>
                                      </p:to>
                                    </p:set>
                                    <p:animEffect transition="in" filter="randombar(horizontal)">
                                      <p:cBhvr>
                                        <p:cTn id="100" dur="500"/>
                                        <p:tgtEl>
                                          <p:spTgt spid="100"/>
                                        </p:tgtEl>
                                      </p:cBhvr>
                                    </p:animEffect>
                                  </p:childTnLst>
                                </p:cTn>
                              </p:par>
                            </p:childTnLst>
                          </p:cTn>
                        </p:par>
                        <p:par>
                          <p:cTn id="101" fill="hold">
                            <p:stCondLst>
                              <p:cond delay="6950"/>
                            </p:stCondLst>
                            <p:childTnLst>
                              <p:par>
                                <p:cTn id="102" presetID="22" presetClass="entr" presetSubtype="8" fill="hold" grpId="0" nodeType="afterEffect">
                                  <p:stCondLst>
                                    <p:cond delay="0"/>
                                  </p:stCondLst>
                                  <p:childTnLst>
                                    <p:set>
                                      <p:cBhvr>
                                        <p:cTn id="103" dur="1" fill="hold">
                                          <p:stCondLst>
                                            <p:cond delay="0"/>
                                          </p:stCondLst>
                                        </p:cTn>
                                        <p:tgtEl>
                                          <p:spTgt spid="121"/>
                                        </p:tgtEl>
                                        <p:attrNameLst>
                                          <p:attrName>style.visibility</p:attrName>
                                        </p:attrNameLst>
                                      </p:cBhvr>
                                      <p:to>
                                        <p:strVal val="visible"/>
                                      </p:to>
                                    </p:set>
                                    <p:animEffect transition="in" filter="wipe(left)">
                                      <p:cBhvr>
                                        <p:cTn id="104" dur="500"/>
                                        <p:tgtEl>
                                          <p:spTgt spid="12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wipe(left)">
                                      <p:cBhvr>
                                        <p:cTn id="107" dur="500"/>
                                        <p:tgtEl>
                                          <p:spTgt spid="11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15"/>
                                        </p:tgtEl>
                                        <p:attrNameLst>
                                          <p:attrName>style.visibility</p:attrName>
                                        </p:attrNameLst>
                                      </p:cBhvr>
                                      <p:to>
                                        <p:strVal val="visible"/>
                                      </p:to>
                                    </p:set>
                                    <p:animEffect transition="in" filter="wipe(left)">
                                      <p:cBhvr>
                                        <p:cTn id="110" dur="500"/>
                                        <p:tgtEl>
                                          <p:spTgt spid="115"/>
                                        </p:tgtEl>
                                      </p:cBhvr>
                                    </p:animEffect>
                                  </p:childTnLst>
                                </p:cTn>
                              </p:par>
                            </p:childTnLst>
                          </p:cTn>
                        </p:par>
                        <p:par>
                          <p:cTn id="111" fill="hold">
                            <p:stCondLst>
                              <p:cond delay="7450"/>
                            </p:stCondLst>
                            <p:childTnLst>
                              <p:par>
                                <p:cTn id="112" presetID="53" presetClass="entr" presetSubtype="16" fill="hold" grpId="0" nodeType="afterEffect">
                                  <p:stCondLst>
                                    <p:cond delay="0"/>
                                  </p:stCondLst>
                                  <p:childTnLst>
                                    <p:set>
                                      <p:cBhvr>
                                        <p:cTn id="113" dur="1" fill="hold">
                                          <p:stCondLst>
                                            <p:cond delay="0"/>
                                          </p:stCondLst>
                                        </p:cTn>
                                        <p:tgtEl>
                                          <p:spTgt spid="117"/>
                                        </p:tgtEl>
                                        <p:attrNameLst>
                                          <p:attrName>style.visibility</p:attrName>
                                        </p:attrNameLst>
                                      </p:cBhvr>
                                      <p:to>
                                        <p:strVal val="visible"/>
                                      </p:to>
                                    </p:set>
                                    <p:anim calcmode="lin" valueType="num">
                                      <p:cBhvr>
                                        <p:cTn id="114" dur="500" fill="hold"/>
                                        <p:tgtEl>
                                          <p:spTgt spid="117"/>
                                        </p:tgtEl>
                                        <p:attrNameLst>
                                          <p:attrName>ppt_w</p:attrName>
                                        </p:attrNameLst>
                                      </p:cBhvr>
                                      <p:tavLst>
                                        <p:tav tm="0">
                                          <p:val>
                                            <p:fltVal val="0"/>
                                          </p:val>
                                        </p:tav>
                                        <p:tav tm="100000">
                                          <p:val>
                                            <p:strVal val="#ppt_w"/>
                                          </p:val>
                                        </p:tav>
                                      </p:tavLst>
                                    </p:anim>
                                    <p:anim calcmode="lin" valueType="num">
                                      <p:cBhvr>
                                        <p:cTn id="115" dur="500" fill="hold"/>
                                        <p:tgtEl>
                                          <p:spTgt spid="117"/>
                                        </p:tgtEl>
                                        <p:attrNameLst>
                                          <p:attrName>ppt_h</p:attrName>
                                        </p:attrNameLst>
                                      </p:cBhvr>
                                      <p:tavLst>
                                        <p:tav tm="0">
                                          <p:val>
                                            <p:fltVal val="0"/>
                                          </p:val>
                                        </p:tav>
                                        <p:tav tm="100000">
                                          <p:val>
                                            <p:strVal val="#ppt_h"/>
                                          </p:val>
                                        </p:tav>
                                      </p:tavLst>
                                    </p:anim>
                                    <p:animEffect transition="in" filter="fade">
                                      <p:cBhvr>
                                        <p:cTn id="116" dur="500"/>
                                        <p:tgtEl>
                                          <p:spTgt spid="117"/>
                                        </p:tgtEl>
                                      </p:cBhvr>
                                    </p:animEffect>
                                  </p:childTnLst>
                                </p:cTn>
                              </p:par>
                            </p:childTnLst>
                          </p:cTn>
                        </p:par>
                        <p:par>
                          <p:cTn id="117" fill="hold">
                            <p:stCondLst>
                              <p:cond delay="7950"/>
                            </p:stCondLst>
                            <p:childTnLst>
                              <p:par>
                                <p:cTn id="118" presetID="14" presetClass="entr" presetSubtype="10" fill="hold" grpId="0" nodeType="afterEffect">
                                  <p:stCondLst>
                                    <p:cond delay="0"/>
                                  </p:stCondLst>
                                  <p:childTnLst>
                                    <p:set>
                                      <p:cBhvr>
                                        <p:cTn id="119" dur="1" fill="hold">
                                          <p:stCondLst>
                                            <p:cond delay="0"/>
                                          </p:stCondLst>
                                        </p:cTn>
                                        <p:tgtEl>
                                          <p:spTgt spid="118"/>
                                        </p:tgtEl>
                                        <p:attrNameLst>
                                          <p:attrName>style.visibility</p:attrName>
                                        </p:attrNameLst>
                                      </p:cBhvr>
                                      <p:to>
                                        <p:strVal val="visible"/>
                                      </p:to>
                                    </p:set>
                                    <p:animEffect transition="in" filter="randombar(horizontal)">
                                      <p:cBhvr>
                                        <p:cTn id="120"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p:bldP spid="112" grpId="0"/>
      <p:bldP spid="113" grpId="0"/>
      <p:bldP spid="114" grpId="0"/>
      <p:bldP spid="115" grpId="0"/>
      <p:bldP spid="116" grpId="0"/>
      <p:bldP spid="117" grpId="0"/>
      <p:bldP spid="118" grpId="0"/>
      <p:bldP spid="119" grpId="0" animBg="1"/>
      <p:bldP spid="120" grpId="0" animBg="1"/>
      <p:bldP spid="1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0" y="901700"/>
            <a:ext cx="5708650" cy="4498975"/>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2012</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2013</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2014</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2015</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2">
              <a:lumMod val="7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smtClean="0">
                <a:latin typeface="微软雅黑" panose="020B0503020204020204" pitchFamily="34" charset="-122"/>
              </a:rPr>
              <a:t>2011</a:t>
            </a:r>
            <a:r>
              <a:rPr lang="zh-CN" altLang="en-US" sz="1700" dirty="0" smtClean="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rgbClr val="D9AA27"/>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4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1" name="组合 40"/>
          <p:cNvGrpSpPr/>
          <p:nvPr/>
        </p:nvGrpSpPr>
        <p:grpSpPr>
          <a:xfrm>
            <a:off x="352591" y="688270"/>
            <a:ext cx="9369259" cy="67851"/>
            <a:chOff x="288133" y="483063"/>
            <a:chExt cx="8772740" cy="64666"/>
          </a:xfrm>
        </p:grpSpPr>
        <p:sp>
          <p:nvSpPr>
            <p:cNvPr id="42" name="任意多边形 4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42"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4" name="组合 43"/>
          <p:cNvGrpSpPr/>
          <p:nvPr/>
        </p:nvGrpSpPr>
        <p:grpSpPr>
          <a:xfrm>
            <a:off x="0" y="290390"/>
            <a:ext cx="641111" cy="353788"/>
            <a:chOff x="0" y="252065"/>
            <a:chExt cx="641111" cy="392113"/>
          </a:xfrm>
        </p:grpSpPr>
        <p:sp>
          <p:nvSpPr>
            <p:cNvPr id="45"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7" name="五边形 4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6627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down)">
                                      <p:cBhvr>
                                        <p:cTn id="12" dur="500"/>
                                        <p:tgtEl>
                                          <p:spTgt spid="4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0"/>
                                        </p:tgtEl>
                                        <p:attrNameLst>
                                          <p:attrName>ppt_y</p:attrName>
                                        </p:attrNameLst>
                                      </p:cBhvr>
                                      <p:tavLst>
                                        <p:tav tm="0">
                                          <p:val>
                                            <p:strVal val="#ppt_y"/>
                                          </p:val>
                                        </p:tav>
                                        <p:tav tm="100000">
                                          <p:val>
                                            <p:strVal val="#ppt_y"/>
                                          </p:val>
                                        </p:tav>
                                      </p:tavLst>
                                    </p:anim>
                                    <p:anim calcmode="lin" valueType="num">
                                      <p:cBhvr>
                                        <p:cTn id="18"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0"/>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accent2">
              <a:lumMod val="75000"/>
            </a:schemeClr>
          </a:solidFill>
          <a:ln>
            <a:noFill/>
          </a:ln>
          <a:extLst/>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rgbClr val="D9AA27"/>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2">
              <a:lumMod val="75000"/>
            </a:schemeClr>
          </a:solidFill>
          <a:ln>
            <a:noFill/>
          </a:ln>
          <a:extLst/>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10%</a:t>
            </a:r>
          </a:p>
        </p:txBody>
      </p:sp>
      <p:grpSp>
        <p:nvGrpSpPr>
          <p:cNvPr id="2"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rgbClr val="D9AA27"/>
            </a:solidFill>
            <a:ln>
              <a:noFill/>
            </a:ln>
            <a:effectLst>
              <a:outerShdw dist="38100"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2">
                <a:lumMod val="75000"/>
              </a:schemeClr>
            </a:solidFill>
            <a:ln>
              <a:noFill/>
            </a:ln>
            <a:effectLst>
              <a:outerShdw dist="56796" dir="1593903" algn="ctr" rotWithShape="0">
                <a:srgbClr val="C0C0C0">
                  <a:alpha val="50000"/>
                </a:srgbClr>
              </a:outerShdw>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a:ex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rgbClr val="D9AA27"/>
            </a:solidFill>
            <a:ln w="9525" cap="flat" cmpd="sng">
              <a:no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accent2">
                <a:lumMod val="75000"/>
              </a:schemeClr>
            </a:solidFill>
            <a:ln>
              <a:noFill/>
            </a:ln>
            <a:effectLst/>
            <a:ex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a:ex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a:ex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a:ex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
        <p:nvSpPr>
          <p:cNvPr id="4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1" y="688270"/>
            <a:ext cx="9369259" cy="67851"/>
            <a:chOff x="288133" y="483063"/>
            <a:chExt cx="8772740" cy="64666"/>
          </a:xfrm>
        </p:grpSpPr>
        <p:sp>
          <p:nvSpPr>
            <p:cNvPr id="58" name="任意多边形 5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3" name="五边形 6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8"/>
                                        </p:tgtEl>
                                        <p:attrNameLst>
                                          <p:attrName>ppt_y</p:attrName>
                                        </p:attrNameLst>
                                      </p:cBhvr>
                                      <p:tavLst>
                                        <p:tav tm="0">
                                          <p:val>
                                            <p:strVal val="#ppt_y"/>
                                          </p:val>
                                        </p:tav>
                                        <p:tav tm="100000">
                                          <p:val>
                                            <p:strVal val="#ppt_y"/>
                                          </p:val>
                                        </p:tav>
                                      </p:tavLst>
                                    </p:anim>
                                    <p:anim calcmode="lin" valueType="num">
                                      <p:cBhvr>
                                        <p:cTn id="18"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8"/>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nodeType="afterGroup">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nodeType="afterGroup">
                            <p:stCondLst>
                              <p:cond delay="2550"/>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3050"/>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3550"/>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050"/>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8"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920755" y="1078212"/>
            <a:ext cx="1966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a:grayscl/>
            <a:extLst>
              <a:ext uri="{28A0092B-C50C-407E-A947-70E740481C1C}">
                <a14:useLocalDpi xmlns:a14="http://schemas.microsoft.com/office/drawing/2010/main" val="0"/>
              </a:ext>
            </a:extLst>
          </a:blip>
          <a:srcRect l="362" t="-104" r="388" b="4996"/>
          <a:stretch>
            <a:fillRect/>
          </a:stretch>
        </p:blipFill>
        <p:spPr bwMode="auto">
          <a:xfrm>
            <a:off x="1709117" y="1078212"/>
            <a:ext cx="1979613"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3780805" y="2468862"/>
            <a:ext cx="200977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920755" y="2468862"/>
            <a:ext cx="1957387" cy="1284288"/>
            <a:chOff x="3946913" y="1827911"/>
            <a:chExt cx="1958168" cy="1283142"/>
          </a:xfrm>
          <a:solidFill>
            <a:srgbClr val="005A9E"/>
          </a:solidFill>
        </p:grpSpPr>
        <p:sp>
          <p:nvSpPr>
            <p:cNvPr id="18" name="矩形 17"/>
            <p:cNvSpPr/>
            <p:nvPr/>
          </p:nvSpPr>
          <p:spPr>
            <a:xfrm>
              <a:off x="3946913" y="1827911"/>
              <a:ext cx="1958168" cy="1283142"/>
            </a:xfrm>
            <a:prstGeom prst="rect">
              <a:avLst/>
            </a:prstGeom>
            <a:solidFill>
              <a:srgbClr val="A2780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780805" y="1078212"/>
            <a:ext cx="2009775" cy="1268413"/>
            <a:chOff x="2072433" y="511758"/>
            <a:chExt cx="2009463" cy="1267904"/>
          </a:xfrm>
          <a:solidFill>
            <a:srgbClr val="2156FF"/>
          </a:solidFill>
        </p:grpSpPr>
        <p:sp>
          <p:nvSpPr>
            <p:cNvPr id="24" name="矩形 23"/>
            <p:cNvSpPr/>
            <p:nvPr/>
          </p:nvSpPr>
          <p:spPr>
            <a:xfrm>
              <a:off x="2072433" y="511758"/>
              <a:ext cx="2009463" cy="1267904"/>
            </a:xfrm>
            <a:prstGeom prst="rect">
              <a:avLst/>
            </a:prstGeom>
            <a:solidFill>
              <a:schemeClr val="accent2">
                <a:lumMod val="7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801" fontAlgn="auto">
              <a:lnSpc>
                <a:spcPct val="150000"/>
              </a:lnSpc>
              <a:spcBef>
                <a:spcPts val="0"/>
              </a:spcBef>
              <a:spcAft>
                <a:spcPts val="0"/>
              </a:spcAft>
              <a:defRPr/>
            </a:pPr>
            <a:r>
              <a:rPr lang="zh-CN" altLang="en-US" sz="1600" b="1" dirty="0">
                <a:solidFill>
                  <a:schemeClr val="accent2">
                    <a:lumMod val="75000"/>
                  </a:schemeClr>
                </a:solidFill>
                <a:latin typeface="+mn-ea"/>
                <a:ea typeface="+mn-ea"/>
              </a:rPr>
              <a:t>解决方案</a:t>
            </a:r>
            <a:endParaRPr lang="en-US" altLang="zh-CN" sz="1600" b="1" dirty="0">
              <a:solidFill>
                <a:schemeClr val="accent2">
                  <a:lumMod val="7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smtClean="0">
              <a:solidFill>
                <a:schemeClr val="tx1">
                  <a:lumMod val="65000"/>
                  <a:lumOff val="35000"/>
                </a:schemeClr>
              </a:solidFill>
              <a:latin typeface="+mn-ea"/>
              <a:ea typeface="+mn-ea"/>
            </a:endParaRPr>
          </a:p>
          <a:p>
            <a:pPr algn="ctr" defTabSz="967801" fontAlgn="auto">
              <a:lnSpc>
                <a:spcPct val="150000"/>
              </a:lnSpc>
              <a:spcBef>
                <a:spcPts val="0"/>
              </a:spcBef>
              <a:spcAft>
                <a:spcPts val="0"/>
              </a:spcAft>
              <a:defRPr/>
            </a:pPr>
            <a:r>
              <a:rPr lang="zh-CN" altLang="en-US" sz="1400" dirty="0" smtClean="0">
                <a:solidFill>
                  <a:schemeClr val="tx1">
                    <a:lumMod val="65000"/>
                    <a:lumOff val="35000"/>
                  </a:schemeClr>
                </a:solidFill>
                <a:latin typeface="+mn-ea"/>
                <a:ea typeface="+mn-ea"/>
              </a:rPr>
              <a:t>单击</a:t>
            </a:r>
            <a:r>
              <a:rPr lang="zh-CN" altLang="en-US" sz="1400" dirty="0">
                <a:solidFill>
                  <a:schemeClr val="tx1">
                    <a:lumMod val="65000"/>
                    <a:lumOff val="35000"/>
                  </a:schemeClr>
                </a:solidFill>
                <a:latin typeface="+mn-ea"/>
                <a:ea typeface="+mn-ea"/>
              </a:rPr>
              <a:t>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7" name="组合 26"/>
          <p:cNvGrpSpPr/>
          <p:nvPr/>
        </p:nvGrpSpPr>
        <p:grpSpPr>
          <a:xfrm>
            <a:off x="352591" y="688270"/>
            <a:ext cx="9369259"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035474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3"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a:solidFill>
            <a:schemeClr val="accent2">
              <a:lumMod val="75000"/>
            </a:schemeClr>
          </a:solidFill>
        </p:grpSpPr>
        <p:grpSp>
          <p:nvGrpSpPr>
            <p:cNvPr id="97" name="组合 96"/>
            <p:cNvGrpSpPr/>
            <p:nvPr/>
          </p:nvGrpSpPr>
          <p:grpSpPr>
            <a:xfrm>
              <a:off x="7008498" y="4342329"/>
              <a:ext cx="656171" cy="656171"/>
              <a:chOff x="8415028" y="1301255"/>
              <a:chExt cx="1491176" cy="1491176"/>
            </a:xfrm>
            <a:grp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grpFill/>
            <a:effectLst/>
          </p:grpSpPr>
          <p:sp>
            <p:nvSpPr>
              <p:cNvPr id="9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chemeClr val="accent2">
              <a:lumMod val="75000"/>
            </a:schemeClr>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grpSp>
        <p:nvGrpSpPr>
          <p:cNvPr id="38" name="Group 6"/>
          <p:cNvGrpSpPr>
            <a:grpSpLocks/>
          </p:cNvGrpSpPr>
          <p:nvPr/>
        </p:nvGrpSpPr>
        <p:grpSpPr bwMode="auto">
          <a:xfrm>
            <a:off x="6718672" y="1638135"/>
            <a:ext cx="1146175" cy="1089905"/>
            <a:chOff x="0" y="0"/>
            <a:chExt cx="1145547" cy="1184308"/>
          </a:xfrm>
          <a:solidFill>
            <a:schemeClr val="accent2">
              <a:lumMod val="75000"/>
            </a:schemeClr>
          </a:solidFill>
        </p:grpSpPr>
        <p:sp>
          <p:nvSpPr>
            <p:cNvPr id="39" name="流程图: 摘录 8"/>
            <p:cNvSpPr>
              <a:spLocks noChangeArrowheads="1"/>
            </p:cNvSpPr>
            <p:nvPr/>
          </p:nvSpPr>
          <p:spPr bwMode="auto">
            <a:xfrm>
              <a:off x="0" y="0"/>
              <a:ext cx="1145547" cy="1145548"/>
            </a:xfrm>
            <a:prstGeom prst="flowChartExtract">
              <a:avLst/>
            </a:prstGeom>
            <a:grpFill/>
            <a:ln w="57150">
              <a:solidFill>
                <a:schemeClr val="bg1">
                  <a:lumMod val="95000"/>
                </a:schemeClr>
              </a:solidFill>
              <a:miter lim="800000"/>
              <a:headEnd/>
              <a:tailEnd/>
            </a:ln>
            <a:extLst/>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itchFamily="34" charset="-122"/>
                  <a:sym typeface="Arial" pitchFamily="34" charset="0"/>
                </a:rPr>
                <a:t>4</a:t>
              </a:r>
              <a:endParaRPr lang="zh-CN" altLang="en-US" sz="6600" b="1" dirty="0">
                <a:solidFill>
                  <a:srgbClr val="EEF0EF"/>
                </a:solidFill>
                <a:ea typeface="微软雅黑" pitchFamily="34" charset="-122"/>
                <a:sym typeface="Arial"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chemeClr val="accent2">
              <a:lumMod val="75000"/>
            </a:schemeClr>
          </a:solidFill>
          <a:ln>
            <a:noFill/>
          </a:ln>
          <a:extLst/>
        </p:spPr>
        <p:txBody>
          <a:bodyPr anchor="ctr"/>
          <a:lstStyle/>
          <a:p>
            <a:pPr algn="ctr"/>
            <a:r>
              <a:rPr lang="zh-CN" altLang="en-US" sz="4000" dirty="0" smtClean="0">
                <a:solidFill>
                  <a:schemeClr val="bg1"/>
                </a:solidFill>
                <a:latin typeface="宋体" pitchFamily="2" charset="-122"/>
                <a:ea typeface="微软雅黑" pitchFamily="34" charset="-122"/>
                <a:sym typeface="宋体" pitchFamily="2" charset="-122"/>
              </a:rPr>
              <a:t>发展计划</a:t>
            </a:r>
            <a:endParaRPr lang="zh-CN" altLang="en-US" sz="4000" dirty="0">
              <a:solidFill>
                <a:schemeClr val="bg1"/>
              </a:solidFill>
              <a:latin typeface="宋体" pitchFamily="2" charset="-122"/>
              <a:ea typeface="微软雅黑" pitchFamily="34" charset="-122"/>
              <a:sym typeface="宋体" pitchFamily="2" charset="-122"/>
            </a:endParaRP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smtClean="0">
                <a:solidFill>
                  <a:schemeClr val="accent2">
                    <a:lumMod val="75000"/>
                  </a:schemeClr>
                </a:solidFill>
                <a:latin typeface="微软雅黑" pitchFamily="34" charset="-122"/>
                <a:ea typeface="微软雅黑" pitchFamily="34" charset="-122"/>
              </a:rPr>
              <a:t>DEVELOPMENT PLAN</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7"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0"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1"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2"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3"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54"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a:solidFill>
            <a:schemeClr val="accent2">
              <a:lumMod val="75000"/>
            </a:schemeClr>
          </a:solidFill>
        </p:grpSpPr>
        <p:sp>
          <p:nvSpPr>
            <p:cNvPr id="42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grpSp>
      <p:grpSp>
        <p:nvGrpSpPr>
          <p:cNvPr id="539" name="组合 538"/>
          <p:cNvGrpSpPr/>
          <p:nvPr/>
        </p:nvGrpSpPr>
        <p:grpSpPr>
          <a:xfrm>
            <a:off x="2572171" y="2949826"/>
            <a:ext cx="282481" cy="282481"/>
            <a:chOff x="2798757" y="2999947"/>
            <a:chExt cx="211861" cy="211861"/>
          </a:xfrm>
        </p:grpSpPr>
        <p:sp>
          <p:nvSpPr>
            <p:cNvPr id="541" name="椭圆 540"/>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72172" y="1221633"/>
            <a:ext cx="282481" cy="282481"/>
            <a:chOff x="2798757" y="2999947"/>
            <a:chExt cx="211861" cy="211861"/>
          </a:xfrm>
        </p:grpSpPr>
        <p:sp>
          <p:nvSpPr>
            <p:cNvPr id="547" name="椭圆 546"/>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84717" y="1221634"/>
            <a:ext cx="282481" cy="282481"/>
            <a:chOff x="2798757" y="2999947"/>
            <a:chExt cx="211861" cy="211861"/>
          </a:xfrm>
        </p:grpSpPr>
        <p:sp>
          <p:nvSpPr>
            <p:cNvPr id="553" name="椭圆 552"/>
            <p:cNvSpPr/>
            <p:nvPr/>
          </p:nvSpPr>
          <p:spPr>
            <a:xfrm>
              <a:off x="2798757" y="2999947"/>
              <a:ext cx="211861" cy="211861"/>
            </a:xfrm>
            <a:prstGeom prst="ellips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smtClean="0">
                <a:solidFill>
                  <a:prstClr val="black">
                    <a:lumMod val="50000"/>
                    <a:lumOff val="50000"/>
                  </a:prstClr>
                </a:solidFill>
                <a:latin typeface="微软雅黑" pitchFamily="34" charset="-122"/>
                <a:ea typeface="微软雅黑" pitchFamily="34" charset="-122"/>
              </a:rPr>
              <a:t>请输入你的文字</a:t>
            </a:r>
            <a:r>
              <a:rPr lang="zh-CN" altLang="en-US" sz="1200" dirty="0">
                <a:solidFill>
                  <a:prstClr val="black">
                    <a:lumMod val="50000"/>
                    <a:lumOff val="50000"/>
                  </a:prstClr>
                </a:solidFill>
                <a:latin typeface="微软雅黑" pitchFamily="34" charset="-122"/>
                <a:ea typeface="微软雅黑" pitchFamily="34" charset="-122"/>
              </a:rPr>
              <a:t>内容、请输入你的文字</a:t>
            </a:r>
            <a:r>
              <a:rPr lang="zh-CN" altLang="en-US" sz="1200" dirty="0" smtClean="0">
                <a:solidFill>
                  <a:prstClr val="black">
                    <a:lumMod val="50000"/>
                    <a:lumOff val="50000"/>
                  </a:prstClr>
                </a:solidFill>
                <a:latin typeface="微软雅黑" pitchFamily="34" charset="-122"/>
                <a:ea typeface="微软雅黑" pitchFamily="34" charset="-122"/>
              </a:rPr>
              <a:t>内容。</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84717" y="2949826"/>
            <a:ext cx="282481" cy="282481"/>
            <a:chOff x="2798757" y="2999947"/>
            <a:chExt cx="211861" cy="211861"/>
          </a:xfrm>
        </p:grpSpPr>
        <p:sp>
          <p:nvSpPr>
            <p:cNvPr id="559" name="椭圆 558"/>
            <p:cNvSpPr/>
            <p:nvPr/>
          </p:nvSpPr>
          <p:spPr>
            <a:xfrm>
              <a:off x="2798757" y="2999947"/>
              <a:ext cx="211861" cy="211861"/>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9"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88" name="组合 187"/>
          <p:cNvGrpSpPr/>
          <p:nvPr/>
        </p:nvGrpSpPr>
        <p:grpSpPr>
          <a:xfrm>
            <a:off x="352591" y="688270"/>
            <a:ext cx="9369259" cy="67851"/>
            <a:chOff x="288133" y="483063"/>
            <a:chExt cx="8772740" cy="64666"/>
          </a:xfrm>
        </p:grpSpPr>
        <p:sp>
          <p:nvSpPr>
            <p:cNvPr id="189" name="任意多边形 18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0" name="直接连接符 189"/>
            <p:cNvCxnSpPr>
              <a:stCxn id="189"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1" name="组合 190"/>
          <p:cNvGrpSpPr/>
          <p:nvPr/>
        </p:nvGrpSpPr>
        <p:grpSpPr>
          <a:xfrm>
            <a:off x="0" y="290390"/>
            <a:ext cx="641111" cy="353788"/>
            <a:chOff x="0" y="252065"/>
            <a:chExt cx="641111" cy="392113"/>
          </a:xfrm>
        </p:grpSpPr>
        <p:sp>
          <p:nvSpPr>
            <p:cNvPr id="19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4" name="五边形 19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2893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wipe(left)">
                                      <p:cBhvr>
                                        <p:cTn id="7" dur="5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8"/>
                                        </p:tgtEl>
                                        <p:attrNameLst>
                                          <p:attrName>style.visibility</p:attrName>
                                        </p:attrNameLst>
                                      </p:cBhvr>
                                      <p:to>
                                        <p:strVal val="visible"/>
                                      </p:to>
                                    </p:set>
                                    <p:animEffect transition="in" filter="wipe(down)">
                                      <p:cBhvr>
                                        <p:cTn id="12" dur="500"/>
                                        <p:tgtEl>
                                          <p:spTgt spid="18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9"/>
                                        </p:tgtEl>
                                        <p:attrNameLst>
                                          <p:attrName>style.visibility</p:attrName>
                                        </p:attrNameLst>
                                      </p:cBhvr>
                                      <p:to>
                                        <p:strVal val="visible"/>
                                      </p:to>
                                    </p:set>
                                    <p:anim calcmode="lin" valueType="num">
                                      <p:cBhvr>
                                        <p:cTn id="16" dur="500" fill="hold"/>
                                        <p:tgtEl>
                                          <p:spTgt spid="17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9"/>
                                        </p:tgtEl>
                                        <p:attrNameLst>
                                          <p:attrName>ppt_y</p:attrName>
                                        </p:attrNameLst>
                                      </p:cBhvr>
                                      <p:tavLst>
                                        <p:tav tm="0">
                                          <p:val>
                                            <p:strVal val="#ppt_y"/>
                                          </p:val>
                                        </p:tav>
                                        <p:tav tm="100000">
                                          <p:val>
                                            <p:strVal val="#ppt_y"/>
                                          </p:val>
                                        </p:tav>
                                      </p:tavLst>
                                    </p:anim>
                                    <p:anim calcmode="lin" valueType="num">
                                      <p:cBhvr>
                                        <p:cTn id="18" dur="500" fill="hold"/>
                                        <p:tgtEl>
                                          <p:spTgt spid="17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9"/>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6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0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5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3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48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2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56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1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65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6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9"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2">
              <a:lumMod val="75000"/>
            </a:schemeClr>
          </a:solidFill>
          <a:ln w="25400" cap="flat" cmpd="sng">
            <a:noFill/>
            <a:miter lim="800000"/>
            <a:headEnd/>
            <a:tailEnd/>
          </a:ln>
        </p:spPr>
        <p:txBody>
          <a:bodyPr anchor="ctr"/>
          <a:lstStyle/>
          <a:p>
            <a:pPr algn="ctr" defTabSz="967801" fontAlgn="auto">
              <a:spcBef>
                <a:spcPts val="0"/>
              </a:spcBef>
              <a:spcAft>
                <a:spcPts val="0"/>
              </a:spcAft>
              <a:defRPr/>
            </a:pPr>
            <a:r>
              <a:rPr lang="zh-CN" altLang="en-US" sz="4000" dirty="0" smtClean="0">
                <a:solidFill>
                  <a:srgbClr val="ECECEC"/>
                </a:solidFill>
                <a:latin typeface="宋体" pitchFamily="2" charset="-122"/>
                <a:ea typeface="+mn-ea"/>
                <a:sym typeface="宋体" pitchFamily="2" charset="-122"/>
              </a:rPr>
              <a:t>整体概述</a:t>
            </a:r>
            <a:endParaRPr lang="zh-CN" altLang="en-US" sz="4000" dirty="0">
              <a:solidFill>
                <a:srgbClr val="ECECEC"/>
              </a:solidFill>
              <a:latin typeface="宋体" pitchFamily="2" charset="-122"/>
              <a:ea typeface="+mn-ea"/>
              <a:sym typeface="宋体" pitchFamily="2" charset="-122"/>
            </a:endParaRPr>
          </a:p>
        </p:txBody>
      </p:sp>
      <p:sp>
        <p:nvSpPr>
          <p:cNvPr id="3" name="椭圆 7"/>
          <p:cNvSpPr>
            <a:spLocks noChangeArrowheads="1"/>
          </p:cNvSpPr>
          <p:nvPr/>
        </p:nvSpPr>
        <p:spPr bwMode="auto">
          <a:xfrm>
            <a:off x="5915397" y="509859"/>
            <a:ext cx="2752725" cy="2752725"/>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6136059" y="728934"/>
            <a:ext cx="2311400" cy="2312988"/>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6320209" y="913084"/>
            <a:ext cx="1943100" cy="1944688"/>
          </a:xfrm>
          <a:prstGeom prst="ellipse">
            <a:avLst/>
          </a:prstGeom>
          <a:solidFill>
            <a:schemeClr val="accent2">
              <a:lumMod val="75000"/>
            </a:schemeClr>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6536109" y="1128984"/>
            <a:ext cx="1511300" cy="1512888"/>
          </a:xfrm>
          <a:prstGeom prst="ellipse">
            <a:avLst/>
          </a:prstGeom>
          <a:solidFill>
            <a:schemeClr val="accent2">
              <a:lumMod val="75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2">
              <a:lumMod val="75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a:extLst/>
        </p:spPr>
        <p:txBody>
          <a:bodyPr>
            <a:spAutoFit/>
          </a:bodyPr>
          <a:lstStyle/>
          <a:p>
            <a:pPr algn="ctr" defTabSz="967801" fontAlgn="auto">
              <a:spcBef>
                <a:spcPts val="0"/>
              </a:spcBef>
              <a:spcAft>
                <a:spcPts val="0"/>
              </a:spcAft>
              <a:defRPr/>
            </a:pPr>
            <a:r>
              <a:rPr lang="en-US" altLang="zh-CN" sz="2400" dirty="0">
                <a:solidFill>
                  <a:schemeClr val="accent2">
                    <a:lumMod val="75000"/>
                  </a:schemeClr>
                </a:solidFill>
                <a:latin typeface="微软雅黑" pitchFamily="34" charset="-122"/>
                <a:ea typeface="微软雅黑" pitchFamily="34" charset="-122"/>
                <a:sym typeface="微软雅黑" pitchFamily="34" charset="-122"/>
              </a:rPr>
              <a:t>OVERALL SUMMARY</a:t>
            </a:r>
            <a:endParaRPr lang="zh-CN" altLang="en-US" sz="2400" dirty="0">
              <a:solidFill>
                <a:schemeClr val="accent2">
                  <a:lumMod val="75000"/>
                </a:schemeClr>
              </a:solidFill>
              <a:latin typeface="微软雅黑" pitchFamily="34" charset="-122"/>
              <a:ea typeface="微软雅黑" pitchFamily="34" charset="-122"/>
              <a:sym typeface="微软雅黑" pitchFamily="34" charset="-122"/>
            </a:endParaRPr>
          </a:p>
        </p:txBody>
      </p:sp>
      <p:grpSp>
        <p:nvGrpSpPr>
          <p:cNvPr id="77" name="组合 76"/>
          <p:cNvGrpSpPr/>
          <p:nvPr/>
        </p:nvGrpSpPr>
        <p:grpSpPr>
          <a:xfrm>
            <a:off x="481994" y="372584"/>
            <a:ext cx="656171" cy="656171"/>
            <a:chOff x="6157069" y="4376643"/>
            <a:chExt cx="656171" cy="656171"/>
          </a:xfrm>
          <a:solidFill>
            <a:schemeClr val="accent2">
              <a:lumMod val="75000"/>
            </a:schemeClr>
          </a:solidFill>
        </p:grpSpPr>
        <p:grpSp>
          <p:nvGrpSpPr>
            <p:cNvPr id="78" name="组合 77"/>
            <p:cNvGrpSpPr/>
            <p:nvPr/>
          </p:nvGrpSpPr>
          <p:grpSpPr>
            <a:xfrm>
              <a:off x="6157069" y="4376643"/>
              <a:ext cx="656171" cy="656171"/>
              <a:chOff x="8415028" y="1301255"/>
              <a:chExt cx="1491176" cy="1491176"/>
            </a:xfrm>
            <a:grpFill/>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 y="-1"/>
            <a:ext cx="5667376" cy="5400676"/>
            <a:chOff x="175369" y="80153"/>
            <a:chExt cx="5492006" cy="5230924"/>
          </a:xfrm>
        </p:grpSpPr>
        <p:sp>
          <p:nvSpPr>
            <p:cNvPr id="39"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0"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0" y="0"/>
            <a:ext cx="5385610" cy="5400675"/>
            <a:chOff x="117866" y="80153"/>
            <a:chExt cx="5267744" cy="5237586"/>
          </a:xfrm>
          <a:gradFill flip="none" rotWithShape="1">
            <a:gsLst>
              <a:gs pos="0">
                <a:srgbClr val="D9AA27">
                  <a:shade val="30000"/>
                  <a:satMod val="115000"/>
                </a:srgbClr>
              </a:gs>
              <a:gs pos="50000">
                <a:srgbClr val="D9AA27">
                  <a:shade val="67500"/>
                  <a:satMod val="115000"/>
                </a:srgbClr>
              </a:gs>
              <a:gs pos="100000">
                <a:srgbClr val="D9AA27">
                  <a:shade val="100000"/>
                  <a:satMod val="115000"/>
                </a:srgbClr>
              </a:gs>
            </a:gsLst>
            <a:lin ang="18900000" scaled="1"/>
            <a:tileRect/>
          </a:gradFill>
        </p:grpSpPr>
        <p:sp>
          <p:nvSpPr>
            <p:cNvPr id="4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AE8102"/>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AE81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sp>
          <p:nvSpPr>
            <p:cNvPr id="4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D9AA27"/>
                </a:solidFill>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100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wipe(up)">
                                      <p:cBhvr>
                                        <p:cTn id="10" dur="1000"/>
                                        <p:tgtEl>
                                          <p:spTgt spid="3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nodeType="afterGroup">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59" name="组合 58"/>
          <p:cNvGrpSpPr/>
          <p:nvPr/>
        </p:nvGrpSpPr>
        <p:grpSpPr>
          <a:xfrm>
            <a:off x="352591" y="688270"/>
            <a:ext cx="9369259" cy="67851"/>
            <a:chOff x="288133" y="483063"/>
            <a:chExt cx="8772740" cy="64666"/>
          </a:xfrm>
        </p:grpSpPr>
        <p:sp>
          <p:nvSpPr>
            <p:cNvPr id="60" name="任意多边形 5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a:stCxn id="6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7" name="组合 66"/>
          <p:cNvGrpSpPr/>
          <p:nvPr/>
        </p:nvGrpSpPr>
        <p:grpSpPr>
          <a:xfrm>
            <a:off x="0" y="290390"/>
            <a:ext cx="641111" cy="353788"/>
            <a:chOff x="0" y="252065"/>
            <a:chExt cx="641111" cy="392113"/>
          </a:xfrm>
        </p:grpSpPr>
        <p:sp>
          <p:nvSpPr>
            <p:cNvPr id="6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84" name="五边形 8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a:off x="3061672" y="1324508"/>
            <a:ext cx="1657676" cy="1657675"/>
            <a:chOff x="3356096" y="2378025"/>
            <a:chExt cx="1295503" cy="1295501"/>
          </a:xfrm>
          <a:solidFill>
            <a:srgbClr val="D9AA27"/>
          </a:solidFill>
        </p:grpSpPr>
        <p:sp>
          <p:nvSpPr>
            <p:cNvPr id="133" name="同心圆 132"/>
            <p:cNvSpPr/>
            <p:nvPr/>
          </p:nvSpPr>
          <p:spPr>
            <a:xfrm>
              <a:off x="3356096" y="2378025"/>
              <a:ext cx="1295501" cy="1295501"/>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nvGrpSpPr>
            <p:cNvPr id="134" name="组合 133"/>
            <p:cNvGrpSpPr/>
            <p:nvPr/>
          </p:nvGrpSpPr>
          <p:grpSpPr>
            <a:xfrm>
              <a:off x="3893253" y="2753956"/>
              <a:ext cx="221187" cy="539642"/>
              <a:chOff x="704850" y="2103438"/>
              <a:chExt cx="263525" cy="642937"/>
            </a:xfrm>
            <a:grpFill/>
          </p:grpSpPr>
          <p:sp>
            <p:nvSpPr>
              <p:cNvPr id="136" name="Freeform 7"/>
              <p:cNvSpPr>
                <a:spLocks/>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7" name="Freeform 8"/>
              <p:cNvSpPr>
                <a:spLocks/>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8" name="Freeform 9"/>
              <p:cNvSpPr>
                <a:spLocks/>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39" name="Freeform 10"/>
              <p:cNvSpPr>
                <a:spLocks/>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0" name="Freeform 11"/>
              <p:cNvSpPr>
                <a:spLocks/>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1" name="Freeform 12"/>
              <p:cNvSpPr>
                <a:spLocks/>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35" name="空心弧 134"/>
            <p:cNvSpPr/>
            <p:nvPr/>
          </p:nvSpPr>
          <p:spPr>
            <a:xfrm>
              <a:off x="3357139" y="2378025"/>
              <a:ext cx="1294460" cy="1294460"/>
            </a:xfrm>
            <a:prstGeom prst="blockArc">
              <a:avLst>
                <a:gd name="adj1" fmla="val 16221204"/>
                <a:gd name="adj2" fmla="val 1740664"/>
                <a:gd name="adj3" fmla="val 17652"/>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grpSp>
        <p:nvGrpSpPr>
          <p:cNvPr id="142" name="组合 141"/>
          <p:cNvGrpSpPr/>
          <p:nvPr/>
        </p:nvGrpSpPr>
        <p:grpSpPr>
          <a:xfrm>
            <a:off x="5052942" y="1324508"/>
            <a:ext cx="1625786" cy="1625786"/>
            <a:chOff x="4986776" y="2378025"/>
            <a:chExt cx="1295502" cy="1295501"/>
          </a:xfrm>
          <a:solidFill>
            <a:schemeClr val="accent2">
              <a:lumMod val="75000"/>
            </a:schemeClr>
          </a:solidFill>
        </p:grpSpPr>
        <p:grpSp>
          <p:nvGrpSpPr>
            <p:cNvPr id="143" name="组合 142"/>
            <p:cNvGrpSpPr/>
            <p:nvPr/>
          </p:nvGrpSpPr>
          <p:grpSpPr>
            <a:xfrm>
              <a:off x="4986776" y="2378025"/>
              <a:ext cx="1295502" cy="1295501"/>
              <a:chOff x="5318245" y="2292023"/>
              <a:chExt cx="1543479" cy="1543478"/>
            </a:xfrm>
            <a:grpFill/>
          </p:grpSpPr>
          <p:sp>
            <p:nvSpPr>
              <p:cNvPr id="149" name="同心圆 148"/>
              <p:cNvSpPr/>
              <p:nvPr/>
            </p:nvSpPr>
            <p:spPr>
              <a:xfrm>
                <a:off x="5318245" y="2292023"/>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50" name="空心弧 149"/>
              <p:cNvSpPr/>
              <p:nvPr/>
            </p:nvSpPr>
            <p:spPr>
              <a:xfrm>
                <a:off x="5319486" y="2292023"/>
                <a:ext cx="1542238" cy="1542238"/>
              </a:xfrm>
              <a:prstGeom prst="blockArc">
                <a:avLst>
                  <a:gd name="adj1" fmla="val 16221204"/>
                  <a:gd name="adj2" fmla="val 3738950"/>
                  <a:gd name="adj3" fmla="val 17717"/>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A9E"/>
                  </a:solidFill>
                  <a:effectLst/>
                  <a:uLnTx/>
                  <a:uFillTx/>
                  <a:latin typeface="Arial"/>
                  <a:ea typeface="微软雅黑"/>
                  <a:cs typeface="+mn-cs"/>
                </a:endParaRPr>
              </a:p>
            </p:txBody>
          </p:sp>
        </p:grpSp>
        <p:grpSp>
          <p:nvGrpSpPr>
            <p:cNvPr id="144" name="组合 143"/>
            <p:cNvGrpSpPr/>
            <p:nvPr/>
          </p:nvGrpSpPr>
          <p:grpSpPr>
            <a:xfrm>
              <a:off x="5396401" y="2758850"/>
              <a:ext cx="476250" cy="554037"/>
              <a:chOff x="2263775" y="2405063"/>
              <a:chExt cx="476250" cy="554037"/>
            </a:xfrm>
            <a:grpFill/>
          </p:grpSpPr>
          <p:sp>
            <p:nvSpPr>
              <p:cNvPr id="145" name="Rectangle 18"/>
              <p:cNvSpPr>
                <a:spLocks noChangeArrowheads="1"/>
              </p:cNvSpPr>
              <p:nvPr/>
            </p:nvSpPr>
            <p:spPr bwMode="auto">
              <a:xfrm>
                <a:off x="2263775" y="2922588"/>
                <a:ext cx="382587"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6" name="Freeform 19"/>
              <p:cNvSpPr>
                <a:spLocks/>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7" name="Freeform 20"/>
              <p:cNvSpPr>
                <a:spLocks/>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48"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51" name="组合 150"/>
          <p:cNvGrpSpPr/>
          <p:nvPr/>
        </p:nvGrpSpPr>
        <p:grpSpPr>
          <a:xfrm>
            <a:off x="7012322" y="1324507"/>
            <a:ext cx="1625786" cy="1625786"/>
            <a:chOff x="9460299" y="2020374"/>
            <a:chExt cx="1625786" cy="1625785"/>
          </a:xfrm>
          <a:solidFill>
            <a:srgbClr val="D9AA27"/>
          </a:solidFill>
        </p:grpSpPr>
        <p:grpSp>
          <p:nvGrpSpPr>
            <p:cNvPr id="152" name="组合 151"/>
            <p:cNvGrpSpPr/>
            <p:nvPr/>
          </p:nvGrpSpPr>
          <p:grpSpPr>
            <a:xfrm>
              <a:off x="9460299" y="2020374"/>
              <a:ext cx="1625786" cy="1625785"/>
              <a:chOff x="5318245" y="2292022"/>
              <a:chExt cx="1543479" cy="1543478"/>
            </a:xfrm>
            <a:grpFill/>
          </p:grpSpPr>
          <p:sp>
            <p:nvSpPr>
              <p:cNvPr id="160" name="同心圆 159"/>
              <p:cNvSpPr/>
              <p:nvPr/>
            </p:nvSpPr>
            <p:spPr>
              <a:xfrm>
                <a:off x="5318245" y="2292022"/>
                <a:ext cx="1543478" cy="1543478"/>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61" name="空心弧 160"/>
              <p:cNvSpPr/>
              <p:nvPr/>
            </p:nvSpPr>
            <p:spPr>
              <a:xfrm>
                <a:off x="5319486" y="2292023"/>
                <a:ext cx="1542238" cy="1542238"/>
              </a:xfrm>
              <a:prstGeom prst="blockArc">
                <a:avLst>
                  <a:gd name="adj1" fmla="val 16221204"/>
                  <a:gd name="adj2" fmla="val 21060889"/>
                  <a:gd name="adj3" fmla="val 17798"/>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grpSp>
          <p:nvGrpSpPr>
            <p:cNvPr id="153" name="组合 152"/>
            <p:cNvGrpSpPr/>
            <p:nvPr/>
          </p:nvGrpSpPr>
          <p:grpSpPr>
            <a:xfrm>
              <a:off x="10012840" y="2506189"/>
              <a:ext cx="520701" cy="687388"/>
              <a:chOff x="2149475" y="2638425"/>
              <a:chExt cx="520701" cy="687388"/>
            </a:xfrm>
            <a:grpFill/>
          </p:grpSpPr>
          <p:sp>
            <p:nvSpPr>
              <p:cNvPr id="154" name="Freeform 27"/>
              <p:cNvSpPr>
                <a:spLocks/>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5" name="Rectangle 28"/>
              <p:cNvSpPr>
                <a:spLocks noChangeArrowheads="1"/>
              </p:cNvSpPr>
              <p:nvPr/>
            </p:nvSpPr>
            <p:spPr bwMode="auto">
              <a:xfrm>
                <a:off x="2217738" y="2868613"/>
                <a:ext cx="176213"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6" name="Oval 29"/>
              <p:cNvSpPr>
                <a:spLocks noChangeArrowheads="1"/>
              </p:cNvSpPr>
              <p:nvPr/>
            </p:nvSpPr>
            <p:spPr bwMode="auto">
              <a:xfrm>
                <a:off x="2413000" y="2638425"/>
                <a:ext cx="95250"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7" name="Oval 30"/>
              <p:cNvSpPr>
                <a:spLocks noChangeArrowheads="1"/>
              </p:cNvSpPr>
              <p:nvPr/>
            </p:nvSpPr>
            <p:spPr bwMode="auto">
              <a:xfrm>
                <a:off x="2557463" y="2638425"/>
                <a:ext cx="93663" cy="93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8" name="Oval 31"/>
              <p:cNvSpPr>
                <a:spLocks noChangeArrowheads="1"/>
              </p:cNvSpPr>
              <p:nvPr/>
            </p:nvSpPr>
            <p:spPr bwMode="auto">
              <a:xfrm>
                <a:off x="2511425" y="2663825"/>
                <a:ext cx="46038" cy="460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9" name="Freeform 32"/>
              <p:cNvSpPr>
                <a:spLocks/>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162" name="组合 161"/>
          <p:cNvGrpSpPr/>
          <p:nvPr/>
        </p:nvGrpSpPr>
        <p:grpSpPr>
          <a:xfrm>
            <a:off x="1070404" y="1324508"/>
            <a:ext cx="1657675" cy="1657676"/>
            <a:chOff x="3518381" y="1989818"/>
            <a:chExt cx="1657675" cy="1657675"/>
          </a:xfrm>
          <a:solidFill>
            <a:srgbClr val="1AB39F">
              <a:lumMod val="75000"/>
            </a:srgbClr>
          </a:solidFill>
        </p:grpSpPr>
        <p:sp>
          <p:nvSpPr>
            <p:cNvPr id="163"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4" name="同心圆 163"/>
            <p:cNvSpPr/>
            <p:nvPr/>
          </p:nvSpPr>
          <p:spPr>
            <a:xfrm>
              <a:off x="3518381" y="1989819"/>
              <a:ext cx="1657674" cy="1657674"/>
            </a:xfrm>
            <a:prstGeom prst="donut">
              <a:avLst>
                <a:gd name="adj" fmla="val 17790"/>
              </a:avLst>
            </a:prstGeom>
            <a:solidFill>
              <a:schemeClr val="accent2">
                <a:lumMod val="20000"/>
                <a:lumOff val="8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sp>
          <p:nvSpPr>
            <p:cNvPr id="165" name="空心弧 164"/>
            <p:cNvSpPr/>
            <p:nvPr/>
          </p:nvSpPr>
          <p:spPr>
            <a:xfrm>
              <a:off x="3519714" y="1989818"/>
              <a:ext cx="1656342" cy="1656342"/>
            </a:xfrm>
            <a:prstGeom prst="blockArc">
              <a:avLst>
                <a:gd name="adj1" fmla="val 16221204"/>
                <a:gd name="adj2" fmla="val 10190039"/>
                <a:gd name="adj3" fmla="val 17590"/>
              </a:avLst>
            </a:prstGeom>
            <a:solidFill>
              <a:schemeClr val="accent2">
                <a:lumMod val="7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cs typeface="+mn-cs"/>
              </a:endParaRPr>
            </a:p>
          </p:txBody>
        </p:sp>
      </p:grpSp>
      <p:sp>
        <p:nvSpPr>
          <p:cNvPr id="166"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grpSp>
        <p:nvGrpSpPr>
          <p:cNvPr id="167" name="组合 166"/>
          <p:cNvGrpSpPr/>
          <p:nvPr/>
        </p:nvGrpSpPr>
        <p:grpSpPr>
          <a:xfrm>
            <a:off x="1618248" y="908816"/>
            <a:ext cx="6635018" cy="400111"/>
            <a:chOff x="1618248" y="908816"/>
            <a:chExt cx="6635018" cy="400111"/>
          </a:xfrm>
        </p:grpSpPr>
        <p:sp>
          <p:nvSpPr>
            <p:cNvPr id="168"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69</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69"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31</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70"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45</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71"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latin typeface="微软雅黑" panose="020B0503020204020204" pitchFamily="34" charset="-122"/>
                  <a:ea typeface="微软雅黑" panose="020B0503020204020204" pitchFamily="34" charset="-122"/>
                </a:rPr>
                <a:t>23</a:t>
              </a:r>
              <a:r>
                <a:rPr lang="en-US" altLang="zh-CN" sz="16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pSp>
      <p:sp>
        <p:nvSpPr>
          <p:cNvPr id="172" name="矩形 171"/>
          <p:cNvSpPr/>
          <p:nvPr/>
        </p:nvSpPr>
        <p:spPr>
          <a:xfrm>
            <a:off x="1240568"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3"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4" name="矩形 173"/>
          <p:cNvSpPr/>
          <p:nvPr/>
        </p:nvSpPr>
        <p:spPr>
          <a:xfrm>
            <a:off x="323180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5"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6" name="矩形 175"/>
          <p:cNvSpPr/>
          <p:nvPr/>
        </p:nvSpPr>
        <p:spPr>
          <a:xfrm>
            <a:off x="523856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
        <p:nvSpPr>
          <p:cNvPr id="177"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smtClean="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a:t>
            </a:r>
            <a:r>
              <a:rPr lang="zh-CN" altLang="en-US" sz="1400" dirty="0" smtClean="0">
                <a:solidFill>
                  <a:srgbClr val="E7E6E6">
                    <a:lumMod val="50000"/>
                  </a:srgbClr>
                </a:solidFill>
                <a:latin typeface="微软雅黑" panose="020B0503020204020204" pitchFamily="34" charset="-122"/>
                <a:ea typeface="微软雅黑" panose="020B0503020204020204" pitchFamily="34" charset="-122"/>
              </a:rPr>
              <a:t>文本</a:t>
            </a:r>
            <a:endParaRPr lang="zh-CN" altLang="en-US" sz="1400" dirty="0">
              <a:solidFill>
                <a:srgbClr val="E7E6E6">
                  <a:lumMod val="50000"/>
                </a:srgbClr>
              </a:solidFill>
              <a:latin typeface="微软雅黑" panose="020B0503020204020204" pitchFamily="34" charset="-122"/>
              <a:ea typeface="微软雅黑" panose="020B0503020204020204" pitchFamily="34" charset="-122"/>
            </a:endParaRPr>
          </a:p>
        </p:txBody>
      </p:sp>
      <p:sp>
        <p:nvSpPr>
          <p:cNvPr id="178" name="矩形 177"/>
          <p:cNvSpPr/>
          <p:nvPr/>
        </p:nvSpPr>
        <p:spPr>
          <a:xfrm>
            <a:off x="7252770"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a:t>
            </a:r>
            <a:r>
              <a:rPr lang="zh-CN" altLang="en-US" sz="1300" b="1" dirty="0" smtClean="0">
                <a:solidFill>
                  <a:prstClr val="black"/>
                </a:solidFill>
                <a:latin typeface="微软雅黑" pitchFamily="34" charset="-122"/>
                <a:ea typeface="微软雅黑" pitchFamily="34" charset="-122"/>
              </a:rPr>
              <a:t>填写标题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9756517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down)">
                                      <p:cBhvr>
                                        <p:cTn id="12" dur="500"/>
                                        <p:tgtEl>
                                          <p:spTgt spid="5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7"/>
                                        </p:tgtEl>
                                        <p:attrNameLst>
                                          <p:attrName>ppt_y</p:attrName>
                                        </p:attrNameLst>
                                      </p:cBhvr>
                                      <p:tavLst>
                                        <p:tav tm="0">
                                          <p:val>
                                            <p:strVal val="#ppt_y"/>
                                          </p:val>
                                        </p:tav>
                                        <p:tav tm="100000">
                                          <p:val>
                                            <p:strVal val="#ppt_y"/>
                                          </p:val>
                                        </p:tav>
                                      </p:tavLst>
                                    </p:anim>
                                    <p:anim calcmode="lin" valueType="num">
                                      <p:cBhvr>
                                        <p:cTn id="18"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7"/>
                                        </p:tgtEl>
                                      </p:cBhvr>
                                    </p:animEffect>
                                  </p:childTnLst>
                                </p:cTn>
                              </p:par>
                            </p:childTnLst>
                          </p:cTn>
                        </p:par>
                        <p:par>
                          <p:cTn id="21" fill="hold">
                            <p:stCondLst>
                              <p:cond delay="1450"/>
                            </p:stCondLst>
                            <p:childTnLst>
                              <p:par>
                                <p:cTn id="22" presetID="31" presetClass="entr" presetSubtype="0" fill="hold" nodeType="afterEffect">
                                  <p:stCondLst>
                                    <p:cond delay="0"/>
                                  </p:stCondLst>
                                  <p:childTnLst>
                                    <p:set>
                                      <p:cBhvr>
                                        <p:cTn id="23" dur="1" fill="hold">
                                          <p:stCondLst>
                                            <p:cond delay="0"/>
                                          </p:stCondLst>
                                        </p:cTn>
                                        <p:tgtEl>
                                          <p:spTgt spid="162"/>
                                        </p:tgtEl>
                                        <p:attrNameLst>
                                          <p:attrName>style.visibility</p:attrName>
                                        </p:attrNameLst>
                                      </p:cBhvr>
                                      <p:to>
                                        <p:strVal val="visible"/>
                                      </p:to>
                                    </p:set>
                                    <p:anim calcmode="lin" valueType="num">
                                      <p:cBhvr>
                                        <p:cTn id="24" dur="1000" fill="hold"/>
                                        <p:tgtEl>
                                          <p:spTgt spid="162"/>
                                        </p:tgtEl>
                                        <p:attrNameLst>
                                          <p:attrName>ppt_w</p:attrName>
                                        </p:attrNameLst>
                                      </p:cBhvr>
                                      <p:tavLst>
                                        <p:tav tm="0">
                                          <p:val>
                                            <p:fltVal val="0"/>
                                          </p:val>
                                        </p:tav>
                                        <p:tav tm="100000">
                                          <p:val>
                                            <p:strVal val="#ppt_w"/>
                                          </p:val>
                                        </p:tav>
                                      </p:tavLst>
                                    </p:anim>
                                    <p:anim calcmode="lin" valueType="num">
                                      <p:cBhvr>
                                        <p:cTn id="25" dur="1000" fill="hold"/>
                                        <p:tgtEl>
                                          <p:spTgt spid="162"/>
                                        </p:tgtEl>
                                        <p:attrNameLst>
                                          <p:attrName>ppt_h</p:attrName>
                                        </p:attrNameLst>
                                      </p:cBhvr>
                                      <p:tavLst>
                                        <p:tav tm="0">
                                          <p:val>
                                            <p:fltVal val="0"/>
                                          </p:val>
                                        </p:tav>
                                        <p:tav tm="100000">
                                          <p:val>
                                            <p:strVal val="#ppt_h"/>
                                          </p:val>
                                        </p:tav>
                                      </p:tavLst>
                                    </p:anim>
                                    <p:anim calcmode="lin" valueType="num">
                                      <p:cBhvr>
                                        <p:cTn id="26" dur="1000" fill="hold"/>
                                        <p:tgtEl>
                                          <p:spTgt spid="162"/>
                                        </p:tgtEl>
                                        <p:attrNameLst>
                                          <p:attrName>style.rotation</p:attrName>
                                        </p:attrNameLst>
                                      </p:cBhvr>
                                      <p:tavLst>
                                        <p:tav tm="0">
                                          <p:val>
                                            <p:fltVal val="90"/>
                                          </p:val>
                                        </p:tav>
                                        <p:tav tm="100000">
                                          <p:val>
                                            <p:fltVal val="0"/>
                                          </p:val>
                                        </p:tav>
                                      </p:tavLst>
                                    </p:anim>
                                    <p:animEffect transition="in" filter="fade">
                                      <p:cBhvr>
                                        <p:cTn id="27" dur="1000"/>
                                        <p:tgtEl>
                                          <p:spTgt spid="162"/>
                                        </p:tgtEl>
                                      </p:cBhvr>
                                    </p:animEffect>
                                  </p:childTnLst>
                                </p:cTn>
                              </p:par>
                              <p:par>
                                <p:cTn id="28" presetID="31" presetClass="entr" presetSubtype="0" fill="hold" nodeType="withEffect">
                                  <p:stCondLst>
                                    <p:cond delay="0"/>
                                  </p:stCondLst>
                                  <p:childTnLst>
                                    <p:set>
                                      <p:cBhvr>
                                        <p:cTn id="29" dur="1" fill="hold">
                                          <p:stCondLst>
                                            <p:cond delay="0"/>
                                          </p:stCondLst>
                                        </p:cTn>
                                        <p:tgtEl>
                                          <p:spTgt spid="132"/>
                                        </p:tgtEl>
                                        <p:attrNameLst>
                                          <p:attrName>style.visibility</p:attrName>
                                        </p:attrNameLst>
                                      </p:cBhvr>
                                      <p:to>
                                        <p:strVal val="visible"/>
                                      </p:to>
                                    </p:set>
                                    <p:anim calcmode="lin" valueType="num">
                                      <p:cBhvr>
                                        <p:cTn id="30" dur="1000" fill="hold"/>
                                        <p:tgtEl>
                                          <p:spTgt spid="132"/>
                                        </p:tgtEl>
                                        <p:attrNameLst>
                                          <p:attrName>ppt_w</p:attrName>
                                        </p:attrNameLst>
                                      </p:cBhvr>
                                      <p:tavLst>
                                        <p:tav tm="0">
                                          <p:val>
                                            <p:fltVal val="0"/>
                                          </p:val>
                                        </p:tav>
                                        <p:tav tm="100000">
                                          <p:val>
                                            <p:strVal val="#ppt_w"/>
                                          </p:val>
                                        </p:tav>
                                      </p:tavLst>
                                    </p:anim>
                                    <p:anim calcmode="lin" valueType="num">
                                      <p:cBhvr>
                                        <p:cTn id="31" dur="1000" fill="hold"/>
                                        <p:tgtEl>
                                          <p:spTgt spid="132"/>
                                        </p:tgtEl>
                                        <p:attrNameLst>
                                          <p:attrName>ppt_h</p:attrName>
                                        </p:attrNameLst>
                                      </p:cBhvr>
                                      <p:tavLst>
                                        <p:tav tm="0">
                                          <p:val>
                                            <p:fltVal val="0"/>
                                          </p:val>
                                        </p:tav>
                                        <p:tav tm="100000">
                                          <p:val>
                                            <p:strVal val="#ppt_h"/>
                                          </p:val>
                                        </p:tav>
                                      </p:tavLst>
                                    </p:anim>
                                    <p:anim calcmode="lin" valueType="num">
                                      <p:cBhvr>
                                        <p:cTn id="32" dur="1000" fill="hold"/>
                                        <p:tgtEl>
                                          <p:spTgt spid="132"/>
                                        </p:tgtEl>
                                        <p:attrNameLst>
                                          <p:attrName>style.rotation</p:attrName>
                                        </p:attrNameLst>
                                      </p:cBhvr>
                                      <p:tavLst>
                                        <p:tav tm="0">
                                          <p:val>
                                            <p:fltVal val="90"/>
                                          </p:val>
                                        </p:tav>
                                        <p:tav tm="100000">
                                          <p:val>
                                            <p:fltVal val="0"/>
                                          </p:val>
                                        </p:tav>
                                      </p:tavLst>
                                    </p:anim>
                                    <p:animEffect transition="in" filter="fade">
                                      <p:cBhvr>
                                        <p:cTn id="33" dur="1000"/>
                                        <p:tgtEl>
                                          <p:spTgt spid="132"/>
                                        </p:tgtEl>
                                      </p:cBhvr>
                                    </p:animEffect>
                                  </p:childTnLst>
                                </p:cTn>
                              </p:par>
                              <p:par>
                                <p:cTn id="34" presetID="31" presetClass="entr" presetSubtype="0" fill="hold" nodeType="withEffect">
                                  <p:stCondLst>
                                    <p:cond delay="0"/>
                                  </p:stCondLst>
                                  <p:childTnLst>
                                    <p:set>
                                      <p:cBhvr>
                                        <p:cTn id="35" dur="1" fill="hold">
                                          <p:stCondLst>
                                            <p:cond delay="0"/>
                                          </p:stCondLst>
                                        </p:cTn>
                                        <p:tgtEl>
                                          <p:spTgt spid="142"/>
                                        </p:tgtEl>
                                        <p:attrNameLst>
                                          <p:attrName>style.visibility</p:attrName>
                                        </p:attrNameLst>
                                      </p:cBhvr>
                                      <p:to>
                                        <p:strVal val="visible"/>
                                      </p:to>
                                    </p:set>
                                    <p:anim calcmode="lin" valueType="num">
                                      <p:cBhvr>
                                        <p:cTn id="36" dur="1000" fill="hold"/>
                                        <p:tgtEl>
                                          <p:spTgt spid="142"/>
                                        </p:tgtEl>
                                        <p:attrNameLst>
                                          <p:attrName>ppt_w</p:attrName>
                                        </p:attrNameLst>
                                      </p:cBhvr>
                                      <p:tavLst>
                                        <p:tav tm="0">
                                          <p:val>
                                            <p:fltVal val="0"/>
                                          </p:val>
                                        </p:tav>
                                        <p:tav tm="100000">
                                          <p:val>
                                            <p:strVal val="#ppt_w"/>
                                          </p:val>
                                        </p:tav>
                                      </p:tavLst>
                                    </p:anim>
                                    <p:anim calcmode="lin" valueType="num">
                                      <p:cBhvr>
                                        <p:cTn id="37" dur="1000" fill="hold"/>
                                        <p:tgtEl>
                                          <p:spTgt spid="142"/>
                                        </p:tgtEl>
                                        <p:attrNameLst>
                                          <p:attrName>ppt_h</p:attrName>
                                        </p:attrNameLst>
                                      </p:cBhvr>
                                      <p:tavLst>
                                        <p:tav tm="0">
                                          <p:val>
                                            <p:fltVal val="0"/>
                                          </p:val>
                                        </p:tav>
                                        <p:tav tm="100000">
                                          <p:val>
                                            <p:strVal val="#ppt_h"/>
                                          </p:val>
                                        </p:tav>
                                      </p:tavLst>
                                    </p:anim>
                                    <p:anim calcmode="lin" valueType="num">
                                      <p:cBhvr>
                                        <p:cTn id="38" dur="1000" fill="hold"/>
                                        <p:tgtEl>
                                          <p:spTgt spid="142"/>
                                        </p:tgtEl>
                                        <p:attrNameLst>
                                          <p:attrName>style.rotation</p:attrName>
                                        </p:attrNameLst>
                                      </p:cBhvr>
                                      <p:tavLst>
                                        <p:tav tm="0">
                                          <p:val>
                                            <p:fltVal val="90"/>
                                          </p:val>
                                        </p:tav>
                                        <p:tav tm="100000">
                                          <p:val>
                                            <p:fltVal val="0"/>
                                          </p:val>
                                        </p:tav>
                                      </p:tavLst>
                                    </p:anim>
                                    <p:animEffect transition="in" filter="fade">
                                      <p:cBhvr>
                                        <p:cTn id="39" dur="1000"/>
                                        <p:tgtEl>
                                          <p:spTgt spid="142"/>
                                        </p:tgtEl>
                                      </p:cBhvr>
                                    </p:animEffect>
                                  </p:childTnLst>
                                </p:cTn>
                              </p:par>
                              <p:par>
                                <p:cTn id="40" presetID="31" presetClass="entr" presetSubtype="0" fill="hold" nodeType="withEffect">
                                  <p:stCondLst>
                                    <p:cond delay="0"/>
                                  </p:stCondLst>
                                  <p:childTnLst>
                                    <p:set>
                                      <p:cBhvr>
                                        <p:cTn id="41" dur="1" fill="hold">
                                          <p:stCondLst>
                                            <p:cond delay="0"/>
                                          </p:stCondLst>
                                        </p:cTn>
                                        <p:tgtEl>
                                          <p:spTgt spid="151"/>
                                        </p:tgtEl>
                                        <p:attrNameLst>
                                          <p:attrName>style.visibility</p:attrName>
                                        </p:attrNameLst>
                                      </p:cBhvr>
                                      <p:to>
                                        <p:strVal val="visible"/>
                                      </p:to>
                                    </p:set>
                                    <p:anim calcmode="lin" valueType="num">
                                      <p:cBhvr>
                                        <p:cTn id="42" dur="1000" fill="hold"/>
                                        <p:tgtEl>
                                          <p:spTgt spid="151"/>
                                        </p:tgtEl>
                                        <p:attrNameLst>
                                          <p:attrName>ppt_w</p:attrName>
                                        </p:attrNameLst>
                                      </p:cBhvr>
                                      <p:tavLst>
                                        <p:tav tm="0">
                                          <p:val>
                                            <p:fltVal val="0"/>
                                          </p:val>
                                        </p:tav>
                                        <p:tav tm="100000">
                                          <p:val>
                                            <p:strVal val="#ppt_w"/>
                                          </p:val>
                                        </p:tav>
                                      </p:tavLst>
                                    </p:anim>
                                    <p:anim calcmode="lin" valueType="num">
                                      <p:cBhvr>
                                        <p:cTn id="43" dur="1000" fill="hold"/>
                                        <p:tgtEl>
                                          <p:spTgt spid="151"/>
                                        </p:tgtEl>
                                        <p:attrNameLst>
                                          <p:attrName>ppt_h</p:attrName>
                                        </p:attrNameLst>
                                      </p:cBhvr>
                                      <p:tavLst>
                                        <p:tav tm="0">
                                          <p:val>
                                            <p:fltVal val="0"/>
                                          </p:val>
                                        </p:tav>
                                        <p:tav tm="100000">
                                          <p:val>
                                            <p:strVal val="#ppt_h"/>
                                          </p:val>
                                        </p:tav>
                                      </p:tavLst>
                                    </p:anim>
                                    <p:anim calcmode="lin" valueType="num">
                                      <p:cBhvr>
                                        <p:cTn id="44" dur="1000" fill="hold"/>
                                        <p:tgtEl>
                                          <p:spTgt spid="151"/>
                                        </p:tgtEl>
                                        <p:attrNameLst>
                                          <p:attrName>style.rotation</p:attrName>
                                        </p:attrNameLst>
                                      </p:cBhvr>
                                      <p:tavLst>
                                        <p:tav tm="0">
                                          <p:val>
                                            <p:fltVal val="90"/>
                                          </p:val>
                                        </p:tav>
                                        <p:tav tm="100000">
                                          <p:val>
                                            <p:fltVal val="0"/>
                                          </p:val>
                                        </p:tav>
                                      </p:tavLst>
                                    </p:anim>
                                    <p:animEffect transition="in" filter="fade">
                                      <p:cBhvr>
                                        <p:cTn id="45" dur="1000"/>
                                        <p:tgtEl>
                                          <p:spTgt spid="151"/>
                                        </p:tgtEl>
                                      </p:cBhvr>
                                    </p:animEffect>
                                  </p:childTnLst>
                                </p:cTn>
                              </p:par>
                            </p:childTnLst>
                          </p:cTn>
                        </p:par>
                        <p:par>
                          <p:cTn id="46" fill="hold">
                            <p:stCondLst>
                              <p:cond delay="2450"/>
                            </p:stCondLst>
                            <p:childTnLst>
                              <p:par>
                                <p:cTn id="47" presetID="22" presetClass="entr" presetSubtype="8" fill="hold" nodeType="afterEffect">
                                  <p:stCondLst>
                                    <p:cond delay="0"/>
                                  </p:stCondLst>
                                  <p:childTnLst>
                                    <p:set>
                                      <p:cBhvr>
                                        <p:cTn id="48" dur="1" fill="hold">
                                          <p:stCondLst>
                                            <p:cond delay="0"/>
                                          </p:stCondLst>
                                        </p:cTn>
                                        <p:tgtEl>
                                          <p:spTgt spid="167"/>
                                        </p:tgtEl>
                                        <p:attrNameLst>
                                          <p:attrName>style.visibility</p:attrName>
                                        </p:attrNameLst>
                                      </p:cBhvr>
                                      <p:to>
                                        <p:strVal val="visible"/>
                                      </p:to>
                                    </p:set>
                                    <p:animEffect transition="in" filter="wipe(left)">
                                      <p:cBhvr>
                                        <p:cTn id="49" dur="500"/>
                                        <p:tgtEl>
                                          <p:spTgt spid="167"/>
                                        </p:tgtEl>
                                      </p:cBhvr>
                                    </p:animEffect>
                                  </p:childTnLst>
                                </p:cTn>
                              </p:par>
                            </p:childTnLst>
                          </p:cTn>
                        </p:par>
                        <p:par>
                          <p:cTn id="50" fill="hold">
                            <p:stCondLst>
                              <p:cond delay="2950"/>
                            </p:stCondLst>
                            <p:childTnLst>
                              <p:par>
                                <p:cTn id="51" presetID="10" presetClass="entr" presetSubtype="0" fill="hold" grpId="0" nodeType="afterEffect">
                                  <p:stCondLst>
                                    <p:cond delay="0"/>
                                  </p:stCondLst>
                                  <p:childTnLst>
                                    <p:set>
                                      <p:cBhvr>
                                        <p:cTn id="52" dur="1" fill="hold">
                                          <p:stCondLst>
                                            <p:cond delay="0"/>
                                          </p:stCondLst>
                                        </p:cTn>
                                        <p:tgtEl>
                                          <p:spTgt spid="172"/>
                                        </p:tgtEl>
                                        <p:attrNameLst>
                                          <p:attrName>style.visibility</p:attrName>
                                        </p:attrNameLst>
                                      </p:cBhvr>
                                      <p:to>
                                        <p:strVal val="visible"/>
                                      </p:to>
                                    </p:set>
                                    <p:animEffect transition="in" filter="fade">
                                      <p:cBhvr>
                                        <p:cTn id="53" dur="350"/>
                                        <p:tgtEl>
                                          <p:spTgt spid="172"/>
                                        </p:tgtEl>
                                      </p:cBhvr>
                                    </p:animEffect>
                                  </p:childTnLst>
                                </p:cTn>
                              </p:par>
                              <p:par>
                                <p:cTn id="54" presetID="26" presetClass="emph" presetSubtype="0" fill="hold" grpId="1" nodeType="withEffect">
                                  <p:stCondLst>
                                    <p:cond delay="0"/>
                                  </p:stCondLst>
                                  <p:childTnLst>
                                    <p:animEffect transition="out" filter="fade">
                                      <p:cBhvr>
                                        <p:cTn id="55" dur="400" tmFilter="0, 0; .2, .5; .8, .5; 1, 0"/>
                                        <p:tgtEl>
                                          <p:spTgt spid="172"/>
                                        </p:tgtEl>
                                      </p:cBhvr>
                                    </p:animEffect>
                                    <p:animScale>
                                      <p:cBhvr>
                                        <p:cTn id="56" dur="200" autoRev="1" fill="hold"/>
                                        <p:tgtEl>
                                          <p:spTgt spid="172"/>
                                        </p:tgtEl>
                                      </p:cBhvr>
                                      <p:by x="105000" y="105000"/>
                                    </p:animScale>
                                  </p:childTnLst>
                                </p:cTn>
                              </p:par>
                              <p:par>
                                <p:cTn id="57" presetID="10" presetClass="entr" presetSubtype="0" fill="hold" grpId="0" nodeType="withEffect">
                                  <p:stCondLst>
                                    <p:cond delay="0"/>
                                  </p:stCondLst>
                                  <p:childTnLst>
                                    <p:set>
                                      <p:cBhvr>
                                        <p:cTn id="58" dur="1" fill="hold">
                                          <p:stCondLst>
                                            <p:cond delay="0"/>
                                          </p:stCondLst>
                                        </p:cTn>
                                        <p:tgtEl>
                                          <p:spTgt spid="174"/>
                                        </p:tgtEl>
                                        <p:attrNameLst>
                                          <p:attrName>style.visibility</p:attrName>
                                        </p:attrNameLst>
                                      </p:cBhvr>
                                      <p:to>
                                        <p:strVal val="visible"/>
                                      </p:to>
                                    </p:set>
                                    <p:animEffect transition="in" filter="fade">
                                      <p:cBhvr>
                                        <p:cTn id="59" dur="350"/>
                                        <p:tgtEl>
                                          <p:spTgt spid="174"/>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74"/>
                                        </p:tgtEl>
                                      </p:cBhvr>
                                    </p:animEffect>
                                    <p:animScale>
                                      <p:cBhvr>
                                        <p:cTn id="62" dur="200" autoRev="1" fill="hold"/>
                                        <p:tgtEl>
                                          <p:spTgt spid="174"/>
                                        </p:tgtEl>
                                      </p:cBhvr>
                                      <p:by x="105000" y="105000"/>
                                    </p:animScale>
                                  </p:childTnLst>
                                </p:cTn>
                              </p:par>
                              <p:par>
                                <p:cTn id="63" presetID="10" presetClass="entr" presetSubtype="0" fill="hold" grpId="0" nodeType="withEffect">
                                  <p:stCondLst>
                                    <p:cond delay="0"/>
                                  </p:stCondLst>
                                  <p:childTnLst>
                                    <p:set>
                                      <p:cBhvr>
                                        <p:cTn id="64" dur="1" fill="hold">
                                          <p:stCondLst>
                                            <p:cond delay="0"/>
                                          </p:stCondLst>
                                        </p:cTn>
                                        <p:tgtEl>
                                          <p:spTgt spid="176"/>
                                        </p:tgtEl>
                                        <p:attrNameLst>
                                          <p:attrName>style.visibility</p:attrName>
                                        </p:attrNameLst>
                                      </p:cBhvr>
                                      <p:to>
                                        <p:strVal val="visible"/>
                                      </p:to>
                                    </p:set>
                                    <p:animEffect transition="in" filter="fade">
                                      <p:cBhvr>
                                        <p:cTn id="65" dur="350"/>
                                        <p:tgtEl>
                                          <p:spTgt spid="176"/>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6"/>
                                        </p:tgtEl>
                                      </p:cBhvr>
                                    </p:animEffect>
                                    <p:animScale>
                                      <p:cBhvr>
                                        <p:cTn id="68" dur="200" autoRev="1" fill="hold"/>
                                        <p:tgtEl>
                                          <p:spTgt spid="176"/>
                                        </p:tgtEl>
                                      </p:cBhvr>
                                      <p:by x="105000" y="105000"/>
                                    </p:animScale>
                                  </p:childTnLst>
                                </p:cTn>
                              </p:par>
                              <p:par>
                                <p:cTn id="69" presetID="10" presetClass="entr" presetSubtype="0" fill="hold" grpId="0" nodeType="withEffect">
                                  <p:stCondLst>
                                    <p:cond delay="0"/>
                                  </p:stCondLst>
                                  <p:childTnLst>
                                    <p:set>
                                      <p:cBhvr>
                                        <p:cTn id="70" dur="1" fill="hold">
                                          <p:stCondLst>
                                            <p:cond delay="0"/>
                                          </p:stCondLst>
                                        </p:cTn>
                                        <p:tgtEl>
                                          <p:spTgt spid="178"/>
                                        </p:tgtEl>
                                        <p:attrNameLst>
                                          <p:attrName>style.visibility</p:attrName>
                                        </p:attrNameLst>
                                      </p:cBhvr>
                                      <p:to>
                                        <p:strVal val="visible"/>
                                      </p:to>
                                    </p:set>
                                    <p:animEffect transition="in" filter="fade">
                                      <p:cBhvr>
                                        <p:cTn id="71" dur="350"/>
                                        <p:tgtEl>
                                          <p:spTgt spid="178"/>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178"/>
                                        </p:tgtEl>
                                      </p:cBhvr>
                                    </p:animEffect>
                                    <p:animScale>
                                      <p:cBhvr>
                                        <p:cTn id="74" dur="200" autoRev="1" fill="hold"/>
                                        <p:tgtEl>
                                          <p:spTgt spid="178"/>
                                        </p:tgtEl>
                                      </p:cBhvr>
                                      <p:by x="105000" y="105000"/>
                                    </p:animScale>
                                  </p:childTnLst>
                                </p:cTn>
                              </p:par>
                              <p:par>
                                <p:cTn id="75" presetID="42" presetClass="entr" presetSubtype="0" fill="hold" grpId="0" nodeType="withEffect">
                                  <p:stCondLst>
                                    <p:cond delay="0"/>
                                  </p:stCondLst>
                                  <p:childTnLst>
                                    <p:set>
                                      <p:cBhvr>
                                        <p:cTn id="76" dur="1" fill="hold">
                                          <p:stCondLst>
                                            <p:cond delay="0"/>
                                          </p:stCondLst>
                                        </p:cTn>
                                        <p:tgtEl>
                                          <p:spTgt spid="177"/>
                                        </p:tgtEl>
                                        <p:attrNameLst>
                                          <p:attrName>style.visibility</p:attrName>
                                        </p:attrNameLst>
                                      </p:cBhvr>
                                      <p:to>
                                        <p:strVal val="visible"/>
                                      </p:to>
                                    </p:set>
                                    <p:animEffect transition="in" filter="fade">
                                      <p:cBhvr>
                                        <p:cTn id="77" dur="1000"/>
                                        <p:tgtEl>
                                          <p:spTgt spid="177"/>
                                        </p:tgtEl>
                                      </p:cBhvr>
                                    </p:animEffect>
                                    <p:anim calcmode="lin" valueType="num">
                                      <p:cBhvr>
                                        <p:cTn id="78" dur="1000" fill="hold"/>
                                        <p:tgtEl>
                                          <p:spTgt spid="177"/>
                                        </p:tgtEl>
                                        <p:attrNameLst>
                                          <p:attrName>ppt_x</p:attrName>
                                        </p:attrNameLst>
                                      </p:cBhvr>
                                      <p:tavLst>
                                        <p:tav tm="0">
                                          <p:val>
                                            <p:strVal val="#ppt_x"/>
                                          </p:val>
                                        </p:tav>
                                        <p:tav tm="100000">
                                          <p:val>
                                            <p:strVal val="#ppt_x"/>
                                          </p:val>
                                        </p:tav>
                                      </p:tavLst>
                                    </p:anim>
                                    <p:anim calcmode="lin" valueType="num">
                                      <p:cBhvr>
                                        <p:cTn id="79" dur="1000" fill="hold"/>
                                        <p:tgtEl>
                                          <p:spTgt spid="17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66"/>
                                        </p:tgtEl>
                                        <p:attrNameLst>
                                          <p:attrName>style.visibility</p:attrName>
                                        </p:attrNameLst>
                                      </p:cBhvr>
                                      <p:to>
                                        <p:strVal val="visible"/>
                                      </p:to>
                                    </p:set>
                                    <p:animEffect transition="in" filter="fade">
                                      <p:cBhvr>
                                        <p:cTn id="82" dur="1000"/>
                                        <p:tgtEl>
                                          <p:spTgt spid="166"/>
                                        </p:tgtEl>
                                      </p:cBhvr>
                                    </p:animEffect>
                                    <p:anim calcmode="lin" valueType="num">
                                      <p:cBhvr>
                                        <p:cTn id="83" dur="1000" fill="hold"/>
                                        <p:tgtEl>
                                          <p:spTgt spid="166"/>
                                        </p:tgtEl>
                                        <p:attrNameLst>
                                          <p:attrName>ppt_x</p:attrName>
                                        </p:attrNameLst>
                                      </p:cBhvr>
                                      <p:tavLst>
                                        <p:tav tm="0">
                                          <p:val>
                                            <p:strVal val="#ppt_x"/>
                                          </p:val>
                                        </p:tav>
                                        <p:tav tm="100000">
                                          <p:val>
                                            <p:strVal val="#ppt_x"/>
                                          </p:val>
                                        </p:tav>
                                      </p:tavLst>
                                    </p:anim>
                                    <p:anim calcmode="lin" valueType="num">
                                      <p:cBhvr>
                                        <p:cTn id="84" dur="1000" fill="hold"/>
                                        <p:tgtEl>
                                          <p:spTgt spid="16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1000"/>
                                        <p:tgtEl>
                                          <p:spTgt spid="173"/>
                                        </p:tgtEl>
                                      </p:cBhvr>
                                    </p:animEffect>
                                    <p:anim calcmode="lin" valueType="num">
                                      <p:cBhvr>
                                        <p:cTn id="88" dur="1000" fill="hold"/>
                                        <p:tgtEl>
                                          <p:spTgt spid="173"/>
                                        </p:tgtEl>
                                        <p:attrNameLst>
                                          <p:attrName>ppt_x</p:attrName>
                                        </p:attrNameLst>
                                      </p:cBhvr>
                                      <p:tavLst>
                                        <p:tav tm="0">
                                          <p:val>
                                            <p:strVal val="#ppt_x"/>
                                          </p:val>
                                        </p:tav>
                                        <p:tav tm="100000">
                                          <p:val>
                                            <p:strVal val="#ppt_x"/>
                                          </p:val>
                                        </p:tav>
                                      </p:tavLst>
                                    </p:anim>
                                    <p:anim calcmode="lin" valueType="num">
                                      <p:cBhvr>
                                        <p:cTn id="89" dur="1000" fill="hold"/>
                                        <p:tgtEl>
                                          <p:spTgt spid="17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75"/>
                                        </p:tgtEl>
                                        <p:attrNameLst>
                                          <p:attrName>style.visibility</p:attrName>
                                        </p:attrNameLst>
                                      </p:cBhvr>
                                      <p:to>
                                        <p:strVal val="visible"/>
                                      </p:to>
                                    </p:set>
                                    <p:animEffect transition="in" filter="fade">
                                      <p:cBhvr>
                                        <p:cTn id="92" dur="1000"/>
                                        <p:tgtEl>
                                          <p:spTgt spid="175"/>
                                        </p:tgtEl>
                                      </p:cBhvr>
                                    </p:animEffect>
                                    <p:anim calcmode="lin" valueType="num">
                                      <p:cBhvr>
                                        <p:cTn id="93" dur="1000" fill="hold"/>
                                        <p:tgtEl>
                                          <p:spTgt spid="175"/>
                                        </p:tgtEl>
                                        <p:attrNameLst>
                                          <p:attrName>ppt_x</p:attrName>
                                        </p:attrNameLst>
                                      </p:cBhvr>
                                      <p:tavLst>
                                        <p:tav tm="0">
                                          <p:val>
                                            <p:strVal val="#ppt_x"/>
                                          </p:val>
                                        </p:tav>
                                        <p:tav tm="100000">
                                          <p:val>
                                            <p:strVal val="#ppt_x"/>
                                          </p:val>
                                        </p:tav>
                                      </p:tavLst>
                                    </p:anim>
                                    <p:anim calcmode="lin" valueType="num">
                                      <p:cBhvr>
                                        <p:cTn id="94" dur="1000" fill="hold"/>
                                        <p:tgtEl>
                                          <p:spTgt spid="1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utoUpdateAnimBg="0"/>
      <p:bldP spid="166" grpId="0"/>
      <p:bldP spid="172" grpId="0"/>
      <p:bldP spid="172" grpId="1"/>
      <p:bldP spid="173" grpId="0"/>
      <p:bldP spid="174" grpId="0"/>
      <p:bldP spid="174" grpId="1"/>
      <p:bldP spid="175" grpId="0"/>
      <p:bldP spid="176" grpId="0"/>
      <p:bldP spid="176" grpId="1"/>
      <p:bldP spid="177" grpId="0"/>
      <p:bldP spid="178" grpId="0"/>
      <p:bldP spid="17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377476" y="878895"/>
            <a:ext cx="5047815" cy="4174606"/>
            <a:chOff x="2736381" y="1797942"/>
            <a:chExt cx="4325258" cy="3577042"/>
          </a:xfrm>
          <a:solidFill>
            <a:srgbClr val="D9AA27"/>
          </a:solidFill>
        </p:grpSpPr>
        <p:sp>
          <p:nvSpPr>
            <p:cNvPr id="37" name="Freeform 5"/>
            <p:cNvSpPr>
              <a:spLocks/>
            </p:cNvSpPr>
            <p:nvPr/>
          </p:nvSpPr>
          <p:spPr bwMode="auto">
            <a:xfrm>
              <a:off x="4551359" y="1842390"/>
              <a:ext cx="1893293" cy="1616019"/>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8" name="Freeform 6"/>
            <p:cNvSpPr>
              <a:spLocks/>
            </p:cNvSpPr>
            <p:nvPr/>
          </p:nvSpPr>
          <p:spPr bwMode="auto">
            <a:xfrm>
              <a:off x="4188364" y="2936669"/>
              <a:ext cx="1210691" cy="1024431"/>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9" name="Freeform 7"/>
            <p:cNvSpPr>
              <a:spLocks/>
            </p:cNvSpPr>
            <p:nvPr/>
          </p:nvSpPr>
          <p:spPr bwMode="auto">
            <a:xfrm>
              <a:off x="5047700" y="3292257"/>
              <a:ext cx="243408" cy="404269"/>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8"/>
            <p:cNvSpPr>
              <a:spLocks/>
            </p:cNvSpPr>
            <p:nvPr/>
          </p:nvSpPr>
          <p:spPr bwMode="auto">
            <a:xfrm>
              <a:off x="2736381" y="2229727"/>
              <a:ext cx="1731373" cy="1309113"/>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9"/>
            <p:cNvSpPr>
              <a:spLocks/>
            </p:cNvSpPr>
            <p:nvPr/>
          </p:nvSpPr>
          <p:spPr bwMode="auto">
            <a:xfrm>
              <a:off x="3858175" y="3257332"/>
              <a:ext cx="1077346" cy="773615"/>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10"/>
            <p:cNvSpPr>
              <a:spLocks/>
            </p:cNvSpPr>
            <p:nvPr/>
          </p:nvSpPr>
          <p:spPr bwMode="auto">
            <a:xfrm>
              <a:off x="4476220" y="3799180"/>
              <a:ext cx="933417" cy="818063"/>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11"/>
            <p:cNvSpPr>
              <a:spLocks/>
            </p:cNvSpPr>
            <p:nvPr/>
          </p:nvSpPr>
          <p:spPr bwMode="auto">
            <a:xfrm>
              <a:off x="2926874" y="3468992"/>
              <a:ext cx="1669992" cy="1012790"/>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12"/>
            <p:cNvSpPr>
              <a:spLocks/>
            </p:cNvSpPr>
            <p:nvPr/>
          </p:nvSpPr>
          <p:spPr bwMode="auto">
            <a:xfrm>
              <a:off x="4449763" y="4311396"/>
              <a:ext cx="752449" cy="787373"/>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13"/>
            <p:cNvSpPr>
              <a:spLocks/>
            </p:cNvSpPr>
            <p:nvPr/>
          </p:nvSpPr>
          <p:spPr bwMode="auto">
            <a:xfrm>
              <a:off x="4988436" y="4299755"/>
              <a:ext cx="509041" cy="440251"/>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14"/>
            <p:cNvSpPr>
              <a:spLocks/>
            </p:cNvSpPr>
            <p:nvPr/>
          </p:nvSpPr>
          <p:spPr bwMode="auto">
            <a:xfrm>
              <a:off x="5070983" y="4570679"/>
              <a:ext cx="665669" cy="509041"/>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7" name="Freeform 15"/>
            <p:cNvSpPr>
              <a:spLocks/>
            </p:cNvSpPr>
            <p:nvPr/>
          </p:nvSpPr>
          <p:spPr bwMode="auto">
            <a:xfrm>
              <a:off x="5164113" y="4012956"/>
              <a:ext cx="376754" cy="383103"/>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8" name="Freeform 16"/>
            <p:cNvSpPr>
              <a:spLocks/>
            </p:cNvSpPr>
            <p:nvPr/>
          </p:nvSpPr>
          <p:spPr bwMode="auto">
            <a:xfrm>
              <a:off x="5165171" y="3270032"/>
              <a:ext cx="427552" cy="767265"/>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17"/>
            <p:cNvSpPr>
              <a:spLocks/>
            </p:cNvSpPr>
            <p:nvPr/>
          </p:nvSpPr>
          <p:spPr bwMode="auto">
            <a:xfrm>
              <a:off x="5535575" y="3129279"/>
              <a:ext cx="287857" cy="628628"/>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0" name="Freeform 18"/>
            <p:cNvSpPr>
              <a:spLocks/>
            </p:cNvSpPr>
            <p:nvPr/>
          </p:nvSpPr>
          <p:spPr bwMode="auto">
            <a:xfrm>
              <a:off x="5462553" y="4199216"/>
              <a:ext cx="459301" cy="53232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1" name="Freeform 19"/>
            <p:cNvSpPr>
              <a:spLocks/>
            </p:cNvSpPr>
            <p:nvPr/>
          </p:nvSpPr>
          <p:spPr bwMode="auto">
            <a:xfrm>
              <a:off x="5408579" y="3895486"/>
              <a:ext cx="648736" cy="404269"/>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solidFill>
                  <a:schemeClr val="bg1">
                    <a:lumMod val="50000"/>
                  </a:schemeClr>
                </a:solidFill>
              </a:endParaRPr>
            </a:p>
          </p:txBody>
        </p:sp>
        <p:sp>
          <p:nvSpPr>
            <p:cNvPr id="52" name="Freeform 20"/>
            <p:cNvSpPr>
              <a:spLocks/>
            </p:cNvSpPr>
            <p:nvPr/>
          </p:nvSpPr>
          <p:spPr bwMode="auto">
            <a:xfrm>
              <a:off x="5551450" y="4639468"/>
              <a:ext cx="673077" cy="535498"/>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endParaRPr>
            </a:p>
          </p:txBody>
        </p:sp>
        <p:sp>
          <p:nvSpPr>
            <p:cNvPr id="53" name="Freeform 21"/>
            <p:cNvSpPr>
              <a:spLocks/>
            </p:cNvSpPr>
            <p:nvPr/>
          </p:nvSpPr>
          <p:spPr bwMode="auto">
            <a:xfrm>
              <a:off x="5869997" y="4180167"/>
              <a:ext cx="405328" cy="548198"/>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4" name="Freeform 22"/>
            <p:cNvSpPr>
              <a:spLocks/>
            </p:cNvSpPr>
            <p:nvPr/>
          </p:nvSpPr>
          <p:spPr bwMode="auto">
            <a:xfrm>
              <a:off x="6079539" y="4323037"/>
              <a:ext cx="373579" cy="458243"/>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23"/>
            <p:cNvSpPr>
              <a:spLocks/>
            </p:cNvSpPr>
            <p:nvPr/>
          </p:nvSpPr>
          <p:spPr bwMode="auto">
            <a:xfrm>
              <a:off x="6243575" y="4034122"/>
              <a:ext cx="323839" cy="374637"/>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24"/>
            <p:cNvSpPr>
              <a:spLocks/>
            </p:cNvSpPr>
            <p:nvPr/>
          </p:nvSpPr>
          <p:spPr bwMode="auto">
            <a:xfrm>
              <a:off x="5933494" y="3714517"/>
              <a:ext cx="406386" cy="496341"/>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7" name="Freeform 25"/>
            <p:cNvSpPr>
              <a:spLocks/>
            </p:cNvSpPr>
            <p:nvPr/>
          </p:nvSpPr>
          <p:spPr bwMode="auto">
            <a:xfrm>
              <a:off x="6011808" y="3140920"/>
              <a:ext cx="106888" cy="154511"/>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8" name="Freeform 26"/>
            <p:cNvSpPr>
              <a:spLocks/>
            </p:cNvSpPr>
            <p:nvPr/>
          </p:nvSpPr>
          <p:spPr bwMode="auto">
            <a:xfrm>
              <a:off x="5907037" y="3071072"/>
              <a:ext cx="141812" cy="15345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9" name="Freeform 27"/>
            <p:cNvSpPr>
              <a:spLocks/>
            </p:cNvSpPr>
            <p:nvPr/>
          </p:nvSpPr>
          <p:spPr bwMode="auto">
            <a:xfrm>
              <a:off x="6145154" y="2770516"/>
              <a:ext cx="498458" cy="476233"/>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0" name="Freeform 28"/>
            <p:cNvSpPr>
              <a:spLocks/>
            </p:cNvSpPr>
            <p:nvPr/>
          </p:nvSpPr>
          <p:spPr bwMode="auto">
            <a:xfrm>
              <a:off x="6258392" y="2485835"/>
              <a:ext cx="711175" cy="484700"/>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1" name="Freeform 29"/>
            <p:cNvSpPr>
              <a:spLocks/>
            </p:cNvSpPr>
            <p:nvPr/>
          </p:nvSpPr>
          <p:spPr bwMode="auto">
            <a:xfrm>
              <a:off x="6105997" y="1797942"/>
              <a:ext cx="955642" cy="870978"/>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2" name="Freeform 30"/>
            <p:cNvSpPr>
              <a:spLocks/>
            </p:cNvSpPr>
            <p:nvPr/>
          </p:nvSpPr>
          <p:spPr bwMode="auto">
            <a:xfrm>
              <a:off x="5916562" y="3354696"/>
              <a:ext cx="576772" cy="362996"/>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3" name="Freeform 31"/>
            <p:cNvSpPr>
              <a:spLocks/>
            </p:cNvSpPr>
            <p:nvPr/>
          </p:nvSpPr>
          <p:spPr bwMode="auto">
            <a:xfrm>
              <a:off x="6458409" y="3953692"/>
              <a:ext cx="87839" cy="80431"/>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4" name="Freeform 32"/>
            <p:cNvSpPr>
              <a:spLocks/>
            </p:cNvSpPr>
            <p:nvPr/>
          </p:nvSpPr>
          <p:spPr bwMode="auto">
            <a:xfrm>
              <a:off x="6035091" y="3651019"/>
              <a:ext cx="501633" cy="387337"/>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5" name="Freeform 33"/>
            <p:cNvSpPr>
              <a:spLocks/>
            </p:cNvSpPr>
            <p:nvPr/>
          </p:nvSpPr>
          <p:spPr bwMode="auto">
            <a:xfrm>
              <a:off x="5772633" y="2909153"/>
              <a:ext cx="465650" cy="666727"/>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6" name="Freeform 34"/>
            <p:cNvSpPr>
              <a:spLocks/>
            </p:cNvSpPr>
            <p:nvPr/>
          </p:nvSpPr>
          <p:spPr bwMode="auto">
            <a:xfrm>
              <a:off x="5557799" y="3549422"/>
              <a:ext cx="494225" cy="485758"/>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7" name="Freeform 35"/>
            <p:cNvSpPr>
              <a:spLocks/>
            </p:cNvSpPr>
            <p:nvPr/>
          </p:nvSpPr>
          <p:spPr bwMode="auto">
            <a:xfrm>
              <a:off x="6482750" y="4587611"/>
              <a:ext cx="140754" cy="339713"/>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8" name="Freeform 36"/>
            <p:cNvSpPr>
              <a:spLocks/>
            </p:cNvSpPr>
            <p:nvPr/>
          </p:nvSpPr>
          <p:spPr bwMode="auto">
            <a:xfrm>
              <a:off x="5445620" y="5189782"/>
              <a:ext cx="216951" cy="185202"/>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69" name="TextBox 762"/>
          <p:cNvSpPr>
            <a:spLocks noChangeArrowheads="1"/>
          </p:cNvSpPr>
          <p:nvPr/>
        </p:nvSpPr>
        <p:spPr bwMode="auto">
          <a:xfrm>
            <a:off x="6812262" y="2690545"/>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1" name="TextBox 762"/>
          <p:cNvSpPr>
            <a:spLocks noChangeArrowheads="1"/>
          </p:cNvSpPr>
          <p:nvPr/>
        </p:nvSpPr>
        <p:spPr bwMode="auto">
          <a:xfrm>
            <a:off x="5938836" y="3519783"/>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3" name="TextBox 762"/>
          <p:cNvSpPr>
            <a:spLocks noChangeArrowheads="1"/>
          </p:cNvSpPr>
          <p:nvPr/>
        </p:nvSpPr>
        <p:spPr bwMode="auto">
          <a:xfrm>
            <a:off x="7093529" y="4272727"/>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77" name="TextBox 76"/>
          <p:cNvSpPr txBox="1"/>
          <p:nvPr/>
        </p:nvSpPr>
        <p:spPr>
          <a:xfrm>
            <a:off x="1034254" y="1826155"/>
            <a:ext cx="1460654" cy="2500685"/>
          </a:xfrm>
          <a:prstGeom prst="rect">
            <a:avLst/>
          </a:prstGeom>
          <a:noFill/>
        </p:spPr>
        <p:txBody>
          <a:bodyPr wrap="square" lIns="0" tIns="0" rIns="0" bIns="0" rtlCol="0">
            <a:spAutoFit/>
          </a:bodyPr>
          <a:lstStyle/>
          <a:p>
            <a:pPr algn="just" defTabSz="914400" fontAlgn="auto">
              <a:lnSpc>
                <a:spcPts val="1486"/>
              </a:lnSpc>
              <a:spcBef>
                <a:spcPts val="0"/>
              </a:spcBef>
              <a:spcAft>
                <a:spcPts val="0"/>
              </a:spcAft>
              <a:defRPr/>
            </a:pPr>
            <a:r>
              <a:rPr lang="zh-CN" altLang="en-US" sz="11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a:t>
            </a:r>
            <a:r>
              <a:rPr lang="zh-CN" altLang="en-US" sz="1100" kern="0" dirty="0" smtClean="0">
                <a:solidFill>
                  <a:schemeClr val="bg1">
                    <a:lumMod val="50000"/>
                  </a:schemeClr>
                </a:solidFill>
                <a:latin typeface="微软雅黑" pitchFamily="34" charset="-122"/>
                <a:ea typeface="微软雅黑" pitchFamily="34" charset="-122"/>
              </a:rPr>
              <a:t>文本</a:t>
            </a:r>
            <a:r>
              <a:rPr lang="zh-CN" altLang="en-US" sz="11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单击此处添加文本单击此处添加文本单击此处添加文本单击此处添加文本单击此处添加文本单击此处添加文本单击此处添加文本单击此处添加</a:t>
            </a:r>
            <a:r>
              <a:rPr lang="zh-CN" altLang="en-US" sz="1100" kern="0" dirty="0" smtClean="0">
                <a:solidFill>
                  <a:schemeClr val="bg1">
                    <a:lumMod val="50000"/>
                  </a:schemeClr>
                </a:solidFill>
                <a:latin typeface="微软雅黑" pitchFamily="34" charset="-122"/>
                <a:ea typeface="微软雅黑" pitchFamily="34" charset="-122"/>
              </a:rPr>
              <a:t>文本</a:t>
            </a:r>
            <a:endParaRPr lang="en-US" altLang="zh-CN" sz="1100" kern="0" dirty="0">
              <a:solidFill>
                <a:schemeClr val="bg1">
                  <a:lumMod val="50000"/>
                </a:schemeClr>
              </a:solidFill>
              <a:latin typeface="微软雅黑" pitchFamily="34" charset="-122"/>
              <a:ea typeface="微软雅黑" pitchFamily="34" charset="-122"/>
            </a:endParaRPr>
          </a:p>
        </p:txBody>
      </p:sp>
      <p:sp>
        <p:nvSpPr>
          <p:cNvPr id="78" name="TextBox 110"/>
          <p:cNvSpPr>
            <a:spLocks noChangeArrowheads="1"/>
          </p:cNvSpPr>
          <p:nvPr/>
        </p:nvSpPr>
        <p:spPr bwMode="auto">
          <a:xfrm>
            <a:off x="828477" y="1076229"/>
            <a:ext cx="1066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700" b="1" dirty="0">
                <a:solidFill>
                  <a:schemeClr val="accent2">
                    <a:lumMod val="75000"/>
                  </a:schemeClr>
                </a:solidFill>
                <a:latin typeface="微软雅黑" pitchFamily="34" charset="-122"/>
                <a:ea typeface="微软雅黑" pitchFamily="34" charset="-122"/>
                <a:sym typeface="Arial" charset="0"/>
              </a:rPr>
              <a:t>添加标题</a:t>
            </a:r>
            <a:endParaRPr lang="zh-CN" altLang="en-US" b="1" dirty="0">
              <a:solidFill>
                <a:schemeClr val="accent2">
                  <a:lumMod val="75000"/>
                </a:schemeClr>
              </a:solidFill>
            </a:endParaRPr>
          </a:p>
        </p:txBody>
      </p:sp>
      <p:sp>
        <p:nvSpPr>
          <p:cNvPr id="79" name="矩形 78"/>
          <p:cNvSpPr/>
          <p:nvPr/>
        </p:nvSpPr>
        <p:spPr>
          <a:xfrm>
            <a:off x="828477" y="1614392"/>
            <a:ext cx="1872208" cy="2945454"/>
          </a:xfrm>
          <a:prstGeom prst="rect">
            <a:avLst/>
          </a:prstGeom>
          <a:noFill/>
          <a:ln w="635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762"/>
          <p:cNvSpPr>
            <a:spLocks noChangeArrowheads="1"/>
          </p:cNvSpPr>
          <p:nvPr/>
        </p:nvSpPr>
        <p:spPr bwMode="auto">
          <a:xfrm>
            <a:off x="8106365" y="1422208"/>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sp>
        <p:nvSpPr>
          <p:cNvPr id="82" name="TextBox 762"/>
          <p:cNvSpPr>
            <a:spLocks noChangeArrowheads="1"/>
          </p:cNvSpPr>
          <p:nvPr/>
        </p:nvSpPr>
        <p:spPr bwMode="auto">
          <a:xfrm>
            <a:off x="4568491" y="2263620"/>
            <a:ext cx="709612"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7018" tIns="48509" rIns="97018" bIns="48509">
            <a:spAutoFit/>
          </a:bodyPr>
          <a:lstStyle/>
          <a:p>
            <a:pPr algn="ctr"/>
            <a:r>
              <a:rPr lang="zh-CN" altLang="en-US" sz="1000" dirty="0">
                <a:solidFill>
                  <a:schemeClr val="bg1"/>
                </a:solidFill>
                <a:latin typeface="微软雅黑" pitchFamily="34" charset="-122"/>
                <a:ea typeface="微软雅黑" pitchFamily="34" charset="-122"/>
                <a:sym typeface="Arial" charset="0"/>
              </a:rPr>
              <a:t>添加标题</a:t>
            </a:r>
            <a:endParaRPr lang="zh-CN" altLang="en-US" dirty="0">
              <a:solidFill>
                <a:schemeClr val="bg1"/>
              </a:solidFill>
            </a:endParaRPr>
          </a:p>
        </p:txBody>
      </p:sp>
      <p:grpSp>
        <p:nvGrpSpPr>
          <p:cNvPr id="84" name="组合 83"/>
          <p:cNvGrpSpPr/>
          <p:nvPr/>
        </p:nvGrpSpPr>
        <p:grpSpPr>
          <a:xfrm>
            <a:off x="4316989" y="1804711"/>
            <a:ext cx="310647" cy="633742"/>
            <a:chOff x="2946461" y="1800300"/>
            <a:chExt cx="358159" cy="730670"/>
          </a:xfrm>
          <a:solidFill>
            <a:srgbClr val="FFFF00"/>
          </a:solidFill>
        </p:grpSpPr>
        <p:sp>
          <p:nvSpPr>
            <p:cNvPr id="85"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86"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87" name="组合 86"/>
          <p:cNvGrpSpPr/>
          <p:nvPr/>
        </p:nvGrpSpPr>
        <p:grpSpPr>
          <a:xfrm>
            <a:off x="7922792" y="1094794"/>
            <a:ext cx="243287" cy="496322"/>
            <a:chOff x="2946461" y="1800300"/>
            <a:chExt cx="358159" cy="730670"/>
          </a:xfrm>
          <a:solidFill>
            <a:srgbClr val="FFFF00"/>
          </a:solidFill>
        </p:grpSpPr>
        <p:sp>
          <p:nvSpPr>
            <p:cNvPr id="88"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89"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0" name="组合 89"/>
          <p:cNvGrpSpPr/>
          <p:nvPr/>
        </p:nvGrpSpPr>
        <p:grpSpPr>
          <a:xfrm>
            <a:off x="6685408" y="2353653"/>
            <a:ext cx="243287" cy="496322"/>
            <a:chOff x="2946461" y="1800300"/>
            <a:chExt cx="358159" cy="730670"/>
          </a:xfrm>
          <a:solidFill>
            <a:srgbClr val="FFFF00"/>
          </a:solidFill>
        </p:grpSpPr>
        <p:sp>
          <p:nvSpPr>
            <p:cNvPr id="91"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92"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6" name="组合 95"/>
          <p:cNvGrpSpPr/>
          <p:nvPr/>
        </p:nvGrpSpPr>
        <p:grpSpPr>
          <a:xfrm>
            <a:off x="5764266" y="3068865"/>
            <a:ext cx="310647" cy="633742"/>
            <a:chOff x="2946461" y="1800300"/>
            <a:chExt cx="358159" cy="730670"/>
          </a:xfrm>
          <a:solidFill>
            <a:srgbClr val="FFFF00"/>
          </a:solidFill>
        </p:grpSpPr>
        <p:sp>
          <p:nvSpPr>
            <p:cNvPr id="97"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9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99" name="组合 98"/>
          <p:cNvGrpSpPr/>
          <p:nvPr/>
        </p:nvGrpSpPr>
        <p:grpSpPr>
          <a:xfrm>
            <a:off x="6931543" y="3946952"/>
            <a:ext cx="243287" cy="496322"/>
            <a:chOff x="2946461" y="1800300"/>
            <a:chExt cx="358159" cy="730670"/>
          </a:xfrm>
          <a:solidFill>
            <a:srgbClr val="FFFF00"/>
          </a:solidFill>
        </p:grpSpPr>
        <p:sp>
          <p:nvSpPr>
            <p:cNvPr id="100" name="Oval 158"/>
            <p:cNvSpPr>
              <a:spLocks noChangeArrowheads="1"/>
            </p:cNvSpPr>
            <p:nvPr/>
          </p:nvSpPr>
          <p:spPr bwMode="auto">
            <a:xfrm>
              <a:off x="3055827" y="2400419"/>
              <a:ext cx="131233" cy="13055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01"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A278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sp>
        <p:nvSpPr>
          <p:cNvPr id="7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76" name="组合 75"/>
          <p:cNvGrpSpPr/>
          <p:nvPr/>
        </p:nvGrpSpPr>
        <p:grpSpPr>
          <a:xfrm>
            <a:off x="352591" y="688270"/>
            <a:ext cx="9369259" cy="67851"/>
            <a:chOff x="288133" y="483063"/>
            <a:chExt cx="8772740" cy="64666"/>
          </a:xfrm>
        </p:grpSpPr>
        <p:sp>
          <p:nvSpPr>
            <p:cNvPr id="93" name="任意多边形 9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a:stCxn id="9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5" name="组合 94"/>
          <p:cNvGrpSpPr/>
          <p:nvPr/>
        </p:nvGrpSpPr>
        <p:grpSpPr>
          <a:xfrm>
            <a:off x="0" y="290390"/>
            <a:ext cx="641111" cy="353788"/>
            <a:chOff x="0" y="252065"/>
            <a:chExt cx="641111" cy="392113"/>
          </a:xfrm>
        </p:grpSpPr>
        <p:sp>
          <p:nvSpPr>
            <p:cNvPr id="102"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03"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04" name="五边形 103"/>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57448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down)">
                                      <p:cBhvr>
                                        <p:cTn id="12" dur="500"/>
                                        <p:tgtEl>
                                          <p:spTgt spid="7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5"/>
                                        </p:tgtEl>
                                        <p:attrNameLst>
                                          <p:attrName>ppt_y</p:attrName>
                                        </p:attrNameLst>
                                      </p:cBhvr>
                                      <p:tavLst>
                                        <p:tav tm="0">
                                          <p:val>
                                            <p:strVal val="#ppt_y"/>
                                          </p:val>
                                        </p:tav>
                                        <p:tav tm="100000">
                                          <p:val>
                                            <p:strVal val="#ppt_y"/>
                                          </p:val>
                                        </p:tav>
                                      </p:tavLst>
                                    </p:anim>
                                    <p:anim calcmode="lin" valueType="num">
                                      <p:cBhvr>
                                        <p:cTn id="1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75"/>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1950"/>
                            </p:stCondLst>
                            <p:childTnLst>
                              <p:par>
                                <p:cTn id="26" presetID="21" presetClass="entr" presetSubtype="1"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wheel(1)">
                                      <p:cBhvr>
                                        <p:cTn id="28" dur="1000"/>
                                        <p:tgtEl>
                                          <p:spTgt spid="79"/>
                                        </p:tgtEl>
                                      </p:cBhvr>
                                    </p:animEffect>
                                  </p:childTnLst>
                                </p:cTn>
                              </p:par>
                            </p:childTnLst>
                          </p:cTn>
                        </p:par>
                        <p:par>
                          <p:cTn id="29" fill="hold">
                            <p:stCondLst>
                              <p:cond delay="2950"/>
                            </p:stCondLst>
                            <p:childTnLst>
                              <p:par>
                                <p:cTn id="30" presetID="14" presetClass="entr" presetSubtype="1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randombar(horizontal)">
                                      <p:cBhvr>
                                        <p:cTn id="32" dur="500"/>
                                        <p:tgtEl>
                                          <p:spTgt spid="77"/>
                                        </p:tgtEl>
                                      </p:cBhvr>
                                    </p:animEffect>
                                  </p:childTnLst>
                                </p:cTn>
                              </p:par>
                            </p:childTnLst>
                          </p:cTn>
                        </p:par>
                        <p:par>
                          <p:cTn id="33" fill="hold">
                            <p:stCondLst>
                              <p:cond delay="3450"/>
                            </p:stCondLst>
                            <p:childTnLst>
                              <p:par>
                                <p:cTn id="34" presetID="31"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1000" fill="hold"/>
                                        <p:tgtEl>
                                          <p:spTgt spid="27"/>
                                        </p:tgtEl>
                                        <p:attrNameLst>
                                          <p:attrName>ppt_w</p:attrName>
                                        </p:attrNameLst>
                                      </p:cBhvr>
                                      <p:tavLst>
                                        <p:tav tm="0">
                                          <p:val>
                                            <p:fltVal val="0"/>
                                          </p:val>
                                        </p:tav>
                                        <p:tav tm="100000">
                                          <p:val>
                                            <p:strVal val="#ppt_w"/>
                                          </p:val>
                                        </p:tav>
                                      </p:tavLst>
                                    </p:anim>
                                    <p:anim calcmode="lin" valueType="num">
                                      <p:cBhvr>
                                        <p:cTn id="37" dur="1000" fill="hold"/>
                                        <p:tgtEl>
                                          <p:spTgt spid="27"/>
                                        </p:tgtEl>
                                        <p:attrNameLst>
                                          <p:attrName>ppt_h</p:attrName>
                                        </p:attrNameLst>
                                      </p:cBhvr>
                                      <p:tavLst>
                                        <p:tav tm="0">
                                          <p:val>
                                            <p:fltVal val="0"/>
                                          </p:val>
                                        </p:tav>
                                        <p:tav tm="100000">
                                          <p:val>
                                            <p:strVal val="#ppt_h"/>
                                          </p:val>
                                        </p:tav>
                                      </p:tavLst>
                                    </p:anim>
                                    <p:anim calcmode="lin" valueType="num">
                                      <p:cBhvr>
                                        <p:cTn id="38" dur="1000" fill="hold"/>
                                        <p:tgtEl>
                                          <p:spTgt spid="27"/>
                                        </p:tgtEl>
                                        <p:attrNameLst>
                                          <p:attrName>style.rotation</p:attrName>
                                        </p:attrNameLst>
                                      </p:cBhvr>
                                      <p:tavLst>
                                        <p:tav tm="0">
                                          <p:val>
                                            <p:fltVal val="90"/>
                                          </p:val>
                                        </p:tav>
                                        <p:tav tm="100000">
                                          <p:val>
                                            <p:fltVal val="0"/>
                                          </p:val>
                                        </p:tav>
                                      </p:tavLst>
                                    </p:anim>
                                    <p:animEffect transition="in" filter="fade">
                                      <p:cBhvr>
                                        <p:cTn id="39" dur="1000"/>
                                        <p:tgtEl>
                                          <p:spTgt spid="27"/>
                                        </p:tgtEl>
                                      </p:cBhvr>
                                    </p:animEffect>
                                  </p:childTnLst>
                                </p:cTn>
                              </p:par>
                            </p:childTnLst>
                          </p:cTn>
                        </p:par>
                        <p:par>
                          <p:cTn id="40" fill="hold">
                            <p:stCondLst>
                              <p:cond delay="4450"/>
                            </p:stCondLst>
                            <p:childTnLst>
                              <p:par>
                                <p:cTn id="41" presetID="47"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300"/>
                                        <p:tgtEl>
                                          <p:spTgt spid="84"/>
                                        </p:tgtEl>
                                      </p:cBhvr>
                                    </p:animEffect>
                                    <p:anim calcmode="lin" valueType="num">
                                      <p:cBhvr>
                                        <p:cTn id="44" dur="300" fill="hold"/>
                                        <p:tgtEl>
                                          <p:spTgt spid="84"/>
                                        </p:tgtEl>
                                        <p:attrNameLst>
                                          <p:attrName>ppt_x</p:attrName>
                                        </p:attrNameLst>
                                      </p:cBhvr>
                                      <p:tavLst>
                                        <p:tav tm="0">
                                          <p:val>
                                            <p:strVal val="#ppt_x"/>
                                          </p:val>
                                        </p:tav>
                                        <p:tav tm="100000">
                                          <p:val>
                                            <p:strVal val="#ppt_x"/>
                                          </p:val>
                                        </p:tav>
                                      </p:tavLst>
                                    </p:anim>
                                    <p:anim calcmode="lin" valueType="num">
                                      <p:cBhvr>
                                        <p:cTn id="45" dur="300" fill="hold"/>
                                        <p:tgtEl>
                                          <p:spTgt spid="84"/>
                                        </p:tgtEl>
                                        <p:attrNameLst>
                                          <p:attrName>ppt_y</p:attrName>
                                        </p:attrNameLst>
                                      </p:cBhvr>
                                      <p:tavLst>
                                        <p:tav tm="0">
                                          <p:val>
                                            <p:strVal val="#ppt_y-.1"/>
                                          </p:val>
                                        </p:tav>
                                        <p:tav tm="100000">
                                          <p:val>
                                            <p:strVal val="#ppt_y"/>
                                          </p:val>
                                        </p:tav>
                                      </p:tavLst>
                                    </p:anim>
                                  </p:childTnLst>
                                </p:cTn>
                              </p:par>
                            </p:childTnLst>
                          </p:cTn>
                        </p:par>
                        <p:par>
                          <p:cTn id="46" fill="hold">
                            <p:stCondLst>
                              <p:cond delay="4750"/>
                            </p:stCondLst>
                            <p:childTnLst>
                              <p:par>
                                <p:cTn id="47" presetID="47" presetClass="entr" presetSubtype="0" fill="hold" nodeType="afterEffect">
                                  <p:stCondLst>
                                    <p:cond delay="0"/>
                                  </p:stCondLst>
                                  <p:childTnLst>
                                    <p:set>
                                      <p:cBhvr>
                                        <p:cTn id="48" dur="1" fill="hold">
                                          <p:stCondLst>
                                            <p:cond delay="0"/>
                                          </p:stCondLst>
                                        </p:cTn>
                                        <p:tgtEl>
                                          <p:spTgt spid="87"/>
                                        </p:tgtEl>
                                        <p:attrNameLst>
                                          <p:attrName>style.visibility</p:attrName>
                                        </p:attrNameLst>
                                      </p:cBhvr>
                                      <p:to>
                                        <p:strVal val="visible"/>
                                      </p:to>
                                    </p:set>
                                    <p:animEffect transition="in" filter="fade">
                                      <p:cBhvr>
                                        <p:cTn id="49" dur="300"/>
                                        <p:tgtEl>
                                          <p:spTgt spid="87"/>
                                        </p:tgtEl>
                                      </p:cBhvr>
                                    </p:animEffect>
                                    <p:anim calcmode="lin" valueType="num">
                                      <p:cBhvr>
                                        <p:cTn id="50" dur="300" fill="hold"/>
                                        <p:tgtEl>
                                          <p:spTgt spid="87"/>
                                        </p:tgtEl>
                                        <p:attrNameLst>
                                          <p:attrName>ppt_x</p:attrName>
                                        </p:attrNameLst>
                                      </p:cBhvr>
                                      <p:tavLst>
                                        <p:tav tm="0">
                                          <p:val>
                                            <p:strVal val="#ppt_x"/>
                                          </p:val>
                                        </p:tav>
                                        <p:tav tm="100000">
                                          <p:val>
                                            <p:strVal val="#ppt_x"/>
                                          </p:val>
                                        </p:tav>
                                      </p:tavLst>
                                    </p:anim>
                                    <p:anim calcmode="lin" valueType="num">
                                      <p:cBhvr>
                                        <p:cTn id="51" dur="300" fill="hold"/>
                                        <p:tgtEl>
                                          <p:spTgt spid="87"/>
                                        </p:tgtEl>
                                        <p:attrNameLst>
                                          <p:attrName>ppt_y</p:attrName>
                                        </p:attrNameLst>
                                      </p:cBhvr>
                                      <p:tavLst>
                                        <p:tav tm="0">
                                          <p:val>
                                            <p:strVal val="#ppt_y-.1"/>
                                          </p:val>
                                        </p:tav>
                                        <p:tav tm="100000">
                                          <p:val>
                                            <p:strVal val="#ppt_y"/>
                                          </p:val>
                                        </p:tav>
                                      </p:tavLst>
                                    </p:anim>
                                  </p:childTnLst>
                                </p:cTn>
                              </p:par>
                            </p:childTnLst>
                          </p:cTn>
                        </p:par>
                        <p:par>
                          <p:cTn id="52" fill="hold">
                            <p:stCondLst>
                              <p:cond delay="5050"/>
                            </p:stCondLst>
                            <p:childTnLst>
                              <p:par>
                                <p:cTn id="53" presetID="47" presetClass="entr" presetSubtype="0" fill="hold" nodeType="afterEffect">
                                  <p:stCondLst>
                                    <p:cond delay="0"/>
                                  </p:stCondLst>
                                  <p:childTnLst>
                                    <p:set>
                                      <p:cBhvr>
                                        <p:cTn id="54" dur="1" fill="hold">
                                          <p:stCondLst>
                                            <p:cond delay="0"/>
                                          </p:stCondLst>
                                        </p:cTn>
                                        <p:tgtEl>
                                          <p:spTgt spid="90"/>
                                        </p:tgtEl>
                                        <p:attrNameLst>
                                          <p:attrName>style.visibility</p:attrName>
                                        </p:attrNameLst>
                                      </p:cBhvr>
                                      <p:to>
                                        <p:strVal val="visible"/>
                                      </p:to>
                                    </p:set>
                                    <p:animEffect transition="in" filter="fade">
                                      <p:cBhvr>
                                        <p:cTn id="55" dur="300"/>
                                        <p:tgtEl>
                                          <p:spTgt spid="90"/>
                                        </p:tgtEl>
                                      </p:cBhvr>
                                    </p:animEffect>
                                    <p:anim calcmode="lin" valueType="num">
                                      <p:cBhvr>
                                        <p:cTn id="56" dur="300" fill="hold"/>
                                        <p:tgtEl>
                                          <p:spTgt spid="90"/>
                                        </p:tgtEl>
                                        <p:attrNameLst>
                                          <p:attrName>ppt_x</p:attrName>
                                        </p:attrNameLst>
                                      </p:cBhvr>
                                      <p:tavLst>
                                        <p:tav tm="0">
                                          <p:val>
                                            <p:strVal val="#ppt_x"/>
                                          </p:val>
                                        </p:tav>
                                        <p:tav tm="100000">
                                          <p:val>
                                            <p:strVal val="#ppt_x"/>
                                          </p:val>
                                        </p:tav>
                                      </p:tavLst>
                                    </p:anim>
                                    <p:anim calcmode="lin" valueType="num">
                                      <p:cBhvr>
                                        <p:cTn id="57" dur="300" fill="hold"/>
                                        <p:tgtEl>
                                          <p:spTgt spid="90"/>
                                        </p:tgtEl>
                                        <p:attrNameLst>
                                          <p:attrName>ppt_y</p:attrName>
                                        </p:attrNameLst>
                                      </p:cBhvr>
                                      <p:tavLst>
                                        <p:tav tm="0">
                                          <p:val>
                                            <p:strVal val="#ppt_y-.1"/>
                                          </p:val>
                                        </p:tav>
                                        <p:tav tm="100000">
                                          <p:val>
                                            <p:strVal val="#ppt_y"/>
                                          </p:val>
                                        </p:tav>
                                      </p:tavLst>
                                    </p:anim>
                                  </p:childTnLst>
                                </p:cTn>
                              </p:par>
                            </p:childTnLst>
                          </p:cTn>
                        </p:par>
                        <p:par>
                          <p:cTn id="58" fill="hold">
                            <p:stCondLst>
                              <p:cond delay="5350"/>
                            </p:stCondLst>
                            <p:childTnLst>
                              <p:par>
                                <p:cTn id="59" presetID="47" presetClass="entr" presetSubtype="0"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300"/>
                                        <p:tgtEl>
                                          <p:spTgt spid="96"/>
                                        </p:tgtEl>
                                      </p:cBhvr>
                                    </p:animEffect>
                                    <p:anim calcmode="lin" valueType="num">
                                      <p:cBhvr>
                                        <p:cTn id="62" dur="300" fill="hold"/>
                                        <p:tgtEl>
                                          <p:spTgt spid="96"/>
                                        </p:tgtEl>
                                        <p:attrNameLst>
                                          <p:attrName>ppt_x</p:attrName>
                                        </p:attrNameLst>
                                      </p:cBhvr>
                                      <p:tavLst>
                                        <p:tav tm="0">
                                          <p:val>
                                            <p:strVal val="#ppt_x"/>
                                          </p:val>
                                        </p:tav>
                                        <p:tav tm="100000">
                                          <p:val>
                                            <p:strVal val="#ppt_x"/>
                                          </p:val>
                                        </p:tav>
                                      </p:tavLst>
                                    </p:anim>
                                    <p:anim calcmode="lin" valueType="num">
                                      <p:cBhvr>
                                        <p:cTn id="63" dur="300" fill="hold"/>
                                        <p:tgtEl>
                                          <p:spTgt spid="96"/>
                                        </p:tgtEl>
                                        <p:attrNameLst>
                                          <p:attrName>ppt_y</p:attrName>
                                        </p:attrNameLst>
                                      </p:cBhvr>
                                      <p:tavLst>
                                        <p:tav tm="0">
                                          <p:val>
                                            <p:strVal val="#ppt_y-.1"/>
                                          </p:val>
                                        </p:tav>
                                        <p:tav tm="100000">
                                          <p:val>
                                            <p:strVal val="#ppt_y"/>
                                          </p:val>
                                        </p:tav>
                                      </p:tavLst>
                                    </p:anim>
                                  </p:childTnLst>
                                </p:cTn>
                              </p:par>
                            </p:childTnLst>
                          </p:cTn>
                        </p:par>
                        <p:par>
                          <p:cTn id="64" fill="hold">
                            <p:stCondLst>
                              <p:cond delay="5650"/>
                            </p:stCondLst>
                            <p:childTnLst>
                              <p:par>
                                <p:cTn id="65" presetID="47" presetClass="entr" presetSubtype="0" fill="hold" nodeType="afterEffect">
                                  <p:stCondLst>
                                    <p:cond delay="0"/>
                                  </p:stCondLst>
                                  <p:childTnLst>
                                    <p:set>
                                      <p:cBhvr>
                                        <p:cTn id="66" dur="1" fill="hold">
                                          <p:stCondLst>
                                            <p:cond delay="0"/>
                                          </p:stCondLst>
                                        </p:cTn>
                                        <p:tgtEl>
                                          <p:spTgt spid="99"/>
                                        </p:tgtEl>
                                        <p:attrNameLst>
                                          <p:attrName>style.visibility</p:attrName>
                                        </p:attrNameLst>
                                      </p:cBhvr>
                                      <p:to>
                                        <p:strVal val="visible"/>
                                      </p:to>
                                    </p:set>
                                    <p:animEffect transition="in" filter="fade">
                                      <p:cBhvr>
                                        <p:cTn id="67" dur="300"/>
                                        <p:tgtEl>
                                          <p:spTgt spid="99"/>
                                        </p:tgtEl>
                                      </p:cBhvr>
                                    </p:animEffect>
                                    <p:anim calcmode="lin" valueType="num">
                                      <p:cBhvr>
                                        <p:cTn id="68" dur="300" fill="hold"/>
                                        <p:tgtEl>
                                          <p:spTgt spid="99"/>
                                        </p:tgtEl>
                                        <p:attrNameLst>
                                          <p:attrName>ppt_x</p:attrName>
                                        </p:attrNameLst>
                                      </p:cBhvr>
                                      <p:tavLst>
                                        <p:tav tm="0">
                                          <p:val>
                                            <p:strVal val="#ppt_x"/>
                                          </p:val>
                                        </p:tav>
                                        <p:tav tm="100000">
                                          <p:val>
                                            <p:strVal val="#ppt_x"/>
                                          </p:val>
                                        </p:tav>
                                      </p:tavLst>
                                    </p:anim>
                                    <p:anim calcmode="lin" valueType="num">
                                      <p:cBhvr>
                                        <p:cTn id="69" dur="300" fill="hold"/>
                                        <p:tgtEl>
                                          <p:spTgt spid="99"/>
                                        </p:tgtEl>
                                        <p:attrNameLst>
                                          <p:attrName>ppt_y</p:attrName>
                                        </p:attrNameLst>
                                      </p:cBhvr>
                                      <p:tavLst>
                                        <p:tav tm="0">
                                          <p:val>
                                            <p:strVal val="#ppt_y-.1"/>
                                          </p:val>
                                        </p:tav>
                                        <p:tav tm="100000">
                                          <p:val>
                                            <p:strVal val="#ppt_y"/>
                                          </p:val>
                                        </p:tav>
                                      </p:tavLst>
                                    </p:anim>
                                  </p:childTnLst>
                                </p:cTn>
                              </p:par>
                            </p:childTnLst>
                          </p:cTn>
                        </p:par>
                        <p:par>
                          <p:cTn id="70" fill="hold">
                            <p:stCondLst>
                              <p:cond delay="5950"/>
                            </p:stCondLst>
                            <p:childTnLst>
                              <p:par>
                                <p:cTn id="71" presetID="22" presetClass="entr" presetSubtype="8"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left)">
                                      <p:cBhvr>
                                        <p:cTn id="73" dur="500"/>
                                        <p:tgtEl>
                                          <p:spTgt spid="6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left)">
                                      <p:cBhvr>
                                        <p:cTn id="79" dur="500"/>
                                        <p:tgtEl>
                                          <p:spTgt spid="73"/>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0"/>
                                        </p:tgtEl>
                                        <p:attrNameLst>
                                          <p:attrName>style.visibility</p:attrName>
                                        </p:attrNameLst>
                                      </p:cBhvr>
                                      <p:to>
                                        <p:strVal val="visible"/>
                                      </p:to>
                                    </p:set>
                                    <p:animEffect transition="in" filter="wipe(left)">
                                      <p:cBhvr>
                                        <p:cTn id="82" dur="500"/>
                                        <p:tgtEl>
                                          <p:spTgt spid="8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wipe(left)">
                                      <p:cBhvr>
                                        <p:cTn id="8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1" grpId="0"/>
      <p:bldP spid="73" grpId="0"/>
      <p:bldP spid="77" grpId="0"/>
      <p:bldP spid="78" grpId="0"/>
      <p:bldP spid="79" grpId="0" animBg="1"/>
      <p:bldP spid="80" grpId="0"/>
      <p:bldP spid="82" grpId="0"/>
      <p:bldP spid="75"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headEnd/>
            <a:tailEnd/>
          </a:ln>
          <a:extLst/>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600" dirty="0">
              <a:solidFill>
                <a:schemeClr val="accent6">
                  <a:lumMod val="75000"/>
                  <a:lumOff val="25000"/>
                </a:schemeClr>
              </a:solidFill>
              <a:latin typeface="微软雅黑" pitchFamily="34" charset="-122"/>
              <a:ea typeface="微软雅黑" pitchFamily="34" charset="-122"/>
            </a:endParaRP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headEnd/>
            <a:tailEnd/>
          </a:ln>
          <a:extLst/>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2">
              <a:lumMod val="75000"/>
            </a:schemeClr>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rgbClr val="D9AA27"/>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rgbClr val="D9AA27"/>
          </a:solidFill>
          <a:ln>
            <a:noFill/>
          </a:ln>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2">
              <a:lumMod val="75000"/>
            </a:schemeClr>
          </a:solidFill>
          <a:ln>
            <a:noFill/>
          </a:ln>
          <a:extLst/>
        </p:spPr>
        <p:txBody>
          <a:bodyPr wrap="none" anchor="ctr"/>
          <a:lstStyle/>
          <a:p>
            <a:pPr algn="ctr" defTabSz="967801" fontAlgn="auto">
              <a:spcBef>
                <a:spcPts val="0"/>
              </a:spcBef>
              <a:spcAft>
                <a:spcPts val="0"/>
              </a:spcAft>
              <a:defRPr/>
            </a:pPr>
            <a:r>
              <a:rPr lang="en-US" altLang="zh-CN" sz="2400">
                <a:solidFill>
                  <a:srgbClr val="F8F8F8"/>
                </a:solidFill>
                <a:latin typeface="微软雅黑" pitchFamily="34" charset="-122"/>
                <a:ea typeface="微软雅黑" pitchFamily="34" charset="-122"/>
              </a:rPr>
              <a:t>NO.4</a:t>
            </a:r>
          </a:p>
        </p:txBody>
      </p:sp>
      <p:sp>
        <p:nvSpPr>
          <p:cNvPr id="18"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9" name="组合 18"/>
          <p:cNvGrpSpPr/>
          <p:nvPr/>
        </p:nvGrpSpPr>
        <p:grpSpPr>
          <a:xfrm>
            <a:off x="352591" y="688270"/>
            <a:ext cx="9369259"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8"/>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nodeType="afterGroup">
                            <p:stCondLst>
                              <p:cond delay="30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3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nodeType="afterGroup">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1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8"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4" name="组合 33"/>
          <p:cNvGrpSpPr/>
          <p:nvPr/>
        </p:nvGrpSpPr>
        <p:grpSpPr>
          <a:xfrm>
            <a:off x="352591" y="688270"/>
            <a:ext cx="9369259" cy="67851"/>
            <a:chOff x="288133" y="483063"/>
            <a:chExt cx="8772740" cy="64666"/>
          </a:xfrm>
        </p:grpSpPr>
        <p:sp>
          <p:nvSpPr>
            <p:cNvPr id="35" name="任意多边形 3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3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7" name="组合 36"/>
          <p:cNvGrpSpPr/>
          <p:nvPr/>
        </p:nvGrpSpPr>
        <p:grpSpPr>
          <a:xfrm>
            <a:off x="0" y="290390"/>
            <a:ext cx="641111" cy="353788"/>
            <a:chOff x="0" y="252065"/>
            <a:chExt cx="641111" cy="392113"/>
          </a:xfrm>
        </p:grpSpPr>
        <p:sp>
          <p:nvSpPr>
            <p:cNvPr id="38"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9"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椭圆 67"/>
          <p:cNvSpPr>
            <a:spLocks noChangeArrowheads="1"/>
          </p:cNvSpPr>
          <p:nvPr/>
        </p:nvSpPr>
        <p:spPr bwMode="auto">
          <a:xfrm>
            <a:off x="3611563" y="3517624"/>
            <a:ext cx="1336675" cy="1336675"/>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1</a:t>
            </a:r>
            <a:endParaRPr kumimoji="0" lang="zh-CN" altLang="en-US" sz="2800" b="0" i="0" u="none" strike="noStrike" kern="0" cap="none" spc="0" normalizeH="0" baseline="0" noProof="0" dirty="0">
              <a:ln>
                <a:noFill/>
              </a:ln>
              <a:solidFill>
                <a:srgbClr val="FFFFFF"/>
              </a:solidFill>
              <a:effectLst/>
              <a:uLnTx/>
              <a:uFillTx/>
              <a:latin typeface="宋体" pitchFamily="2" charset="-122"/>
              <a:ea typeface="微软雅黑" pitchFamily="34" charset="-122"/>
              <a:sym typeface="宋体" pitchFamily="2" charset="-122"/>
            </a:endParaRPr>
          </a:p>
        </p:txBody>
      </p:sp>
      <p:sp>
        <p:nvSpPr>
          <p:cNvPr id="69" name="椭圆 68"/>
          <p:cNvSpPr>
            <a:spLocks noChangeArrowheads="1"/>
          </p:cNvSpPr>
          <p:nvPr/>
        </p:nvSpPr>
        <p:spPr bwMode="auto">
          <a:xfrm>
            <a:off x="2886075" y="2436537"/>
            <a:ext cx="936625" cy="936625"/>
          </a:xfrm>
          <a:prstGeom prst="ellipse">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2</a:t>
            </a:r>
            <a:endParaRPr kumimoji="0" lang="zh-CN" altLang="en-US" sz="1800" b="0" i="0" u="none" strike="noStrike" kern="0" cap="none" spc="0" normalizeH="0" baseline="0" noProof="0">
              <a:ln>
                <a:noFill/>
              </a:ln>
              <a:solidFill>
                <a:srgbClr val="FFFFFF"/>
              </a:solidFill>
              <a:effectLst/>
              <a:uLnTx/>
              <a:uFillTx/>
              <a:latin typeface="宋体" pitchFamily="2" charset="-122"/>
              <a:ea typeface="微软雅黑" pitchFamily="34" charset="-122"/>
              <a:sym typeface="宋体" pitchFamily="2" charset="-122"/>
            </a:endParaRPr>
          </a:p>
        </p:txBody>
      </p:sp>
      <p:sp>
        <p:nvSpPr>
          <p:cNvPr id="70" name="椭圆 69"/>
          <p:cNvSpPr>
            <a:spLocks noChangeArrowheads="1"/>
          </p:cNvSpPr>
          <p:nvPr/>
        </p:nvSpPr>
        <p:spPr bwMode="auto">
          <a:xfrm>
            <a:off x="4302125" y="2161899"/>
            <a:ext cx="849313" cy="850900"/>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3</a:t>
            </a:r>
            <a:endParaRPr kumimoji="0" lang="zh-CN" altLang="en-US" sz="1800" b="0" i="0" u="none" strike="noStrike" kern="0" cap="none" spc="0" normalizeH="0" baseline="0" noProof="0">
              <a:ln>
                <a:noFill/>
              </a:ln>
              <a:solidFill>
                <a:sysClr val="windowText" lastClr="000000"/>
              </a:solidFill>
              <a:effectLst/>
              <a:uLnTx/>
              <a:uFillTx/>
              <a:ea typeface="微软雅黑" pitchFamily="34" charset="-122"/>
            </a:endParaRPr>
          </a:p>
        </p:txBody>
      </p:sp>
      <p:sp>
        <p:nvSpPr>
          <p:cNvPr id="71" name="椭圆 70"/>
          <p:cNvSpPr>
            <a:spLocks noChangeArrowheads="1"/>
          </p:cNvSpPr>
          <p:nvPr/>
        </p:nvSpPr>
        <p:spPr bwMode="auto">
          <a:xfrm>
            <a:off x="5265738" y="3446187"/>
            <a:ext cx="1081087" cy="1081087"/>
          </a:xfrm>
          <a:prstGeom prst="ellipse">
            <a:avLst/>
          </a:prstGeom>
          <a:solidFill>
            <a:srgbClr val="D9AA2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5</a:t>
            </a:r>
            <a:endParaRPr kumimoji="0" lang="zh-CN" altLang="en-US" sz="2000" b="0" i="0" u="none" strike="noStrike" kern="0" cap="none" spc="0" normalizeH="0" baseline="0" noProof="0">
              <a:ln>
                <a:noFill/>
              </a:ln>
              <a:solidFill>
                <a:srgbClr val="FFFFFF"/>
              </a:solidFill>
              <a:effectLst/>
              <a:uLnTx/>
              <a:uFillTx/>
              <a:latin typeface="宋体" pitchFamily="2" charset="-122"/>
              <a:ea typeface="微软雅黑" pitchFamily="34" charset="-122"/>
              <a:sym typeface="宋体" pitchFamily="2" charset="-122"/>
            </a:endParaRPr>
          </a:p>
        </p:txBody>
      </p:sp>
      <p:sp>
        <p:nvSpPr>
          <p:cNvPr id="72" name="椭圆 71"/>
          <p:cNvSpPr>
            <a:spLocks noChangeArrowheads="1"/>
          </p:cNvSpPr>
          <p:nvPr/>
        </p:nvSpPr>
        <p:spPr bwMode="auto">
          <a:xfrm>
            <a:off x="5630863" y="1869799"/>
            <a:ext cx="1333500" cy="1333500"/>
          </a:xfrm>
          <a:prstGeom prst="ellipse">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Calibri" pitchFamily="34" charset="0"/>
                <a:sym typeface="Calibri" pitchFamily="34" charset="0"/>
              </a:rPr>
              <a:t>Step 4</a:t>
            </a:r>
            <a:endParaRPr kumimoji="0" lang="zh-CN" altLang="en-US" sz="2800" b="0" i="0" u="none" strike="noStrike" kern="0" cap="none" spc="0" normalizeH="0" baseline="0" noProof="0" dirty="0">
              <a:ln>
                <a:noFill/>
              </a:ln>
              <a:solidFill>
                <a:srgbClr val="FFFFFF"/>
              </a:solidFill>
              <a:effectLst/>
              <a:uLnTx/>
              <a:uFillTx/>
              <a:latin typeface="宋体" pitchFamily="2" charset="-122"/>
              <a:ea typeface="微软雅黑" pitchFamily="34" charset="-122"/>
              <a:sym typeface="宋体" pitchFamily="2" charset="-122"/>
            </a:endParaRPr>
          </a:p>
        </p:txBody>
      </p:sp>
      <p:cxnSp>
        <p:nvCxnSpPr>
          <p:cNvPr id="73" name="直接连接符 72"/>
          <p:cNvCxnSpPr>
            <a:cxnSpLocks noChangeShapeType="1"/>
            <a:stCxn id="68" idx="1"/>
            <a:endCxn id="69" idx="4"/>
          </p:cNvCxnSpPr>
          <p:nvPr/>
        </p:nvCxnSpPr>
        <p:spPr bwMode="auto">
          <a:xfrm flipH="1" flipV="1">
            <a:off x="3354388" y="3373162"/>
            <a:ext cx="454025" cy="339725"/>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4" name="直接连接符 73"/>
          <p:cNvCxnSpPr>
            <a:cxnSpLocks noChangeShapeType="1"/>
            <a:stCxn id="69" idx="7"/>
            <a:endCxn id="70" idx="2"/>
          </p:cNvCxnSpPr>
          <p:nvPr/>
        </p:nvCxnSpPr>
        <p:spPr bwMode="auto">
          <a:xfrm>
            <a:off x="3684588" y="2574649"/>
            <a:ext cx="617537" cy="12700"/>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5" name="直接连接符 74"/>
          <p:cNvCxnSpPr>
            <a:cxnSpLocks noChangeShapeType="1"/>
            <a:stCxn id="70" idx="6"/>
            <a:endCxn id="72" idx="1"/>
          </p:cNvCxnSpPr>
          <p:nvPr/>
        </p:nvCxnSpPr>
        <p:spPr bwMode="auto">
          <a:xfrm flipV="1">
            <a:off x="5151438" y="2065062"/>
            <a:ext cx="674687" cy="522287"/>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76" name="直接连接符 75"/>
          <p:cNvCxnSpPr>
            <a:cxnSpLocks noChangeShapeType="1"/>
            <a:stCxn id="72" idx="4"/>
            <a:endCxn id="71" idx="0"/>
          </p:cNvCxnSpPr>
          <p:nvPr/>
        </p:nvCxnSpPr>
        <p:spPr bwMode="auto">
          <a:xfrm flipH="1">
            <a:off x="5807075" y="3203299"/>
            <a:ext cx="490538" cy="241300"/>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sp>
        <p:nvSpPr>
          <p:cNvPr id="77" name="矩形 76"/>
          <p:cNvSpPr>
            <a:spLocks noChangeArrowheads="1"/>
          </p:cNvSpPr>
          <p:nvPr/>
        </p:nvSpPr>
        <p:spPr bwMode="auto">
          <a:xfrm>
            <a:off x="2878138" y="4454249"/>
            <a:ext cx="425450" cy="425450"/>
          </a:xfrm>
          <a:prstGeom prst="rect">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ysClr val="window" lastClr="FFFFFF"/>
                </a:solidFill>
                <a:effectLst/>
                <a:uLnTx/>
                <a:uFillTx/>
                <a:latin typeface="Calibri" pitchFamily="34" charset="0"/>
                <a:ea typeface="微软雅黑" pitchFamily="34" charset="-122"/>
                <a:cs typeface="Calibri" pitchFamily="34" charset="0"/>
                <a:sym typeface="Calibri" pitchFamily="34" charset="0"/>
              </a:rPr>
              <a:t>S</a:t>
            </a:r>
            <a:endParaRPr kumimoji="0" lang="zh-CN" altLang="en-US" sz="3600" b="0" i="0" u="none" strike="noStrike" kern="0" cap="none" spc="0" normalizeH="0" baseline="0" noProof="0">
              <a:ln>
                <a:noFill/>
              </a:ln>
              <a:solidFill>
                <a:sysClr val="window" lastClr="FFFFFF"/>
              </a:solidFill>
              <a:effectLst/>
              <a:uLnTx/>
              <a:uFillTx/>
              <a:latin typeface="宋体" pitchFamily="2" charset="-122"/>
              <a:ea typeface="微软雅黑" pitchFamily="34" charset="-122"/>
              <a:sym typeface="宋体" pitchFamily="2" charset="-122"/>
            </a:endParaRPr>
          </a:p>
        </p:txBody>
      </p:sp>
      <p:sp>
        <p:nvSpPr>
          <p:cNvPr id="78" name="矩形 77"/>
          <p:cNvSpPr>
            <a:spLocks noChangeArrowheads="1"/>
          </p:cNvSpPr>
          <p:nvPr/>
        </p:nvSpPr>
        <p:spPr bwMode="auto">
          <a:xfrm>
            <a:off x="6403975" y="4279624"/>
            <a:ext cx="423863" cy="423863"/>
          </a:xfrm>
          <a:prstGeom prst="rect">
            <a:avLst/>
          </a:prstGeom>
          <a:solidFill>
            <a:schemeClr val="accent2">
              <a:lumMod val="75000"/>
            </a:scheme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a:ln>
                  <a:noFill/>
                </a:ln>
                <a:solidFill>
                  <a:sysClr val="window" lastClr="FFFFFF"/>
                </a:solidFill>
                <a:effectLst/>
                <a:uLnTx/>
                <a:uFillTx/>
                <a:latin typeface="Calibri" pitchFamily="34" charset="0"/>
                <a:ea typeface="微软雅黑" pitchFamily="34" charset="-122"/>
                <a:cs typeface="Calibri" pitchFamily="34" charset="0"/>
                <a:sym typeface="Calibri" pitchFamily="34" charset="0"/>
              </a:rPr>
              <a:t>F</a:t>
            </a:r>
            <a:endParaRPr kumimoji="0" lang="zh-CN" altLang="en-US" sz="3600" b="0" i="0" u="none" strike="noStrike" kern="0" cap="none" spc="0" normalizeH="0" baseline="0" noProof="0">
              <a:ln>
                <a:noFill/>
              </a:ln>
              <a:solidFill>
                <a:sysClr val="window" lastClr="FFFFFF"/>
              </a:solidFill>
              <a:effectLst/>
              <a:uLnTx/>
              <a:uFillTx/>
              <a:latin typeface="宋体" pitchFamily="2" charset="-122"/>
              <a:ea typeface="微软雅黑" pitchFamily="34" charset="-122"/>
              <a:sym typeface="宋体" pitchFamily="2" charset="-122"/>
            </a:endParaRPr>
          </a:p>
        </p:txBody>
      </p:sp>
      <p:cxnSp>
        <p:nvCxnSpPr>
          <p:cNvPr id="79" name="直接连接符 78"/>
          <p:cNvCxnSpPr>
            <a:cxnSpLocks noChangeShapeType="1"/>
            <a:stCxn id="78" idx="1"/>
            <a:endCxn id="71" idx="6"/>
          </p:cNvCxnSpPr>
          <p:nvPr/>
        </p:nvCxnSpPr>
        <p:spPr bwMode="auto">
          <a:xfrm flipH="1" flipV="1">
            <a:off x="6346825" y="3985937"/>
            <a:ext cx="57150" cy="506412"/>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cxnSp>
        <p:nvCxnSpPr>
          <p:cNvPr id="80" name="直接连接符 79"/>
          <p:cNvCxnSpPr>
            <a:cxnSpLocks noChangeShapeType="1"/>
            <a:stCxn id="77" idx="3"/>
            <a:endCxn id="68" idx="3"/>
          </p:cNvCxnSpPr>
          <p:nvPr/>
        </p:nvCxnSpPr>
        <p:spPr bwMode="auto">
          <a:xfrm flipV="1">
            <a:off x="3303588" y="4659037"/>
            <a:ext cx="504825" cy="7937"/>
          </a:xfrm>
          <a:prstGeom prst="line">
            <a:avLst/>
          </a:prstGeom>
          <a:noFill/>
          <a:ln w="38100">
            <a:solidFill>
              <a:schemeClr val="accent2">
                <a:lumMod val="75000"/>
              </a:schemeClr>
            </a:solidFill>
            <a:prstDash val="sysDot"/>
            <a:round/>
            <a:headEnd/>
            <a:tailEnd/>
          </a:ln>
          <a:extLst>
            <a:ext uri="{909E8E84-426E-40DD-AFC4-6F175D3DCCD1}">
              <a14:hiddenFill xmlns:a14="http://schemas.microsoft.com/office/drawing/2010/main">
                <a:noFill/>
              </a14:hiddenFill>
            </a:ext>
          </a:extLst>
        </p:spPr>
      </p:cxnSp>
      <p:sp>
        <p:nvSpPr>
          <p:cNvPr id="81" name="矩形 80"/>
          <p:cNvSpPr>
            <a:spLocks noChangeArrowheads="1"/>
          </p:cNvSpPr>
          <p:nvPr/>
        </p:nvSpPr>
        <p:spPr bwMode="auto">
          <a:xfrm>
            <a:off x="617538" y="1552299"/>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1</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
        <p:nvSpPr>
          <p:cNvPr id="82" name="矩形 81"/>
          <p:cNvSpPr>
            <a:spLocks noChangeArrowheads="1"/>
          </p:cNvSpPr>
          <p:nvPr/>
        </p:nvSpPr>
        <p:spPr bwMode="auto">
          <a:xfrm>
            <a:off x="622300" y="3019149"/>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2</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83" name="矩形 82"/>
          <p:cNvSpPr>
            <a:spLocks noChangeArrowheads="1"/>
          </p:cNvSpPr>
          <p:nvPr/>
        </p:nvSpPr>
        <p:spPr bwMode="auto">
          <a:xfrm>
            <a:off x="6951663" y="1552299"/>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4</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
        <p:nvSpPr>
          <p:cNvPr id="84" name="矩形 83"/>
          <p:cNvSpPr>
            <a:spLocks noChangeArrowheads="1"/>
          </p:cNvSpPr>
          <p:nvPr/>
        </p:nvSpPr>
        <p:spPr bwMode="auto">
          <a:xfrm>
            <a:off x="6956425" y="3019149"/>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5</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p:txBody>
      </p:sp>
      <p:sp>
        <p:nvSpPr>
          <p:cNvPr id="85" name="矩形 84"/>
          <p:cNvSpPr>
            <a:spLocks noChangeArrowheads="1"/>
          </p:cNvSpPr>
          <p:nvPr/>
        </p:nvSpPr>
        <p:spPr bwMode="auto">
          <a:xfrm>
            <a:off x="3132931" y="1039536"/>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Step </a:t>
            </a:r>
            <a:r>
              <a:rPr kumimoji="0" lang="en-US" altLang="zh-CN"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3</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sym typeface="微软雅黑" pitchFamily="34" charset="-122"/>
              </a:rPr>
              <a:t>请在这里输入您的标题请在这里输入您的标题请在这里</a:t>
            </a:r>
          </a:p>
        </p:txBody>
      </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down)">
                                      <p:cBhvr>
                                        <p:cTn id="12" dur="500"/>
                                        <p:tgtEl>
                                          <p:spTgt spid="3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3"/>
                                        </p:tgtEl>
                                        <p:attrNameLst>
                                          <p:attrName>ppt_y</p:attrName>
                                        </p:attrNameLst>
                                      </p:cBhvr>
                                      <p:tavLst>
                                        <p:tav tm="0">
                                          <p:val>
                                            <p:strVal val="#ppt_y"/>
                                          </p:val>
                                        </p:tav>
                                        <p:tav tm="100000">
                                          <p:val>
                                            <p:strVal val="#ppt_y"/>
                                          </p:val>
                                        </p:tav>
                                      </p:tavLst>
                                    </p:anim>
                                    <p:anim calcmode="lin" valueType="num">
                                      <p:cBhvr>
                                        <p:cTn id="18"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3"/>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250" fill="hold"/>
                                        <p:tgtEl>
                                          <p:spTgt spid="77"/>
                                        </p:tgtEl>
                                        <p:attrNameLst>
                                          <p:attrName>ppt_w</p:attrName>
                                        </p:attrNameLst>
                                      </p:cBhvr>
                                      <p:tavLst>
                                        <p:tav tm="0">
                                          <p:val>
                                            <p:fltVal val="0"/>
                                          </p:val>
                                        </p:tav>
                                        <p:tav tm="100000">
                                          <p:val>
                                            <p:strVal val="#ppt_w"/>
                                          </p:val>
                                        </p:tav>
                                      </p:tavLst>
                                    </p:anim>
                                    <p:anim calcmode="lin" valueType="num">
                                      <p:cBhvr>
                                        <p:cTn id="25" dur="250" fill="hold"/>
                                        <p:tgtEl>
                                          <p:spTgt spid="77"/>
                                        </p:tgtEl>
                                        <p:attrNameLst>
                                          <p:attrName>ppt_h</p:attrName>
                                        </p:attrNameLst>
                                      </p:cBhvr>
                                      <p:tavLst>
                                        <p:tav tm="0">
                                          <p:val>
                                            <p:fltVal val="0"/>
                                          </p:val>
                                        </p:tav>
                                        <p:tav tm="100000">
                                          <p:val>
                                            <p:strVal val="#ppt_h"/>
                                          </p:val>
                                        </p:tav>
                                      </p:tavLst>
                                    </p:anim>
                                    <p:anim calcmode="lin" valueType="num">
                                      <p:cBhvr>
                                        <p:cTn id="26" dur="250" fill="hold"/>
                                        <p:tgtEl>
                                          <p:spTgt spid="77"/>
                                        </p:tgtEl>
                                        <p:attrNameLst>
                                          <p:attrName>style.rotation</p:attrName>
                                        </p:attrNameLst>
                                      </p:cBhvr>
                                      <p:tavLst>
                                        <p:tav tm="0">
                                          <p:val>
                                            <p:fltVal val="360"/>
                                          </p:val>
                                        </p:tav>
                                        <p:tav tm="100000">
                                          <p:val>
                                            <p:fltVal val="0"/>
                                          </p:val>
                                        </p:tav>
                                      </p:tavLst>
                                    </p:anim>
                                    <p:animEffect>
                                      <p:cBhvr>
                                        <p:cTn id="27" dur="250"/>
                                        <p:tgtEl>
                                          <p:spTgt spid="77"/>
                                        </p:tgtEl>
                                      </p:cBhvr>
                                    </p:animEffect>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p:cBhvr>
                                        <p:cTn id="31" dur="250"/>
                                        <p:tgtEl>
                                          <p:spTgt spid="80"/>
                                        </p:tgtEl>
                                      </p:cBhvr>
                                    </p:animEffect>
                                  </p:childTnLst>
                                </p:cTn>
                              </p:par>
                            </p:childTnLst>
                          </p:cTn>
                        </p:par>
                        <p:par>
                          <p:cTn id="32" fill="hold">
                            <p:stCondLst>
                              <p:cond delay="1950"/>
                            </p:stCondLst>
                            <p:childTnLst>
                              <p:par>
                                <p:cTn id="33" presetID="49" presetClass="entr" presetSubtype="0" decel="100000"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250" fill="hold"/>
                                        <p:tgtEl>
                                          <p:spTgt spid="68"/>
                                        </p:tgtEl>
                                        <p:attrNameLst>
                                          <p:attrName>ppt_w</p:attrName>
                                        </p:attrNameLst>
                                      </p:cBhvr>
                                      <p:tavLst>
                                        <p:tav tm="0">
                                          <p:val>
                                            <p:fltVal val="0"/>
                                          </p:val>
                                        </p:tav>
                                        <p:tav tm="100000">
                                          <p:val>
                                            <p:strVal val="#ppt_w"/>
                                          </p:val>
                                        </p:tav>
                                      </p:tavLst>
                                    </p:anim>
                                    <p:anim calcmode="lin" valueType="num">
                                      <p:cBhvr>
                                        <p:cTn id="36" dur="250" fill="hold"/>
                                        <p:tgtEl>
                                          <p:spTgt spid="68"/>
                                        </p:tgtEl>
                                        <p:attrNameLst>
                                          <p:attrName>ppt_h</p:attrName>
                                        </p:attrNameLst>
                                      </p:cBhvr>
                                      <p:tavLst>
                                        <p:tav tm="0">
                                          <p:val>
                                            <p:fltVal val="0"/>
                                          </p:val>
                                        </p:tav>
                                        <p:tav tm="100000">
                                          <p:val>
                                            <p:strVal val="#ppt_h"/>
                                          </p:val>
                                        </p:tav>
                                      </p:tavLst>
                                    </p:anim>
                                    <p:anim calcmode="lin" valueType="num">
                                      <p:cBhvr>
                                        <p:cTn id="37" dur="250" fill="hold"/>
                                        <p:tgtEl>
                                          <p:spTgt spid="68"/>
                                        </p:tgtEl>
                                        <p:attrNameLst>
                                          <p:attrName>style.rotation</p:attrName>
                                        </p:attrNameLst>
                                      </p:cBhvr>
                                      <p:tavLst>
                                        <p:tav tm="0">
                                          <p:val>
                                            <p:fltVal val="360"/>
                                          </p:val>
                                        </p:tav>
                                        <p:tav tm="100000">
                                          <p:val>
                                            <p:fltVal val="0"/>
                                          </p:val>
                                        </p:tav>
                                      </p:tavLst>
                                    </p:anim>
                                    <p:animEffect>
                                      <p:cBhvr>
                                        <p:cTn id="38" dur="250"/>
                                        <p:tgtEl>
                                          <p:spTgt spid="68"/>
                                        </p:tgtEl>
                                      </p:cBhvr>
                                    </p:animEffect>
                                  </p:childTnLst>
                                </p:cTn>
                              </p:par>
                            </p:childTnLst>
                          </p:cTn>
                        </p:par>
                        <p:par>
                          <p:cTn id="39" fill="hold">
                            <p:stCondLst>
                              <p:cond delay="2200"/>
                            </p:stCondLst>
                            <p:childTnLst>
                              <p:par>
                                <p:cTn id="40" presetID="22" presetClass="entr" presetSubtype="4"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p:cBhvr>
                                        <p:cTn id="42" dur="250"/>
                                        <p:tgtEl>
                                          <p:spTgt spid="73"/>
                                        </p:tgtEl>
                                      </p:cBhvr>
                                    </p:animEffect>
                                  </p:childTnLst>
                                </p:cTn>
                              </p:par>
                            </p:childTnLst>
                          </p:cTn>
                        </p:par>
                        <p:par>
                          <p:cTn id="43" fill="hold">
                            <p:stCondLst>
                              <p:cond delay="2450"/>
                            </p:stCondLst>
                            <p:childTnLst>
                              <p:par>
                                <p:cTn id="44" presetID="49" presetClass="entr" presetSubtype="0" decel="100000"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p:cTn id="46" dur="250" fill="hold"/>
                                        <p:tgtEl>
                                          <p:spTgt spid="69"/>
                                        </p:tgtEl>
                                        <p:attrNameLst>
                                          <p:attrName>ppt_w</p:attrName>
                                        </p:attrNameLst>
                                      </p:cBhvr>
                                      <p:tavLst>
                                        <p:tav tm="0">
                                          <p:val>
                                            <p:fltVal val="0"/>
                                          </p:val>
                                        </p:tav>
                                        <p:tav tm="100000">
                                          <p:val>
                                            <p:strVal val="#ppt_w"/>
                                          </p:val>
                                        </p:tav>
                                      </p:tavLst>
                                    </p:anim>
                                    <p:anim calcmode="lin" valueType="num">
                                      <p:cBhvr>
                                        <p:cTn id="47" dur="250" fill="hold"/>
                                        <p:tgtEl>
                                          <p:spTgt spid="69"/>
                                        </p:tgtEl>
                                        <p:attrNameLst>
                                          <p:attrName>ppt_h</p:attrName>
                                        </p:attrNameLst>
                                      </p:cBhvr>
                                      <p:tavLst>
                                        <p:tav tm="0">
                                          <p:val>
                                            <p:fltVal val="0"/>
                                          </p:val>
                                        </p:tav>
                                        <p:tav tm="100000">
                                          <p:val>
                                            <p:strVal val="#ppt_h"/>
                                          </p:val>
                                        </p:tav>
                                      </p:tavLst>
                                    </p:anim>
                                    <p:anim calcmode="lin" valueType="num">
                                      <p:cBhvr>
                                        <p:cTn id="48" dur="250" fill="hold"/>
                                        <p:tgtEl>
                                          <p:spTgt spid="69"/>
                                        </p:tgtEl>
                                        <p:attrNameLst>
                                          <p:attrName>style.rotation</p:attrName>
                                        </p:attrNameLst>
                                      </p:cBhvr>
                                      <p:tavLst>
                                        <p:tav tm="0">
                                          <p:val>
                                            <p:fltVal val="360"/>
                                          </p:val>
                                        </p:tav>
                                        <p:tav tm="100000">
                                          <p:val>
                                            <p:fltVal val="0"/>
                                          </p:val>
                                        </p:tav>
                                      </p:tavLst>
                                    </p:anim>
                                    <p:animEffect>
                                      <p:cBhvr>
                                        <p:cTn id="49" dur="250"/>
                                        <p:tgtEl>
                                          <p:spTgt spid="69"/>
                                        </p:tgtEl>
                                      </p:cBhvr>
                                    </p:animEffect>
                                  </p:childTnLst>
                                </p:cTn>
                              </p:par>
                            </p:childTnLst>
                          </p:cTn>
                        </p:par>
                        <p:par>
                          <p:cTn id="50" fill="hold">
                            <p:stCondLst>
                              <p:cond delay="2700"/>
                            </p:stCondLst>
                            <p:childTnLst>
                              <p:par>
                                <p:cTn id="51" presetID="22" presetClass="entr" presetSubtype="8" fill="hold"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p:cBhvr>
                                        <p:cTn id="53" dur="250"/>
                                        <p:tgtEl>
                                          <p:spTgt spid="74"/>
                                        </p:tgtEl>
                                      </p:cBhvr>
                                    </p:animEffect>
                                  </p:childTnLst>
                                </p:cTn>
                              </p:par>
                            </p:childTnLst>
                          </p:cTn>
                        </p:par>
                        <p:par>
                          <p:cTn id="54" fill="hold">
                            <p:stCondLst>
                              <p:cond delay="2950"/>
                            </p:stCondLst>
                            <p:childTnLst>
                              <p:par>
                                <p:cTn id="55" presetID="49" presetClass="entr" presetSubtype="0" decel="100000" fill="hold" grpId="0" nodeType="after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p:cTn id="57" dur="250" fill="hold"/>
                                        <p:tgtEl>
                                          <p:spTgt spid="70"/>
                                        </p:tgtEl>
                                        <p:attrNameLst>
                                          <p:attrName>ppt_w</p:attrName>
                                        </p:attrNameLst>
                                      </p:cBhvr>
                                      <p:tavLst>
                                        <p:tav tm="0">
                                          <p:val>
                                            <p:fltVal val="0"/>
                                          </p:val>
                                        </p:tav>
                                        <p:tav tm="100000">
                                          <p:val>
                                            <p:strVal val="#ppt_w"/>
                                          </p:val>
                                        </p:tav>
                                      </p:tavLst>
                                    </p:anim>
                                    <p:anim calcmode="lin" valueType="num">
                                      <p:cBhvr>
                                        <p:cTn id="58" dur="250" fill="hold"/>
                                        <p:tgtEl>
                                          <p:spTgt spid="70"/>
                                        </p:tgtEl>
                                        <p:attrNameLst>
                                          <p:attrName>ppt_h</p:attrName>
                                        </p:attrNameLst>
                                      </p:cBhvr>
                                      <p:tavLst>
                                        <p:tav tm="0">
                                          <p:val>
                                            <p:fltVal val="0"/>
                                          </p:val>
                                        </p:tav>
                                        <p:tav tm="100000">
                                          <p:val>
                                            <p:strVal val="#ppt_h"/>
                                          </p:val>
                                        </p:tav>
                                      </p:tavLst>
                                    </p:anim>
                                    <p:anim calcmode="lin" valueType="num">
                                      <p:cBhvr>
                                        <p:cTn id="59" dur="250" fill="hold"/>
                                        <p:tgtEl>
                                          <p:spTgt spid="70"/>
                                        </p:tgtEl>
                                        <p:attrNameLst>
                                          <p:attrName>style.rotation</p:attrName>
                                        </p:attrNameLst>
                                      </p:cBhvr>
                                      <p:tavLst>
                                        <p:tav tm="0">
                                          <p:val>
                                            <p:fltVal val="360"/>
                                          </p:val>
                                        </p:tav>
                                        <p:tav tm="100000">
                                          <p:val>
                                            <p:fltVal val="0"/>
                                          </p:val>
                                        </p:tav>
                                      </p:tavLst>
                                    </p:anim>
                                    <p:animEffect>
                                      <p:cBhvr>
                                        <p:cTn id="60" dur="250"/>
                                        <p:tgtEl>
                                          <p:spTgt spid="70"/>
                                        </p:tgtEl>
                                      </p:cBhvr>
                                    </p:animEffect>
                                  </p:childTnLst>
                                </p:cTn>
                              </p:par>
                            </p:childTnLst>
                          </p:cTn>
                        </p:par>
                        <p:par>
                          <p:cTn id="61" fill="hold">
                            <p:stCondLst>
                              <p:cond delay="3200"/>
                            </p:stCondLst>
                            <p:childTnLst>
                              <p:par>
                                <p:cTn id="62" presetID="22" presetClass="entr" presetSubtype="8" fill="hold"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p:cBhvr>
                                        <p:cTn id="64" dur="250"/>
                                        <p:tgtEl>
                                          <p:spTgt spid="75"/>
                                        </p:tgtEl>
                                      </p:cBhvr>
                                    </p:animEffect>
                                  </p:childTnLst>
                                </p:cTn>
                              </p:par>
                            </p:childTnLst>
                          </p:cTn>
                        </p:par>
                        <p:par>
                          <p:cTn id="65" fill="hold">
                            <p:stCondLst>
                              <p:cond delay="3450"/>
                            </p:stCondLst>
                            <p:childTnLst>
                              <p:par>
                                <p:cTn id="66" presetID="49" presetClass="entr" presetSubtype="0" decel="100000" fill="hold" grpId="0" nodeType="afterEffect">
                                  <p:stCondLst>
                                    <p:cond delay="0"/>
                                  </p:stCondLst>
                                  <p:childTnLst>
                                    <p:set>
                                      <p:cBhvr>
                                        <p:cTn id="67" dur="1" fill="hold">
                                          <p:stCondLst>
                                            <p:cond delay="0"/>
                                          </p:stCondLst>
                                        </p:cTn>
                                        <p:tgtEl>
                                          <p:spTgt spid="72"/>
                                        </p:tgtEl>
                                        <p:attrNameLst>
                                          <p:attrName>style.visibility</p:attrName>
                                        </p:attrNameLst>
                                      </p:cBhvr>
                                      <p:to>
                                        <p:strVal val="visible"/>
                                      </p:to>
                                    </p:set>
                                    <p:anim calcmode="lin" valueType="num">
                                      <p:cBhvr>
                                        <p:cTn id="68" dur="250" fill="hold"/>
                                        <p:tgtEl>
                                          <p:spTgt spid="72"/>
                                        </p:tgtEl>
                                        <p:attrNameLst>
                                          <p:attrName>ppt_w</p:attrName>
                                        </p:attrNameLst>
                                      </p:cBhvr>
                                      <p:tavLst>
                                        <p:tav tm="0">
                                          <p:val>
                                            <p:fltVal val="0"/>
                                          </p:val>
                                        </p:tav>
                                        <p:tav tm="100000">
                                          <p:val>
                                            <p:strVal val="#ppt_w"/>
                                          </p:val>
                                        </p:tav>
                                      </p:tavLst>
                                    </p:anim>
                                    <p:anim calcmode="lin" valueType="num">
                                      <p:cBhvr>
                                        <p:cTn id="69" dur="250" fill="hold"/>
                                        <p:tgtEl>
                                          <p:spTgt spid="72"/>
                                        </p:tgtEl>
                                        <p:attrNameLst>
                                          <p:attrName>ppt_h</p:attrName>
                                        </p:attrNameLst>
                                      </p:cBhvr>
                                      <p:tavLst>
                                        <p:tav tm="0">
                                          <p:val>
                                            <p:fltVal val="0"/>
                                          </p:val>
                                        </p:tav>
                                        <p:tav tm="100000">
                                          <p:val>
                                            <p:strVal val="#ppt_h"/>
                                          </p:val>
                                        </p:tav>
                                      </p:tavLst>
                                    </p:anim>
                                    <p:anim calcmode="lin" valueType="num">
                                      <p:cBhvr>
                                        <p:cTn id="70" dur="250" fill="hold"/>
                                        <p:tgtEl>
                                          <p:spTgt spid="72"/>
                                        </p:tgtEl>
                                        <p:attrNameLst>
                                          <p:attrName>style.rotation</p:attrName>
                                        </p:attrNameLst>
                                      </p:cBhvr>
                                      <p:tavLst>
                                        <p:tav tm="0">
                                          <p:val>
                                            <p:fltVal val="360"/>
                                          </p:val>
                                        </p:tav>
                                        <p:tav tm="100000">
                                          <p:val>
                                            <p:fltVal val="0"/>
                                          </p:val>
                                        </p:tav>
                                      </p:tavLst>
                                    </p:anim>
                                    <p:animEffect>
                                      <p:cBhvr>
                                        <p:cTn id="71" dur="250"/>
                                        <p:tgtEl>
                                          <p:spTgt spid="72"/>
                                        </p:tgtEl>
                                      </p:cBhvr>
                                    </p:animEffect>
                                  </p:childTnLst>
                                </p:cTn>
                              </p:par>
                            </p:childTnLst>
                          </p:cTn>
                        </p:par>
                        <p:par>
                          <p:cTn id="72" fill="hold">
                            <p:stCondLst>
                              <p:cond delay="3700"/>
                            </p:stCondLst>
                            <p:childTnLst>
                              <p:par>
                                <p:cTn id="73" presetID="22" presetClass="entr" presetSubtype="2" fill="hold" nodeType="afterEffect">
                                  <p:stCondLst>
                                    <p:cond delay="0"/>
                                  </p:stCondLst>
                                  <p:childTnLst>
                                    <p:set>
                                      <p:cBhvr>
                                        <p:cTn id="74" dur="1" fill="hold">
                                          <p:stCondLst>
                                            <p:cond delay="0"/>
                                          </p:stCondLst>
                                        </p:cTn>
                                        <p:tgtEl>
                                          <p:spTgt spid="76"/>
                                        </p:tgtEl>
                                        <p:attrNameLst>
                                          <p:attrName>style.visibility</p:attrName>
                                        </p:attrNameLst>
                                      </p:cBhvr>
                                      <p:to>
                                        <p:strVal val="visible"/>
                                      </p:to>
                                    </p:set>
                                    <p:animEffect>
                                      <p:cBhvr>
                                        <p:cTn id="75" dur="250"/>
                                        <p:tgtEl>
                                          <p:spTgt spid="76"/>
                                        </p:tgtEl>
                                      </p:cBhvr>
                                    </p:animEffect>
                                  </p:childTnLst>
                                </p:cTn>
                              </p:par>
                            </p:childTnLst>
                          </p:cTn>
                        </p:par>
                        <p:par>
                          <p:cTn id="76" fill="hold">
                            <p:stCondLst>
                              <p:cond delay="3950"/>
                            </p:stCondLst>
                            <p:childTnLst>
                              <p:par>
                                <p:cTn id="77" presetID="49" presetClass="entr" presetSubtype="0" decel="100000"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250" fill="hold"/>
                                        <p:tgtEl>
                                          <p:spTgt spid="71"/>
                                        </p:tgtEl>
                                        <p:attrNameLst>
                                          <p:attrName>ppt_w</p:attrName>
                                        </p:attrNameLst>
                                      </p:cBhvr>
                                      <p:tavLst>
                                        <p:tav tm="0">
                                          <p:val>
                                            <p:fltVal val="0"/>
                                          </p:val>
                                        </p:tav>
                                        <p:tav tm="100000">
                                          <p:val>
                                            <p:strVal val="#ppt_w"/>
                                          </p:val>
                                        </p:tav>
                                      </p:tavLst>
                                    </p:anim>
                                    <p:anim calcmode="lin" valueType="num">
                                      <p:cBhvr>
                                        <p:cTn id="80" dur="250" fill="hold"/>
                                        <p:tgtEl>
                                          <p:spTgt spid="71"/>
                                        </p:tgtEl>
                                        <p:attrNameLst>
                                          <p:attrName>ppt_h</p:attrName>
                                        </p:attrNameLst>
                                      </p:cBhvr>
                                      <p:tavLst>
                                        <p:tav tm="0">
                                          <p:val>
                                            <p:fltVal val="0"/>
                                          </p:val>
                                        </p:tav>
                                        <p:tav tm="100000">
                                          <p:val>
                                            <p:strVal val="#ppt_h"/>
                                          </p:val>
                                        </p:tav>
                                      </p:tavLst>
                                    </p:anim>
                                    <p:anim calcmode="lin" valueType="num">
                                      <p:cBhvr>
                                        <p:cTn id="81" dur="250" fill="hold"/>
                                        <p:tgtEl>
                                          <p:spTgt spid="71"/>
                                        </p:tgtEl>
                                        <p:attrNameLst>
                                          <p:attrName>style.rotation</p:attrName>
                                        </p:attrNameLst>
                                      </p:cBhvr>
                                      <p:tavLst>
                                        <p:tav tm="0">
                                          <p:val>
                                            <p:fltVal val="360"/>
                                          </p:val>
                                        </p:tav>
                                        <p:tav tm="100000">
                                          <p:val>
                                            <p:fltVal val="0"/>
                                          </p:val>
                                        </p:tav>
                                      </p:tavLst>
                                    </p:anim>
                                    <p:animEffect>
                                      <p:cBhvr>
                                        <p:cTn id="82" dur="250"/>
                                        <p:tgtEl>
                                          <p:spTgt spid="71"/>
                                        </p:tgtEl>
                                      </p:cBhvr>
                                    </p:animEffect>
                                  </p:childTnLst>
                                </p:cTn>
                              </p:par>
                            </p:childTnLst>
                          </p:cTn>
                        </p:par>
                        <p:par>
                          <p:cTn id="83" fill="hold">
                            <p:stCondLst>
                              <p:cond delay="4200"/>
                            </p:stCondLst>
                            <p:childTnLst>
                              <p:par>
                                <p:cTn id="84" presetID="22" presetClass="entr" presetSubtype="1" fill="hold" nodeType="afterEffect">
                                  <p:stCondLst>
                                    <p:cond delay="0"/>
                                  </p:stCondLst>
                                  <p:childTnLst>
                                    <p:set>
                                      <p:cBhvr>
                                        <p:cTn id="85" dur="1" fill="hold">
                                          <p:stCondLst>
                                            <p:cond delay="0"/>
                                          </p:stCondLst>
                                        </p:cTn>
                                        <p:tgtEl>
                                          <p:spTgt spid="79"/>
                                        </p:tgtEl>
                                        <p:attrNameLst>
                                          <p:attrName>style.visibility</p:attrName>
                                        </p:attrNameLst>
                                      </p:cBhvr>
                                      <p:to>
                                        <p:strVal val="visible"/>
                                      </p:to>
                                    </p:set>
                                    <p:animEffect>
                                      <p:cBhvr>
                                        <p:cTn id="86" dur="250"/>
                                        <p:tgtEl>
                                          <p:spTgt spid="79"/>
                                        </p:tgtEl>
                                      </p:cBhvr>
                                    </p:animEffect>
                                  </p:childTnLst>
                                </p:cTn>
                              </p:par>
                            </p:childTnLst>
                          </p:cTn>
                        </p:par>
                        <p:par>
                          <p:cTn id="87" fill="hold">
                            <p:stCondLst>
                              <p:cond delay="4450"/>
                            </p:stCondLst>
                            <p:childTnLst>
                              <p:par>
                                <p:cTn id="88" presetID="49" presetClass="entr" presetSubtype="0" decel="100000" fill="hold" grpId="0" nodeType="afterEffect">
                                  <p:stCondLst>
                                    <p:cond delay="0"/>
                                  </p:stCondLst>
                                  <p:childTnLst>
                                    <p:set>
                                      <p:cBhvr>
                                        <p:cTn id="89" dur="1" fill="hold">
                                          <p:stCondLst>
                                            <p:cond delay="0"/>
                                          </p:stCondLst>
                                        </p:cTn>
                                        <p:tgtEl>
                                          <p:spTgt spid="78"/>
                                        </p:tgtEl>
                                        <p:attrNameLst>
                                          <p:attrName>style.visibility</p:attrName>
                                        </p:attrNameLst>
                                      </p:cBhvr>
                                      <p:to>
                                        <p:strVal val="visible"/>
                                      </p:to>
                                    </p:set>
                                    <p:anim calcmode="lin" valueType="num">
                                      <p:cBhvr>
                                        <p:cTn id="90" dur="250" fill="hold"/>
                                        <p:tgtEl>
                                          <p:spTgt spid="78"/>
                                        </p:tgtEl>
                                        <p:attrNameLst>
                                          <p:attrName>ppt_w</p:attrName>
                                        </p:attrNameLst>
                                      </p:cBhvr>
                                      <p:tavLst>
                                        <p:tav tm="0">
                                          <p:val>
                                            <p:fltVal val="0"/>
                                          </p:val>
                                        </p:tav>
                                        <p:tav tm="100000">
                                          <p:val>
                                            <p:strVal val="#ppt_w"/>
                                          </p:val>
                                        </p:tav>
                                      </p:tavLst>
                                    </p:anim>
                                    <p:anim calcmode="lin" valueType="num">
                                      <p:cBhvr>
                                        <p:cTn id="91" dur="250" fill="hold"/>
                                        <p:tgtEl>
                                          <p:spTgt spid="78"/>
                                        </p:tgtEl>
                                        <p:attrNameLst>
                                          <p:attrName>ppt_h</p:attrName>
                                        </p:attrNameLst>
                                      </p:cBhvr>
                                      <p:tavLst>
                                        <p:tav tm="0">
                                          <p:val>
                                            <p:fltVal val="0"/>
                                          </p:val>
                                        </p:tav>
                                        <p:tav tm="100000">
                                          <p:val>
                                            <p:strVal val="#ppt_h"/>
                                          </p:val>
                                        </p:tav>
                                      </p:tavLst>
                                    </p:anim>
                                    <p:anim calcmode="lin" valueType="num">
                                      <p:cBhvr>
                                        <p:cTn id="92" dur="250" fill="hold"/>
                                        <p:tgtEl>
                                          <p:spTgt spid="78"/>
                                        </p:tgtEl>
                                        <p:attrNameLst>
                                          <p:attrName>style.rotation</p:attrName>
                                        </p:attrNameLst>
                                      </p:cBhvr>
                                      <p:tavLst>
                                        <p:tav tm="0">
                                          <p:val>
                                            <p:fltVal val="360"/>
                                          </p:val>
                                        </p:tav>
                                        <p:tav tm="100000">
                                          <p:val>
                                            <p:fltVal val="0"/>
                                          </p:val>
                                        </p:tav>
                                      </p:tavLst>
                                    </p:anim>
                                    <p:animEffect>
                                      <p:cBhvr>
                                        <p:cTn id="93" dur="250"/>
                                        <p:tgtEl>
                                          <p:spTgt spid="78"/>
                                        </p:tgtEl>
                                      </p:cBhvr>
                                    </p:animEffect>
                                  </p:childTnLst>
                                </p:cTn>
                              </p:par>
                            </p:childTnLst>
                          </p:cTn>
                        </p:par>
                        <p:par>
                          <p:cTn id="94" fill="hold">
                            <p:stCondLst>
                              <p:cond delay="4700"/>
                            </p:stCondLst>
                            <p:childTnLst>
                              <p:par>
                                <p:cTn id="95" presetID="47" presetClass="entr" presetSubtype="0" fill="hold" grpId="0" nodeType="afterEffect">
                                  <p:stCondLst>
                                    <p:cond delay="0"/>
                                  </p:stCondLst>
                                  <p:childTnLst>
                                    <p:set>
                                      <p:cBhvr>
                                        <p:cTn id="96" dur="1" fill="hold">
                                          <p:stCondLst>
                                            <p:cond delay="0"/>
                                          </p:stCondLst>
                                        </p:cTn>
                                        <p:tgtEl>
                                          <p:spTgt spid="81"/>
                                        </p:tgtEl>
                                        <p:attrNameLst>
                                          <p:attrName>style.visibility</p:attrName>
                                        </p:attrNameLst>
                                      </p:cBhvr>
                                      <p:to>
                                        <p:strVal val="visible"/>
                                      </p:to>
                                    </p:set>
                                    <p:animEffect>
                                      <p:cBhvr>
                                        <p:cTn id="97" dur="250"/>
                                        <p:tgtEl>
                                          <p:spTgt spid="81"/>
                                        </p:tgtEl>
                                      </p:cBhvr>
                                    </p:animEffect>
                                    <p:anim calcmode="lin" valueType="num">
                                      <p:cBhvr>
                                        <p:cTn id="98" dur="250" fill="hold"/>
                                        <p:tgtEl>
                                          <p:spTgt spid="81"/>
                                        </p:tgtEl>
                                        <p:attrNameLst>
                                          <p:attrName>ppt_x</p:attrName>
                                        </p:attrNameLst>
                                      </p:cBhvr>
                                      <p:tavLst>
                                        <p:tav tm="0">
                                          <p:val>
                                            <p:strVal val="#ppt_x"/>
                                          </p:val>
                                        </p:tav>
                                        <p:tav tm="100000">
                                          <p:val>
                                            <p:strVal val="#ppt_x"/>
                                          </p:val>
                                        </p:tav>
                                      </p:tavLst>
                                    </p:anim>
                                    <p:anim calcmode="lin" valueType="num">
                                      <p:cBhvr>
                                        <p:cTn id="99" dur="250" fill="hold"/>
                                        <p:tgtEl>
                                          <p:spTgt spid="81"/>
                                        </p:tgtEl>
                                        <p:attrNameLst>
                                          <p:attrName>ppt_y</p:attrName>
                                        </p:attrNameLst>
                                      </p:cBhvr>
                                      <p:tavLst>
                                        <p:tav tm="0">
                                          <p:val>
                                            <p:strVal val="#ppt_y-.1"/>
                                          </p:val>
                                        </p:tav>
                                        <p:tav tm="100000">
                                          <p:val>
                                            <p:strVal val="#ppt_y"/>
                                          </p:val>
                                        </p:tav>
                                      </p:tavLst>
                                    </p:anim>
                                  </p:childTnLst>
                                </p:cTn>
                              </p:par>
                            </p:childTnLst>
                          </p:cTn>
                        </p:par>
                        <p:par>
                          <p:cTn id="100" fill="hold">
                            <p:stCondLst>
                              <p:cond delay="4950"/>
                            </p:stCondLst>
                            <p:childTnLst>
                              <p:par>
                                <p:cTn id="101" presetID="47" presetClass="entr" presetSubtype="0" fill="hold" grpId="0" nodeType="afterEffect">
                                  <p:stCondLst>
                                    <p:cond delay="0"/>
                                  </p:stCondLst>
                                  <p:childTnLst>
                                    <p:set>
                                      <p:cBhvr>
                                        <p:cTn id="102" dur="1" fill="hold">
                                          <p:stCondLst>
                                            <p:cond delay="0"/>
                                          </p:stCondLst>
                                        </p:cTn>
                                        <p:tgtEl>
                                          <p:spTgt spid="82"/>
                                        </p:tgtEl>
                                        <p:attrNameLst>
                                          <p:attrName>style.visibility</p:attrName>
                                        </p:attrNameLst>
                                      </p:cBhvr>
                                      <p:to>
                                        <p:strVal val="visible"/>
                                      </p:to>
                                    </p:set>
                                    <p:animEffect>
                                      <p:cBhvr>
                                        <p:cTn id="103" dur="250"/>
                                        <p:tgtEl>
                                          <p:spTgt spid="82"/>
                                        </p:tgtEl>
                                      </p:cBhvr>
                                    </p:animEffect>
                                    <p:anim calcmode="lin" valueType="num">
                                      <p:cBhvr>
                                        <p:cTn id="104" dur="250" fill="hold"/>
                                        <p:tgtEl>
                                          <p:spTgt spid="82"/>
                                        </p:tgtEl>
                                        <p:attrNameLst>
                                          <p:attrName>ppt_x</p:attrName>
                                        </p:attrNameLst>
                                      </p:cBhvr>
                                      <p:tavLst>
                                        <p:tav tm="0">
                                          <p:val>
                                            <p:strVal val="#ppt_x"/>
                                          </p:val>
                                        </p:tav>
                                        <p:tav tm="100000">
                                          <p:val>
                                            <p:strVal val="#ppt_x"/>
                                          </p:val>
                                        </p:tav>
                                      </p:tavLst>
                                    </p:anim>
                                    <p:anim calcmode="lin" valueType="num">
                                      <p:cBhvr>
                                        <p:cTn id="105" dur="250" fill="hold"/>
                                        <p:tgtEl>
                                          <p:spTgt spid="82"/>
                                        </p:tgtEl>
                                        <p:attrNameLst>
                                          <p:attrName>ppt_y</p:attrName>
                                        </p:attrNameLst>
                                      </p:cBhvr>
                                      <p:tavLst>
                                        <p:tav tm="0">
                                          <p:val>
                                            <p:strVal val="#ppt_y-.1"/>
                                          </p:val>
                                        </p:tav>
                                        <p:tav tm="100000">
                                          <p:val>
                                            <p:strVal val="#ppt_y"/>
                                          </p:val>
                                        </p:tav>
                                      </p:tavLst>
                                    </p:anim>
                                  </p:childTnLst>
                                </p:cTn>
                              </p:par>
                            </p:childTnLst>
                          </p:cTn>
                        </p:par>
                        <p:par>
                          <p:cTn id="106" fill="hold">
                            <p:stCondLst>
                              <p:cond delay="5200"/>
                            </p:stCondLst>
                            <p:childTnLst>
                              <p:par>
                                <p:cTn id="107" presetID="47" presetClass="entr" presetSubtype="0" fill="hold" grpId="0" nodeType="afterEffect">
                                  <p:stCondLst>
                                    <p:cond delay="0"/>
                                  </p:stCondLst>
                                  <p:childTnLst>
                                    <p:set>
                                      <p:cBhvr>
                                        <p:cTn id="108" dur="1" fill="hold">
                                          <p:stCondLst>
                                            <p:cond delay="0"/>
                                          </p:stCondLst>
                                        </p:cTn>
                                        <p:tgtEl>
                                          <p:spTgt spid="85"/>
                                        </p:tgtEl>
                                        <p:attrNameLst>
                                          <p:attrName>style.visibility</p:attrName>
                                        </p:attrNameLst>
                                      </p:cBhvr>
                                      <p:to>
                                        <p:strVal val="visible"/>
                                      </p:to>
                                    </p:set>
                                    <p:animEffect>
                                      <p:cBhvr>
                                        <p:cTn id="109" dur="250"/>
                                        <p:tgtEl>
                                          <p:spTgt spid="85"/>
                                        </p:tgtEl>
                                      </p:cBhvr>
                                    </p:animEffect>
                                    <p:anim calcmode="lin" valueType="num">
                                      <p:cBhvr>
                                        <p:cTn id="110" dur="250" fill="hold"/>
                                        <p:tgtEl>
                                          <p:spTgt spid="85"/>
                                        </p:tgtEl>
                                        <p:attrNameLst>
                                          <p:attrName>ppt_x</p:attrName>
                                        </p:attrNameLst>
                                      </p:cBhvr>
                                      <p:tavLst>
                                        <p:tav tm="0">
                                          <p:val>
                                            <p:strVal val="#ppt_x"/>
                                          </p:val>
                                        </p:tav>
                                        <p:tav tm="100000">
                                          <p:val>
                                            <p:strVal val="#ppt_x"/>
                                          </p:val>
                                        </p:tav>
                                      </p:tavLst>
                                    </p:anim>
                                    <p:anim calcmode="lin" valueType="num">
                                      <p:cBhvr>
                                        <p:cTn id="111" dur="250" fill="hold"/>
                                        <p:tgtEl>
                                          <p:spTgt spid="85"/>
                                        </p:tgtEl>
                                        <p:attrNameLst>
                                          <p:attrName>ppt_y</p:attrName>
                                        </p:attrNameLst>
                                      </p:cBhvr>
                                      <p:tavLst>
                                        <p:tav tm="0">
                                          <p:val>
                                            <p:strVal val="#ppt_y-.1"/>
                                          </p:val>
                                        </p:tav>
                                        <p:tav tm="100000">
                                          <p:val>
                                            <p:strVal val="#ppt_y"/>
                                          </p:val>
                                        </p:tav>
                                      </p:tavLst>
                                    </p:anim>
                                  </p:childTnLst>
                                </p:cTn>
                              </p:par>
                            </p:childTnLst>
                          </p:cTn>
                        </p:par>
                        <p:par>
                          <p:cTn id="112" fill="hold">
                            <p:stCondLst>
                              <p:cond delay="5450"/>
                            </p:stCondLst>
                            <p:childTnLst>
                              <p:par>
                                <p:cTn id="113" presetID="47" presetClass="entr" presetSubtype="0"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p:cBhvr>
                                        <p:cTn id="115" dur="250"/>
                                        <p:tgtEl>
                                          <p:spTgt spid="83"/>
                                        </p:tgtEl>
                                      </p:cBhvr>
                                    </p:animEffect>
                                    <p:anim calcmode="lin" valueType="num">
                                      <p:cBhvr>
                                        <p:cTn id="116" dur="250" fill="hold"/>
                                        <p:tgtEl>
                                          <p:spTgt spid="83"/>
                                        </p:tgtEl>
                                        <p:attrNameLst>
                                          <p:attrName>ppt_x</p:attrName>
                                        </p:attrNameLst>
                                      </p:cBhvr>
                                      <p:tavLst>
                                        <p:tav tm="0">
                                          <p:val>
                                            <p:strVal val="#ppt_x"/>
                                          </p:val>
                                        </p:tav>
                                        <p:tav tm="100000">
                                          <p:val>
                                            <p:strVal val="#ppt_x"/>
                                          </p:val>
                                        </p:tav>
                                      </p:tavLst>
                                    </p:anim>
                                    <p:anim calcmode="lin" valueType="num">
                                      <p:cBhvr>
                                        <p:cTn id="117" dur="250" fill="hold"/>
                                        <p:tgtEl>
                                          <p:spTgt spid="83"/>
                                        </p:tgtEl>
                                        <p:attrNameLst>
                                          <p:attrName>ppt_y</p:attrName>
                                        </p:attrNameLst>
                                      </p:cBhvr>
                                      <p:tavLst>
                                        <p:tav tm="0">
                                          <p:val>
                                            <p:strVal val="#ppt_y-.1"/>
                                          </p:val>
                                        </p:tav>
                                        <p:tav tm="100000">
                                          <p:val>
                                            <p:strVal val="#ppt_y"/>
                                          </p:val>
                                        </p:tav>
                                      </p:tavLst>
                                    </p:anim>
                                  </p:childTnLst>
                                </p:cTn>
                              </p:par>
                            </p:childTnLst>
                          </p:cTn>
                        </p:par>
                        <p:par>
                          <p:cTn id="118" fill="hold">
                            <p:stCondLst>
                              <p:cond delay="5700"/>
                            </p:stCondLst>
                            <p:childTnLst>
                              <p:par>
                                <p:cTn id="119" presetID="47" presetClass="entr" presetSubtype="0" fill="hold" grpId="0"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p:cBhvr>
                                        <p:cTn id="121" dur="250"/>
                                        <p:tgtEl>
                                          <p:spTgt spid="84"/>
                                        </p:tgtEl>
                                      </p:cBhvr>
                                    </p:animEffect>
                                    <p:anim calcmode="lin" valueType="num">
                                      <p:cBhvr>
                                        <p:cTn id="122" dur="250" fill="hold"/>
                                        <p:tgtEl>
                                          <p:spTgt spid="84"/>
                                        </p:tgtEl>
                                        <p:attrNameLst>
                                          <p:attrName>ppt_x</p:attrName>
                                        </p:attrNameLst>
                                      </p:cBhvr>
                                      <p:tavLst>
                                        <p:tav tm="0">
                                          <p:val>
                                            <p:strVal val="#ppt_x"/>
                                          </p:val>
                                        </p:tav>
                                        <p:tav tm="100000">
                                          <p:val>
                                            <p:strVal val="#ppt_x"/>
                                          </p:val>
                                        </p:tav>
                                      </p:tavLst>
                                    </p:anim>
                                    <p:anim calcmode="lin" valueType="num">
                                      <p:cBhvr>
                                        <p:cTn id="123" dur="25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utoUpdateAnimBg="0"/>
      <p:bldP spid="68" grpId="0" bldLvl="0" animBg="1" autoUpdateAnimBg="0"/>
      <p:bldP spid="69" grpId="0" bldLvl="0" animBg="1" autoUpdateAnimBg="0"/>
      <p:bldP spid="70" grpId="0" bldLvl="0" animBg="1" autoUpdateAnimBg="0"/>
      <p:bldP spid="71" grpId="0" bldLvl="0" animBg="1" autoUpdateAnimBg="0"/>
      <p:bldP spid="72" grpId="0" bldLvl="0" animBg="1" autoUpdateAnimBg="0"/>
      <p:bldP spid="77" grpId="0" bldLvl="0" animBg="1" autoUpdateAnimBg="0"/>
      <p:bldP spid="78" grpId="0" bldLvl="0" animBg="1" autoUpdateAnimBg="0"/>
      <p:bldP spid="81" grpId="0" bldLvl="0" autoUpdateAnimBg="0"/>
      <p:bldP spid="82" grpId="0" bldLvl="0" autoUpdateAnimBg="0"/>
      <p:bldP spid="83" grpId="0" bldLvl="0" autoUpdateAnimBg="0"/>
      <p:bldP spid="84" grpId="0" bldLvl="0" autoUpdateAnimBg="0"/>
      <p:bldP spid="8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a:solidFill>
            <a:srgbClr val="D9AA27"/>
          </a:solidFill>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p:nvPr/>
        </p:nvGrpSpPr>
        <p:grpSpPr>
          <a:xfrm>
            <a:off x="2946461" y="1800300"/>
            <a:ext cx="358159" cy="730670"/>
            <a:chOff x="2946461" y="1800300"/>
            <a:chExt cx="358159" cy="730670"/>
          </a:xfrm>
          <a:solidFill>
            <a:srgbClr val="A27802"/>
          </a:solidFill>
        </p:grpSpPr>
        <p:sp>
          <p:nvSpPr>
            <p:cNvPr id="182" name="Oval 158"/>
            <p:cNvSpPr>
              <a:spLocks noChangeArrowheads="1"/>
            </p:cNvSpPr>
            <p:nvPr/>
          </p:nvSpPr>
          <p:spPr bwMode="auto">
            <a:xfrm>
              <a:off x="3055827" y="2400419"/>
              <a:ext cx="131233" cy="13055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7" name="组合 16"/>
          <p:cNvGrpSpPr/>
          <p:nvPr/>
        </p:nvGrpSpPr>
        <p:grpSpPr>
          <a:xfrm>
            <a:off x="5002441" y="3053173"/>
            <a:ext cx="266568" cy="563200"/>
            <a:chOff x="5002441" y="3053173"/>
            <a:chExt cx="266568" cy="563200"/>
          </a:xfrm>
          <a:solidFill>
            <a:srgbClr val="A27802"/>
          </a:solidFill>
        </p:grpSpPr>
        <p:sp>
          <p:nvSpPr>
            <p:cNvPr id="187" name="Oval 163"/>
            <p:cNvSpPr>
              <a:spLocks noChangeArrowheads="1"/>
            </p:cNvSpPr>
            <p:nvPr/>
          </p:nvSpPr>
          <p:spPr bwMode="auto">
            <a:xfrm>
              <a:off x="5086303" y="3514530"/>
              <a:ext cx="101843" cy="10184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grpFill/>
            <a:ln>
              <a:noFill/>
            </a:ln>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2" name="组合 11"/>
          <p:cNvGrpSpPr/>
          <p:nvPr/>
        </p:nvGrpSpPr>
        <p:grpSpPr>
          <a:xfrm>
            <a:off x="6040005" y="1588412"/>
            <a:ext cx="266568" cy="544750"/>
            <a:chOff x="6040005" y="1588412"/>
            <a:chExt cx="266568" cy="544750"/>
          </a:xfrm>
          <a:solidFill>
            <a:srgbClr val="A27802"/>
          </a:solidFill>
        </p:grpSpPr>
        <p:sp>
          <p:nvSpPr>
            <p:cNvPr id="186" name="Oval 162"/>
            <p:cNvSpPr>
              <a:spLocks noChangeArrowheads="1"/>
            </p:cNvSpPr>
            <p:nvPr/>
          </p:nvSpPr>
          <p:spPr bwMode="auto">
            <a:xfrm>
              <a:off x="6133646" y="2062077"/>
              <a:ext cx="71085" cy="710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r>
              <a:rPr lang="zh-CN" altLang="en-US" sz="1200" dirty="0" smtClean="0">
                <a:solidFill>
                  <a:prstClr val="black">
                    <a:lumMod val="50000"/>
                    <a:lumOff val="50000"/>
                  </a:prstClr>
                </a:solidFill>
                <a:latin typeface="微软雅黑" pitchFamily="34" charset="-122"/>
                <a:ea typeface="微软雅黑" pitchFamily="34" charset="-122"/>
              </a:rPr>
              <a:t>。</a:t>
            </a:r>
            <a:r>
              <a:rPr lang="zh-CN" altLang="en-US" sz="1200" dirty="0">
                <a:solidFill>
                  <a:prstClr val="black">
                    <a:lumMod val="50000"/>
                    <a:lumOff val="50000"/>
                  </a:prstClr>
                </a:solidFill>
                <a:latin typeface="微软雅黑" pitchFamily="34" charset="-122"/>
                <a:ea typeface="微软雅黑" pitchFamily="34" charset="-122"/>
              </a:rPr>
              <a:t>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07" name="组合 206"/>
          <p:cNvGrpSpPr/>
          <p:nvPr/>
        </p:nvGrpSpPr>
        <p:grpSpPr>
          <a:xfrm>
            <a:off x="352591" y="688270"/>
            <a:ext cx="9369259"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26" presetClass="emph" presetSubtype="0" fill="hold" nodeType="afterEffect">
                                  <p:stCondLst>
                                    <p:cond delay="0"/>
                                  </p:stCondLst>
                                  <p:childTnLst>
                                    <p:animEffect transition="out" filter="fade">
                                      <p:cBhvr>
                                        <p:cTn id="27" dur="500" tmFilter="0, 0; .2, .5; .8, .5; 1, 0"/>
                                        <p:tgtEl>
                                          <p:spTgt spid="28"/>
                                        </p:tgtEl>
                                      </p:cBhvr>
                                    </p:animEffect>
                                    <p:animScale>
                                      <p:cBhvr>
                                        <p:cTn id="28" dur="250" autoRev="1" fill="hold"/>
                                        <p:tgtEl>
                                          <p:spTgt spid="28"/>
                                        </p:tgtEl>
                                      </p:cBhvr>
                                      <p:by x="105000" y="105000"/>
                                    </p:animScale>
                                  </p:childTnLst>
                                </p:cTn>
                              </p:par>
                            </p:childTnLst>
                          </p:cTn>
                        </p:par>
                        <p:par>
                          <p:cTn id="29" fill="hold">
                            <p:stCondLst>
                              <p:cond delay="2950"/>
                            </p:stCondLst>
                            <p:childTnLst>
                              <p:par>
                                <p:cTn id="30" presetID="42"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3450"/>
                            </p:stCondLst>
                            <p:childTnLst>
                              <p:par>
                                <p:cTn id="36" presetID="22" presetClass="entr" presetSubtype="2" fill="hold" nodeType="afterEffect">
                                  <p:stCondLst>
                                    <p:cond delay="0"/>
                                  </p:stCondLst>
                                  <p:childTnLst>
                                    <p:set>
                                      <p:cBhvr>
                                        <p:cTn id="37" dur="1" fill="hold">
                                          <p:stCondLst>
                                            <p:cond delay="0"/>
                                          </p:stCondLst>
                                        </p:cTn>
                                        <p:tgtEl>
                                          <p:spTgt spid="194"/>
                                        </p:tgtEl>
                                        <p:attrNameLst>
                                          <p:attrName>style.visibility</p:attrName>
                                        </p:attrNameLst>
                                      </p:cBhvr>
                                      <p:to>
                                        <p:strVal val="visible"/>
                                      </p:to>
                                    </p:set>
                                    <p:animEffect transition="in" filter="wipe(right)">
                                      <p:cBhvr>
                                        <p:cTn id="38" dur="500"/>
                                        <p:tgtEl>
                                          <p:spTgt spid="194"/>
                                        </p:tgtEl>
                                      </p:cBhvr>
                                    </p:animEffect>
                                  </p:childTnLst>
                                </p:cTn>
                              </p:par>
                            </p:childTnLst>
                          </p:cTn>
                        </p:par>
                        <p:par>
                          <p:cTn id="39" fill="hold">
                            <p:stCondLst>
                              <p:cond delay="3950"/>
                            </p:stCondLst>
                            <p:childTnLst>
                              <p:par>
                                <p:cTn id="40" presetID="10" presetClass="entr" presetSubtype="0" fill="hold" grpId="0" nodeType="afterEffect">
                                  <p:stCondLst>
                                    <p:cond delay="0"/>
                                  </p:stCondLst>
                                  <p:childTnLst>
                                    <p:set>
                                      <p:cBhvr>
                                        <p:cTn id="41" dur="1" fill="hold">
                                          <p:stCondLst>
                                            <p:cond delay="0"/>
                                          </p:stCondLst>
                                        </p:cTn>
                                        <p:tgtEl>
                                          <p:spTgt spid="202"/>
                                        </p:tgtEl>
                                        <p:attrNameLst>
                                          <p:attrName>style.visibility</p:attrName>
                                        </p:attrNameLst>
                                      </p:cBhvr>
                                      <p:to>
                                        <p:strVal val="visible"/>
                                      </p:to>
                                    </p:set>
                                    <p:animEffect transition="in" filter="fade">
                                      <p:cBhvr>
                                        <p:cTn id="42" dur="350"/>
                                        <p:tgtEl>
                                          <p:spTgt spid="202"/>
                                        </p:tgtEl>
                                      </p:cBhvr>
                                    </p:animEffect>
                                  </p:childTnLst>
                                </p:cTn>
                              </p:par>
                              <p:par>
                                <p:cTn id="43" presetID="26" presetClass="emph" presetSubtype="0" fill="hold" grpId="1" nodeType="withEffect">
                                  <p:stCondLst>
                                    <p:cond delay="0"/>
                                  </p:stCondLst>
                                  <p:childTnLst>
                                    <p:animEffect transition="out" filter="fade">
                                      <p:cBhvr>
                                        <p:cTn id="44" dur="400" tmFilter="0, 0; .2, .5; .8, .5; 1, 0"/>
                                        <p:tgtEl>
                                          <p:spTgt spid="202"/>
                                        </p:tgtEl>
                                      </p:cBhvr>
                                    </p:animEffect>
                                    <p:animScale>
                                      <p:cBhvr>
                                        <p:cTn id="45" dur="200" autoRev="1" fill="hold"/>
                                        <p:tgtEl>
                                          <p:spTgt spid="202"/>
                                        </p:tgtEl>
                                      </p:cBhvr>
                                      <p:by x="105000" y="105000"/>
                                    </p:animScale>
                                  </p:childTnLst>
                                </p:cTn>
                              </p:par>
                            </p:childTnLst>
                          </p:cTn>
                        </p:par>
                        <p:par>
                          <p:cTn id="46" fill="hold">
                            <p:stCondLst>
                              <p:cond delay="4350"/>
                            </p:stCondLst>
                            <p:childTnLst>
                              <p:par>
                                <p:cTn id="47" presetID="10" presetClass="entr" presetSubtype="0" fill="hold" grpId="0" nodeType="afterEffect">
                                  <p:stCondLst>
                                    <p:cond delay="0"/>
                                  </p:stCondLst>
                                  <p:childTnLst>
                                    <p:set>
                                      <p:cBhvr>
                                        <p:cTn id="48" dur="1" fill="hold">
                                          <p:stCondLst>
                                            <p:cond delay="0"/>
                                          </p:stCondLst>
                                        </p:cTn>
                                        <p:tgtEl>
                                          <p:spTgt spid="201"/>
                                        </p:tgtEl>
                                        <p:attrNameLst>
                                          <p:attrName>style.visibility</p:attrName>
                                        </p:attrNameLst>
                                      </p:cBhvr>
                                      <p:to>
                                        <p:strVal val="visible"/>
                                      </p:to>
                                    </p:set>
                                    <p:animEffect transition="in" filter="fade">
                                      <p:cBhvr>
                                        <p:cTn id="49" dur="500"/>
                                        <p:tgtEl>
                                          <p:spTgt spid="201"/>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anim calcmode="lin" valueType="num">
                                      <p:cBhvr>
                                        <p:cTn id="55" dur="500" fill="hold"/>
                                        <p:tgtEl>
                                          <p:spTgt spid="12"/>
                                        </p:tgtEl>
                                        <p:attrNameLst>
                                          <p:attrName>ppt_x</p:attrName>
                                        </p:attrNameLst>
                                      </p:cBhvr>
                                      <p:tavLst>
                                        <p:tav tm="0">
                                          <p:val>
                                            <p:strVal val="#ppt_x"/>
                                          </p:val>
                                        </p:tav>
                                        <p:tav tm="100000">
                                          <p:val>
                                            <p:strVal val="#ppt_x"/>
                                          </p:val>
                                        </p:tav>
                                      </p:tavLst>
                                    </p:anim>
                                    <p:anim calcmode="lin" valueType="num">
                                      <p:cBhvr>
                                        <p:cTn id="56" dur="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191"/>
                                        </p:tgtEl>
                                        <p:attrNameLst>
                                          <p:attrName>style.visibility</p:attrName>
                                        </p:attrNameLst>
                                      </p:cBhvr>
                                      <p:to>
                                        <p:strVal val="visible"/>
                                      </p:to>
                                    </p:set>
                                    <p:animEffect transition="in" filter="wipe(left)">
                                      <p:cBhvr>
                                        <p:cTn id="60" dur="500"/>
                                        <p:tgtEl>
                                          <p:spTgt spid="191"/>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204"/>
                                        </p:tgtEl>
                                        <p:attrNameLst>
                                          <p:attrName>style.visibility</p:attrName>
                                        </p:attrNameLst>
                                      </p:cBhvr>
                                      <p:to>
                                        <p:strVal val="visible"/>
                                      </p:to>
                                    </p:set>
                                    <p:animEffect transition="in" filter="fade">
                                      <p:cBhvr>
                                        <p:cTn id="64" dur="350"/>
                                        <p:tgtEl>
                                          <p:spTgt spid="20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04"/>
                                        </p:tgtEl>
                                      </p:cBhvr>
                                    </p:animEffect>
                                    <p:animScale>
                                      <p:cBhvr>
                                        <p:cTn id="67" dur="200" autoRev="1" fill="hold"/>
                                        <p:tgtEl>
                                          <p:spTgt spid="204"/>
                                        </p:tgtEl>
                                      </p:cBhvr>
                                      <p:by x="105000" y="105000"/>
                                    </p:animScale>
                                  </p:childTnLst>
                                </p:cTn>
                              </p:par>
                            </p:childTnLst>
                          </p:cTn>
                        </p:par>
                        <p:par>
                          <p:cTn id="68" fill="hold">
                            <p:stCondLst>
                              <p:cond delay="1400"/>
                            </p:stCondLst>
                            <p:childTnLst>
                              <p:par>
                                <p:cTn id="69" presetID="10" presetClass="entr" presetSubtype="0" fill="hold" grpId="0" nodeType="afterEffect">
                                  <p:stCondLst>
                                    <p:cond delay="0"/>
                                  </p:stCondLst>
                                  <p:childTnLst>
                                    <p:set>
                                      <p:cBhvr>
                                        <p:cTn id="70" dur="1" fill="hold">
                                          <p:stCondLst>
                                            <p:cond delay="0"/>
                                          </p:stCondLst>
                                        </p:cTn>
                                        <p:tgtEl>
                                          <p:spTgt spid="203"/>
                                        </p:tgtEl>
                                        <p:attrNameLst>
                                          <p:attrName>style.visibility</p:attrName>
                                        </p:attrNameLst>
                                      </p:cBhvr>
                                      <p:to>
                                        <p:strVal val="visible"/>
                                      </p:to>
                                    </p:set>
                                    <p:animEffect transition="in" filter="fade">
                                      <p:cBhvr>
                                        <p:cTn id="71" dur="500"/>
                                        <p:tgtEl>
                                          <p:spTgt spid="203"/>
                                        </p:tgtEl>
                                      </p:cBhvr>
                                    </p:animEffect>
                                  </p:childTnLst>
                                </p:cTn>
                              </p:par>
                            </p:childTnLst>
                          </p:cTn>
                        </p:par>
                        <p:par>
                          <p:cTn id="72" fill="hold">
                            <p:stCondLst>
                              <p:cond delay="1900"/>
                            </p:stCondLst>
                            <p:childTnLst>
                              <p:par>
                                <p:cTn id="73" presetID="42" presetClass="entr" presetSubtype="0"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anim calcmode="lin" valueType="num">
                                      <p:cBhvr>
                                        <p:cTn id="76" dur="500" fill="hold"/>
                                        <p:tgtEl>
                                          <p:spTgt spid="17"/>
                                        </p:tgtEl>
                                        <p:attrNameLst>
                                          <p:attrName>ppt_x</p:attrName>
                                        </p:attrNameLst>
                                      </p:cBhvr>
                                      <p:tavLst>
                                        <p:tav tm="0">
                                          <p:val>
                                            <p:strVal val="#ppt_x"/>
                                          </p:val>
                                        </p:tav>
                                        <p:tav tm="100000">
                                          <p:val>
                                            <p:strVal val="#ppt_x"/>
                                          </p:val>
                                        </p:tav>
                                      </p:tavLst>
                                    </p:anim>
                                    <p:anim calcmode="lin" valueType="num">
                                      <p:cBhvr>
                                        <p:cTn id="77" dur="500" fill="hold"/>
                                        <p:tgtEl>
                                          <p:spTgt spid="17"/>
                                        </p:tgtEl>
                                        <p:attrNameLst>
                                          <p:attrName>ppt_y</p:attrName>
                                        </p:attrNameLst>
                                      </p:cBhvr>
                                      <p:tavLst>
                                        <p:tav tm="0">
                                          <p:val>
                                            <p:strVal val="#ppt_y+.1"/>
                                          </p:val>
                                        </p:tav>
                                        <p:tav tm="100000">
                                          <p:val>
                                            <p:strVal val="#ppt_y"/>
                                          </p:val>
                                        </p:tav>
                                      </p:tavLst>
                                    </p:anim>
                                  </p:childTnLst>
                                </p:cTn>
                              </p:par>
                            </p:childTnLst>
                          </p:cTn>
                        </p:par>
                        <p:par>
                          <p:cTn id="78" fill="hold">
                            <p:stCondLst>
                              <p:cond delay="2400"/>
                            </p:stCondLst>
                            <p:childTnLst>
                              <p:par>
                                <p:cTn id="79" presetID="22" presetClass="entr" presetSubtype="2" fill="hold" nodeType="afterEffect">
                                  <p:stCondLst>
                                    <p:cond delay="0"/>
                                  </p:stCondLst>
                                  <p:childTnLst>
                                    <p:set>
                                      <p:cBhvr>
                                        <p:cTn id="80" dur="1" fill="hold">
                                          <p:stCondLst>
                                            <p:cond delay="0"/>
                                          </p:stCondLst>
                                        </p:cTn>
                                        <p:tgtEl>
                                          <p:spTgt spid="197"/>
                                        </p:tgtEl>
                                        <p:attrNameLst>
                                          <p:attrName>style.visibility</p:attrName>
                                        </p:attrNameLst>
                                      </p:cBhvr>
                                      <p:to>
                                        <p:strVal val="visible"/>
                                      </p:to>
                                    </p:set>
                                    <p:animEffect transition="in" filter="wipe(right)">
                                      <p:cBhvr>
                                        <p:cTn id="81" dur="500"/>
                                        <p:tgtEl>
                                          <p:spTgt spid="197"/>
                                        </p:tgtEl>
                                      </p:cBhvr>
                                    </p:animEffect>
                                  </p:childTnLst>
                                </p:cTn>
                              </p:par>
                            </p:childTnLst>
                          </p:cTn>
                        </p:par>
                        <p:par>
                          <p:cTn id="82" fill="hold">
                            <p:stCondLst>
                              <p:cond delay="2900"/>
                            </p:stCondLst>
                            <p:childTnLst>
                              <p:par>
                                <p:cTn id="83" presetID="10" presetClass="entr" presetSubtype="0" fill="hold" grpId="0" nodeType="afterEffect">
                                  <p:stCondLst>
                                    <p:cond delay="0"/>
                                  </p:stCondLst>
                                  <p:childTnLst>
                                    <p:set>
                                      <p:cBhvr>
                                        <p:cTn id="84" dur="1" fill="hold">
                                          <p:stCondLst>
                                            <p:cond delay="0"/>
                                          </p:stCondLst>
                                        </p:cTn>
                                        <p:tgtEl>
                                          <p:spTgt spid="206"/>
                                        </p:tgtEl>
                                        <p:attrNameLst>
                                          <p:attrName>style.visibility</p:attrName>
                                        </p:attrNameLst>
                                      </p:cBhvr>
                                      <p:to>
                                        <p:strVal val="visible"/>
                                      </p:to>
                                    </p:set>
                                    <p:animEffect transition="in" filter="fade">
                                      <p:cBhvr>
                                        <p:cTn id="85" dur="350"/>
                                        <p:tgtEl>
                                          <p:spTgt spid="206"/>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06"/>
                                        </p:tgtEl>
                                      </p:cBhvr>
                                    </p:animEffect>
                                    <p:animScale>
                                      <p:cBhvr>
                                        <p:cTn id="88" dur="200" autoRev="1" fill="hold"/>
                                        <p:tgtEl>
                                          <p:spTgt spid="206"/>
                                        </p:tgtEl>
                                      </p:cBhvr>
                                      <p:by x="105000" y="105000"/>
                                    </p:animScale>
                                  </p:childTnLst>
                                </p:cTn>
                              </p:par>
                            </p:childTnLst>
                          </p:cTn>
                        </p:par>
                        <p:par>
                          <p:cTn id="89" fill="hold">
                            <p:stCondLst>
                              <p:cond delay="3300"/>
                            </p:stCondLst>
                            <p:childTnLst>
                              <p:par>
                                <p:cTn id="90" presetID="10" presetClass="entr" presetSubtype="0" fill="hold" grpId="0" nodeType="afterEffect">
                                  <p:stCondLst>
                                    <p:cond delay="0"/>
                                  </p:stCondLst>
                                  <p:childTnLst>
                                    <p:set>
                                      <p:cBhvr>
                                        <p:cTn id="91" dur="1" fill="hold">
                                          <p:stCondLst>
                                            <p:cond delay="0"/>
                                          </p:stCondLst>
                                        </p:cTn>
                                        <p:tgtEl>
                                          <p:spTgt spid="205"/>
                                        </p:tgtEl>
                                        <p:attrNameLst>
                                          <p:attrName>style.visibility</p:attrName>
                                        </p:attrNameLst>
                                      </p:cBhvr>
                                      <p:to>
                                        <p:strVal val="visible"/>
                                      </p:to>
                                    </p:set>
                                    <p:animEffect transition="in" filter="fade">
                                      <p:cBhvr>
                                        <p:cTn id="92"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959350" y="984250"/>
            <a:ext cx="1774825" cy="1773238"/>
            <a:chOff x="523649" y="2000605"/>
            <a:chExt cx="2671496" cy="2671496"/>
          </a:xfrm>
          <a:solidFill>
            <a:srgbClr val="D9AA27"/>
          </a:solidFill>
        </p:grpSpPr>
        <p:sp>
          <p:nvSpPr>
            <p:cNvPr id="68" name="Rectangle 10"/>
            <p:cNvSpPr/>
            <p:nvPr/>
          </p:nvSpPr>
          <p:spPr bwMode="auto">
            <a:xfrm>
              <a:off x="523649" y="200060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a:grpSpLocks/>
          </p:cNvGrpSpPr>
          <p:nvPr/>
        </p:nvGrpSpPr>
        <p:grpSpPr bwMode="auto">
          <a:xfrm>
            <a:off x="6831013" y="984250"/>
            <a:ext cx="1774825" cy="1773238"/>
            <a:chOff x="3344876" y="2000605"/>
            <a:chExt cx="2671496" cy="2671496"/>
          </a:xfrm>
          <a:solidFill>
            <a:schemeClr val="accent2">
              <a:lumMod val="75000"/>
            </a:schemeClr>
          </a:solidFill>
        </p:grpSpPr>
        <p:sp>
          <p:nvSpPr>
            <p:cNvPr id="71" name="Rectangle 13"/>
            <p:cNvSpPr/>
            <p:nvPr/>
          </p:nvSpPr>
          <p:spPr bwMode="auto">
            <a:xfrm>
              <a:off x="3344876" y="200060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a:grpSpLocks/>
          </p:cNvGrpSpPr>
          <p:nvPr/>
        </p:nvGrpSpPr>
        <p:grpSpPr bwMode="auto">
          <a:xfrm>
            <a:off x="6831013" y="2859088"/>
            <a:ext cx="1774825" cy="1774825"/>
            <a:chOff x="8987331" y="2006755"/>
            <a:chExt cx="2671496" cy="2671496"/>
          </a:xfrm>
          <a:solidFill>
            <a:srgbClr val="D9AA27"/>
          </a:solidFill>
        </p:grpSpPr>
        <p:sp>
          <p:nvSpPr>
            <p:cNvPr id="74" name="Rectangle 19"/>
            <p:cNvSpPr/>
            <p:nvPr/>
          </p:nvSpPr>
          <p:spPr bwMode="auto">
            <a:xfrm>
              <a:off x="8987331" y="2006755"/>
              <a:ext cx="2671496" cy="2671496"/>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a:grpSpLocks/>
          </p:cNvGrpSpPr>
          <p:nvPr/>
        </p:nvGrpSpPr>
        <p:grpSpPr bwMode="auto">
          <a:xfrm>
            <a:off x="4959350" y="2859088"/>
            <a:ext cx="1774825" cy="1774825"/>
            <a:chOff x="7153762" y="3619300"/>
            <a:chExt cx="1877134" cy="1877134"/>
          </a:xfrm>
          <a:solidFill>
            <a:schemeClr val="accent2">
              <a:lumMod val="75000"/>
            </a:schemeClr>
          </a:solidFill>
        </p:grpSpPr>
        <p:sp>
          <p:nvSpPr>
            <p:cNvPr id="77" name="Rectangle 16"/>
            <p:cNvSpPr/>
            <p:nvPr/>
          </p:nvSpPr>
          <p:spPr bwMode="auto">
            <a:xfrm>
              <a:off x="7153762" y="3619300"/>
              <a:ext cx="1877134" cy="1877134"/>
            </a:xfrm>
            <a:prstGeom prst="rect">
              <a:avLst/>
            </a:prstGeom>
            <a:grp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6">
            <a:grayscl/>
            <a:extLst>
              <a:ext uri="{28A0092B-C50C-407E-A947-70E740481C1C}">
                <a14:useLocalDpi xmlns:a14="http://schemas.microsoft.com/office/drawing/2010/main" val="0"/>
              </a:ext>
            </a:extLst>
          </a:blip>
          <a:srcRect t="13971" b="3754"/>
          <a:stretch>
            <a:fillRect/>
          </a:stretch>
        </p:blipFill>
        <p:spPr bwMode="auto">
          <a:xfrm>
            <a:off x="1116013" y="984250"/>
            <a:ext cx="3716337"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32" name="组合 31"/>
          <p:cNvGrpSpPr/>
          <p:nvPr/>
        </p:nvGrpSpPr>
        <p:grpSpPr>
          <a:xfrm>
            <a:off x="352591" y="688270"/>
            <a:ext cx="9369259"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3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tretch>
            <a:fillRect/>
          </a:stretch>
        </p:blipFill>
        <p:spPr>
          <a:xfrm>
            <a:off x="0" y="162"/>
            <a:ext cx="9721850" cy="5400351"/>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67" name="图片 66"/>
          <p:cNvPicPr>
            <a:picLocks noChangeAspect="1"/>
          </p:cNvPicPr>
          <p:nvPr/>
        </p:nvPicPr>
        <p:blipFill rotWithShape="1">
          <a:blip r:embed="rId5">
            <a:extLst>
              <a:ext uri="{28A0092B-C50C-407E-A947-70E740481C1C}">
                <a14:useLocalDpi xmlns:a14="http://schemas.microsoft.com/office/drawing/2010/main" val="0"/>
              </a:ext>
            </a:extLst>
          </a:blip>
          <a:srcRect b="2266"/>
          <a:stretch/>
        </p:blipFill>
        <p:spPr>
          <a:xfrm>
            <a:off x="4212108" y="241199"/>
            <a:ext cx="5194687" cy="4806731"/>
          </a:xfrm>
          <a:prstGeom prst="rect">
            <a:avLst/>
          </a:prstGeom>
          <a:effectLst>
            <a:outerShdw blurRad="76200" dir="13500000" sy="23000" kx="1200000" algn="br" rotWithShape="0">
              <a:prstClr val="black">
                <a:alpha val="20000"/>
              </a:prstClr>
            </a:outerShdw>
          </a:effectLst>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2108" y="-195894"/>
            <a:ext cx="3899924" cy="3698756"/>
          </a:xfrm>
          <a:prstGeom prst="rect">
            <a:avLst/>
          </a:prstGeom>
        </p:spPr>
      </p:pic>
      <p:sp>
        <p:nvSpPr>
          <p:cNvPr id="36" name="文本框 2"/>
          <p:cNvSpPr txBox="1">
            <a:spLocks noChangeArrowheads="1"/>
          </p:cNvSpPr>
          <p:nvPr/>
        </p:nvSpPr>
        <p:spPr bwMode="auto">
          <a:xfrm>
            <a:off x="563161" y="540096"/>
            <a:ext cx="4952858" cy="1113388"/>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6600" b="1" dirty="0" smtClean="0">
                <a:solidFill>
                  <a:schemeClr val="bg1"/>
                </a:solidFill>
              </a:rPr>
              <a:t>自动化理财</a:t>
            </a:r>
            <a:endParaRPr lang="en-US" altLang="zh-CN" sz="6600" b="1" dirty="0" smtClean="0">
              <a:solidFill>
                <a:schemeClr val="bg1"/>
              </a:solidFill>
            </a:endParaRPr>
          </a:p>
        </p:txBody>
      </p:sp>
      <p:sp>
        <p:nvSpPr>
          <p:cNvPr id="37" name="矩形 36"/>
          <p:cNvSpPr>
            <a:spLocks noChangeArrowheads="1"/>
          </p:cNvSpPr>
          <p:nvPr/>
        </p:nvSpPr>
        <p:spPr bwMode="auto">
          <a:xfrm>
            <a:off x="724877" y="4500537"/>
            <a:ext cx="4381253" cy="359335"/>
          </a:xfrm>
          <a:prstGeom prst="rect">
            <a:avLst/>
          </a:prstGeom>
          <a:solidFill>
            <a:schemeClr val="accent2">
              <a:lumMod val="75000"/>
            </a:schemeClr>
          </a:solidFill>
          <a:ln>
            <a:noFill/>
          </a:ln>
          <a:extLst/>
        </p:spPr>
        <p:txBody>
          <a:bodyPr wrap="square" lIns="96780" tIns="48390" rIns="96780" bIns="48390">
            <a:spAutoFit/>
          </a:bodyPr>
          <a:lstStyle/>
          <a:p>
            <a:pPr algn="ctr"/>
            <a:r>
              <a:rPr lang="zh-CN" altLang="en-US" sz="1700" dirty="0" smtClean="0">
                <a:solidFill>
                  <a:schemeClr val="bg1"/>
                </a:solidFill>
                <a:ea typeface="微软雅黑" pitchFamily="34" charset="-122"/>
              </a:rPr>
              <a:t>适用于工 计划 </a:t>
            </a:r>
            <a:r>
              <a:rPr lang="en-US" altLang="zh-CN" sz="1700" dirty="0" smtClean="0">
                <a:solidFill>
                  <a:schemeClr val="bg1"/>
                </a:solidFill>
                <a:ea typeface="微软雅黑" pitchFamily="34" charset="-122"/>
              </a:rPr>
              <a:t>/ </a:t>
            </a:r>
            <a:r>
              <a:rPr lang="zh-CN" altLang="en-US" sz="1700" dirty="0" smtClean="0">
                <a:solidFill>
                  <a:schemeClr val="bg1"/>
                </a:solidFill>
                <a:ea typeface="微软雅黑" pitchFamily="34" charset="-122"/>
              </a:rPr>
              <a:t>年终总结 </a:t>
            </a:r>
            <a:r>
              <a:rPr lang="en-US" altLang="zh-CN" sz="1700" dirty="0" smtClean="0">
                <a:solidFill>
                  <a:schemeClr val="bg1"/>
                </a:solidFill>
                <a:ea typeface="微软雅黑" pitchFamily="34" charset="-122"/>
              </a:rPr>
              <a:t>/ </a:t>
            </a:r>
            <a:r>
              <a:rPr lang="zh-CN" altLang="en-US" sz="1700" dirty="0">
                <a:solidFill>
                  <a:schemeClr val="bg1"/>
                </a:solidFill>
                <a:ea typeface="微软雅黑" pitchFamily="34" charset="-122"/>
              </a:rPr>
              <a:t>会议</a:t>
            </a:r>
            <a:r>
              <a:rPr lang="zh-CN" altLang="en-US" sz="1700" dirty="0" smtClean="0">
                <a:solidFill>
                  <a:schemeClr val="bg1"/>
                </a:solidFill>
                <a:ea typeface="微软雅黑" pitchFamily="34" charset="-122"/>
              </a:rPr>
              <a:t>发言等</a:t>
            </a:r>
            <a:endParaRPr lang="zh-CN" altLang="en-US" sz="1700" dirty="0">
              <a:solidFill>
                <a:schemeClr val="bg1"/>
              </a:solidFill>
              <a:ea typeface="微软雅黑" pitchFamily="34" charset="-122"/>
            </a:endParaRPr>
          </a:p>
        </p:txBody>
      </p:sp>
      <p:sp>
        <p:nvSpPr>
          <p:cNvPr id="38" name="文本框 2"/>
          <p:cNvSpPr txBox="1">
            <a:spLocks noChangeArrowheads="1"/>
          </p:cNvSpPr>
          <p:nvPr/>
        </p:nvSpPr>
        <p:spPr bwMode="auto">
          <a:xfrm>
            <a:off x="617084" y="1653484"/>
            <a:ext cx="4381253" cy="682501"/>
          </a:xfrm>
          <a:prstGeom prst="rect">
            <a:avLst/>
          </a:prstGeom>
          <a:noFill/>
          <a:ln>
            <a:noFill/>
          </a:ln>
          <a:extLst/>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3800" spc="300" dirty="0" smtClean="0">
                <a:solidFill>
                  <a:schemeClr val="bg1"/>
                </a:solidFill>
              </a:rPr>
              <a:t>金融投资</a:t>
            </a:r>
            <a:r>
              <a:rPr lang="en-US" altLang="zh-CN" sz="3800" spc="300" dirty="0" smtClean="0">
                <a:solidFill>
                  <a:schemeClr val="bg1"/>
                </a:solidFill>
              </a:rPr>
              <a:t>PPT</a:t>
            </a:r>
            <a:r>
              <a:rPr lang="zh-CN" altLang="en-US" sz="3800" spc="300" dirty="0" smtClean="0">
                <a:solidFill>
                  <a:schemeClr val="bg1"/>
                </a:solidFill>
              </a:rPr>
              <a:t>模板</a:t>
            </a:r>
            <a:endParaRPr lang="zh-CN" altLang="en-US" sz="3800" spc="300" dirty="0">
              <a:solidFill>
                <a:schemeClr val="bg1"/>
              </a:solidFill>
            </a:endParaRPr>
          </a:p>
        </p:txBody>
      </p:sp>
      <p:pic>
        <p:nvPicPr>
          <p:cNvPr id="63" name="图片 62"/>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25026" y="2891154"/>
            <a:ext cx="894497" cy="1016000"/>
          </a:xfrm>
          <a:prstGeom prst="rect">
            <a:avLst/>
          </a:prstGeom>
          <a:effectLst>
            <a:outerShdw blurRad="50800" dist="38100" dir="2700000" algn="tl" rotWithShape="0">
              <a:prstClr val="black">
                <a:alpha val="40000"/>
              </a:prstClr>
            </a:outerShdw>
          </a:effectLst>
        </p:spPr>
      </p:pic>
      <p:pic>
        <p:nvPicPr>
          <p:cNvPr id="66" name="图片 65"/>
          <p:cNvPicPr>
            <a:picLocks noChangeAspect="1"/>
          </p:cNvPicPr>
          <p:nvPr/>
        </p:nvPicPr>
        <p:blipFill rotWithShape="1">
          <a:blip r:embed="rId8" cstate="print">
            <a:extLst>
              <a:ext uri="{28A0092B-C50C-407E-A947-70E740481C1C}">
                <a14:useLocalDpi xmlns:a14="http://schemas.microsoft.com/office/drawing/2010/main" val="0"/>
              </a:ext>
            </a:extLst>
          </a:blip>
          <a:srcRect t="-10631"/>
          <a:stretch/>
        </p:blipFill>
        <p:spPr>
          <a:xfrm>
            <a:off x="3039590" y="2644565"/>
            <a:ext cx="894497" cy="1016000"/>
          </a:xfrm>
          <a:prstGeom prst="rect">
            <a:avLst/>
          </a:prstGeom>
          <a:effectLst>
            <a:outerShdw blurRad="50800" dist="38100" dir="2700000" algn="tl" rotWithShape="0">
              <a:prstClr val="black">
                <a:alpha val="40000"/>
              </a:prstClr>
            </a:outerShdw>
          </a:effectLst>
        </p:spPr>
      </p:pic>
      <p:pic>
        <p:nvPicPr>
          <p:cNvPr id="64" name="图片 6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rot="1053693">
            <a:off x="724443" y="2584124"/>
            <a:ext cx="646731" cy="7345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92467795"/>
      </p:ext>
    </p:extLst>
  </p:cSld>
  <p:clrMapOvr>
    <a:masterClrMapping/>
  </p:clrMapOvr>
  <mc:AlternateContent xmlns:mc="http://schemas.openxmlformats.org/markup-compatibility/2006" xmlns:p14="http://schemas.microsoft.com/office/powerpoint/2010/main">
    <mc:Choice Requires="p14">
      <p:transition spd="slow" advClick="0" advTm="14000">
        <p14:flash/>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1000" fill="hold"/>
                                        <p:tgtEl>
                                          <p:spTgt spid="67"/>
                                        </p:tgtEl>
                                      </p:cBhvr>
                                      <p:by x="150000" y="150000"/>
                                    </p:animScale>
                                  </p:childTnLst>
                                </p:cTn>
                              </p:par>
                              <p:par>
                                <p:cTn id="15" presetID="10" presetClass="exit" presetSubtype="0" fill="hold" nodeType="withEffect">
                                  <p:stCondLst>
                                    <p:cond delay="0"/>
                                  </p:stCondLst>
                                  <p:childTnLst>
                                    <p:animEffect transition="out" filter="fade">
                                      <p:cBhvr>
                                        <p:cTn id="16" dur="1000"/>
                                        <p:tgtEl>
                                          <p:spTgt spid="67"/>
                                        </p:tgtEl>
                                      </p:cBhvr>
                                    </p:animEffect>
                                    <p:set>
                                      <p:cBhvr>
                                        <p:cTn id="17" dur="1" fill="hold">
                                          <p:stCondLst>
                                            <p:cond delay="999"/>
                                          </p:stCondLst>
                                        </p:cTn>
                                        <p:tgtEl>
                                          <p:spTgt spid="67"/>
                                        </p:tgtEl>
                                        <p:attrNameLst>
                                          <p:attrName>style.visibility</p:attrName>
                                        </p:attrNameLst>
                                      </p:cBhvr>
                                      <p:to>
                                        <p:strVal val="hidden"/>
                                      </p:to>
                                    </p:set>
                                  </p:childTnLst>
                                </p:cTn>
                              </p:par>
                            </p:childTnLst>
                          </p:cTn>
                        </p:par>
                        <p:par>
                          <p:cTn id="18" fill="hold">
                            <p:stCondLst>
                              <p:cond delay="2000"/>
                            </p:stCondLst>
                            <p:childTnLst>
                              <p:par>
                                <p:cTn id="19" presetID="2" presetClass="entr" presetSubtype="2" fill="hold" grpId="0" nodeType="afterEffect">
                                  <p:stCondLst>
                                    <p:cond delay="0"/>
                                  </p:stCondLst>
                                  <p:iterate type="lt">
                                    <p:tmPct val="10000"/>
                                  </p:iterate>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0" fill="hold"/>
                                        <p:tgtEl>
                                          <p:spTgt spid="36"/>
                                        </p:tgtEl>
                                        <p:attrNameLst>
                                          <p:attrName>ppt_x</p:attrName>
                                        </p:attrNameLst>
                                      </p:cBhvr>
                                      <p:tavLst>
                                        <p:tav tm="0">
                                          <p:val>
                                            <p:strVal val="1+#ppt_w/2"/>
                                          </p:val>
                                        </p:tav>
                                        <p:tav tm="100000">
                                          <p:val>
                                            <p:strVal val="#ppt_x"/>
                                          </p:val>
                                        </p:tav>
                                      </p:tavLst>
                                    </p:anim>
                                    <p:anim calcmode="lin" valueType="num">
                                      <p:cBhvr additive="base">
                                        <p:cTn id="22" dur="10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0"/>
                                  </p:stCondLst>
                                  <p:iterate type="lt">
                                    <p:tmPct val="10000"/>
                                  </p:iterate>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1+#ppt_w/2"/>
                                          </p:val>
                                        </p:tav>
                                        <p:tav tm="100000">
                                          <p:val>
                                            <p:strVal val="#ppt_x"/>
                                          </p:val>
                                        </p:tav>
                                      </p:tavLst>
                                    </p:anim>
                                    <p:anim calcmode="lin" valueType="num">
                                      <p:cBhvr additive="base">
                                        <p:cTn id="26" dur="10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 calcmode="lin" valueType="num">
                                      <p:cBhvr additive="base">
                                        <p:cTn id="29" dur="2000" fill="hold"/>
                                        <p:tgtEl>
                                          <p:spTgt spid="63"/>
                                        </p:tgtEl>
                                        <p:attrNameLst>
                                          <p:attrName>ppt_x</p:attrName>
                                        </p:attrNameLst>
                                      </p:cBhvr>
                                      <p:tavLst>
                                        <p:tav tm="0">
                                          <p:val>
                                            <p:strVal val="#ppt_x"/>
                                          </p:val>
                                        </p:tav>
                                        <p:tav tm="100000">
                                          <p:val>
                                            <p:strVal val="#ppt_x"/>
                                          </p:val>
                                        </p:tav>
                                      </p:tavLst>
                                    </p:anim>
                                    <p:anim calcmode="lin" valueType="num">
                                      <p:cBhvr additive="base">
                                        <p:cTn id="30" dur="2000" fill="hold"/>
                                        <p:tgtEl>
                                          <p:spTgt spid="63"/>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10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2000" fill="hold"/>
                                        <p:tgtEl>
                                          <p:spTgt spid="66"/>
                                        </p:tgtEl>
                                        <p:attrNameLst>
                                          <p:attrName>ppt_x</p:attrName>
                                        </p:attrNameLst>
                                      </p:cBhvr>
                                      <p:tavLst>
                                        <p:tav tm="0">
                                          <p:val>
                                            <p:strVal val="#ppt_x"/>
                                          </p:val>
                                        </p:tav>
                                        <p:tav tm="100000">
                                          <p:val>
                                            <p:strVal val="#ppt_x"/>
                                          </p:val>
                                        </p:tav>
                                      </p:tavLst>
                                    </p:anim>
                                    <p:anim calcmode="lin" valueType="num">
                                      <p:cBhvr additive="base">
                                        <p:cTn id="34" dur="2000" fill="hold"/>
                                        <p:tgtEl>
                                          <p:spTgt spid="66"/>
                                        </p:tgtEl>
                                        <p:attrNameLst>
                                          <p:attrName>ppt_y</p:attrName>
                                        </p:attrNameLst>
                                      </p:cBhvr>
                                      <p:tavLst>
                                        <p:tav tm="0">
                                          <p:val>
                                            <p:strVal val="0-#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3"/>
                                        </p:tgtEl>
                                        <p:attrNameLst>
                                          <p:attrName>r</p:attrName>
                                        </p:attrNameLst>
                                      </p:cBhvr>
                                    </p:animRot>
                                  </p:childTnLst>
                                </p:cTn>
                              </p:par>
                              <p:par>
                                <p:cTn id="37" presetID="8" presetClass="emph" presetSubtype="0" fill="hold" nodeType="withEffect">
                                  <p:stCondLst>
                                    <p:cond delay="1000"/>
                                  </p:stCondLst>
                                  <p:childTnLst>
                                    <p:animRot by="21600000">
                                      <p:cBhvr>
                                        <p:cTn id="38" dur="2000" fill="hold"/>
                                        <p:tgtEl>
                                          <p:spTgt spid="66"/>
                                        </p:tgtEl>
                                        <p:attrNameLst>
                                          <p:attrName>r</p:attrName>
                                        </p:attrNameLst>
                                      </p:cBhvr>
                                    </p:animRot>
                                  </p:childTnLst>
                                </p:cTn>
                              </p:par>
                              <p:par>
                                <p:cTn id="39" presetID="2" presetClass="entr" presetSubtype="1" fill="hold" nodeType="withEffect">
                                  <p:stCondLst>
                                    <p:cond delay="50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2000" fill="hold"/>
                                        <p:tgtEl>
                                          <p:spTgt spid="64"/>
                                        </p:tgtEl>
                                        <p:attrNameLst>
                                          <p:attrName>ppt_x</p:attrName>
                                        </p:attrNameLst>
                                      </p:cBhvr>
                                      <p:tavLst>
                                        <p:tav tm="0">
                                          <p:val>
                                            <p:strVal val="#ppt_x"/>
                                          </p:val>
                                        </p:tav>
                                        <p:tav tm="100000">
                                          <p:val>
                                            <p:strVal val="#ppt_x"/>
                                          </p:val>
                                        </p:tav>
                                      </p:tavLst>
                                    </p:anim>
                                    <p:anim calcmode="lin" valueType="num">
                                      <p:cBhvr additive="base">
                                        <p:cTn id="42" dur="2000" fill="hold"/>
                                        <p:tgtEl>
                                          <p:spTgt spid="64"/>
                                        </p:tgtEl>
                                        <p:attrNameLst>
                                          <p:attrName>ppt_y</p:attrName>
                                        </p:attrNameLst>
                                      </p:cBhvr>
                                      <p:tavLst>
                                        <p:tav tm="0">
                                          <p:val>
                                            <p:strVal val="0-#ppt_h/2"/>
                                          </p:val>
                                        </p:tav>
                                        <p:tav tm="100000">
                                          <p:val>
                                            <p:strVal val="#ppt_y"/>
                                          </p:val>
                                        </p:tav>
                                      </p:tavLst>
                                    </p:anim>
                                  </p:childTnLst>
                                </p:cTn>
                              </p:par>
                              <p:par>
                                <p:cTn id="43" presetID="8" presetClass="emph" presetSubtype="0" fill="hold" nodeType="withEffect">
                                  <p:stCondLst>
                                    <p:cond delay="500"/>
                                  </p:stCondLst>
                                  <p:childTnLst>
                                    <p:animRot by="21600000">
                                      <p:cBhvr>
                                        <p:cTn id="44" dur="2000" fill="hold"/>
                                        <p:tgtEl>
                                          <p:spTgt spid="64"/>
                                        </p:tgtEl>
                                        <p:attrNameLst>
                                          <p:attrName>r</p:attrName>
                                        </p:attrNameLst>
                                      </p:cBhvr>
                                    </p:animRot>
                                  </p:childTnLst>
                                </p:cTn>
                              </p:par>
                            </p:childTnLst>
                          </p:cTn>
                        </p:par>
                        <p:par>
                          <p:cTn id="45" fill="hold">
                            <p:stCondLst>
                              <p:cond delay="5800"/>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7"/>
                                        </p:tgtEl>
                                        <p:attrNameLst>
                                          <p:attrName>style.visibility</p:attrName>
                                        </p:attrNameLst>
                                      </p:cBhvr>
                                      <p:to>
                                        <p:strVal val="visible"/>
                                      </p:to>
                                    </p:set>
                                    <p:anim calcmode="lin" valueType="num">
                                      <p:cBhvr additive="base">
                                        <p:cTn id="48" dur="1000" fill="hold"/>
                                        <p:tgtEl>
                                          <p:spTgt spid="37"/>
                                        </p:tgtEl>
                                        <p:attrNameLst>
                                          <p:attrName>ppt_x</p:attrName>
                                        </p:attrNameLst>
                                      </p:cBhvr>
                                      <p:tavLst>
                                        <p:tav tm="0">
                                          <p:val>
                                            <p:strVal val="#ppt_x"/>
                                          </p:val>
                                        </p:tav>
                                        <p:tav tm="100000">
                                          <p:val>
                                            <p:strVal val="#ppt_x"/>
                                          </p:val>
                                        </p:tav>
                                      </p:tavLst>
                                    </p:anim>
                                    <p:anim calcmode="lin" valueType="num">
                                      <p:cBhvr additive="base">
                                        <p:cTn id="49" dur="1000" fill="hold"/>
                                        <p:tgtEl>
                                          <p:spTgt spid="37"/>
                                        </p:tgtEl>
                                        <p:attrNameLst>
                                          <p:attrName>ppt_y</p:attrName>
                                        </p:attrNameLst>
                                      </p:cBhvr>
                                      <p:tavLst>
                                        <p:tav tm="0">
                                          <p:val>
                                            <p:strVal val="1+#ppt_h/2"/>
                                          </p:val>
                                        </p:tav>
                                        <p:tav tm="100000">
                                          <p:val>
                                            <p:strVal val="#ppt_y"/>
                                          </p:val>
                                        </p:tav>
                                      </p:tavLst>
                                    </p:anim>
                                  </p:childTnLst>
                                </p:cTn>
                              </p:par>
                            </p:childTnLst>
                          </p:cTn>
                        </p:par>
                        <p:par>
                          <p:cTn id="50" fill="hold">
                            <p:stCondLst>
                              <p:cond delay="8400"/>
                            </p:stCondLst>
                            <p:childTnLst>
                              <p:par>
                                <p:cTn id="51" presetID="53" presetClass="entr" presetSubtype="16"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8900"/>
                            </p:stCondLst>
                            <p:childTnLst>
                              <p:par>
                                <p:cTn id="57" presetID="6" presetClass="emph" presetSubtype="0" fill="hold" nodeType="afterEffect">
                                  <p:stCondLst>
                                    <p:cond delay="0"/>
                                  </p:stCondLst>
                                  <p:childTnLst>
                                    <p:animScale>
                                      <p:cBhvr>
                                        <p:cTn id="58" dur="2000" fill="hold"/>
                                        <p:tgtEl>
                                          <p:spTgt spid="32"/>
                                        </p:tgtEl>
                                      </p:cBhvr>
                                      <p:by x="150000" y="150000"/>
                                    </p:animScale>
                                  </p:childTnLst>
                                </p:cTn>
                              </p:par>
                              <p:par>
                                <p:cTn id="59" presetID="6" presetClass="emph" presetSubtype="0" fill="hold" nodeType="withEffect">
                                  <p:stCondLst>
                                    <p:cond delay="0"/>
                                  </p:stCondLst>
                                  <p:childTnLst>
                                    <p:animScale>
                                      <p:cBhvr>
                                        <p:cTn id="60" dur="30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D9AA27"/>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D9AA27"/>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2">
              <a:lumMod val="75000"/>
            </a:schemeClr>
          </a:solidFill>
          <a:ln w="57150">
            <a:solidFill>
              <a:schemeClr val="bg1"/>
            </a:solidFill>
          </a:ln>
          <a:effectLst>
            <a:innerShdw blurRad="63500" dist="50800" dir="13500000">
              <a:prstClr val="black">
                <a:alpha val="50000"/>
              </a:prstClr>
            </a:innerShdw>
          </a:effectLst>
          <a:ex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6" y="1219842"/>
            <a:ext cx="715648" cy="707087"/>
            <a:chOff x="6409426" y="1173624"/>
            <a:chExt cx="962086" cy="962084"/>
          </a:xfrm>
          <a:solidFill>
            <a:schemeClr val="accent2">
              <a:lumMod val="75000"/>
            </a:schemeClr>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grp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2">
              <a:lumMod val="75000"/>
            </a:schemeClr>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lumMod val="75000"/>
            </a:schemeClr>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chemeClr val="accent2">
              <a:lumMod val="75000"/>
            </a:schemeClr>
          </a:solidFill>
        </p:grpSpPr>
        <p:sp>
          <p:nvSpPr>
            <p:cNvPr id="91" name="椭圆 90"/>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9" name="组合 48"/>
          <p:cNvGrpSpPr/>
          <p:nvPr/>
        </p:nvGrpSpPr>
        <p:grpSpPr>
          <a:xfrm>
            <a:off x="352591" y="688270"/>
            <a:ext cx="9369259"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0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3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26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1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1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46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1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56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1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66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1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76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rgbClr val="D9AA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801" fontAlgn="auto">
              <a:spcBef>
                <a:spcPts val="0"/>
              </a:spcBef>
              <a:spcAft>
                <a:spcPts val="0"/>
              </a:spcAft>
              <a:defRPr/>
            </a:pPr>
            <a:r>
              <a:rPr lang="zh-CN" altLang="en-US" sz="1700" dirty="0" smtClean="0">
                <a:gradFill>
                  <a:gsLst>
                    <a:gs pos="0">
                      <a:srgbClr val="FFFFFF"/>
                    </a:gs>
                    <a:gs pos="100000">
                      <a:srgbClr val="FFFFFF"/>
                    </a:gs>
                  </a:gsLst>
                  <a:lin ang="5400000" scaled="0"/>
                </a:gradFill>
                <a:latin typeface="微软雅黑" pitchFamily="34" charset="-122"/>
              </a:rPr>
              <a:t>单击</a:t>
            </a:r>
            <a:r>
              <a:rPr lang="zh-CN" altLang="en-US" sz="1700" dirty="0">
                <a:gradFill>
                  <a:gsLst>
                    <a:gs pos="0">
                      <a:srgbClr val="FFFFFF"/>
                    </a:gs>
                    <a:gs pos="100000">
                      <a:srgbClr val="FFFFFF"/>
                    </a:gs>
                  </a:gsLst>
                  <a:lin ang="5400000" scaled="0"/>
                </a:gradFill>
                <a:latin typeface="微软雅黑" pitchFamily="34" charset="-122"/>
              </a:rPr>
              <a:t>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 name="组合 15"/>
          <p:cNvGrpSpPr/>
          <p:nvPr/>
        </p:nvGrpSpPr>
        <p:grpSpPr>
          <a:xfrm>
            <a:off x="352591" y="688270"/>
            <a:ext cx="9369259"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A27802"/>
          </a:solidFill>
          <a:ln>
            <a:noFill/>
          </a:ln>
          <a:extLst/>
        </p:spPr>
        <p:txBody>
          <a:bodyPr lIns="57125" tIns="28565" rIns="57125" bIns="28565"/>
          <a:lstStyle/>
          <a:p>
            <a:pPr defTabSz="967801" fontAlgn="auto">
              <a:spcBef>
                <a:spcPts val="0"/>
              </a:spcBef>
              <a:spcAft>
                <a:spcPts val="0"/>
              </a:spcAft>
              <a:defRPr/>
            </a:pPr>
            <a:endParaRPr lang="en-US" dirty="0">
              <a:latin typeface="+mn-lt"/>
              <a:ea typeface="+mn-ea"/>
            </a:endParaRPr>
          </a:p>
        </p:txBody>
      </p:sp>
    </p:spTree>
    <p:extLst>
      <p:ext uri="{BB962C8B-B14F-4D97-AF65-F5344CB8AC3E}">
        <p14:creationId xmlns:p14="http://schemas.microsoft.com/office/powerpoint/2010/main" val="19061162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nodeType="afterGroup">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nodeType="afterGroup">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nodeType="afterGroup">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27" name="圆角矩形 5"/>
          <p:cNvSpPr>
            <a:spLocks/>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rgbClr val="D9AA27"/>
          </a:solidFill>
          <a:ln>
            <a:noFill/>
          </a:ln>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rgbClr val="D9AA27"/>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2">
              <a:lumMod val="75000"/>
            </a:schemeClr>
          </a:solidFill>
          <a:ln w="9525" cap="flat" cmpd="sng" algn="ctr">
            <a:noFill/>
            <a:prstDash val="solid"/>
            <a:round/>
            <a:headEnd type="none" w="med" len="med"/>
            <a:tailEnd type="none" w="med" len="med"/>
          </a:ln>
          <a:effectLst/>
          <a:extLst/>
        </p:spPr>
        <p:txBody>
          <a:bodyPr/>
          <a:lstStyle/>
          <a:p>
            <a:pPr defTabSz="914400">
              <a:buFont typeface="Arial"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lumMod val="75000"/>
                  </a:schemeClr>
                </a:solidFill>
                <a:latin typeface="+mn-ea"/>
                <a:ea typeface="+mn-ea"/>
              </a:rPr>
              <a:t>A</a:t>
            </a:r>
            <a:endParaRPr lang="zh-CN" altLang="en-US" sz="4000" b="1" dirty="0">
              <a:solidFill>
                <a:schemeClr val="accent2">
                  <a:lumMod val="75000"/>
                </a:schemeClr>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lumMod val="75000"/>
                  </a:schemeClr>
                </a:solidFill>
                <a:latin typeface="+mn-ea"/>
                <a:ea typeface="+mn-ea"/>
              </a:rPr>
              <a:t>B</a:t>
            </a:r>
            <a:endParaRPr lang="zh-CN" altLang="en-US" sz="4000" b="1" dirty="0">
              <a:solidFill>
                <a:schemeClr val="accent2">
                  <a:lumMod val="75000"/>
                </a:schemeClr>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400">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3"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24" name="组合 23"/>
          <p:cNvGrpSpPr/>
          <p:nvPr/>
        </p:nvGrpSpPr>
        <p:grpSpPr>
          <a:xfrm>
            <a:off x="352591" y="688270"/>
            <a:ext cx="9369259"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734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nodeType="afterGroup">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nodeType="afterGroup">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nodeType="afterGroup">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nodeType="afterGroup">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nodeType="afterGroup">
                            <p:stCondLst>
                              <p:cond delay="543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93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43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nodeType="afterGroup">
                            <p:stCondLst>
                              <p:cond delay="693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nodeType="afterGroup">
                            <p:stCondLst>
                              <p:cond delay="741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solidFill>
            <a:schemeClr val="accent2">
              <a:lumMod val="75000"/>
            </a:schemeClr>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solidFill>
            <a:srgbClr val="D9AA27"/>
          </a:solidFill>
          <a:ln w="381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03526" y="828675"/>
            <a:ext cx="1241425" cy="1439863"/>
            <a:chOff x="2803653"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solidFill>
              <a:schemeClr val="accent2">
                <a:lumMod val="75000"/>
              </a:schemeClr>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rgbClr val="005A9E"/>
                </a:solidFill>
                <a:latin typeface="Calibri"/>
                <a:ea typeface="+mn-ea"/>
              </a:endParaRPr>
            </a:p>
          </p:txBody>
        </p:sp>
        <p:sp>
          <p:nvSpPr>
            <p:cNvPr id="104" name="Title 3"/>
            <p:cNvSpPr txBox="1">
              <a:spLocks/>
            </p:cNvSpPr>
            <p:nvPr/>
          </p:nvSpPr>
          <p:spPr>
            <a:xfrm>
              <a:off x="3056114" y="1517664"/>
              <a:ext cx="796699" cy="827219"/>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01</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05025" y="2057399"/>
            <a:ext cx="1241425" cy="1439863"/>
            <a:chOff x="2105727" y="2344987"/>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solidFill>
              <a:srgbClr val="D9AA27"/>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555114"/>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02</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03526" y="3257550"/>
            <a:ext cx="1241425" cy="1439863"/>
            <a:chOff x="2803653"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solidFill>
              <a:srgbClr val="A27802"/>
            </a:solidFill>
            <a:ln w="1905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599563"/>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smtClean="0">
                  <a:solidFill>
                    <a:schemeClr val="bg1"/>
                  </a:solidFill>
                  <a:effectLst>
                    <a:innerShdw blurRad="63500" dist="50800" dir="13500000">
                      <a:prstClr val="black">
                        <a:alpha val="50000"/>
                      </a:prstClr>
                    </a:innerShdw>
                  </a:effectLst>
                  <a:latin typeface="微软雅黑" pitchFamily="34" charset="-122"/>
                </a:rPr>
                <a:t>03</a:t>
              </a:r>
              <a:endParaRPr lang="en-US" sz="3600" b="1" dirty="0">
                <a:solidFill>
                  <a:schemeClr val="bg1"/>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02225" y="1076325"/>
            <a:ext cx="2322513" cy="369888"/>
            <a:chOff x="1574602" y="3235045"/>
            <a:chExt cx="2322150" cy="370957"/>
          </a:xfrm>
          <a:solidFill>
            <a:schemeClr val="accent2">
              <a:lumMod val="75000"/>
            </a:schemeClr>
          </a:solidFill>
        </p:grpSpPr>
        <p:sp>
          <p:nvSpPr>
            <p:cNvPr id="112" name="五边形 111"/>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dirty="0">
                  <a:solidFill>
                    <a:schemeClr val="bg1"/>
                  </a:solidFill>
                  <a:latin typeface="微软雅黑" pitchFamily="34" charset="-122"/>
                </a:rPr>
                <a:t>01</a:t>
              </a:r>
              <a:r>
                <a:rPr lang="zh-CN" altLang="en-US" sz="1800" b="1" dirty="0">
                  <a:solidFill>
                    <a:schemeClr val="bg1"/>
                  </a:solidFill>
                  <a:latin typeface="微软雅黑" pitchFamily="34" charset="-122"/>
                </a:rPr>
                <a:t>单击填加标题</a:t>
              </a:r>
              <a:endParaRPr lang="en-US" sz="1800" b="1" dirty="0">
                <a:solidFill>
                  <a:schemeClr val="bg1"/>
                </a:solidFill>
                <a:latin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02225" y="2268538"/>
            <a:ext cx="2322513" cy="369887"/>
            <a:chOff x="1574602" y="3235045"/>
            <a:chExt cx="2322150" cy="370957"/>
          </a:xfrm>
          <a:solidFill>
            <a:srgbClr val="D9AA27"/>
          </a:solidFill>
        </p:grpSpPr>
        <p:sp>
          <p:nvSpPr>
            <p:cNvPr id="116" name="五边形 115"/>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02225" y="3513138"/>
            <a:ext cx="2322513" cy="371475"/>
            <a:chOff x="1574602" y="3235045"/>
            <a:chExt cx="2322150" cy="370957"/>
          </a:xfrm>
          <a:solidFill>
            <a:srgbClr val="AE8102"/>
          </a:solidFill>
        </p:grpSpPr>
        <p:sp>
          <p:nvSpPr>
            <p:cNvPr id="120" name="五边形 119"/>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4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43" name="组合 42"/>
          <p:cNvGrpSpPr/>
          <p:nvPr/>
        </p:nvGrpSpPr>
        <p:grpSpPr>
          <a:xfrm>
            <a:off x="352591" y="688270"/>
            <a:ext cx="9369259"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nodeType="afterGroup">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nodeType="afterGroup">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nodeType="afterGroup">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nodeType="afterGroup">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4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163" name="组合 162"/>
          <p:cNvGrpSpPr/>
          <p:nvPr/>
        </p:nvGrpSpPr>
        <p:grpSpPr>
          <a:xfrm>
            <a:off x="352591" y="688270"/>
            <a:ext cx="9369259"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1085547" y="1006731"/>
            <a:ext cx="3975852" cy="1261884"/>
            <a:chOff x="1907705" y="833239"/>
            <a:chExt cx="3739534" cy="1201795"/>
          </a:xfrm>
        </p:grpSpPr>
        <p:sp>
          <p:nvSpPr>
            <p:cNvPr id="272" name="任意多边形 271"/>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D9AA27"/>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3" name="矩形 272"/>
            <p:cNvSpPr/>
            <p:nvPr/>
          </p:nvSpPr>
          <p:spPr>
            <a:xfrm>
              <a:off x="1907705" y="1024438"/>
              <a:ext cx="102979" cy="801604"/>
            </a:xfrm>
            <a:prstGeom prst="rect">
              <a:avLst/>
            </a:prstGeom>
            <a:solidFill>
              <a:srgbClr val="D9AA27"/>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4"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ysClr val="window" lastClr="FFFFFF">
                <a:alpha val="59000"/>
              </a:sysClr>
            </a:solid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75" name="文本框 45"/>
            <p:cNvSpPr txBox="1"/>
            <p:nvPr/>
          </p:nvSpPr>
          <p:spPr>
            <a:xfrm>
              <a:off x="2052277" y="833239"/>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1</a:t>
              </a:r>
              <a:endParaRPr kumimoji="0" lang="zh-CN" altLang="en-US" sz="7600" b="1" i="0" u="none" strike="noStrike" kern="0" cap="none" spc="0" normalizeH="0" baseline="0" noProof="0" dirty="0">
                <a:ln>
                  <a:noFill/>
                </a:ln>
                <a:solidFill>
                  <a:prstClr val="white"/>
                </a:solidFill>
                <a:effectLst/>
                <a:uLnTx/>
                <a:uFillTx/>
              </a:endParaRPr>
            </a:p>
          </p:txBody>
        </p:sp>
        <p:sp>
          <p:nvSpPr>
            <p:cNvPr id="276" name="文本框 46"/>
            <p:cNvSpPr txBox="1"/>
            <p:nvPr/>
          </p:nvSpPr>
          <p:spPr>
            <a:xfrm>
              <a:off x="3393255" y="1024435"/>
              <a:ext cx="1076816" cy="36640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9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标题</a:t>
              </a:r>
              <a:endParaRPr kumimoji="0" lang="zh-CN" altLang="en-US" sz="19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77"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请输入你的内容你</a:t>
              </a: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algn="just" defTabSz="967753" eaLnBrk="1" fontAlgn="auto" latinLnBrk="0" hangingPunct="1">
                <a:lnSpc>
                  <a:spcPct val="15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78" name="组合 277"/>
          <p:cNvGrpSpPr/>
          <p:nvPr/>
        </p:nvGrpSpPr>
        <p:grpSpPr>
          <a:xfrm>
            <a:off x="1086587" y="1928152"/>
            <a:ext cx="3975852" cy="1261884"/>
            <a:chOff x="983374" y="1667240"/>
            <a:chExt cx="3739534" cy="1201795"/>
          </a:xfrm>
          <a:solidFill>
            <a:schemeClr val="accent2">
              <a:lumMod val="75000"/>
            </a:schemeClr>
          </a:solidFill>
        </p:grpSpPr>
        <p:sp>
          <p:nvSpPr>
            <p:cNvPr id="279" name="任意多边形 278"/>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0" name="矩形 279"/>
            <p:cNvSpPr/>
            <p:nvPr/>
          </p:nvSpPr>
          <p:spPr>
            <a:xfrm>
              <a:off x="983374" y="1858439"/>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1"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2" name="文本框 53"/>
            <p:cNvSpPr txBox="1"/>
            <p:nvPr/>
          </p:nvSpPr>
          <p:spPr>
            <a:xfrm>
              <a:off x="1127947" y="1667240"/>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2</a:t>
              </a:r>
              <a:endParaRPr kumimoji="0" lang="zh-CN" altLang="en-US" sz="7600" b="1" i="0" u="none" strike="noStrike" kern="0" cap="none" spc="0" normalizeH="0" baseline="0" noProof="0" dirty="0">
                <a:ln>
                  <a:noFill/>
                </a:ln>
                <a:solidFill>
                  <a:prstClr val="white"/>
                </a:solidFill>
                <a:effectLst/>
                <a:uLnTx/>
                <a:uFillTx/>
              </a:endParaRPr>
            </a:p>
          </p:txBody>
        </p:sp>
        <p:sp>
          <p:nvSpPr>
            <p:cNvPr id="283" name="文本框 54"/>
            <p:cNvSpPr txBox="1"/>
            <p:nvPr/>
          </p:nvSpPr>
          <p:spPr>
            <a:xfrm>
              <a:off x="2468924" y="1858436"/>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84" name="矩形 1"/>
            <p:cNvSpPr>
              <a:spLocks noChangeArrowheads="1"/>
            </p:cNvSpPr>
            <p:nvPr/>
          </p:nvSpPr>
          <p:spPr bwMode="auto">
            <a:xfrm>
              <a:off x="2468924" y="2128881"/>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85" name="组合 284"/>
          <p:cNvGrpSpPr/>
          <p:nvPr/>
        </p:nvGrpSpPr>
        <p:grpSpPr>
          <a:xfrm>
            <a:off x="1085547" y="2849575"/>
            <a:ext cx="3975852" cy="1261884"/>
            <a:chOff x="982395" y="2544785"/>
            <a:chExt cx="3739534" cy="1201795"/>
          </a:xfrm>
          <a:solidFill>
            <a:srgbClr val="D9AA27"/>
          </a:solidFill>
        </p:grpSpPr>
        <p:sp>
          <p:nvSpPr>
            <p:cNvPr id="286" name="任意多边形 285"/>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7" name="矩形 286"/>
            <p:cNvSpPr/>
            <p:nvPr/>
          </p:nvSpPr>
          <p:spPr>
            <a:xfrm>
              <a:off x="982395" y="2735984"/>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8"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89" name="文本框 60"/>
            <p:cNvSpPr txBox="1"/>
            <p:nvPr/>
          </p:nvSpPr>
          <p:spPr>
            <a:xfrm>
              <a:off x="1126967" y="2544785"/>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3</a:t>
              </a:r>
              <a:endParaRPr kumimoji="0" lang="zh-CN" altLang="en-US" sz="7600" b="1" i="0" u="none" strike="noStrike" kern="0" cap="none" spc="0" normalizeH="0" baseline="0" noProof="0" dirty="0">
                <a:ln>
                  <a:noFill/>
                </a:ln>
                <a:solidFill>
                  <a:prstClr val="white"/>
                </a:solidFill>
                <a:effectLst/>
                <a:uLnTx/>
                <a:uFillTx/>
              </a:endParaRPr>
            </a:p>
          </p:txBody>
        </p:sp>
        <p:sp>
          <p:nvSpPr>
            <p:cNvPr id="290" name="文本框 61"/>
            <p:cNvSpPr txBox="1"/>
            <p:nvPr/>
          </p:nvSpPr>
          <p:spPr>
            <a:xfrm>
              <a:off x="2467945" y="2735981"/>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91" name="矩形 1"/>
            <p:cNvSpPr>
              <a:spLocks noChangeArrowheads="1"/>
            </p:cNvSpPr>
            <p:nvPr/>
          </p:nvSpPr>
          <p:spPr bwMode="auto">
            <a:xfrm>
              <a:off x="2467945" y="3006427"/>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92" name="组合 291"/>
          <p:cNvGrpSpPr/>
          <p:nvPr/>
        </p:nvGrpSpPr>
        <p:grpSpPr>
          <a:xfrm>
            <a:off x="1085547" y="3770998"/>
            <a:ext cx="3975852" cy="1261884"/>
            <a:chOff x="982394" y="3422330"/>
            <a:chExt cx="3739534" cy="1201795"/>
          </a:xfrm>
          <a:solidFill>
            <a:schemeClr val="accent2">
              <a:lumMod val="75000"/>
            </a:schemeClr>
          </a:solidFill>
        </p:grpSpPr>
        <p:sp>
          <p:nvSpPr>
            <p:cNvPr id="293" name="任意多边形 292"/>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4" name="矩形 293"/>
            <p:cNvSpPr/>
            <p:nvPr/>
          </p:nvSpPr>
          <p:spPr>
            <a:xfrm>
              <a:off x="982394" y="3613529"/>
              <a:ext cx="102979" cy="801604"/>
            </a:xfrm>
            <a:prstGeom prst="rect">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5"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296" name="文本框 67"/>
            <p:cNvSpPr txBox="1"/>
            <p:nvPr/>
          </p:nvSpPr>
          <p:spPr>
            <a:xfrm>
              <a:off x="1126966" y="3422330"/>
              <a:ext cx="638069" cy="1201795"/>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7600" b="1" i="0" u="none" strike="noStrike" kern="0" cap="none" spc="0" normalizeH="0" baseline="0" noProof="0" dirty="0">
                  <a:ln>
                    <a:noFill/>
                  </a:ln>
                  <a:solidFill>
                    <a:prstClr val="white"/>
                  </a:solidFill>
                  <a:effectLst/>
                  <a:uLnTx/>
                  <a:uFillTx/>
                </a:rPr>
                <a:t>4</a:t>
              </a:r>
              <a:endParaRPr kumimoji="0" lang="zh-CN" altLang="en-US" sz="7600" b="1" i="0" u="none" strike="noStrike" kern="0" cap="none" spc="0" normalizeH="0" baseline="0" noProof="0" dirty="0">
                <a:ln>
                  <a:noFill/>
                </a:ln>
                <a:solidFill>
                  <a:prstClr val="white"/>
                </a:solidFill>
                <a:effectLst/>
                <a:uLnTx/>
                <a:uFillTx/>
              </a:endParaRPr>
            </a:p>
          </p:txBody>
        </p:sp>
        <p:sp>
          <p:nvSpPr>
            <p:cNvPr id="297" name="文本框 68"/>
            <p:cNvSpPr txBox="1"/>
            <p:nvPr/>
          </p:nvSpPr>
          <p:spPr>
            <a:xfrm>
              <a:off x="2467944" y="3613526"/>
              <a:ext cx="1076816" cy="366401"/>
            </a:xfrm>
            <a:prstGeom prst="rect">
              <a:avLst/>
            </a:prstGeom>
            <a:grpFill/>
          </p:spPr>
          <p:txBody>
            <a:bodyPr wrap="none" rtlCol="0">
              <a:spAutoFit/>
            </a:bodyPr>
            <a:lstStyle/>
            <a:p>
              <a:pPr marL="0" marR="0" lvl="0" indent="0" defTabSz="967753"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PPT</a:t>
              </a:r>
              <a:r>
                <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标题</a:t>
              </a:r>
            </a:p>
          </p:txBody>
        </p:sp>
        <p:sp>
          <p:nvSpPr>
            <p:cNvPr id="298" name="矩形 1"/>
            <p:cNvSpPr>
              <a:spLocks noChangeArrowheads="1"/>
            </p:cNvSpPr>
            <p:nvPr/>
          </p:nvSpPr>
          <p:spPr bwMode="auto">
            <a:xfrm>
              <a:off x="2467944" y="3883971"/>
              <a:ext cx="1985018" cy="320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just" defTabSz="967753"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请输入你的内容你的内容</a:t>
              </a:r>
              <a:endParaRPr kumimoji="0" lang="zh-CN"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99" name="组合 298"/>
          <p:cNvGrpSpPr/>
          <p:nvPr/>
        </p:nvGrpSpPr>
        <p:grpSpPr>
          <a:xfrm>
            <a:off x="8035341" y="2913574"/>
            <a:ext cx="1002515" cy="2266479"/>
            <a:chOff x="7519106" y="2605735"/>
            <a:chExt cx="942927" cy="2158551"/>
          </a:xfrm>
          <a:solidFill>
            <a:srgbClr val="D9AA27"/>
          </a:solidFill>
        </p:grpSpPr>
        <p:sp>
          <p:nvSpPr>
            <p:cNvPr id="300" name="任意多边形 299"/>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 fmla="*/ 486689 w 500818"/>
                <a:gd name="connsiteY0" fmla="*/ 0 h 1443015"/>
                <a:gd name="connsiteX1" fmla="*/ 219989 w 500818"/>
                <a:gd name="connsiteY1" fmla="*/ 257175 h 1443015"/>
                <a:gd name="connsiteX2" fmla="*/ 10439 w 500818"/>
                <a:gd name="connsiteY2" fmla="*/ 676275 h 1443015"/>
                <a:gd name="connsiteX3" fmla="*/ 29489 w 500818"/>
                <a:gd name="connsiteY3" fmla="*/ 1381125 h 1443015"/>
                <a:gd name="connsiteX4" fmla="*/ 10439 w 500818"/>
                <a:gd name="connsiteY4" fmla="*/ 1362075 h 1443015"/>
                <a:gd name="connsiteX0" fmla="*/ 458114 w 473367"/>
                <a:gd name="connsiteY0" fmla="*/ 0 h 1604940"/>
                <a:gd name="connsiteX1" fmla="*/ 219989 w 473367"/>
                <a:gd name="connsiteY1" fmla="*/ 419100 h 1604940"/>
                <a:gd name="connsiteX2" fmla="*/ 10439 w 473367"/>
                <a:gd name="connsiteY2" fmla="*/ 838200 h 1604940"/>
                <a:gd name="connsiteX3" fmla="*/ 29489 w 473367"/>
                <a:gd name="connsiteY3" fmla="*/ 1543050 h 1604940"/>
                <a:gd name="connsiteX4" fmla="*/ 10439 w 473367"/>
                <a:gd name="connsiteY4" fmla="*/ 1524000 h 1604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w="25400" cap="flat" cmpd="sng" algn="ctr">
              <a:solidFill>
                <a:schemeClr val="accent2">
                  <a:lumMod val="75000"/>
                </a:schemeClr>
              </a:solid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1" name="组合 300"/>
            <p:cNvGrpSpPr/>
            <p:nvPr/>
          </p:nvGrpSpPr>
          <p:grpSpPr>
            <a:xfrm rot="19549618" flipH="1">
              <a:off x="7857211" y="2605735"/>
              <a:ext cx="258728" cy="1303173"/>
              <a:chOff x="6300192" y="1488905"/>
              <a:chExt cx="258728" cy="1303173"/>
            </a:xfrm>
            <a:grpFill/>
          </p:grpSpPr>
          <p:sp>
            <p:nvSpPr>
              <p:cNvPr id="322" name="等腰三角形 321"/>
              <p:cNvSpPr/>
              <p:nvPr/>
            </p:nvSpPr>
            <p:spPr>
              <a:xfrm>
                <a:off x="6309324" y="1488905"/>
                <a:ext cx="240464" cy="186228"/>
              </a:xfrm>
              <a:prstGeom prs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23" name="组合 322"/>
              <p:cNvGrpSpPr/>
              <p:nvPr/>
            </p:nvGrpSpPr>
            <p:grpSpPr>
              <a:xfrm>
                <a:off x="6300192" y="1491630"/>
                <a:ext cx="258728" cy="752719"/>
                <a:chOff x="6300192" y="1491630"/>
                <a:chExt cx="258728" cy="752719"/>
              </a:xfrm>
              <a:grpFill/>
            </p:grpSpPr>
            <p:grpSp>
              <p:nvGrpSpPr>
                <p:cNvPr id="337" name="组合 336"/>
                <p:cNvGrpSpPr/>
                <p:nvPr/>
              </p:nvGrpSpPr>
              <p:grpSpPr>
                <a:xfrm>
                  <a:off x="6300192" y="1491630"/>
                  <a:ext cx="258728" cy="389759"/>
                  <a:chOff x="6300192" y="1491630"/>
                  <a:chExt cx="258728" cy="389759"/>
                </a:xfrm>
                <a:grpFill/>
              </p:grpSpPr>
              <p:sp>
                <p:nvSpPr>
                  <p:cNvPr id="346" name="直角三角形 34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7" name="直角三角形 34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8" name="直角三角形 34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38" name="组合 337"/>
                <p:cNvGrpSpPr/>
                <p:nvPr/>
              </p:nvGrpSpPr>
              <p:grpSpPr>
                <a:xfrm>
                  <a:off x="6300192" y="1674578"/>
                  <a:ext cx="258728" cy="389759"/>
                  <a:chOff x="6300192" y="1491630"/>
                  <a:chExt cx="258728" cy="389759"/>
                </a:xfrm>
                <a:grpFill/>
              </p:grpSpPr>
              <p:sp>
                <p:nvSpPr>
                  <p:cNvPr id="343" name="直角三角形 34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4" name="直角三角形 34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5" name="直角三角形 34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39" name="组合 338"/>
                <p:cNvGrpSpPr/>
                <p:nvPr/>
              </p:nvGrpSpPr>
              <p:grpSpPr>
                <a:xfrm>
                  <a:off x="6300192" y="1854590"/>
                  <a:ext cx="258728" cy="389759"/>
                  <a:chOff x="6300192" y="1491630"/>
                  <a:chExt cx="258728" cy="389759"/>
                </a:xfrm>
                <a:grpFill/>
              </p:grpSpPr>
              <p:sp>
                <p:nvSpPr>
                  <p:cNvPr id="340" name="直角三角形 339"/>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1" name="直角三角形 340"/>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42" name="直角三角形 341"/>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324" name="组合 323"/>
              <p:cNvGrpSpPr/>
              <p:nvPr/>
            </p:nvGrpSpPr>
            <p:grpSpPr>
              <a:xfrm>
                <a:off x="6300192" y="2039359"/>
                <a:ext cx="258728" cy="752719"/>
                <a:chOff x="6300192" y="1491630"/>
                <a:chExt cx="258728" cy="752719"/>
              </a:xfrm>
              <a:grpFill/>
            </p:grpSpPr>
            <p:grpSp>
              <p:nvGrpSpPr>
                <p:cNvPr id="325" name="组合 324"/>
                <p:cNvGrpSpPr/>
                <p:nvPr/>
              </p:nvGrpSpPr>
              <p:grpSpPr>
                <a:xfrm>
                  <a:off x="6300192" y="1491630"/>
                  <a:ext cx="258728" cy="389759"/>
                  <a:chOff x="6300192" y="1491630"/>
                  <a:chExt cx="258728" cy="389759"/>
                </a:xfrm>
                <a:grpFill/>
              </p:grpSpPr>
              <p:sp>
                <p:nvSpPr>
                  <p:cNvPr id="334" name="直角三角形 333"/>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5" name="直角三角形 334"/>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6" name="直角三角形 335"/>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26" name="组合 325"/>
                <p:cNvGrpSpPr/>
                <p:nvPr/>
              </p:nvGrpSpPr>
              <p:grpSpPr>
                <a:xfrm>
                  <a:off x="6300192" y="1674578"/>
                  <a:ext cx="258728" cy="389759"/>
                  <a:chOff x="6300192" y="1491630"/>
                  <a:chExt cx="258728" cy="389759"/>
                </a:xfrm>
                <a:grpFill/>
              </p:grpSpPr>
              <p:sp>
                <p:nvSpPr>
                  <p:cNvPr id="331" name="直角三角形 330"/>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2" name="直角三角形 331"/>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3" name="直角三角形 332"/>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27" name="组合 326"/>
                <p:cNvGrpSpPr/>
                <p:nvPr/>
              </p:nvGrpSpPr>
              <p:grpSpPr>
                <a:xfrm>
                  <a:off x="6300192" y="1854590"/>
                  <a:ext cx="258728" cy="389759"/>
                  <a:chOff x="6300192" y="1491630"/>
                  <a:chExt cx="258728" cy="389759"/>
                </a:xfrm>
                <a:grpFill/>
              </p:grpSpPr>
              <p:sp>
                <p:nvSpPr>
                  <p:cNvPr id="328" name="直角三角形 327"/>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9" name="直角三角形 328"/>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30" name="直角三角形 329"/>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sp>
          <p:nvSpPr>
            <p:cNvPr id="302" name="任意多边形 301"/>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1192090"/>
                <a:gd name="connsiteY0" fmla="*/ 0 h 1140561"/>
                <a:gd name="connsiteX1" fmla="*/ 505609 w 1192090"/>
                <a:gd name="connsiteY1" fmla="*/ 172123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912392"/>
                <a:gd name="connsiteY0" fmla="*/ 0 h 1323441"/>
                <a:gd name="connsiteX1" fmla="*/ 225911 w 912392"/>
                <a:gd name="connsiteY1" fmla="*/ 355003 h 1323441"/>
                <a:gd name="connsiteX2" fmla="*/ 333488 w 912392"/>
                <a:gd name="connsiteY2" fmla="*/ 580913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225911 w 912392"/>
                <a:gd name="connsiteY1" fmla="*/ 355003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79389 w 912392"/>
                <a:gd name="connsiteY2" fmla="*/ 387181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w="25400" cap="flat" cmpd="sng" algn="ctr">
              <a:solidFill>
                <a:schemeClr val="accent2">
                  <a:lumMod val="75000"/>
                </a:schemeClr>
              </a:solid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3" name="组合 302"/>
            <p:cNvGrpSpPr/>
            <p:nvPr/>
          </p:nvGrpSpPr>
          <p:grpSpPr>
            <a:xfrm rot="19282902" flipH="1">
              <a:off x="7519106" y="3125705"/>
              <a:ext cx="228484" cy="824539"/>
              <a:chOff x="6300191" y="1491630"/>
              <a:chExt cx="259782" cy="937488"/>
            </a:xfrm>
            <a:grpFill/>
          </p:grpSpPr>
          <p:sp>
            <p:nvSpPr>
              <p:cNvPr id="304" name="等腰三角形 303"/>
              <p:cNvSpPr/>
              <p:nvPr/>
            </p:nvSpPr>
            <p:spPr>
              <a:xfrm>
                <a:off x="6319462" y="1521798"/>
                <a:ext cx="240464" cy="186228"/>
              </a:xfrm>
              <a:prstGeom prs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nvGrpSpPr>
              <p:cNvPr id="305" name="组合 304"/>
              <p:cNvGrpSpPr/>
              <p:nvPr/>
            </p:nvGrpSpPr>
            <p:grpSpPr>
              <a:xfrm>
                <a:off x="6300192" y="1491630"/>
                <a:ext cx="258739" cy="752719"/>
                <a:chOff x="6300192" y="1491630"/>
                <a:chExt cx="258739" cy="752719"/>
              </a:xfrm>
              <a:grpFill/>
            </p:grpSpPr>
            <p:grpSp>
              <p:nvGrpSpPr>
                <p:cNvPr id="310" name="组合 309"/>
                <p:cNvGrpSpPr/>
                <p:nvPr/>
              </p:nvGrpSpPr>
              <p:grpSpPr>
                <a:xfrm>
                  <a:off x="6300192" y="1491630"/>
                  <a:ext cx="258739" cy="389759"/>
                  <a:chOff x="6300192" y="1491630"/>
                  <a:chExt cx="258739" cy="389759"/>
                </a:xfrm>
                <a:grpFill/>
              </p:grpSpPr>
              <p:sp>
                <p:nvSpPr>
                  <p:cNvPr id="319" name="直角三角形 318"/>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0" name="直角三角形 319"/>
                  <p:cNvSpPr/>
                  <p:nvPr/>
                </p:nvSpPr>
                <p:spPr>
                  <a:xfrm rot="18900000">
                    <a:off x="6300203" y="1557146"/>
                    <a:ext cx="258728" cy="258729"/>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21" name="直角三角形 320"/>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11" name="组合 310"/>
                <p:cNvGrpSpPr/>
                <p:nvPr/>
              </p:nvGrpSpPr>
              <p:grpSpPr>
                <a:xfrm>
                  <a:off x="6300192" y="1674578"/>
                  <a:ext cx="258728" cy="389759"/>
                  <a:chOff x="6300192" y="1491630"/>
                  <a:chExt cx="258728" cy="389759"/>
                </a:xfrm>
                <a:grpFill/>
              </p:grpSpPr>
              <p:sp>
                <p:nvSpPr>
                  <p:cNvPr id="316" name="直角三角形 315"/>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7" name="直角三角形 316"/>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8" name="直角三角形 317"/>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312" name="组合 311"/>
                <p:cNvGrpSpPr/>
                <p:nvPr/>
              </p:nvGrpSpPr>
              <p:grpSpPr>
                <a:xfrm>
                  <a:off x="6300192" y="1854590"/>
                  <a:ext cx="258728" cy="389759"/>
                  <a:chOff x="6300192" y="1491630"/>
                  <a:chExt cx="258728" cy="389759"/>
                </a:xfrm>
                <a:grpFill/>
              </p:grpSpPr>
              <p:sp>
                <p:nvSpPr>
                  <p:cNvPr id="313" name="直角三角形 312"/>
                  <p:cNvSpPr/>
                  <p:nvPr/>
                </p:nvSpPr>
                <p:spPr>
                  <a:xfrm rot="18900000">
                    <a:off x="6300192" y="1491630"/>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4" name="直角三角形 313"/>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15" name="直角三角形 314"/>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nvGrpSpPr>
              <p:cNvPr id="306" name="组合 305"/>
              <p:cNvGrpSpPr/>
              <p:nvPr/>
            </p:nvGrpSpPr>
            <p:grpSpPr>
              <a:xfrm>
                <a:off x="6300191" y="2040692"/>
                <a:ext cx="259782" cy="388426"/>
                <a:chOff x="6300192" y="1492963"/>
                <a:chExt cx="259782" cy="388426"/>
              </a:xfrm>
              <a:grpFill/>
            </p:grpSpPr>
            <p:sp>
              <p:nvSpPr>
                <p:cNvPr id="307" name="直角三角形 306"/>
                <p:cNvSpPr/>
                <p:nvPr/>
              </p:nvSpPr>
              <p:spPr>
                <a:xfrm rot="18900000">
                  <a:off x="6301247" y="1492963"/>
                  <a:ext cx="258727"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08" name="直角三角形 307"/>
                <p:cNvSpPr/>
                <p:nvPr/>
              </p:nvSpPr>
              <p:spPr>
                <a:xfrm rot="18900000">
                  <a:off x="6300192" y="1557145"/>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sp>
              <p:nvSpPr>
                <p:cNvPr id="309" name="直角三角形 308"/>
                <p:cNvSpPr/>
                <p:nvPr/>
              </p:nvSpPr>
              <p:spPr>
                <a:xfrm rot="18900000">
                  <a:off x="6300192" y="1622661"/>
                  <a:ext cx="258728" cy="258728"/>
                </a:xfrm>
                <a:prstGeom prst="rtTriangle">
                  <a:avLst/>
                </a:prstGeom>
                <a:grpFill/>
                <a:ln w="25400" cap="flat" cmpd="sng" algn="ctr">
                  <a:noFill/>
                  <a:prstDash val="solid"/>
                </a:ln>
                <a:effectLst/>
              </p:spPr>
              <p:txBody>
                <a:bodyPr rtlCol="0" anchor="ctr"/>
                <a:lstStyle/>
                <a:p>
                  <a:pPr marL="0" marR="0" lvl="0" indent="0" algn="ctr" defTabSz="967753" eaLnBrk="1" fontAlgn="base" latinLnBrk="0" hangingPunct="1">
                    <a:lnSpc>
                      <a:spcPct val="100000"/>
                    </a:lnSpc>
                    <a:spcBef>
                      <a:spcPct val="0"/>
                    </a:spcBef>
                    <a:spcAft>
                      <a:spcPct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Arial"/>
                    <a:ea typeface="微软雅黑"/>
                    <a:cs typeface="+mn-cs"/>
                  </a:endParaRPr>
                </a:p>
              </p:txBody>
            </p:sp>
          </p:grpSp>
        </p:grpSp>
      </p:grpSp>
      <p:sp>
        <p:nvSpPr>
          <p:cNvPr id="349"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53" fontAlgn="base">
              <a:lnSpc>
                <a:spcPct val="150000"/>
              </a:lnSpc>
              <a:spcBef>
                <a:spcPct val="0"/>
              </a:spcBef>
              <a:spcAft>
                <a:spcPct val="0"/>
              </a:spcAft>
            </a:pPr>
            <a:r>
              <a:rPr lang="zh-CN" altLang="en-US" sz="1700" b="1" dirty="0" smtClean="0">
                <a:solidFill>
                  <a:prstClr val="black">
                    <a:lumMod val="65000"/>
                    <a:lumOff val="35000"/>
                  </a:prstClr>
                </a:solidFill>
                <a:latin typeface="微软雅黑" pitchFamily="34" charset="-122"/>
                <a:ea typeface="微软雅黑" pitchFamily="34" charset="-122"/>
              </a:rPr>
              <a:t>请输入你要的标题</a:t>
            </a:r>
            <a:r>
              <a:rPr lang="en-US" altLang="zh-CN" sz="1700" b="1" dirty="0" smtClean="0">
                <a:solidFill>
                  <a:prstClr val="black">
                    <a:lumMod val="65000"/>
                    <a:lumOff val="35000"/>
                  </a:prstClr>
                </a:solidFill>
                <a:latin typeface="微软雅黑" pitchFamily="34" charset="-122"/>
                <a:ea typeface="微软雅黑" pitchFamily="34" charset="-122"/>
              </a:rPr>
              <a:t> </a:t>
            </a:r>
            <a:r>
              <a:rPr lang="en-US" altLang="zh-CN" sz="1700" b="1" dirty="0">
                <a:solidFill>
                  <a:prstClr val="black">
                    <a:lumMod val="65000"/>
                    <a:lumOff val="35000"/>
                  </a:prstClr>
                </a:solidFill>
                <a:latin typeface="微软雅黑" pitchFamily="34" charset="-122"/>
                <a:ea typeface="微软雅黑" pitchFamily="34" charset="-122"/>
              </a:rPr>
              <a:t>……</a:t>
            </a:r>
            <a:endParaRPr lang="zh-CN" altLang="zh-CN" sz="1700" b="1" dirty="0">
              <a:solidFill>
                <a:prstClr val="black">
                  <a:lumMod val="65000"/>
                  <a:lumOff val="35000"/>
                </a:prstClr>
              </a:solidFill>
              <a:latin typeface="微软雅黑" pitchFamily="34" charset="-122"/>
              <a:ea typeface="微软雅黑" pitchFamily="34" charset="-122"/>
            </a:endParaRPr>
          </a:p>
        </p:txBody>
      </p:sp>
      <p:grpSp>
        <p:nvGrpSpPr>
          <p:cNvPr id="350" name="组合 349"/>
          <p:cNvGrpSpPr/>
          <p:nvPr/>
        </p:nvGrpSpPr>
        <p:grpSpPr>
          <a:xfrm rot="373923">
            <a:off x="8554602" y="1457803"/>
            <a:ext cx="616735" cy="1683294"/>
            <a:chOff x="7717345" y="939268"/>
            <a:chExt cx="580078" cy="1603137"/>
          </a:xfrm>
        </p:grpSpPr>
        <p:sp>
          <p:nvSpPr>
            <p:cNvPr id="351" name="文本框 118"/>
            <p:cNvSpPr txBox="1"/>
            <p:nvPr/>
          </p:nvSpPr>
          <p:spPr>
            <a:xfrm rot="183659">
              <a:off x="7717345" y="959554"/>
              <a:ext cx="515944"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2" name="文本框 122"/>
            <p:cNvSpPr txBox="1"/>
            <p:nvPr/>
          </p:nvSpPr>
          <p:spPr>
            <a:xfrm rot="183659">
              <a:off x="7781479" y="939268"/>
              <a:ext cx="515944"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53" name="组合 352"/>
          <p:cNvGrpSpPr/>
          <p:nvPr/>
        </p:nvGrpSpPr>
        <p:grpSpPr>
          <a:xfrm rot="527905" flipV="1">
            <a:off x="5479414" y="1246697"/>
            <a:ext cx="616736" cy="1683294"/>
            <a:chOff x="7717346" y="939268"/>
            <a:chExt cx="580078" cy="1603137"/>
          </a:xfrm>
        </p:grpSpPr>
        <p:sp>
          <p:nvSpPr>
            <p:cNvPr id="354" name="文本框 125"/>
            <p:cNvSpPr txBox="1"/>
            <p:nvPr/>
          </p:nvSpPr>
          <p:spPr>
            <a:xfrm rot="183659">
              <a:off x="7717346" y="959554"/>
              <a:ext cx="515943" cy="1582851"/>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prstClr val="white">
                    <a:lumMod val="75000"/>
                  </a:prst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55" name="文本框 126"/>
            <p:cNvSpPr txBox="1"/>
            <p:nvPr/>
          </p:nvSpPr>
          <p:spPr>
            <a:xfrm rot="183659">
              <a:off x="7781481" y="939268"/>
              <a:ext cx="515943" cy="1582850"/>
            </a:xfrm>
            <a:prstGeom prst="rect">
              <a:avLst/>
            </a:prstGeom>
            <a:noFill/>
          </p:spPr>
          <p:txBody>
            <a:bodyPr wrap="none" rtlCol="0">
              <a:spAutoFit/>
            </a:bodyPr>
            <a:lstStyle/>
            <a:p>
              <a:pPr marL="0" marR="0" lvl="0" indent="0" defTabSz="967753" eaLnBrk="1" fontAlgn="base" latinLnBrk="0" hangingPunct="1">
                <a:lnSpc>
                  <a:spcPct val="100000"/>
                </a:lnSpc>
                <a:spcBef>
                  <a:spcPct val="0"/>
                </a:spcBef>
                <a:spcAft>
                  <a:spcPct val="0"/>
                </a:spcAft>
                <a:buClrTx/>
                <a:buSzTx/>
                <a:buFontTx/>
                <a:buNone/>
                <a:tabLst/>
                <a:defRPr/>
              </a:pPr>
              <a:r>
                <a:rPr kumimoji="0" lang="en-US" altLang="zh-CN"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rPr>
                <a:t>,</a:t>
              </a:r>
              <a:endParaRPr kumimoji="0" lang="zh-CN" altLang="en-US" sz="10200" b="0" i="0" u="none" strike="noStrike" kern="0" cap="none" spc="0" normalizeH="0" baseline="0" noProof="0" dirty="0">
                <a:ln>
                  <a:noFill/>
                </a:ln>
                <a:solidFill>
                  <a:schemeClr val="accent2">
                    <a:lumMod val="75000"/>
                  </a:schemeClr>
                </a:solidFill>
                <a:effectLst/>
                <a:uLnTx/>
                <a:uFillTx/>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9"/>
                                        </p:tgtEl>
                                        <p:attrNameLst>
                                          <p:attrName>style.visibility</p:attrName>
                                        </p:attrNameLst>
                                      </p:cBhvr>
                                      <p:to>
                                        <p:strVal val="visible"/>
                                      </p:to>
                                    </p:set>
                                    <p:animEffect transition="in" filter="wipe(down)">
                                      <p:cBhvr>
                                        <p:cTn id="24" dur="1500"/>
                                        <p:tgtEl>
                                          <p:spTgt spid="299"/>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271"/>
                                        </p:tgtEl>
                                        <p:attrNameLst>
                                          <p:attrName>style.visibility</p:attrName>
                                        </p:attrNameLst>
                                      </p:cBhvr>
                                      <p:to>
                                        <p:strVal val="visible"/>
                                      </p:to>
                                    </p:set>
                                    <p:animEffect transition="in" filter="fade">
                                      <p:cBhvr>
                                        <p:cTn id="28" dur="750"/>
                                        <p:tgtEl>
                                          <p:spTgt spid="271"/>
                                        </p:tgtEl>
                                      </p:cBhvr>
                                    </p:animEffect>
                                    <p:anim calcmode="lin" valueType="num">
                                      <p:cBhvr>
                                        <p:cTn id="29" dur="750" fill="hold"/>
                                        <p:tgtEl>
                                          <p:spTgt spid="271"/>
                                        </p:tgtEl>
                                        <p:attrNameLst>
                                          <p:attrName>ppt_x</p:attrName>
                                        </p:attrNameLst>
                                      </p:cBhvr>
                                      <p:tavLst>
                                        <p:tav tm="0">
                                          <p:val>
                                            <p:strVal val="#ppt_x"/>
                                          </p:val>
                                        </p:tav>
                                        <p:tav tm="100000">
                                          <p:val>
                                            <p:strVal val="#ppt_x"/>
                                          </p:val>
                                        </p:tav>
                                      </p:tavLst>
                                    </p:anim>
                                    <p:anim calcmode="lin" valueType="num">
                                      <p:cBhvr>
                                        <p:cTn id="30" dur="750" fill="hold"/>
                                        <p:tgtEl>
                                          <p:spTgt spid="271"/>
                                        </p:tgtEl>
                                        <p:attrNameLst>
                                          <p:attrName>ppt_y</p:attrName>
                                        </p:attrNameLst>
                                      </p:cBhvr>
                                      <p:tavLst>
                                        <p:tav tm="0">
                                          <p:val>
                                            <p:strVal val="#ppt_y+.1"/>
                                          </p:val>
                                        </p:tav>
                                        <p:tav tm="100000">
                                          <p:val>
                                            <p:strVal val="#ppt_y"/>
                                          </p:val>
                                        </p:tav>
                                      </p:tavLst>
                                    </p:anim>
                                  </p:childTnLst>
                                </p:cTn>
                              </p:par>
                            </p:childTnLst>
                          </p:cTn>
                        </p:par>
                        <p:par>
                          <p:cTn id="31" fill="hold">
                            <p:stCondLst>
                              <p:cond delay="3700"/>
                            </p:stCondLst>
                            <p:childTnLst>
                              <p:par>
                                <p:cTn id="32" presetID="42" presetClass="entr" presetSubtype="0" fill="hold" nodeType="afterEffect">
                                  <p:stCondLst>
                                    <p:cond delay="0"/>
                                  </p:stCondLst>
                                  <p:childTnLst>
                                    <p:set>
                                      <p:cBhvr>
                                        <p:cTn id="33" dur="1" fill="hold">
                                          <p:stCondLst>
                                            <p:cond delay="0"/>
                                          </p:stCondLst>
                                        </p:cTn>
                                        <p:tgtEl>
                                          <p:spTgt spid="278"/>
                                        </p:tgtEl>
                                        <p:attrNameLst>
                                          <p:attrName>style.visibility</p:attrName>
                                        </p:attrNameLst>
                                      </p:cBhvr>
                                      <p:to>
                                        <p:strVal val="visible"/>
                                      </p:to>
                                    </p:set>
                                    <p:animEffect transition="in" filter="fade">
                                      <p:cBhvr>
                                        <p:cTn id="34" dur="750"/>
                                        <p:tgtEl>
                                          <p:spTgt spid="278"/>
                                        </p:tgtEl>
                                      </p:cBhvr>
                                    </p:animEffect>
                                    <p:anim calcmode="lin" valueType="num">
                                      <p:cBhvr>
                                        <p:cTn id="35" dur="750" fill="hold"/>
                                        <p:tgtEl>
                                          <p:spTgt spid="278"/>
                                        </p:tgtEl>
                                        <p:attrNameLst>
                                          <p:attrName>ppt_x</p:attrName>
                                        </p:attrNameLst>
                                      </p:cBhvr>
                                      <p:tavLst>
                                        <p:tav tm="0">
                                          <p:val>
                                            <p:strVal val="#ppt_x"/>
                                          </p:val>
                                        </p:tav>
                                        <p:tav tm="100000">
                                          <p:val>
                                            <p:strVal val="#ppt_x"/>
                                          </p:val>
                                        </p:tav>
                                      </p:tavLst>
                                    </p:anim>
                                    <p:anim calcmode="lin" valueType="num">
                                      <p:cBhvr>
                                        <p:cTn id="36" dur="750" fill="hold"/>
                                        <p:tgtEl>
                                          <p:spTgt spid="278"/>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42" presetClass="entr" presetSubtype="0" fill="hold" nodeType="afterEffect">
                                  <p:stCondLst>
                                    <p:cond delay="0"/>
                                  </p:stCondLst>
                                  <p:childTnLst>
                                    <p:set>
                                      <p:cBhvr>
                                        <p:cTn id="39" dur="1" fill="hold">
                                          <p:stCondLst>
                                            <p:cond delay="0"/>
                                          </p:stCondLst>
                                        </p:cTn>
                                        <p:tgtEl>
                                          <p:spTgt spid="285"/>
                                        </p:tgtEl>
                                        <p:attrNameLst>
                                          <p:attrName>style.visibility</p:attrName>
                                        </p:attrNameLst>
                                      </p:cBhvr>
                                      <p:to>
                                        <p:strVal val="visible"/>
                                      </p:to>
                                    </p:set>
                                    <p:animEffect transition="in" filter="fade">
                                      <p:cBhvr>
                                        <p:cTn id="40" dur="750"/>
                                        <p:tgtEl>
                                          <p:spTgt spid="285"/>
                                        </p:tgtEl>
                                      </p:cBhvr>
                                    </p:animEffect>
                                    <p:anim calcmode="lin" valueType="num">
                                      <p:cBhvr>
                                        <p:cTn id="41" dur="750" fill="hold"/>
                                        <p:tgtEl>
                                          <p:spTgt spid="285"/>
                                        </p:tgtEl>
                                        <p:attrNameLst>
                                          <p:attrName>ppt_x</p:attrName>
                                        </p:attrNameLst>
                                      </p:cBhvr>
                                      <p:tavLst>
                                        <p:tav tm="0">
                                          <p:val>
                                            <p:strVal val="#ppt_x"/>
                                          </p:val>
                                        </p:tav>
                                        <p:tav tm="100000">
                                          <p:val>
                                            <p:strVal val="#ppt_x"/>
                                          </p:val>
                                        </p:tav>
                                      </p:tavLst>
                                    </p:anim>
                                    <p:anim calcmode="lin" valueType="num">
                                      <p:cBhvr>
                                        <p:cTn id="42" dur="750" fill="hold"/>
                                        <p:tgtEl>
                                          <p:spTgt spid="285"/>
                                        </p:tgtEl>
                                        <p:attrNameLst>
                                          <p:attrName>ppt_y</p:attrName>
                                        </p:attrNameLst>
                                      </p:cBhvr>
                                      <p:tavLst>
                                        <p:tav tm="0">
                                          <p:val>
                                            <p:strVal val="#ppt_y+.1"/>
                                          </p:val>
                                        </p:tav>
                                        <p:tav tm="100000">
                                          <p:val>
                                            <p:strVal val="#ppt_y"/>
                                          </p:val>
                                        </p:tav>
                                      </p:tavLst>
                                    </p:anim>
                                  </p:childTnLst>
                                </p:cTn>
                              </p:par>
                            </p:childTnLst>
                          </p:cTn>
                        </p:par>
                        <p:par>
                          <p:cTn id="43" fill="hold">
                            <p:stCondLst>
                              <p:cond delay="5200"/>
                            </p:stCondLst>
                            <p:childTnLst>
                              <p:par>
                                <p:cTn id="44" presetID="42" presetClass="entr" presetSubtype="0" fill="hold" nodeType="afterEffect">
                                  <p:stCondLst>
                                    <p:cond delay="0"/>
                                  </p:stCondLst>
                                  <p:childTnLst>
                                    <p:set>
                                      <p:cBhvr>
                                        <p:cTn id="45" dur="1" fill="hold">
                                          <p:stCondLst>
                                            <p:cond delay="0"/>
                                          </p:stCondLst>
                                        </p:cTn>
                                        <p:tgtEl>
                                          <p:spTgt spid="292"/>
                                        </p:tgtEl>
                                        <p:attrNameLst>
                                          <p:attrName>style.visibility</p:attrName>
                                        </p:attrNameLst>
                                      </p:cBhvr>
                                      <p:to>
                                        <p:strVal val="visible"/>
                                      </p:to>
                                    </p:set>
                                    <p:animEffect transition="in" filter="fade">
                                      <p:cBhvr>
                                        <p:cTn id="46" dur="750"/>
                                        <p:tgtEl>
                                          <p:spTgt spid="292"/>
                                        </p:tgtEl>
                                      </p:cBhvr>
                                    </p:animEffect>
                                    <p:anim calcmode="lin" valueType="num">
                                      <p:cBhvr>
                                        <p:cTn id="47" dur="750" fill="hold"/>
                                        <p:tgtEl>
                                          <p:spTgt spid="292"/>
                                        </p:tgtEl>
                                        <p:attrNameLst>
                                          <p:attrName>ppt_x</p:attrName>
                                        </p:attrNameLst>
                                      </p:cBhvr>
                                      <p:tavLst>
                                        <p:tav tm="0">
                                          <p:val>
                                            <p:strVal val="#ppt_x"/>
                                          </p:val>
                                        </p:tav>
                                        <p:tav tm="100000">
                                          <p:val>
                                            <p:strVal val="#ppt_x"/>
                                          </p:val>
                                        </p:tav>
                                      </p:tavLst>
                                    </p:anim>
                                    <p:anim calcmode="lin" valueType="num">
                                      <p:cBhvr>
                                        <p:cTn id="48" dur="750" fill="hold"/>
                                        <p:tgtEl>
                                          <p:spTgt spid="292"/>
                                        </p:tgtEl>
                                        <p:attrNameLst>
                                          <p:attrName>ppt_y</p:attrName>
                                        </p:attrNameLst>
                                      </p:cBhvr>
                                      <p:tavLst>
                                        <p:tav tm="0">
                                          <p:val>
                                            <p:strVal val="#ppt_y+.1"/>
                                          </p:val>
                                        </p:tav>
                                        <p:tav tm="100000">
                                          <p:val>
                                            <p:strVal val="#ppt_y"/>
                                          </p:val>
                                        </p:tav>
                                      </p:tavLst>
                                    </p:anim>
                                  </p:childTnLst>
                                </p:cTn>
                              </p:par>
                            </p:childTnLst>
                          </p:cTn>
                        </p:par>
                        <p:par>
                          <p:cTn id="49" fill="hold">
                            <p:stCondLst>
                              <p:cond delay="5950"/>
                            </p:stCondLst>
                            <p:childTnLst>
                              <p:par>
                                <p:cTn id="50" presetID="10" presetClass="entr" presetSubtype="0" fill="hold" nodeType="afterEffect">
                                  <p:stCondLst>
                                    <p:cond delay="0"/>
                                  </p:stCondLst>
                                  <p:childTnLst>
                                    <p:set>
                                      <p:cBhvr>
                                        <p:cTn id="51" dur="1" fill="hold">
                                          <p:stCondLst>
                                            <p:cond delay="0"/>
                                          </p:stCondLst>
                                        </p:cTn>
                                        <p:tgtEl>
                                          <p:spTgt spid="353"/>
                                        </p:tgtEl>
                                        <p:attrNameLst>
                                          <p:attrName>style.visibility</p:attrName>
                                        </p:attrNameLst>
                                      </p:cBhvr>
                                      <p:to>
                                        <p:strVal val="visible"/>
                                      </p:to>
                                    </p:set>
                                    <p:animEffect transition="in" filter="fade">
                                      <p:cBhvr>
                                        <p:cTn id="52" dur="500"/>
                                        <p:tgtEl>
                                          <p:spTgt spid="353"/>
                                        </p:tgtEl>
                                      </p:cBhvr>
                                    </p:animEffect>
                                  </p:childTnLst>
                                </p:cTn>
                              </p:par>
                              <p:par>
                                <p:cTn id="53" presetID="10" presetClass="entr" presetSubtype="0" fill="hold" nodeType="withEffect">
                                  <p:stCondLst>
                                    <p:cond delay="0"/>
                                  </p:stCondLst>
                                  <p:childTnLst>
                                    <p:set>
                                      <p:cBhvr>
                                        <p:cTn id="54" dur="1" fill="hold">
                                          <p:stCondLst>
                                            <p:cond delay="0"/>
                                          </p:stCondLst>
                                        </p:cTn>
                                        <p:tgtEl>
                                          <p:spTgt spid="350"/>
                                        </p:tgtEl>
                                        <p:attrNameLst>
                                          <p:attrName>style.visibility</p:attrName>
                                        </p:attrNameLst>
                                      </p:cBhvr>
                                      <p:to>
                                        <p:strVal val="visible"/>
                                      </p:to>
                                    </p:set>
                                    <p:animEffect transition="in" filter="fade">
                                      <p:cBhvr>
                                        <p:cTn id="55" dur="500"/>
                                        <p:tgtEl>
                                          <p:spTgt spid="350"/>
                                        </p:tgtEl>
                                      </p:cBhvr>
                                    </p:animEffect>
                                  </p:childTnLst>
                                </p:cTn>
                              </p:par>
                            </p:childTnLst>
                          </p:cTn>
                        </p:par>
                        <p:par>
                          <p:cTn id="56" fill="hold">
                            <p:stCondLst>
                              <p:cond delay="6450"/>
                            </p:stCondLst>
                            <p:childTnLst>
                              <p:par>
                                <p:cTn id="57" presetID="32" presetClass="emph" presetSubtype="0" fill="hold" nodeType="afterEffect">
                                  <p:stCondLst>
                                    <p:cond delay="0"/>
                                  </p:stCondLst>
                                  <p:childTnLst>
                                    <p:animRot by="120000">
                                      <p:cBhvr>
                                        <p:cTn id="58" dur="100" fill="hold">
                                          <p:stCondLst>
                                            <p:cond delay="0"/>
                                          </p:stCondLst>
                                        </p:cTn>
                                        <p:tgtEl>
                                          <p:spTgt spid="353"/>
                                        </p:tgtEl>
                                        <p:attrNameLst>
                                          <p:attrName>r</p:attrName>
                                        </p:attrNameLst>
                                      </p:cBhvr>
                                    </p:animRot>
                                    <p:animRot by="-240000">
                                      <p:cBhvr>
                                        <p:cTn id="59" dur="200" fill="hold">
                                          <p:stCondLst>
                                            <p:cond delay="200"/>
                                          </p:stCondLst>
                                        </p:cTn>
                                        <p:tgtEl>
                                          <p:spTgt spid="353"/>
                                        </p:tgtEl>
                                        <p:attrNameLst>
                                          <p:attrName>r</p:attrName>
                                        </p:attrNameLst>
                                      </p:cBhvr>
                                    </p:animRot>
                                    <p:animRot by="240000">
                                      <p:cBhvr>
                                        <p:cTn id="60" dur="200" fill="hold">
                                          <p:stCondLst>
                                            <p:cond delay="400"/>
                                          </p:stCondLst>
                                        </p:cTn>
                                        <p:tgtEl>
                                          <p:spTgt spid="353"/>
                                        </p:tgtEl>
                                        <p:attrNameLst>
                                          <p:attrName>r</p:attrName>
                                        </p:attrNameLst>
                                      </p:cBhvr>
                                    </p:animRot>
                                    <p:animRot by="-240000">
                                      <p:cBhvr>
                                        <p:cTn id="61" dur="200" fill="hold">
                                          <p:stCondLst>
                                            <p:cond delay="600"/>
                                          </p:stCondLst>
                                        </p:cTn>
                                        <p:tgtEl>
                                          <p:spTgt spid="353"/>
                                        </p:tgtEl>
                                        <p:attrNameLst>
                                          <p:attrName>r</p:attrName>
                                        </p:attrNameLst>
                                      </p:cBhvr>
                                    </p:animRot>
                                    <p:animRot by="120000">
                                      <p:cBhvr>
                                        <p:cTn id="62" dur="200" fill="hold">
                                          <p:stCondLst>
                                            <p:cond delay="800"/>
                                          </p:stCondLst>
                                        </p:cTn>
                                        <p:tgtEl>
                                          <p:spTgt spid="353"/>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350"/>
                                        </p:tgtEl>
                                        <p:attrNameLst>
                                          <p:attrName>r</p:attrName>
                                        </p:attrNameLst>
                                      </p:cBhvr>
                                    </p:animRot>
                                    <p:animRot by="-240000">
                                      <p:cBhvr>
                                        <p:cTn id="65" dur="200" fill="hold">
                                          <p:stCondLst>
                                            <p:cond delay="200"/>
                                          </p:stCondLst>
                                        </p:cTn>
                                        <p:tgtEl>
                                          <p:spTgt spid="350"/>
                                        </p:tgtEl>
                                        <p:attrNameLst>
                                          <p:attrName>r</p:attrName>
                                        </p:attrNameLst>
                                      </p:cBhvr>
                                    </p:animRot>
                                    <p:animRot by="240000">
                                      <p:cBhvr>
                                        <p:cTn id="66" dur="200" fill="hold">
                                          <p:stCondLst>
                                            <p:cond delay="400"/>
                                          </p:stCondLst>
                                        </p:cTn>
                                        <p:tgtEl>
                                          <p:spTgt spid="350"/>
                                        </p:tgtEl>
                                        <p:attrNameLst>
                                          <p:attrName>r</p:attrName>
                                        </p:attrNameLst>
                                      </p:cBhvr>
                                    </p:animRot>
                                    <p:animRot by="-240000">
                                      <p:cBhvr>
                                        <p:cTn id="67" dur="200" fill="hold">
                                          <p:stCondLst>
                                            <p:cond delay="600"/>
                                          </p:stCondLst>
                                        </p:cTn>
                                        <p:tgtEl>
                                          <p:spTgt spid="350"/>
                                        </p:tgtEl>
                                        <p:attrNameLst>
                                          <p:attrName>r</p:attrName>
                                        </p:attrNameLst>
                                      </p:cBhvr>
                                    </p:animRot>
                                    <p:animRot by="120000">
                                      <p:cBhvr>
                                        <p:cTn id="68" dur="200" fill="hold">
                                          <p:stCondLst>
                                            <p:cond delay="800"/>
                                          </p:stCondLst>
                                        </p:cTn>
                                        <p:tgtEl>
                                          <p:spTgt spid="350"/>
                                        </p:tgtEl>
                                        <p:attrNameLst>
                                          <p:attrName>r</p:attrName>
                                        </p:attrNameLst>
                                      </p:cBhvr>
                                    </p:animRot>
                                  </p:childTnLst>
                                </p:cTn>
                              </p:par>
                            </p:childTnLst>
                          </p:cTn>
                        </p:par>
                        <p:par>
                          <p:cTn id="69" fill="hold">
                            <p:stCondLst>
                              <p:cond delay="7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349"/>
                                        </p:tgtEl>
                                        <p:attrNameLst>
                                          <p:attrName>style.visibility</p:attrName>
                                        </p:attrNameLst>
                                      </p:cBhvr>
                                      <p:to>
                                        <p:strVal val="visible"/>
                                      </p:to>
                                    </p:set>
                                    <p:animEffect transition="in" filter="wipe(left)">
                                      <p:cBhvr>
                                        <p:cTn id="72" dur="1000"/>
                                        <p:tgtEl>
                                          <p:spTgt spid="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bldLvl="0" autoUpdateAnimBg="0"/>
      <p:bldP spid="3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Freeform 105"/>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7" name="Freeform 107"/>
          <p:cNvSpPr>
            <a:spLocks/>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D9AA27"/>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2">
                <a:lumMod val="75000"/>
              </a:schemeClr>
            </a:solidFill>
            <a:ln>
              <a:noFill/>
            </a:ln>
            <a:extLst/>
          </p:spPr>
          <p:txBody>
            <a:bodyPr lIns="96775" tIns="48388" rIns="96775" bIns="48388"/>
            <a:lstStyle/>
            <a:p>
              <a:pPr defTabSz="967753"/>
              <a:endParaRPr lang="zh-CN" altLang="en-US" sz="1900"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D9AA27"/>
            </a:solidFill>
            <a:ln>
              <a:noFill/>
            </a:ln>
            <a:extLst/>
          </p:spPr>
          <p:txBody>
            <a:bodyPr lIns="96775" tIns="48388" rIns="96775" bIns="48388"/>
            <a:lstStyle/>
            <a:p>
              <a:pPr defTabSz="967753"/>
              <a:endParaRPr lang="zh-CN" altLang="en-US" sz="1900" kern="0">
                <a:solidFill>
                  <a:sysClr val="windowText" lastClr="000000"/>
                </a:solidFill>
              </a:endParaRPr>
            </a:p>
          </p:txBody>
        </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grpSp>
      <p:sp>
        <p:nvSpPr>
          <p:cNvPr id="65" name="文本框 6"/>
          <p:cNvSpPr>
            <a:spLocks noChangeArrowheads="1"/>
          </p:cNvSpPr>
          <p:nvPr/>
        </p:nvSpPr>
        <p:spPr bwMode="auto">
          <a:xfrm>
            <a:off x="641111" y="316677"/>
            <a:ext cx="3295650" cy="315461"/>
          </a:xfrm>
          <a:prstGeom prst="rect">
            <a:avLst/>
          </a:prstGeom>
          <a:noFill/>
          <a:ln>
            <a:noFill/>
          </a:ln>
          <a:extLst/>
        </p:spPr>
        <p:txBody>
          <a:bodyPr lIns="68571" tIns="34285" rIns="68571" bIns="34285">
            <a:spAutoFit/>
          </a:bodyPr>
          <a:lstStyle/>
          <a:p>
            <a:pPr defTabSz="967801" fontAlgn="auto">
              <a:spcBef>
                <a:spcPts val="0"/>
              </a:spcBef>
              <a:spcAft>
                <a:spcPts val="0"/>
              </a:spcAft>
              <a:defRPr/>
            </a:pPr>
            <a:r>
              <a:rPr lang="zh-CN" altLang="en-US" sz="1600" b="1" dirty="0" smtClean="0">
                <a:latin typeface="微软雅黑" pitchFamily="34" charset="-122"/>
                <a:ea typeface="微软雅黑" pitchFamily="34" charset="-122"/>
                <a:sym typeface="微软雅黑" pitchFamily="34" charset="-122"/>
              </a:rPr>
              <a:t>在此输入您的标题内容</a:t>
            </a:r>
            <a:endParaRPr lang="zh-CN" altLang="en-US" sz="1600" b="1" dirty="0">
              <a:latin typeface="微软雅黑" pitchFamily="34" charset="-122"/>
              <a:ea typeface="微软雅黑" pitchFamily="34" charset="-122"/>
              <a:sym typeface="微软雅黑" pitchFamily="34" charset="-122"/>
            </a:endParaRPr>
          </a:p>
        </p:txBody>
      </p:sp>
      <p:grpSp>
        <p:nvGrpSpPr>
          <p:cNvPr id="66" name="组合 65"/>
          <p:cNvGrpSpPr/>
          <p:nvPr/>
        </p:nvGrpSpPr>
        <p:grpSpPr>
          <a:xfrm>
            <a:off x="352591" y="688270"/>
            <a:ext cx="9369259" cy="67851"/>
            <a:chOff x="288133" y="483063"/>
            <a:chExt cx="8772740" cy="64666"/>
          </a:xfrm>
        </p:grpSpPr>
        <p:sp>
          <p:nvSpPr>
            <p:cNvPr id="67" name="任意多边形 6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6"/>
            </p:cNvCxnSpPr>
            <p:nvPr/>
          </p:nvCxnSpPr>
          <p:spPr>
            <a:xfrm>
              <a:off x="1193007" y="497681"/>
              <a:ext cx="7867866" cy="4366"/>
            </a:xfrm>
            <a:prstGeom prst="line">
              <a:avLst/>
            </a:prstGeom>
            <a:noFill/>
            <a:ln w="12700">
              <a:solidFill>
                <a:srgbClr val="D9AA27"/>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9" name="组合 68"/>
          <p:cNvGrpSpPr/>
          <p:nvPr/>
        </p:nvGrpSpPr>
        <p:grpSpPr>
          <a:xfrm>
            <a:off x="0" y="290390"/>
            <a:ext cx="641111" cy="353788"/>
            <a:chOff x="0" y="252065"/>
            <a:chExt cx="641111" cy="392113"/>
          </a:xfrm>
        </p:grpSpPr>
        <p:sp>
          <p:nvSpPr>
            <p:cNvPr id="70" name="矩形 59"/>
            <p:cNvSpPr>
              <a:spLocks noChangeArrowheads="1"/>
            </p:cNvSpPr>
            <p:nvPr/>
          </p:nvSpPr>
          <p:spPr bwMode="auto">
            <a:xfrm>
              <a:off x="0" y="252065"/>
              <a:ext cx="227013" cy="392112"/>
            </a:xfrm>
            <a:prstGeom prst="rect">
              <a:avLst/>
            </a:prstGeom>
            <a:solidFill>
              <a:schemeClr val="accent2">
                <a:lumMod val="75000"/>
              </a:schemeClr>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1" name="矩形 60"/>
            <p:cNvSpPr>
              <a:spLocks noChangeArrowheads="1"/>
            </p:cNvSpPr>
            <p:nvPr/>
          </p:nvSpPr>
          <p:spPr bwMode="auto">
            <a:xfrm>
              <a:off x="227013" y="252065"/>
              <a:ext cx="114300" cy="392112"/>
            </a:xfrm>
            <a:prstGeom prst="rect">
              <a:avLst/>
            </a:prstGeom>
            <a:solidFill>
              <a:srgbClr val="E1C209"/>
            </a:solidFill>
            <a:ln>
              <a:noFill/>
            </a:ln>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五边形 71"/>
            <p:cNvSpPr/>
            <p:nvPr userDrawn="1"/>
          </p:nvSpPr>
          <p:spPr>
            <a:xfrm>
              <a:off x="338378" y="254692"/>
              <a:ext cx="302733" cy="389486"/>
            </a:xfrm>
            <a:prstGeom prst="homePlate">
              <a:avLst/>
            </a:prstGeom>
            <a:solidFill>
              <a:srgbClr val="D9AA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down)">
                                      <p:cBhvr>
                                        <p:cTn id="11" dur="500"/>
                                        <p:tgtEl>
                                          <p:spTgt spid="66"/>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5"/>
                                        </p:tgtEl>
                                        <p:attrNameLst>
                                          <p:attrName>style.visibility</p:attrName>
                                        </p:attrNameLst>
                                      </p:cBhvr>
                                      <p:to>
                                        <p:strVal val="visible"/>
                                      </p:to>
                                    </p:set>
                                    <p:anim calcmode="lin" valueType="num">
                                      <p:cBhvr>
                                        <p:cTn id="1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5"/>
                                        </p:tgtEl>
                                        <p:attrNameLst>
                                          <p:attrName>ppt_y</p:attrName>
                                        </p:attrNameLst>
                                      </p:cBhvr>
                                      <p:tavLst>
                                        <p:tav tm="0">
                                          <p:val>
                                            <p:strVal val="#ppt_y"/>
                                          </p:val>
                                        </p:tav>
                                        <p:tav tm="100000">
                                          <p:val>
                                            <p:strVal val="#ppt_y"/>
                                          </p:val>
                                        </p:tav>
                                      </p:tavLst>
                                    </p:anim>
                                    <p:anim calcmode="lin" valueType="num">
                                      <p:cBhvr>
                                        <p:cTn id="1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5"/>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65"/>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Effect transition="in" filter="fade">
                                      <p:cBhvr>
                                        <p:cTn id="24" dur="1000"/>
                                        <p:tgtEl>
                                          <p:spTgt spid="5"/>
                                        </p:tgtEl>
                                      </p:cBhvr>
                                    </p:animEffect>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500" tmFilter="0, 0; .2, .5; .8, .5; 1, 0"/>
                                        <p:tgtEl>
                                          <p:spTgt spid="5"/>
                                        </p:tgtEl>
                                      </p:cBhvr>
                                    </p:animEffect>
                                    <p:animScale>
                                      <p:cBhvr>
                                        <p:cTn id="28" dur="250" autoRev="1" fill="hold"/>
                                        <p:tgtEl>
                                          <p:spTgt spid="5"/>
                                        </p:tgtEl>
                                      </p:cBhvr>
                                      <p:by x="105000" y="105000"/>
                                    </p:animScale>
                                  </p:childTnLst>
                                </p:cTn>
                              </p:par>
                            </p:childTnLst>
                          </p:cTn>
                        </p:par>
                        <p:par>
                          <p:cTn id="29" fill="hold">
                            <p:stCondLst>
                              <p:cond delay="2500"/>
                            </p:stCondLst>
                            <p:childTnLst>
                              <p:par>
                                <p:cTn id="30" presetID="16" presetClass="entr" presetSubtype="2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极目远眺">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2222</TotalTime>
  <Words>3788</Words>
  <Application>Microsoft Office PowerPoint</Application>
  <PresentationFormat>自定义</PresentationFormat>
  <Paragraphs>476</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jjj</dc:creator>
  <cp:lastModifiedBy>zzf</cp:lastModifiedBy>
  <cp:revision>401</cp:revision>
  <dcterms:created xsi:type="dcterms:W3CDTF">2013-07-25T03:25:48Z</dcterms:created>
  <dcterms:modified xsi:type="dcterms:W3CDTF">2016-03-23T06:07:07Z</dcterms:modified>
</cp:coreProperties>
</file>