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87" r:id="rId2"/>
    <p:sldId id="257" r:id="rId3"/>
    <p:sldId id="289" r:id="rId4"/>
    <p:sldId id="288" r:id="rId5"/>
    <p:sldId id="258" r:id="rId6"/>
    <p:sldId id="259" r:id="rId7"/>
    <p:sldId id="260" r:id="rId8"/>
    <p:sldId id="261" r:id="rId9"/>
    <p:sldId id="262" r:id="rId10"/>
    <p:sldId id="263" r:id="rId11"/>
    <p:sldId id="290" r:id="rId12"/>
    <p:sldId id="264" r:id="rId13"/>
    <p:sldId id="265" r:id="rId14"/>
    <p:sldId id="266" r:id="rId15"/>
    <p:sldId id="267" r:id="rId16"/>
    <p:sldId id="268" r:id="rId17"/>
    <p:sldId id="269" r:id="rId18"/>
    <p:sldId id="270" r:id="rId19"/>
    <p:sldId id="291" r:id="rId20"/>
    <p:sldId id="271" r:id="rId21"/>
    <p:sldId id="272" r:id="rId22"/>
    <p:sldId id="273" r:id="rId23"/>
    <p:sldId id="274" r:id="rId24"/>
    <p:sldId id="275" r:id="rId25"/>
    <p:sldId id="276" r:id="rId26"/>
    <p:sldId id="292" r:id="rId27"/>
    <p:sldId id="277" r:id="rId28"/>
    <p:sldId id="278" r:id="rId29"/>
    <p:sldId id="279" r:id="rId30"/>
    <p:sldId id="281" r:id="rId31"/>
    <p:sldId id="282" r:id="rId32"/>
    <p:sldId id="283" r:id="rId33"/>
    <p:sldId id="284" r:id="rId34"/>
    <p:sldId id="285" r:id="rId35"/>
    <p:sldId id="286"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458E"/>
    <a:srgbClr val="E8E8E8"/>
    <a:srgbClr val="E4E4E4"/>
    <a:srgbClr val="DA8200"/>
    <a:srgbClr val="FF9900"/>
    <a:srgbClr val="ECECEC"/>
    <a:srgbClr val="013267"/>
    <a:srgbClr val="013875"/>
    <a:srgbClr val="005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450" y="78"/>
      </p:cViewPr>
      <p:guideLst>
        <p:guide orient="horz" pos="1620"/>
        <p:guide pos="2880"/>
      </p:guideLst>
    </p:cSldViewPr>
  </p:slideViewPr>
  <p:notesTextViewPr>
    <p:cViewPr>
      <p:scale>
        <a:sx n="1" d="1"/>
        <a:sy n="1" d="1"/>
      </p:scale>
      <p:origin x="0" y="0"/>
    </p:cViewPr>
  </p:notesTextViewPr>
  <p:sorterViewPr>
    <p:cViewPr>
      <p:scale>
        <a:sx n="122" d="100"/>
        <a:sy n="12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ln>
              <a:noFill/>
            </a:ln>
          </c:spPr>
          <c:dPt>
            <c:idx val="0"/>
            <c:bubble3D val="0"/>
            <c:spPr>
              <a:solidFill>
                <a:srgbClr val="FF9900"/>
              </a:solidFill>
              <a:ln w="19050">
                <a:noFill/>
              </a:ln>
              <a:effectLst/>
            </c:spPr>
          </c:dPt>
          <c:dPt>
            <c:idx val="1"/>
            <c:bubble3D val="0"/>
            <c:spPr>
              <a:solidFill>
                <a:schemeClr val="accent2"/>
              </a:solidFill>
              <a:ln w="19050">
                <a:noFill/>
              </a:ln>
              <a:effectLst/>
            </c:spPr>
          </c:dPt>
          <c:dPt>
            <c:idx val="2"/>
            <c:bubble3D val="0"/>
            <c:spPr>
              <a:solidFill>
                <a:schemeClr val="tx1">
                  <a:lumMod val="75000"/>
                  <a:lumOff val="25000"/>
                </a:schemeClr>
              </a:solidFill>
              <a:ln w="19050">
                <a:noFill/>
              </a:ln>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rgbClr val="41A847"/>
            </a:solidFill>
            <a:ln>
              <a:noFill/>
            </a:ln>
          </c:spPr>
          <c:dPt>
            <c:idx val="0"/>
            <c:bubble3D val="0"/>
            <c:spPr>
              <a:solidFill>
                <a:srgbClr val="01458E"/>
              </a:solidFill>
              <a:ln w="19050">
                <a:noFill/>
              </a:ln>
              <a:effectLst/>
            </c:spPr>
          </c:dPt>
          <c:dPt>
            <c:idx val="1"/>
            <c:bubble3D val="0"/>
            <c:spPr>
              <a:solidFill>
                <a:srgbClr val="41A847"/>
              </a:solidFill>
              <a:ln w="19050">
                <a:noFill/>
              </a:ln>
              <a:effectLst/>
            </c:spPr>
          </c:dPt>
          <c:dPt>
            <c:idx val="2"/>
            <c:bubble3D val="0"/>
            <c:spPr>
              <a:solidFill>
                <a:schemeClr val="tx1">
                  <a:lumMod val="75000"/>
                  <a:lumOff val="25000"/>
                </a:schemeClr>
              </a:solidFill>
              <a:ln w="19050">
                <a:noFill/>
              </a:ln>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rgbClr val="41A847"/>
            </a:solidFill>
            <a:ln>
              <a:noFill/>
            </a:ln>
          </c:spPr>
          <c:dPt>
            <c:idx val="0"/>
            <c:bubble3D val="0"/>
            <c:spPr>
              <a:solidFill>
                <a:schemeClr val="tx1">
                  <a:lumMod val="75000"/>
                  <a:lumOff val="25000"/>
                </a:schemeClr>
              </a:solidFill>
              <a:ln w="19050">
                <a:noFill/>
              </a:ln>
              <a:effectLst/>
            </c:spPr>
          </c:dPt>
          <c:dPt>
            <c:idx val="1"/>
            <c:bubble3D val="0"/>
            <c:spPr>
              <a:solidFill>
                <a:srgbClr val="41A847"/>
              </a:solidFill>
              <a:ln w="19050">
                <a:noFill/>
              </a:ln>
              <a:effectLst/>
            </c:spPr>
          </c:dPt>
          <c:dPt>
            <c:idx val="2"/>
            <c:bubble3D val="0"/>
            <c:spPr>
              <a:solidFill>
                <a:srgbClr val="01458E"/>
              </a:solidFill>
              <a:ln w="19050">
                <a:noFill/>
              </a:ln>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0280868484264E-2"/>
          <c:y val="8.5536465601249403E-2"/>
          <c:w val="0.85336857891191398"/>
          <c:h val="0.796030889103572"/>
        </c:manualLayout>
      </c:layout>
      <c:barChart>
        <c:barDir val="bar"/>
        <c:grouping val="stacked"/>
        <c:varyColors val="0"/>
        <c:ser>
          <c:idx val="0"/>
          <c:order val="0"/>
          <c:tx>
            <c:strRef>
              <c:f>Sheet1!$B$1</c:f>
              <c:strCache>
                <c:ptCount val="1"/>
                <c:pt idx="0">
                  <c:v>系列 1</c:v>
                </c:pt>
              </c:strCache>
            </c:strRef>
          </c:tx>
          <c:spPr>
            <a:solidFill>
              <a:srgbClr val="E74C2E"/>
            </a:solidFill>
            <a:effectLst>
              <a:outerShdw blurRad="152400" dist="88900" dir="8100000" algn="tr" rotWithShape="0">
                <a:prstClr val="black">
                  <a:alpha val="40000"/>
                </a:prstClr>
              </a:outerShdw>
            </a:effectLst>
          </c:spPr>
          <c:invertIfNegative val="0"/>
          <c:dPt>
            <c:idx val="0"/>
            <c:invertIfNegative val="0"/>
            <c:bubble3D val="0"/>
            <c:spPr>
              <a:solidFill>
                <a:srgbClr val="01519A"/>
              </a:solidFill>
              <a:effectLst>
                <a:outerShdw blurRad="152400" dist="88900" dir="8100000" algn="tr" rotWithShape="0">
                  <a:prstClr val="black">
                    <a:alpha val="40000"/>
                  </a:prstClr>
                </a:outerShdw>
              </a:effectLst>
            </c:spPr>
          </c:dPt>
          <c:dPt>
            <c:idx val="1"/>
            <c:invertIfNegative val="0"/>
            <c:bubble3D val="0"/>
            <c:spPr>
              <a:solidFill>
                <a:srgbClr val="01519A"/>
              </a:solidFill>
              <a:effectLst>
                <a:outerShdw blurRad="152400" dist="88900" dir="8100000" algn="tr" rotWithShape="0">
                  <a:prstClr val="black">
                    <a:alpha val="40000"/>
                  </a:prstClr>
                </a:outerShdw>
              </a:effectLst>
            </c:spPr>
          </c:dPt>
          <c:dPt>
            <c:idx val="2"/>
            <c:invertIfNegative val="0"/>
            <c:bubble3D val="0"/>
            <c:spPr>
              <a:solidFill>
                <a:srgbClr val="FF9900"/>
              </a:solidFill>
              <a:effectLst>
                <a:outerShdw blurRad="152400" dist="88900" dir="8100000" algn="tr" rotWithShape="0">
                  <a:prstClr val="black">
                    <a:alpha val="40000"/>
                  </a:prstClr>
                </a:outerShdw>
              </a:effectLst>
            </c:spPr>
          </c:dPt>
          <c:dPt>
            <c:idx val="3"/>
            <c:invertIfNegative val="0"/>
            <c:bubble3D val="0"/>
            <c:spPr>
              <a:solidFill>
                <a:srgbClr val="01519A"/>
              </a:solidFill>
              <a:effectLst>
                <a:outerShdw blurRad="152400" dist="88900" dir="8100000" algn="tr" rotWithShape="0">
                  <a:prstClr val="black">
                    <a:alpha val="40000"/>
                  </a:prstClr>
                </a:outerShdw>
              </a:effectLst>
            </c:spPr>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15</c:v>
                </c:pt>
                <c:pt idx="1">
                  <c:v>20</c:v>
                </c:pt>
                <c:pt idx="2">
                  <c:v>70</c:v>
                </c:pt>
                <c:pt idx="3">
                  <c:v>10</c:v>
                </c:pt>
              </c:numCache>
            </c:numRef>
          </c:val>
        </c:ser>
        <c:ser>
          <c:idx val="1"/>
          <c:order val="1"/>
          <c:tx>
            <c:strRef>
              <c:f>Sheet1!$C$1</c:f>
              <c:strCache>
                <c:ptCount val="1"/>
                <c:pt idx="0">
                  <c:v>系列 2</c:v>
                </c:pt>
              </c:strCache>
            </c:strRef>
          </c:tx>
          <c:spPr>
            <a:solidFill>
              <a:schemeClr val="bg1">
                <a:lumMod val="85000"/>
              </a:schemeClr>
            </a:solidFill>
            <a:effectLst>
              <a:innerShdw blurRad="63500" dist="50800" dir="18900000">
                <a:prstClr val="black">
                  <a:alpha val="50000"/>
                </a:prstClr>
              </a:innerShdw>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85</c:v>
                </c:pt>
                <c:pt idx="1">
                  <c:v>80</c:v>
                </c:pt>
                <c:pt idx="2">
                  <c:v>30</c:v>
                </c:pt>
                <c:pt idx="3">
                  <c:v>90</c:v>
                </c:pt>
              </c:numCache>
            </c:numRef>
          </c:val>
        </c:ser>
        <c:dLbls>
          <c:showLegendKey val="0"/>
          <c:showVal val="0"/>
          <c:showCatName val="0"/>
          <c:showSerName val="0"/>
          <c:showPercent val="0"/>
          <c:showBubbleSize val="0"/>
        </c:dLbls>
        <c:gapWidth val="50"/>
        <c:overlap val="100"/>
        <c:axId val="324580408"/>
        <c:axId val="324580800"/>
      </c:barChart>
      <c:catAx>
        <c:axId val="324580408"/>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50000"/>
                  </a:schemeClr>
                </a:solidFill>
                <a:latin typeface="微软雅黑" panose="020B0503020204020204" pitchFamily="34" charset="-122"/>
                <a:ea typeface="微软雅黑" panose="020B0503020204020204" pitchFamily="34" charset="-122"/>
                <a:cs typeface="+mn-cs"/>
              </a:defRPr>
            </a:pPr>
            <a:endParaRPr lang="zh-CN"/>
          </a:p>
        </c:txPr>
        <c:crossAx val="324580800"/>
        <c:crosses val="autoZero"/>
        <c:auto val="1"/>
        <c:lblAlgn val="ctr"/>
        <c:lblOffset val="100"/>
        <c:noMultiLvlLbl val="0"/>
      </c:catAx>
      <c:valAx>
        <c:axId val="324580800"/>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zh-CN"/>
          </a:p>
        </c:txPr>
        <c:crossAx val="324580408"/>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a:effectLst>
              <a:innerShdw blurRad="63500" dist="50800" dir="18900000">
                <a:prstClr val="black">
                  <a:alpha val="50000"/>
                </a:prstClr>
              </a:innerShdw>
            </a:effectLst>
          </c:spPr>
          <c:dPt>
            <c:idx val="0"/>
            <c:bubble3D val="0"/>
            <c:spPr>
              <a:solidFill>
                <a:srgbClr val="FF9900"/>
              </a:solidFill>
              <a:effectLst>
                <a:innerShdw blurRad="63500" dist="50800" dir="18900000">
                  <a:prstClr val="black">
                    <a:alpha val="50000"/>
                  </a:prstClr>
                </a:innerShdw>
              </a:effectLst>
            </c:spPr>
          </c:dPt>
          <c:dPt>
            <c:idx val="1"/>
            <c:bubble3D val="0"/>
          </c:dPt>
          <c:dPt>
            <c:idx val="2"/>
            <c:bubble3D val="0"/>
          </c:dPt>
          <c:dPt>
            <c:idx val="3"/>
            <c:bubble3D val="0"/>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23CA3-5F70-4D04-BAB7-23CF2088BC44}" type="datetimeFigureOut">
              <a:rPr lang="zh-CN" altLang="en-US" smtClean="0"/>
              <a:t>2016/7/25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665C9A-F863-4B53-BF18-B9F895775B52}" type="slidenum">
              <a:rPr lang="zh-CN" altLang="en-US" smtClean="0"/>
              <a:t>‹#›</a:t>
            </a:fld>
            <a:endParaRPr lang="zh-CN" altLang="en-US"/>
          </a:p>
        </p:txBody>
      </p:sp>
    </p:spTree>
    <p:extLst>
      <p:ext uri="{BB962C8B-B14F-4D97-AF65-F5344CB8AC3E}">
        <p14:creationId xmlns:p14="http://schemas.microsoft.com/office/powerpoint/2010/main" val="3134935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a:t>
            </a:fld>
            <a:endParaRPr lang="zh-CN" altLang="en-US"/>
          </a:p>
        </p:txBody>
      </p:sp>
    </p:spTree>
    <p:extLst>
      <p:ext uri="{BB962C8B-B14F-4D97-AF65-F5344CB8AC3E}">
        <p14:creationId xmlns:p14="http://schemas.microsoft.com/office/powerpoint/2010/main" val="754297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10</a:t>
            </a:fld>
            <a:endParaRPr lang="zh-CN" altLang="en-US"/>
          </a:p>
        </p:txBody>
      </p:sp>
    </p:spTree>
    <p:extLst>
      <p:ext uri="{BB962C8B-B14F-4D97-AF65-F5344CB8AC3E}">
        <p14:creationId xmlns:p14="http://schemas.microsoft.com/office/powerpoint/2010/main" val="4731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11</a:t>
            </a:fld>
            <a:endParaRPr lang="zh-CN" altLang="en-US"/>
          </a:p>
        </p:txBody>
      </p:sp>
    </p:spTree>
    <p:extLst>
      <p:ext uri="{BB962C8B-B14F-4D97-AF65-F5344CB8AC3E}">
        <p14:creationId xmlns:p14="http://schemas.microsoft.com/office/powerpoint/2010/main" val="130990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12</a:t>
            </a:fld>
            <a:endParaRPr lang="zh-CN" altLang="en-US"/>
          </a:p>
        </p:txBody>
      </p:sp>
    </p:spTree>
    <p:extLst>
      <p:ext uri="{BB962C8B-B14F-4D97-AF65-F5344CB8AC3E}">
        <p14:creationId xmlns:p14="http://schemas.microsoft.com/office/powerpoint/2010/main" val="3045311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13</a:t>
            </a:fld>
            <a:endParaRPr lang="zh-CN" altLang="en-US"/>
          </a:p>
        </p:txBody>
      </p:sp>
    </p:spTree>
    <p:extLst>
      <p:ext uri="{BB962C8B-B14F-4D97-AF65-F5344CB8AC3E}">
        <p14:creationId xmlns:p14="http://schemas.microsoft.com/office/powerpoint/2010/main" val="1161231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14</a:t>
            </a:fld>
            <a:endParaRPr lang="zh-CN" altLang="en-US"/>
          </a:p>
        </p:txBody>
      </p:sp>
    </p:spTree>
    <p:extLst>
      <p:ext uri="{BB962C8B-B14F-4D97-AF65-F5344CB8AC3E}">
        <p14:creationId xmlns:p14="http://schemas.microsoft.com/office/powerpoint/2010/main" val="1073028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15</a:t>
            </a:fld>
            <a:endParaRPr lang="zh-CN" altLang="en-US"/>
          </a:p>
        </p:txBody>
      </p:sp>
    </p:spTree>
    <p:extLst>
      <p:ext uri="{BB962C8B-B14F-4D97-AF65-F5344CB8AC3E}">
        <p14:creationId xmlns:p14="http://schemas.microsoft.com/office/powerpoint/2010/main" val="1091457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16</a:t>
            </a:fld>
            <a:endParaRPr lang="zh-CN" altLang="en-US"/>
          </a:p>
        </p:txBody>
      </p:sp>
    </p:spTree>
    <p:extLst>
      <p:ext uri="{BB962C8B-B14F-4D97-AF65-F5344CB8AC3E}">
        <p14:creationId xmlns:p14="http://schemas.microsoft.com/office/powerpoint/2010/main" val="451855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17</a:t>
            </a:fld>
            <a:endParaRPr lang="zh-CN" altLang="en-US"/>
          </a:p>
        </p:txBody>
      </p:sp>
    </p:spTree>
    <p:extLst>
      <p:ext uri="{BB962C8B-B14F-4D97-AF65-F5344CB8AC3E}">
        <p14:creationId xmlns:p14="http://schemas.microsoft.com/office/powerpoint/2010/main" val="3046126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18</a:t>
            </a:fld>
            <a:endParaRPr lang="zh-CN" altLang="en-US"/>
          </a:p>
        </p:txBody>
      </p:sp>
    </p:spTree>
    <p:extLst>
      <p:ext uri="{BB962C8B-B14F-4D97-AF65-F5344CB8AC3E}">
        <p14:creationId xmlns:p14="http://schemas.microsoft.com/office/powerpoint/2010/main" val="851187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19</a:t>
            </a:fld>
            <a:endParaRPr lang="zh-CN" altLang="en-US"/>
          </a:p>
        </p:txBody>
      </p:sp>
    </p:spTree>
    <p:extLst>
      <p:ext uri="{BB962C8B-B14F-4D97-AF65-F5344CB8AC3E}">
        <p14:creationId xmlns:p14="http://schemas.microsoft.com/office/powerpoint/2010/main" val="192993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a:t>
            </a:fld>
            <a:endParaRPr lang="zh-CN" altLang="en-US"/>
          </a:p>
        </p:txBody>
      </p:sp>
    </p:spTree>
    <p:extLst>
      <p:ext uri="{BB962C8B-B14F-4D97-AF65-F5344CB8AC3E}">
        <p14:creationId xmlns:p14="http://schemas.microsoft.com/office/powerpoint/2010/main" val="3248250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extLst>
      <p:ext uri="{BB962C8B-B14F-4D97-AF65-F5344CB8AC3E}">
        <p14:creationId xmlns:p14="http://schemas.microsoft.com/office/powerpoint/2010/main" val="118620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21</a:t>
            </a:fld>
            <a:endParaRPr lang="zh-CN" altLang="en-US"/>
          </a:p>
        </p:txBody>
      </p:sp>
    </p:spTree>
    <p:extLst>
      <p:ext uri="{BB962C8B-B14F-4D97-AF65-F5344CB8AC3E}">
        <p14:creationId xmlns:p14="http://schemas.microsoft.com/office/powerpoint/2010/main" val="3502742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22</a:t>
            </a:fld>
            <a:endParaRPr lang="zh-CN" altLang="en-US"/>
          </a:p>
        </p:txBody>
      </p:sp>
    </p:spTree>
    <p:extLst>
      <p:ext uri="{BB962C8B-B14F-4D97-AF65-F5344CB8AC3E}">
        <p14:creationId xmlns:p14="http://schemas.microsoft.com/office/powerpoint/2010/main" val="324777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23</a:t>
            </a:fld>
            <a:endParaRPr lang="zh-CN" altLang="en-US"/>
          </a:p>
        </p:txBody>
      </p:sp>
    </p:spTree>
    <p:extLst>
      <p:ext uri="{BB962C8B-B14F-4D97-AF65-F5344CB8AC3E}">
        <p14:creationId xmlns:p14="http://schemas.microsoft.com/office/powerpoint/2010/main" val="724121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24</a:t>
            </a:fld>
            <a:endParaRPr lang="zh-CN" altLang="en-US"/>
          </a:p>
        </p:txBody>
      </p:sp>
    </p:spTree>
    <p:extLst>
      <p:ext uri="{BB962C8B-B14F-4D97-AF65-F5344CB8AC3E}">
        <p14:creationId xmlns:p14="http://schemas.microsoft.com/office/powerpoint/2010/main" val="4065171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25</a:t>
            </a:fld>
            <a:endParaRPr lang="zh-CN" altLang="en-US"/>
          </a:p>
        </p:txBody>
      </p:sp>
    </p:spTree>
    <p:extLst>
      <p:ext uri="{BB962C8B-B14F-4D97-AF65-F5344CB8AC3E}">
        <p14:creationId xmlns:p14="http://schemas.microsoft.com/office/powerpoint/2010/main" val="1705663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26</a:t>
            </a:fld>
            <a:endParaRPr lang="zh-CN" altLang="en-US"/>
          </a:p>
        </p:txBody>
      </p:sp>
    </p:spTree>
    <p:extLst>
      <p:ext uri="{BB962C8B-B14F-4D97-AF65-F5344CB8AC3E}">
        <p14:creationId xmlns:p14="http://schemas.microsoft.com/office/powerpoint/2010/main" val="9683266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27</a:t>
            </a:fld>
            <a:endParaRPr lang="zh-CN" altLang="en-US"/>
          </a:p>
        </p:txBody>
      </p:sp>
    </p:spTree>
    <p:extLst>
      <p:ext uri="{BB962C8B-B14F-4D97-AF65-F5344CB8AC3E}">
        <p14:creationId xmlns:p14="http://schemas.microsoft.com/office/powerpoint/2010/main" val="506794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28</a:t>
            </a:fld>
            <a:endParaRPr lang="zh-CN" altLang="en-US"/>
          </a:p>
        </p:txBody>
      </p:sp>
    </p:spTree>
    <p:extLst>
      <p:ext uri="{BB962C8B-B14F-4D97-AF65-F5344CB8AC3E}">
        <p14:creationId xmlns:p14="http://schemas.microsoft.com/office/powerpoint/2010/main" val="13885260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29</a:t>
            </a:fld>
            <a:endParaRPr lang="zh-CN" altLang="en-US"/>
          </a:p>
        </p:txBody>
      </p:sp>
    </p:spTree>
    <p:extLst>
      <p:ext uri="{BB962C8B-B14F-4D97-AF65-F5344CB8AC3E}">
        <p14:creationId xmlns:p14="http://schemas.microsoft.com/office/powerpoint/2010/main" val="2302164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a:t>
            </a:fld>
            <a:endParaRPr lang="zh-CN" altLang="en-US"/>
          </a:p>
        </p:txBody>
      </p:sp>
    </p:spTree>
    <p:extLst>
      <p:ext uri="{BB962C8B-B14F-4D97-AF65-F5344CB8AC3E}">
        <p14:creationId xmlns:p14="http://schemas.microsoft.com/office/powerpoint/2010/main" val="19890345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30</a:t>
            </a:fld>
            <a:endParaRPr lang="zh-CN" altLang="en-US"/>
          </a:p>
        </p:txBody>
      </p:sp>
    </p:spTree>
    <p:extLst>
      <p:ext uri="{BB962C8B-B14F-4D97-AF65-F5344CB8AC3E}">
        <p14:creationId xmlns:p14="http://schemas.microsoft.com/office/powerpoint/2010/main" val="929132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31</a:t>
            </a:fld>
            <a:endParaRPr lang="zh-CN" altLang="en-US"/>
          </a:p>
        </p:txBody>
      </p:sp>
    </p:spTree>
    <p:extLst>
      <p:ext uri="{BB962C8B-B14F-4D97-AF65-F5344CB8AC3E}">
        <p14:creationId xmlns:p14="http://schemas.microsoft.com/office/powerpoint/2010/main" val="28912466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32</a:t>
            </a:fld>
            <a:endParaRPr lang="zh-CN" altLang="en-US"/>
          </a:p>
        </p:txBody>
      </p:sp>
    </p:spTree>
    <p:extLst>
      <p:ext uri="{BB962C8B-B14F-4D97-AF65-F5344CB8AC3E}">
        <p14:creationId xmlns:p14="http://schemas.microsoft.com/office/powerpoint/2010/main" val="3311928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33</a:t>
            </a:fld>
            <a:endParaRPr lang="zh-CN" altLang="en-US"/>
          </a:p>
        </p:txBody>
      </p:sp>
    </p:spTree>
    <p:extLst>
      <p:ext uri="{BB962C8B-B14F-4D97-AF65-F5344CB8AC3E}">
        <p14:creationId xmlns:p14="http://schemas.microsoft.com/office/powerpoint/2010/main" val="798206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34</a:t>
            </a:fld>
            <a:endParaRPr lang="zh-CN" altLang="en-US"/>
          </a:p>
        </p:txBody>
      </p:sp>
    </p:spTree>
    <p:extLst>
      <p:ext uri="{BB962C8B-B14F-4D97-AF65-F5344CB8AC3E}">
        <p14:creationId xmlns:p14="http://schemas.microsoft.com/office/powerpoint/2010/main" val="1138907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35</a:t>
            </a:fld>
            <a:endParaRPr lang="zh-CN" altLang="en-US"/>
          </a:p>
        </p:txBody>
      </p:sp>
    </p:spTree>
    <p:extLst>
      <p:ext uri="{BB962C8B-B14F-4D97-AF65-F5344CB8AC3E}">
        <p14:creationId xmlns:p14="http://schemas.microsoft.com/office/powerpoint/2010/main" val="2731161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4</a:t>
            </a:fld>
            <a:endParaRPr lang="zh-CN" altLang="en-US"/>
          </a:p>
        </p:txBody>
      </p:sp>
    </p:spTree>
    <p:extLst>
      <p:ext uri="{BB962C8B-B14F-4D97-AF65-F5344CB8AC3E}">
        <p14:creationId xmlns:p14="http://schemas.microsoft.com/office/powerpoint/2010/main" val="4183715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5</a:t>
            </a:fld>
            <a:endParaRPr lang="zh-CN" altLang="en-US"/>
          </a:p>
        </p:txBody>
      </p:sp>
    </p:spTree>
    <p:extLst>
      <p:ext uri="{BB962C8B-B14F-4D97-AF65-F5344CB8AC3E}">
        <p14:creationId xmlns:p14="http://schemas.microsoft.com/office/powerpoint/2010/main" val="1416391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6</a:t>
            </a:fld>
            <a:endParaRPr lang="zh-CN" altLang="en-US"/>
          </a:p>
        </p:txBody>
      </p:sp>
    </p:spTree>
    <p:extLst>
      <p:ext uri="{BB962C8B-B14F-4D97-AF65-F5344CB8AC3E}">
        <p14:creationId xmlns:p14="http://schemas.microsoft.com/office/powerpoint/2010/main" val="654226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7</a:t>
            </a:fld>
            <a:endParaRPr lang="zh-CN" altLang="en-US"/>
          </a:p>
        </p:txBody>
      </p:sp>
    </p:spTree>
    <p:extLst>
      <p:ext uri="{BB962C8B-B14F-4D97-AF65-F5344CB8AC3E}">
        <p14:creationId xmlns:p14="http://schemas.microsoft.com/office/powerpoint/2010/main" val="1585652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8</a:t>
            </a:fld>
            <a:endParaRPr lang="zh-CN" altLang="en-US"/>
          </a:p>
        </p:txBody>
      </p:sp>
    </p:spTree>
    <p:extLst>
      <p:ext uri="{BB962C8B-B14F-4D97-AF65-F5344CB8AC3E}">
        <p14:creationId xmlns:p14="http://schemas.microsoft.com/office/powerpoint/2010/main" val="2666802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9</a:t>
            </a:fld>
            <a:endParaRPr lang="zh-CN" altLang="en-US"/>
          </a:p>
        </p:txBody>
      </p:sp>
    </p:spTree>
    <p:extLst>
      <p:ext uri="{BB962C8B-B14F-4D97-AF65-F5344CB8AC3E}">
        <p14:creationId xmlns:p14="http://schemas.microsoft.com/office/powerpoint/2010/main" val="2357914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7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948014"/>
            <a:ext cx="9144000" cy="195486"/>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灯片编号占位符 5"/>
          <p:cNvSpPr>
            <a:spLocks noGrp="1"/>
          </p:cNvSpPr>
          <p:nvPr>
            <p:ph type="sldNum" sz="quarter" idx="4"/>
          </p:nvPr>
        </p:nvSpPr>
        <p:spPr>
          <a:xfrm>
            <a:off x="8316416" y="315111"/>
            <a:ext cx="440408" cy="273844"/>
          </a:xfrm>
          <a:prstGeom prst="rect">
            <a:avLst/>
          </a:prstGeom>
        </p:spPr>
        <p:txBody>
          <a:bodyPr vert="horz" lIns="91440" tIns="45720" rIns="91440" bIns="45720" rtlCol="0" anchor="ctr"/>
          <a:lstStyle>
            <a:lvl1pPr algn="ctr">
              <a:defRPr sz="1400">
                <a:solidFill>
                  <a:srgbClr val="01458E"/>
                </a:solidFill>
                <a:latin typeface="Impact" panose="020B0806030902050204" pitchFamily="34" charset="0"/>
                <a:ea typeface="+mn-ea"/>
              </a:defRPr>
            </a:lvl1pPr>
          </a:lstStyle>
          <a:p>
            <a:fld id="{E050F338-EFDA-4F8E-882C-DA95E7E9D7D9}" type="slidenum">
              <a:rPr lang="zh-CN" altLang="en-US" smtClean="0"/>
              <a:t>‹#›</a:t>
            </a:fld>
            <a:endParaRPr lang="zh-CN" altLang="en-US"/>
          </a:p>
        </p:txBody>
      </p:sp>
      <p:sp>
        <p:nvSpPr>
          <p:cNvPr id="12" name="TextBox 11"/>
          <p:cNvSpPr txBox="1"/>
          <p:nvPr userDrawn="1"/>
        </p:nvSpPr>
        <p:spPr>
          <a:xfrm>
            <a:off x="7832765" y="288980"/>
            <a:ext cx="623312" cy="338554"/>
          </a:xfrm>
          <a:prstGeom prst="rect">
            <a:avLst/>
          </a:prstGeom>
          <a:noFill/>
        </p:spPr>
        <p:txBody>
          <a:bodyPr wrap="none" rtlCol="0">
            <a:spAutoFit/>
          </a:bodyPr>
          <a:lstStyle/>
          <a:p>
            <a:r>
              <a:rPr lang="en-US" altLang="zh-CN" sz="1600" dirty="0" smtClean="0">
                <a:solidFill>
                  <a:schemeClr val="bg1">
                    <a:lumMod val="50000"/>
                  </a:schemeClr>
                </a:solidFill>
              </a:rPr>
              <a:t>PAGE</a:t>
            </a:r>
            <a:endParaRPr lang="zh-CN" altLang="en-US" sz="1600" dirty="0">
              <a:solidFill>
                <a:schemeClr val="bg1">
                  <a:lumMod val="50000"/>
                </a:schemeClr>
              </a:solidFill>
            </a:endParaRPr>
          </a:p>
        </p:txBody>
      </p:sp>
      <p:sp>
        <p:nvSpPr>
          <p:cNvPr id="13" name="矩形 12"/>
          <p:cNvSpPr/>
          <p:nvPr userDrawn="1"/>
        </p:nvSpPr>
        <p:spPr>
          <a:xfrm>
            <a:off x="8745318" y="315111"/>
            <a:ext cx="291178" cy="261901"/>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燕尾形 13"/>
          <p:cNvSpPr/>
          <p:nvPr userDrawn="1"/>
        </p:nvSpPr>
        <p:spPr>
          <a:xfrm rot="5400000">
            <a:off x="8853330" y="418186"/>
            <a:ext cx="108013" cy="10801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5" name="直接连接符 14"/>
          <p:cNvCxnSpPr/>
          <p:nvPr userDrawn="1"/>
        </p:nvCxnSpPr>
        <p:spPr>
          <a:xfrm>
            <a:off x="7916017" y="627534"/>
            <a:ext cx="10801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97BD3164-B487-4454-B6AC-F60F823E2336}" type="datetime1">
              <a:rPr lang="zh-CN" altLang="en-US" smtClean="0"/>
              <a:t>2016/7/25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316416" y="315111"/>
            <a:ext cx="440408" cy="273844"/>
          </a:xfrm>
          <a:prstGeom prst="rect">
            <a:avLst/>
          </a:prstGeom>
        </p:spPr>
        <p:txBody>
          <a:bodyPr/>
          <a:lstStyle/>
          <a:p>
            <a:fld id="{E050F338-EFDA-4F8E-882C-DA95E7E9D7D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fld id="{97BD3164-B487-4454-B6AC-F60F823E2336}" type="datetime1">
              <a:rPr lang="zh-CN" altLang="en-US" smtClean="0"/>
              <a:t>2016/7/25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316416" y="315111"/>
            <a:ext cx="440408" cy="273844"/>
          </a:xfrm>
          <a:prstGeom prst="rect">
            <a:avLst/>
          </a:prstGeom>
        </p:spPr>
        <p:txBody>
          <a:bodyPr/>
          <a:lstStyle/>
          <a:p>
            <a:fld id="{E050F338-EFDA-4F8E-882C-DA95E7E9D7D9}"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7" name="Freeform 5"/>
          <p:cNvSpPr>
            <a:spLocks noEditPoints="1"/>
          </p:cNvSpPr>
          <p:nvPr userDrawn="1"/>
        </p:nvSpPr>
        <p:spPr bwMode="auto">
          <a:xfrm>
            <a:off x="-4763" y="415925"/>
            <a:ext cx="9151938" cy="4314825"/>
          </a:xfrm>
          <a:custGeom>
            <a:avLst/>
            <a:gdLst>
              <a:gd name="T0" fmla="*/ 1227 w 3258"/>
              <a:gd name="T1" fmla="*/ 135 h 1534"/>
              <a:gd name="T2" fmla="*/ 1323 w 3258"/>
              <a:gd name="T3" fmla="*/ 75 h 1534"/>
              <a:gd name="T4" fmla="*/ 274 w 3258"/>
              <a:gd name="T5" fmla="*/ 208 h 1534"/>
              <a:gd name="T6" fmla="*/ 335 w 3258"/>
              <a:gd name="T7" fmla="*/ 321 h 1534"/>
              <a:gd name="T8" fmla="*/ 1014 w 3258"/>
              <a:gd name="T9" fmla="*/ 4 h 1534"/>
              <a:gd name="T10" fmla="*/ 979 w 3258"/>
              <a:gd name="T11" fmla="*/ 344 h 1534"/>
              <a:gd name="T12" fmla="*/ 911 w 3258"/>
              <a:gd name="T13" fmla="*/ 146 h 1534"/>
              <a:gd name="T14" fmla="*/ 968 w 3258"/>
              <a:gd name="T15" fmla="*/ 118 h 1534"/>
              <a:gd name="T16" fmla="*/ 741 w 3258"/>
              <a:gd name="T17" fmla="*/ 124 h 1534"/>
              <a:gd name="T18" fmla="*/ 771 w 3258"/>
              <a:gd name="T19" fmla="*/ 297 h 1534"/>
              <a:gd name="T20" fmla="*/ 304 w 3258"/>
              <a:gd name="T21" fmla="*/ 499 h 1534"/>
              <a:gd name="T22" fmla="*/ 327 w 3258"/>
              <a:gd name="T23" fmla="*/ 219 h 1534"/>
              <a:gd name="T24" fmla="*/ 206 w 3258"/>
              <a:gd name="T25" fmla="*/ 146 h 1534"/>
              <a:gd name="T26" fmla="*/ 769 w 3258"/>
              <a:gd name="T27" fmla="*/ 128 h 1534"/>
              <a:gd name="T28" fmla="*/ 688 w 3258"/>
              <a:gd name="T29" fmla="*/ 223 h 1534"/>
              <a:gd name="T30" fmla="*/ 837 w 3258"/>
              <a:gd name="T31" fmla="*/ 341 h 1534"/>
              <a:gd name="T32" fmla="*/ 723 w 3258"/>
              <a:gd name="T33" fmla="*/ 480 h 1534"/>
              <a:gd name="T34" fmla="*/ 604 w 3258"/>
              <a:gd name="T35" fmla="*/ 746 h 1534"/>
              <a:gd name="T36" fmla="*/ 1016 w 3258"/>
              <a:gd name="T37" fmla="*/ 926 h 1534"/>
              <a:gd name="T38" fmla="*/ 825 w 3258"/>
              <a:gd name="T39" fmla="*/ 1502 h 1534"/>
              <a:gd name="T40" fmla="*/ 757 w 3258"/>
              <a:gd name="T41" fmla="*/ 1327 h 1534"/>
              <a:gd name="T42" fmla="*/ 394 w 3258"/>
              <a:gd name="T43" fmla="*/ 661 h 1534"/>
              <a:gd name="T44" fmla="*/ 726 w 3258"/>
              <a:gd name="T45" fmla="*/ 400 h 1534"/>
              <a:gd name="T46" fmla="*/ 358 w 3258"/>
              <a:gd name="T47" fmla="*/ 282 h 1534"/>
              <a:gd name="T48" fmla="*/ 678 w 3258"/>
              <a:gd name="T49" fmla="*/ 614 h 1534"/>
              <a:gd name="T50" fmla="*/ 830 w 3258"/>
              <a:gd name="T51" fmla="*/ 699 h 1534"/>
              <a:gd name="T52" fmla="*/ 791 w 3258"/>
              <a:gd name="T53" fmla="*/ 1459 h 1534"/>
              <a:gd name="T54" fmla="*/ 3075 w 3258"/>
              <a:gd name="T55" fmla="*/ 1374 h 1534"/>
              <a:gd name="T56" fmla="*/ 2769 w 3258"/>
              <a:gd name="T57" fmla="*/ 1299 h 1534"/>
              <a:gd name="T58" fmla="*/ 2872 w 3258"/>
              <a:gd name="T59" fmla="*/ 1054 h 1534"/>
              <a:gd name="T60" fmla="*/ 1640 w 3258"/>
              <a:gd name="T61" fmla="*/ 246 h 1534"/>
              <a:gd name="T62" fmla="*/ 1529 w 3258"/>
              <a:gd name="T63" fmla="*/ 181 h 1534"/>
              <a:gd name="T64" fmla="*/ 1898 w 3258"/>
              <a:gd name="T65" fmla="*/ 127 h 1534"/>
              <a:gd name="T66" fmla="*/ 2393 w 3258"/>
              <a:gd name="T67" fmla="*/ 100 h 1534"/>
              <a:gd name="T68" fmla="*/ 2768 w 3258"/>
              <a:gd name="T69" fmla="*/ 191 h 1534"/>
              <a:gd name="T70" fmla="*/ 2614 w 3258"/>
              <a:gd name="T71" fmla="*/ 514 h 1534"/>
              <a:gd name="T72" fmla="*/ 2467 w 3258"/>
              <a:gd name="T73" fmla="*/ 853 h 1534"/>
              <a:gd name="T74" fmla="*/ 2077 w 3258"/>
              <a:gd name="T75" fmla="*/ 606 h 1534"/>
              <a:gd name="T76" fmla="*/ 1764 w 3258"/>
              <a:gd name="T77" fmla="*/ 554 h 1534"/>
              <a:gd name="T78" fmla="*/ 1599 w 3258"/>
              <a:gd name="T79" fmla="*/ 1201 h 1534"/>
              <a:gd name="T80" fmla="*/ 1432 w 3258"/>
              <a:gd name="T81" fmla="*/ 492 h 1534"/>
              <a:gd name="T82" fmla="*/ 1666 w 3258"/>
              <a:gd name="T83" fmla="*/ 433 h 1534"/>
              <a:gd name="T84" fmla="*/ 1391 w 3258"/>
              <a:gd name="T85" fmla="*/ 476 h 1534"/>
              <a:gd name="T86" fmla="*/ 2676 w 3258"/>
              <a:gd name="T87" fmla="*/ 495 h 1534"/>
              <a:gd name="T88" fmla="*/ 1797 w 3258"/>
              <a:gd name="T89" fmla="*/ 357 h 1534"/>
              <a:gd name="T90" fmla="*/ 2688 w 3258"/>
              <a:gd name="T91" fmla="*/ 749 h 1534"/>
              <a:gd name="T92" fmla="*/ 2704 w 3258"/>
              <a:gd name="T93" fmla="*/ 772 h 1534"/>
              <a:gd name="T94" fmla="*/ 1368 w 3258"/>
              <a:gd name="T95" fmla="*/ 31 h 1534"/>
              <a:gd name="T96" fmla="*/ 3044 w 3258"/>
              <a:gd name="T97" fmla="*/ 985 h 1534"/>
              <a:gd name="T98" fmla="*/ 2937 w 3258"/>
              <a:gd name="T99" fmla="*/ 920 h 1534"/>
              <a:gd name="T100" fmla="*/ 2648 w 3258"/>
              <a:gd name="T101" fmla="*/ 999 h 1534"/>
              <a:gd name="T102" fmla="*/ 2557 w 3258"/>
              <a:gd name="T103" fmla="*/ 990 h 1534"/>
              <a:gd name="T104" fmla="*/ 2660 w 3258"/>
              <a:gd name="T105" fmla="*/ 906 h 1534"/>
              <a:gd name="T106" fmla="*/ 2623 w 3258"/>
              <a:gd name="T107" fmla="*/ 977 h 1534"/>
              <a:gd name="T108" fmla="*/ 2550 w 3258"/>
              <a:gd name="T109" fmla="*/ 891 h 1534"/>
              <a:gd name="T110" fmla="*/ 1292 w 3258"/>
              <a:gd name="T111" fmla="*/ 150 h 1534"/>
              <a:gd name="T112" fmla="*/ 1438 w 3258"/>
              <a:gd name="T113" fmla="*/ 316 h 1534"/>
              <a:gd name="T114" fmla="*/ 1628 w 3258"/>
              <a:gd name="T115" fmla="*/ 212 h 1534"/>
              <a:gd name="T116" fmla="*/ 1715 w 3258"/>
              <a:gd name="T117" fmla="*/ 484 h 1534"/>
              <a:gd name="T118" fmla="*/ 2671 w 3258"/>
              <a:gd name="T119" fmla="*/ 618 h 1534"/>
              <a:gd name="T120" fmla="*/ 2744 w 3258"/>
              <a:gd name="T121" fmla="*/ 501 h 1534"/>
              <a:gd name="T122" fmla="*/ 2134 w 3258"/>
              <a:gd name="T123" fmla="*/ 45 h 1534"/>
              <a:gd name="T124" fmla="*/ 1843 w 3258"/>
              <a:gd name="T125" fmla="*/ 95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8" h="1534">
                <a:moveTo>
                  <a:pt x="1530" y="427"/>
                </a:moveTo>
                <a:cubicBezTo>
                  <a:pt x="1530" y="427"/>
                  <a:pt x="1530" y="426"/>
                  <a:pt x="1529" y="426"/>
                </a:cubicBezTo>
                <a:cubicBezTo>
                  <a:pt x="1526" y="425"/>
                  <a:pt x="1527" y="431"/>
                  <a:pt x="1529" y="431"/>
                </a:cubicBezTo>
                <a:cubicBezTo>
                  <a:pt x="1530" y="431"/>
                  <a:pt x="1530" y="430"/>
                  <a:pt x="1531" y="432"/>
                </a:cubicBezTo>
                <a:cubicBezTo>
                  <a:pt x="1531" y="433"/>
                  <a:pt x="1531" y="434"/>
                  <a:pt x="1531" y="434"/>
                </a:cubicBezTo>
                <a:cubicBezTo>
                  <a:pt x="1529" y="435"/>
                  <a:pt x="1529" y="436"/>
                  <a:pt x="1530" y="438"/>
                </a:cubicBezTo>
                <a:cubicBezTo>
                  <a:pt x="1530" y="439"/>
                  <a:pt x="1532" y="436"/>
                  <a:pt x="1530" y="444"/>
                </a:cubicBezTo>
                <a:cubicBezTo>
                  <a:pt x="1528" y="450"/>
                  <a:pt x="1533" y="449"/>
                  <a:pt x="1534" y="449"/>
                </a:cubicBezTo>
                <a:cubicBezTo>
                  <a:pt x="1536" y="450"/>
                  <a:pt x="1535" y="448"/>
                  <a:pt x="1536" y="447"/>
                </a:cubicBezTo>
                <a:cubicBezTo>
                  <a:pt x="1537" y="445"/>
                  <a:pt x="1537" y="446"/>
                  <a:pt x="1539" y="447"/>
                </a:cubicBezTo>
                <a:cubicBezTo>
                  <a:pt x="1541" y="447"/>
                  <a:pt x="1541" y="446"/>
                  <a:pt x="1542" y="445"/>
                </a:cubicBezTo>
                <a:cubicBezTo>
                  <a:pt x="1543" y="441"/>
                  <a:pt x="1542" y="441"/>
                  <a:pt x="1543" y="437"/>
                </a:cubicBezTo>
                <a:cubicBezTo>
                  <a:pt x="1543" y="433"/>
                  <a:pt x="1542" y="434"/>
                  <a:pt x="1543" y="433"/>
                </a:cubicBezTo>
                <a:cubicBezTo>
                  <a:pt x="1545" y="432"/>
                  <a:pt x="1544" y="431"/>
                  <a:pt x="1543" y="429"/>
                </a:cubicBezTo>
                <a:cubicBezTo>
                  <a:pt x="1543" y="428"/>
                  <a:pt x="1541" y="427"/>
                  <a:pt x="1541" y="426"/>
                </a:cubicBezTo>
                <a:cubicBezTo>
                  <a:pt x="1541" y="425"/>
                  <a:pt x="1540" y="422"/>
                  <a:pt x="1538" y="422"/>
                </a:cubicBezTo>
                <a:cubicBezTo>
                  <a:pt x="1537" y="422"/>
                  <a:pt x="1537" y="423"/>
                  <a:pt x="1536" y="424"/>
                </a:cubicBezTo>
                <a:cubicBezTo>
                  <a:pt x="1531" y="427"/>
                  <a:pt x="1531" y="427"/>
                  <a:pt x="1531" y="427"/>
                </a:cubicBezTo>
                <a:cubicBezTo>
                  <a:pt x="1531" y="427"/>
                  <a:pt x="1530" y="427"/>
                  <a:pt x="1530" y="427"/>
                </a:cubicBezTo>
                <a:close/>
                <a:moveTo>
                  <a:pt x="1110" y="10"/>
                </a:moveTo>
                <a:cubicBezTo>
                  <a:pt x="1109" y="10"/>
                  <a:pt x="1107" y="10"/>
                  <a:pt x="1107" y="11"/>
                </a:cubicBezTo>
                <a:cubicBezTo>
                  <a:pt x="1108" y="14"/>
                  <a:pt x="1108" y="13"/>
                  <a:pt x="1105" y="14"/>
                </a:cubicBezTo>
                <a:cubicBezTo>
                  <a:pt x="1105" y="14"/>
                  <a:pt x="1105" y="16"/>
                  <a:pt x="1105" y="16"/>
                </a:cubicBezTo>
                <a:cubicBezTo>
                  <a:pt x="1102" y="16"/>
                  <a:pt x="1100" y="15"/>
                  <a:pt x="1094" y="14"/>
                </a:cubicBezTo>
                <a:cubicBezTo>
                  <a:pt x="1094" y="14"/>
                  <a:pt x="1092" y="15"/>
                  <a:pt x="1091" y="15"/>
                </a:cubicBezTo>
                <a:cubicBezTo>
                  <a:pt x="1085" y="15"/>
                  <a:pt x="1073" y="19"/>
                  <a:pt x="1067" y="19"/>
                </a:cubicBezTo>
                <a:cubicBezTo>
                  <a:pt x="1067" y="19"/>
                  <a:pt x="1058" y="21"/>
                  <a:pt x="1058" y="23"/>
                </a:cubicBezTo>
                <a:cubicBezTo>
                  <a:pt x="1058" y="24"/>
                  <a:pt x="1063" y="25"/>
                  <a:pt x="1064" y="25"/>
                </a:cubicBezTo>
                <a:cubicBezTo>
                  <a:pt x="1065" y="26"/>
                  <a:pt x="1068" y="25"/>
                  <a:pt x="1070" y="25"/>
                </a:cubicBezTo>
                <a:cubicBezTo>
                  <a:pt x="1069" y="27"/>
                  <a:pt x="1071" y="27"/>
                  <a:pt x="1065" y="29"/>
                </a:cubicBezTo>
                <a:cubicBezTo>
                  <a:pt x="1062" y="30"/>
                  <a:pt x="1060" y="31"/>
                  <a:pt x="1058" y="32"/>
                </a:cubicBezTo>
                <a:cubicBezTo>
                  <a:pt x="1057" y="32"/>
                  <a:pt x="1045" y="31"/>
                  <a:pt x="1042" y="31"/>
                </a:cubicBezTo>
                <a:cubicBezTo>
                  <a:pt x="1039" y="31"/>
                  <a:pt x="1040" y="31"/>
                  <a:pt x="1036" y="33"/>
                </a:cubicBezTo>
                <a:cubicBezTo>
                  <a:pt x="1034" y="34"/>
                  <a:pt x="1032" y="33"/>
                  <a:pt x="1031" y="34"/>
                </a:cubicBezTo>
                <a:cubicBezTo>
                  <a:pt x="1029" y="34"/>
                  <a:pt x="1022" y="36"/>
                  <a:pt x="1021" y="36"/>
                </a:cubicBezTo>
                <a:cubicBezTo>
                  <a:pt x="1020" y="36"/>
                  <a:pt x="1010" y="37"/>
                  <a:pt x="1009" y="37"/>
                </a:cubicBezTo>
                <a:cubicBezTo>
                  <a:pt x="1008" y="38"/>
                  <a:pt x="1004" y="40"/>
                  <a:pt x="1004" y="41"/>
                </a:cubicBezTo>
                <a:cubicBezTo>
                  <a:pt x="1004" y="41"/>
                  <a:pt x="1005" y="42"/>
                  <a:pt x="1006" y="43"/>
                </a:cubicBezTo>
                <a:cubicBezTo>
                  <a:pt x="1007" y="43"/>
                  <a:pt x="1010" y="43"/>
                  <a:pt x="1012" y="43"/>
                </a:cubicBezTo>
                <a:cubicBezTo>
                  <a:pt x="1014" y="43"/>
                  <a:pt x="1022" y="47"/>
                  <a:pt x="1026" y="46"/>
                </a:cubicBezTo>
                <a:cubicBezTo>
                  <a:pt x="1028" y="46"/>
                  <a:pt x="1030" y="45"/>
                  <a:pt x="1033" y="45"/>
                </a:cubicBezTo>
                <a:cubicBezTo>
                  <a:pt x="1038" y="45"/>
                  <a:pt x="1039" y="43"/>
                  <a:pt x="1042" y="44"/>
                </a:cubicBezTo>
                <a:cubicBezTo>
                  <a:pt x="1042" y="44"/>
                  <a:pt x="1044" y="44"/>
                  <a:pt x="1044" y="45"/>
                </a:cubicBezTo>
                <a:cubicBezTo>
                  <a:pt x="1044" y="46"/>
                  <a:pt x="1042" y="46"/>
                  <a:pt x="1041" y="46"/>
                </a:cubicBezTo>
                <a:cubicBezTo>
                  <a:pt x="1038" y="48"/>
                  <a:pt x="1038" y="47"/>
                  <a:pt x="1036" y="46"/>
                </a:cubicBezTo>
                <a:cubicBezTo>
                  <a:pt x="1032" y="46"/>
                  <a:pt x="1033" y="45"/>
                  <a:pt x="1028" y="46"/>
                </a:cubicBezTo>
                <a:cubicBezTo>
                  <a:pt x="1025" y="46"/>
                  <a:pt x="1023" y="47"/>
                  <a:pt x="1021" y="47"/>
                </a:cubicBezTo>
                <a:cubicBezTo>
                  <a:pt x="1019" y="47"/>
                  <a:pt x="1013" y="47"/>
                  <a:pt x="1011" y="48"/>
                </a:cubicBezTo>
                <a:cubicBezTo>
                  <a:pt x="1011" y="48"/>
                  <a:pt x="1007" y="49"/>
                  <a:pt x="1006" y="50"/>
                </a:cubicBezTo>
                <a:cubicBezTo>
                  <a:pt x="1005" y="50"/>
                  <a:pt x="1006" y="53"/>
                  <a:pt x="1006" y="53"/>
                </a:cubicBezTo>
                <a:cubicBezTo>
                  <a:pt x="1009" y="52"/>
                  <a:pt x="1010" y="52"/>
                  <a:pt x="1012" y="52"/>
                </a:cubicBezTo>
                <a:cubicBezTo>
                  <a:pt x="1014" y="54"/>
                  <a:pt x="1013" y="53"/>
                  <a:pt x="1018" y="53"/>
                </a:cubicBezTo>
                <a:cubicBezTo>
                  <a:pt x="1016" y="54"/>
                  <a:pt x="1015" y="54"/>
                  <a:pt x="1013" y="53"/>
                </a:cubicBezTo>
                <a:cubicBezTo>
                  <a:pt x="1013" y="53"/>
                  <a:pt x="1011" y="56"/>
                  <a:pt x="1012" y="56"/>
                </a:cubicBezTo>
                <a:cubicBezTo>
                  <a:pt x="1014" y="58"/>
                  <a:pt x="1016" y="58"/>
                  <a:pt x="1018" y="59"/>
                </a:cubicBezTo>
                <a:cubicBezTo>
                  <a:pt x="1018" y="59"/>
                  <a:pt x="1020" y="59"/>
                  <a:pt x="1021" y="59"/>
                </a:cubicBezTo>
                <a:cubicBezTo>
                  <a:pt x="1023" y="59"/>
                  <a:pt x="1028" y="62"/>
                  <a:pt x="1027" y="58"/>
                </a:cubicBezTo>
                <a:cubicBezTo>
                  <a:pt x="1027" y="56"/>
                  <a:pt x="1030" y="58"/>
                  <a:pt x="1031" y="58"/>
                </a:cubicBezTo>
                <a:cubicBezTo>
                  <a:pt x="1031" y="58"/>
                  <a:pt x="1035" y="57"/>
                  <a:pt x="1035" y="57"/>
                </a:cubicBezTo>
                <a:cubicBezTo>
                  <a:pt x="1035" y="57"/>
                  <a:pt x="1034" y="59"/>
                  <a:pt x="1035" y="58"/>
                </a:cubicBezTo>
                <a:cubicBezTo>
                  <a:pt x="1036" y="58"/>
                  <a:pt x="1040" y="58"/>
                  <a:pt x="1040" y="58"/>
                </a:cubicBezTo>
                <a:cubicBezTo>
                  <a:pt x="1041" y="58"/>
                  <a:pt x="1044" y="57"/>
                  <a:pt x="1044" y="56"/>
                </a:cubicBezTo>
                <a:cubicBezTo>
                  <a:pt x="1045" y="56"/>
                  <a:pt x="1045" y="58"/>
                  <a:pt x="1046" y="58"/>
                </a:cubicBezTo>
                <a:cubicBezTo>
                  <a:pt x="1056" y="56"/>
                  <a:pt x="1056" y="56"/>
                  <a:pt x="1056" y="56"/>
                </a:cubicBezTo>
                <a:cubicBezTo>
                  <a:pt x="1056" y="56"/>
                  <a:pt x="1060" y="57"/>
                  <a:pt x="1061" y="57"/>
                </a:cubicBezTo>
                <a:cubicBezTo>
                  <a:pt x="1064" y="57"/>
                  <a:pt x="1064" y="56"/>
                  <a:pt x="1067" y="58"/>
                </a:cubicBezTo>
                <a:cubicBezTo>
                  <a:pt x="1069" y="59"/>
                  <a:pt x="1069" y="58"/>
                  <a:pt x="1070" y="59"/>
                </a:cubicBezTo>
                <a:cubicBezTo>
                  <a:pt x="1073" y="61"/>
                  <a:pt x="1073" y="60"/>
                  <a:pt x="1074" y="60"/>
                </a:cubicBezTo>
                <a:cubicBezTo>
                  <a:pt x="1080" y="62"/>
                  <a:pt x="1080" y="62"/>
                  <a:pt x="1080" y="62"/>
                </a:cubicBezTo>
                <a:cubicBezTo>
                  <a:pt x="1079" y="63"/>
                  <a:pt x="1076" y="65"/>
                  <a:pt x="1079" y="65"/>
                </a:cubicBezTo>
                <a:cubicBezTo>
                  <a:pt x="1079" y="66"/>
                  <a:pt x="1079" y="68"/>
                  <a:pt x="1080" y="67"/>
                </a:cubicBezTo>
                <a:cubicBezTo>
                  <a:pt x="1084" y="69"/>
                  <a:pt x="1084" y="69"/>
                  <a:pt x="1084" y="69"/>
                </a:cubicBezTo>
                <a:cubicBezTo>
                  <a:pt x="1083" y="71"/>
                  <a:pt x="1084" y="70"/>
                  <a:pt x="1085" y="70"/>
                </a:cubicBezTo>
                <a:cubicBezTo>
                  <a:pt x="1085" y="70"/>
                  <a:pt x="1086" y="71"/>
                  <a:pt x="1086" y="72"/>
                </a:cubicBezTo>
                <a:cubicBezTo>
                  <a:pt x="1085" y="72"/>
                  <a:pt x="1084" y="72"/>
                  <a:pt x="1084" y="74"/>
                </a:cubicBezTo>
                <a:cubicBezTo>
                  <a:pt x="1083" y="74"/>
                  <a:pt x="1080" y="74"/>
                  <a:pt x="1079" y="74"/>
                </a:cubicBezTo>
                <a:cubicBezTo>
                  <a:pt x="1078" y="74"/>
                  <a:pt x="1076" y="77"/>
                  <a:pt x="1079" y="76"/>
                </a:cubicBezTo>
                <a:cubicBezTo>
                  <a:pt x="1081" y="76"/>
                  <a:pt x="1081" y="76"/>
                  <a:pt x="1081" y="76"/>
                </a:cubicBezTo>
                <a:cubicBezTo>
                  <a:pt x="1082" y="76"/>
                  <a:pt x="1083" y="76"/>
                  <a:pt x="1083" y="76"/>
                </a:cubicBezTo>
                <a:cubicBezTo>
                  <a:pt x="1085" y="76"/>
                  <a:pt x="1085" y="76"/>
                  <a:pt x="1086" y="77"/>
                </a:cubicBezTo>
                <a:cubicBezTo>
                  <a:pt x="1084" y="79"/>
                  <a:pt x="1084" y="81"/>
                  <a:pt x="1085" y="80"/>
                </a:cubicBezTo>
                <a:cubicBezTo>
                  <a:pt x="1085" y="80"/>
                  <a:pt x="1086" y="80"/>
                  <a:pt x="1086" y="80"/>
                </a:cubicBezTo>
                <a:cubicBezTo>
                  <a:pt x="1086" y="80"/>
                  <a:pt x="1086" y="81"/>
                  <a:pt x="1086" y="81"/>
                </a:cubicBezTo>
                <a:cubicBezTo>
                  <a:pt x="1085" y="83"/>
                  <a:pt x="1085" y="82"/>
                  <a:pt x="1084" y="85"/>
                </a:cubicBezTo>
                <a:cubicBezTo>
                  <a:pt x="1083" y="86"/>
                  <a:pt x="1087" y="86"/>
                  <a:pt x="1087" y="87"/>
                </a:cubicBezTo>
                <a:cubicBezTo>
                  <a:pt x="1087" y="87"/>
                  <a:pt x="1087" y="88"/>
                  <a:pt x="1087" y="88"/>
                </a:cubicBezTo>
                <a:cubicBezTo>
                  <a:pt x="1084" y="89"/>
                  <a:pt x="1079" y="88"/>
                  <a:pt x="1082" y="91"/>
                </a:cubicBezTo>
                <a:cubicBezTo>
                  <a:pt x="1082" y="92"/>
                  <a:pt x="1083" y="92"/>
                  <a:pt x="1083" y="92"/>
                </a:cubicBezTo>
                <a:cubicBezTo>
                  <a:pt x="1079" y="93"/>
                  <a:pt x="1081" y="92"/>
                  <a:pt x="1077" y="95"/>
                </a:cubicBezTo>
                <a:cubicBezTo>
                  <a:pt x="1076" y="96"/>
                  <a:pt x="1075" y="96"/>
                  <a:pt x="1074" y="98"/>
                </a:cubicBezTo>
                <a:cubicBezTo>
                  <a:pt x="1074" y="98"/>
                  <a:pt x="1074" y="99"/>
                  <a:pt x="1074" y="99"/>
                </a:cubicBezTo>
                <a:cubicBezTo>
                  <a:pt x="1075" y="102"/>
                  <a:pt x="1085" y="101"/>
                  <a:pt x="1086" y="100"/>
                </a:cubicBezTo>
                <a:cubicBezTo>
                  <a:pt x="1089" y="98"/>
                  <a:pt x="1089" y="98"/>
                  <a:pt x="1089" y="98"/>
                </a:cubicBezTo>
                <a:cubicBezTo>
                  <a:pt x="1091" y="101"/>
                  <a:pt x="1092" y="99"/>
                  <a:pt x="1094" y="99"/>
                </a:cubicBezTo>
                <a:cubicBezTo>
                  <a:pt x="1094" y="99"/>
                  <a:pt x="1094" y="99"/>
                  <a:pt x="1094" y="99"/>
                </a:cubicBezTo>
                <a:cubicBezTo>
                  <a:pt x="1093" y="99"/>
                  <a:pt x="1089" y="100"/>
                  <a:pt x="1092" y="102"/>
                </a:cubicBezTo>
                <a:cubicBezTo>
                  <a:pt x="1092" y="102"/>
                  <a:pt x="1092" y="102"/>
                  <a:pt x="1092" y="102"/>
                </a:cubicBezTo>
                <a:cubicBezTo>
                  <a:pt x="1092" y="103"/>
                  <a:pt x="1094" y="103"/>
                  <a:pt x="1094" y="103"/>
                </a:cubicBezTo>
                <a:cubicBezTo>
                  <a:pt x="1096" y="102"/>
                  <a:pt x="1095" y="102"/>
                  <a:pt x="1097" y="103"/>
                </a:cubicBezTo>
                <a:cubicBezTo>
                  <a:pt x="1098" y="104"/>
                  <a:pt x="1099" y="105"/>
                  <a:pt x="1100" y="105"/>
                </a:cubicBezTo>
                <a:cubicBezTo>
                  <a:pt x="1101" y="106"/>
                  <a:pt x="1101" y="106"/>
                  <a:pt x="1102" y="109"/>
                </a:cubicBezTo>
                <a:cubicBezTo>
                  <a:pt x="1102" y="109"/>
                  <a:pt x="1102" y="110"/>
                  <a:pt x="1102" y="110"/>
                </a:cubicBezTo>
                <a:cubicBezTo>
                  <a:pt x="1102" y="110"/>
                  <a:pt x="1100" y="109"/>
                  <a:pt x="1100" y="109"/>
                </a:cubicBezTo>
                <a:cubicBezTo>
                  <a:pt x="1098" y="108"/>
                  <a:pt x="1095" y="108"/>
                  <a:pt x="1092" y="106"/>
                </a:cubicBezTo>
                <a:cubicBezTo>
                  <a:pt x="1090" y="104"/>
                  <a:pt x="1089" y="106"/>
                  <a:pt x="1086" y="105"/>
                </a:cubicBezTo>
                <a:cubicBezTo>
                  <a:pt x="1084" y="105"/>
                  <a:pt x="1082" y="105"/>
                  <a:pt x="1080" y="105"/>
                </a:cubicBezTo>
                <a:cubicBezTo>
                  <a:pt x="1077" y="105"/>
                  <a:pt x="1078" y="106"/>
                  <a:pt x="1078" y="108"/>
                </a:cubicBezTo>
                <a:cubicBezTo>
                  <a:pt x="1078" y="108"/>
                  <a:pt x="1079" y="109"/>
                  <a:pt x="1081" y="110"/>
                </a:cubicBezTo>
                <a:cubicBezTo>
                  <a:pt x="1083" y="111"/>
                  <a:pt x="1084" y="110"/>
                  <a:pt x="1088" y="112"/>
                </a:cubicBezTo>
                <a:cubicBezTo>
                  <a:pt x="1090" y="114"/>
                  <a:pt x="1092" y="114"/>
                  <a:pt x="1095" y="114"/>
                </a:cubicBezTo>
                <a:cubicBezTo>
                  <a:pt x="1100" y="115"/>
                  <a:pt x="1102" y="112"/>
                  <a:pt x="1101" y="116"/>
                </a:cubicBezTo>
                <a:cubicBezTo>
                  <a:pt x="1100" y="116"/>
                  <a:pt x="1098" y="114"/>
                  <a:pt x="1096" y="116"/>
                </a:cubicBezTo>
                <a:cubicBezTo>
                  <a:pt x="1093" y="118"/>
                  <a:pt x="1097" y="119"/>
                  <a:pt x="1096" y="120"/>
                </a:cubicBezTo>
                <a:cubicBezTo>
                  <a:pt x="1096" y="121"/>
                  <a:pt x="1092" y="123"/>
                  <a:pt x="1092" y="124"/>
                </a:cubicBezTo>
                <a:cubicBezTo>
                  <a:pt x="1092" y="125"/>
                  <a:pt x="1092" y="126"/>
                  <a:pt x="1091" y="126"/>
                </a:cubicBezTo>
                <a:cubicBezTo>
                  <a:pt x="1091" y="127"/>
                  <a:pt x="1091" y="127"/>
                  <a:pt x="1091" y="127"/>
                </a:cubicBezTo>
                <a:cubicBezTo>
                  <a:pt x="1091" y="127"/>
                  <a:pt x="1089" y="126"/>
                  <a:pt x="1088" y="127"/>
                </a:cubicBezTo>
                <a:cubicBezTo>
                  <a:pt x="1087" y="127"/>
                  <a:pt x="1085" y="127"/>
                  <a:pt x="1084" y="127"/>
                </a:cubicBezTo>
                <a:cubicBezTo>
                  <a:pt x="1080" y="127"/>
                  <a:pt x="1080" y="127"/>
                  <a:pt x="1080" y="127"/>
                </a:cubicBezTo>
                <a:cubicBezTo>
                  <a:pt x="1079" y="128"/>
                  <a:pt x="1079" y="128"/>
                  <a:pt x="1079" y="129"/>
                </a:cubicBezTo>
                <a:cubicBezTo>
                  <a:pt x="1078" y="129"/>
                  <a:pt x="1077" y="129"/>
                  <a:pt x="1077" y="129"/>
                </a:cubicBezTo>
                <a:cubicBezTo>
                  <a:pt x="1077" y="129"/>
                  <a:pt x="1077" y="129"/>
                  <a:pt x="1077" y="129"/>
                </a:cubicBezTo>
                <a:cubicBezTo>
                  <a:pt x="1077" y="129"/>
                  <a:pt x="1073" y="128"/>
                  <a:pt x="1073" y="130"/>
                </a:cubicBezTo>
                <a:cubicBezTo>
                  <a:pt x="1073" y="131"/>
                  <a:pt x="1073" y="131"/>
                  <a:pt x="1073" y="131"/>
                </a:cubicBezTo>
                <a:cubicBezTo>
                  <a:pt x="1073" y="131"/>
                  <a:pt x="1073" y="131"/>
                  <a:pt x="1073" y="131"/>
                </a:cubicBezTo>
                <a:cubicBezTo>
                  <a:pt x="1073" y="132"/>
                  <a:pt x="1073" y="132"/>
                  <a:pt x="1073" y="132"/>
                </a:cubicBezTo>
                <a:cubicBezTo>
                  <a:pt x="1072" y="132"/>
                  <a:pt x="1068" y="136"/>
                  <a:pt x="1067" y="136"/>
                </a:cubicBezTo>
                <a:cubicBezTo>
                  <a:pt x="1067" y="136"/>
                  <a:pt x="1062" y="141"/>
                  <a:pt x="1062" y="142"/>
                </a:cubicBezTo>
                <a:cubicBezTo>
                  <a:pt x="1063" y="144"/>
                  <a:pt x="1062" y="144"/>
                  <a:pt x="1064" y="144"/>
                </a:cubicBezTo>
                <a:cubicBezTo>
                  <a:pt x="1065" y="144"/>
                  <a:pt x="1066" y="145"/>
                  <a:pt x="1066" y="145"/>
                </a:cubicBezTo>
                <a:cubicBezTo>
                  <a:pt x="1065" y="146"/>
                  <a:pt x="1064" y="147"/>
                  <a:pt x="1062" y="148"/>
                </a:cubicBezTo>
                <a:cubicBezTo>
                  <a:pt x="1062" y="148"/>
                  <a:pt x="1059" y="149"/>
                  <a:pt x="1059" y="150"/>
                </a:cubicBezTo>
                <a:cubicBezTo>
                  <a:pt x="1060" y="153"/>
                  <a:pt x="1060" y="152"/>
                  <a:pt x="1059" y="155"/>
                </a:cubicBezTo>
                <a:cubicBezTo>
                  <a:pt x="1058" y="156"/>
                  <a:pt x="1060" y="158"/>
                  <a:pt x="1061" y="158"/>
                </a:cubicBezTo>
                <a:cubicBezTo>
                  <a:pt x="1061" y="158"/>
                  <a:pt x="1062" y="158"/>
                  <a:pt x="1062" y="157"/>
                </a:cubicBezTo>
                <a:cubicBezTo>
                  <a:pt x="1063" y="157"/>
                  <a:pt x="1063" y="157"/>
                  <a:pt x="1063" y="160"/>
                </a:cubicBezTo>
                <a:cubicBezTo>
                  <a:pt x="1062" y="163"/>
                  <a:pt x="1064" y="160"/>
                  <a:pt x="1065" y="160"/>
                </a:cubicBezTo>
                <a:cubicBezTo>
                  <a:pt x="1065" y="161"/>
                  <a:pt x="1065" y="165"/>
                  <a:pt x="1064" y="165"/>
                </a:cubicBezTo>
                <a:cubicBezTo>
                  <a:pt x="1064" y="165"/>
                  <a:pt x="1063" y="165"/>
                  <a:pt x="1063" y="166"/>
                </a:cubicBezTo>
                <a:cubicBezTo>
                  <a:pt x="1062" y="170"/>
                  <a:pt x="1061" y="169"/>
                  <a:pt x="1066" y="169"/>
                </a:cubicBezTo>
                <a:cubicBezTo>
                  <a:pt x="1067" y="170"/>
                  <a:pt x="1068" y="169"/>
                  <a:pt x="1069" y="168"/>
                </a:cubicBezTo>
                <a:cubicBezTo>
                  <a:pt x="1069" y="166"/>
                  <a:pt x="1070" y="168"/>
                  <a:pt x="1070" y="168"/>
                </a:cubicBezTo>
                <a:cubicBezTo>
                  <a:pt x="1070" y="168"/>
                  <a:pt x="1068" y="168"/>
                  <a:pt x="1069" y="170"/>
                </a:cubicBezTo>
                <a:cubicBezTo>
                  <a:pt x="1069" y="172"/>
                  <a:pt x="1066" y="170"/>
                  <a:pt x="1066" y="173"/>
                </a:cubicBezTo>
                <a:cubicBezTo>
                  <a:pt x="1066" y="174"/>
                  <a:pt x="1064" y="174"/>
                  <a:pt x="1064" y="176"/>
                </a:cubicBezTo>
                <a:cubicBezTo>
                  <a:pt x="1064" y="177"/>
                  <a:pt x="1064" y="178"/>
                  <a:pt x="1065" y="178"/>
                </a:cubicBezTo>
                <a:cubicBezTo>
                  <a:pt x="1065" y="183"/>
                  <a:pt x="1064" y="182"/>
                  <a:pt x="1068" y="182"/>
                </a:cubicBezTo>
                <a:cubicBezTo>
                  <a:pt x="1067" y="184"/>
                  <a:pt x="1067" y="184"/>
                  <a:pt x="1069" y="185"/>
                </a:cubicBezTo>
                <a:cubicBezTo>
                  <a:pt x="1067" y="187"/>
                  <a:pt x="1067" y="187"/>
                  <a:pt x="1068" y="190"/>
                </a:cubicBezTo>
                <a:cubicBezTo>
                  <a:pt x="1069" y="191"/>
                  <a:pt x="1068" y="190"/>
                  <a:pt x="1070" y="191"/>
                </a:cubicBezTo>
                <a:cubicBezTo>
                  <a:pt x="1068" y="195"/>
                  <a:pt x="1073" y="193"/>
                  <a:pt x="1073" y="196"/>
                </a:cubicBezTo>
                <a:cubicBezTo>
                  <a:pt x="1073" y="197"/>
                  <a:pt x="1071" y="198"/>
                  <a:pt x="1071" y="199"/>
                </a:cubicBezTo>
                <a:cubicBezTo>
                  <a:pt x="1071" y="200"/>
                  <a:pt x="1074" y="200"/>
                  <a:pt x="1075" y="200"/>
                </a:cubicBezTo>
                <a:cubicBezTo>
                  <a:pt x="1075" y="200"/>
                  <a:pt x="1076" y="202"/>
                  <a:pt x="1076" y="202"/>
                </a:cubicBezTo>
                <a:cubicBezTo>
                  <a:pt x="1078" y="203"/>
                  <a:pt x="1078" y="203"/>
                  <a:pt x="1079" y="204"/>
                </a:cubicBezTo>
                <a:cubicBezTo>
                  <a:pt x="1076" y="207"/>
                  <a:pt x="1077" y="209"/>
                  <a:pt x="1079" y="207"/>
                </a:cubicBezTo>
                <a:cubicBezTo>
                  <a:pt x="1080" y="207"/>
                  <a:pt x="1083" y="205"/>
                  <a:pt x="1084" y="205"/>
                </a:cubicBezTo>
                <a:cubicBezTo>
                  <a:pt x="1090" y="206"/>
                  <a:pt x="1090" y="206"/>
                  <a:pt x="1090" y="206"/>
                </a:cubicBezTo>
                <a:cubicBezTo>
                  <a:pt x="1090" y="206"/>
                  <a:pt x="1091" y="208"/>
                  <a:pt x="1092" y="207"/>
                </a:cubicBezTo>
                <a:cubicBezTo>
                  <a:pt x="1095" y="204"/>
                  <a:pt x="1094" y="204"/>
                  <a:pt x="1096" y="205"/>
                </a:cubicBezTo>
                <a:cubicBezTo>
                  <a:pt x="1098" y="205"/>
                  <a:pt x="1098" y="205"/>
                  <a:pt x="1098" y="205"/>
                </a:cubicBezTo>
                <a:cubicBezTo>
                  <a:pt x="1098" y="207"/>
                  <a:pt x="1097" y="207"/>
                  <a:pt x="1098" y="208"/>
                </a:cubicBezTo>
                <a:cubicBezTo>
                  <a:pt x="1097" y="211"/>
                  <a:pt x="1096" y="210"/>
                  <a:pt x="1100" y="211"/>
                </a:cubicBezTo>
                <a:cubicBezTo>
                  <a:pt x="1100" y="213"/>
                  <a:pt x="1100" y="213"/>
                  <a:pt x="1102" y="214"/>
                </a:cubicBezTo>
                <a:cubicBezTo>
                  <a:pt x="1102" y="215"/>
                  <a:pt x="1102" y="215"/>
                  <a:pt x="1105" y="215"/>
                </a:cubicBezTo>
                <a:cubicBezTo>
                  <a:pt x="1109" y="216"/>
                  <a:pt x="1109" y="216"/>
                  <a:pt x="1111" y="214"/>
                </a:cubicBezTo>
                <a:cubicBezTo>
                  <a:pt x="1112" y="216"/>
                  <a:pt x="1112" y="216"/>
                  <a:pt x="1116" y="212"/>
                </a:cubicBezTo>
                <a:cubicBezTo>
                  <a:pt x="1116" y="210"/>
                  <a:pt x="1116" y="210"/>
                  <a:pt x="1116" y="210"/>
                </a:cubicBezTo>
                <a:cubicBezTo>
                  <a:pt x="1117" y="209"/>
                  <a:pt x="1118" y="208"/>
                  <a:pt x="1119" y="207"/>
                </a:cubicBezTo>
                <a:cubicBezTo>
                  <a:pt x="1119" y="207"/>
                  <a:pt x="1119" y="206"/>
                  <a:pt x="1119" y="206"/>
                </a:cubicBezTo>
                <a:cubicBezTo>
                  <a:pt x="1119" y="205"/>
                  <a:pt x="1123" y="202"/>
                  <a:pt x="1122" y="202"/>
                </a:cubicBezTo>
                <a:cubicBezTo>
                  <a:pt x="1121" y="202"/>
                  <a:pt x="1121" y="202"/>
                  <a:pt x="1121" y="202"/>
                </a:cubicBezTo>
                <a:cubicBezTo>
                  <a:pt x="1122" y="201"/>
                  <a:pt x="1122" y="201"/>
                  <a:pt x="1122" y="201"/>
                </a:cubicBezTo>
                <a:cubicBezTo>
                  <a:pt x="1124" y="201"/>
                  <a:pt x="1124" y="200"/>
                  <a:pt x="1126" y="200"/>
                </a:cubicBezTo>
                <a:cubicBezTo>
                  <a:pt x="1126" y="200"/>
                  <a:pt x="1126" y="198"/>
                  <a:pt x="1126" y="198"/>
                </a:cubicBezTo>
                <a:cubicBezTo>
                  <a:pt x="1127" y="197"/>
                  <a:pt x="1128" y="196"/>
                  <a:pt x="1126" y="196"/>
                </a:cubicBezTo>
                <a:cubicBezTo>
                  <a:pt x="1127" y="195"/>
                  <a:pt x="1127" y="196"/>
                  <a:pt x="1131" y="194"/>
                </a:cubicBezTo>
                <a:cubicBezTo>
                  <a:pt x="1133" y="192"/>
                  <a:pt x="1129" y="193"/>
                  <a:pt x="1129" y="192"/>
                </a:cubicBezTo>
                <a:cubicBezTo>
                  <a:pt x="1129" y="191"/>
                  <a:pt x="1132" y="189"/>
                  <a:pt x="1132" y="189"/>
                </a:cubicBezTo>
                <a:cubicBezTo>
                  <a:pt x="1132" y="188"/>
                  <a:pt x="1133" y="187"/>
                  <a:pt x="1133" y="186"/>
                </a:cubicBezTo>
                <a:cubicBezTo>
                  <a:pt x="1133" y="186"/>
                  <a:pt x="1134" y="187"/>
                  <a:pt x="1135" y="186"/>
                </a:cubicBezTo>
                <a:cubicBezTo>
                  <a:pt x="1139" y="184"/>
                  <a:pt x="1137" y="186"/>
                  <a:pt x="1138" y="182"/>
                </a:cubicBezTo>
                <a:cubicBezTo>
                  <a:pt x="1140" y="182"/>
                  <a:pt x="1139" y="183"/>
                  <a:pt x="1141" y="181"/>
                </a:cubicBezTo>
                <a:cubicBezTo>
                  <a:pt x="1142" y="181"/>
                  <a:pt x="1141" y="179"/>
                  <a:pt x="1142" y="179"/>
                </a:cubicBezTo>
                <a:cubicBezTo>
                  <a:pt x="1144" y="179"/>
                  <a:pt x="1144" y="177"/>
                  <a:pt x="1144" y="177"/>
                </a:cubicBezTo>
                <a:cubicBezTo>
                  <a:pt x="1144" y="177"/>
                  <a:pt x="1144" y="177"/>
                  <a:pt x="1144" y="176"/>
                </a:cubicBezTo>
                <a:cubicBezTo>
                  <a:pt x="1150" y="178"/>
                  <a:pt x="1148" y="176"/>
                  <a:pt x="1149" y="175"/>
                </a:cubicBezTo>
                <a:cubicBezTo>
                  <a:pt x="1149" y="175"/>
                  <a:pt x="1151" y="172"/>
                  <a:pt x="1150" y="172"/>
                </a:cubicBezTo>
                <a:cubicBezTo>
                  <a:pt x="1148" y="172"/>
                  <a:pt x="1148" y="171"/>
                  <a:pt x="1148" y="170"/>
                </a:cubicBezTo>
                <a:cubicBezTo>
                  <a:pt x="1149" y="169"/>
                  <a:pt x="1154" y="169"/>
                  <a:pt x="1154" y="169"/>
                </a:cubicBezTo>
                <a:cubicBezTo>
                  <a:pt x="1154" y="168"/>
                  <a:pt x="1154" y="168"/>
                  <a:pt x="1154" y="168"/>
                </a:cubicBezTo>
                <a:cubicBezTo>
                  <a:pt x="1155" y="163"/>
                  <a:pt x="1155" y="165"/>
                  <a:pt x="1150" y="164"/>
                </a:cubicBezTo>
                <a:cubicBezTo>
                  <a:pt x="1150" y="164"/>
                  <a:pt x="1150" y="164"/>
                  <a:pt x="1150" y="164"/>
                </a:cubicBezTo>
                <a:cubicBezTo>
                  <a:pt x="1156" y="160"/>
                  <a:pt x="1152" y="162"/>
                  <a:pt x="1159" y="161"/>
                </a:cubicBezTo>
                <a:cubicBezTo>
                  <a:pt x="1160" y="161"/>
                  <a:pt x="1161" y="160"/>
                  <a:pt x="1161" y="160"/>
                </a:cubicBezTo>
                <a:cubicBezTo>
                  <a:pt x="1163" y="158"/>
                  <a:pt x="1165" y="157"/>
                  <a:pt x="1165" y="157"/>
                </a:cubicBezTo>
                <a:cubicBezTo>
                  <a:pt x="1169" y="157"/>
                  <a:pt x="1169" y="157"/>
                  <a:pt x="1169" y="157"/>
                </a:cubicBezTo>
                <a:cubicBezTo>
                  <a:pt x="1171" y="156"/>
                  <a:pt x="1174" y="155"/>
                  <a:pt x="1177" y="155"/>
                </a:cubicBezTo>
                <a:cubicBezTo>
                  <a:pt x="1179" y="155"/>
                  <a:pt x="1180" y="148"/>
                  <a:pt x="1182" y="148"/>
                </a:cubicBezTo>
                <a:cubicBezTo>
                  <a:pt x="1183" y="148"/>
                  <a:pt x="1185" y="150"/>
                  <a:pt x="1182" y="150"/>
                </a:cubicBezTo>
                <a:cubicBezTo>
                  <a:pt x="1182" y="151"/>
                  <a:pt x="1181" y="151"/>
                  <a:pt x="1181" y="151"/>
                </a:cubicBezTo>
                <a:cubicBezTo>
                  <a:pt x="1180" y="152"/>
                  <a:pt x="1175" y="157"/>
                  <a:pt x="1180" y="156"/>
                </a:cubicBezTo>
                <a:cubicBezTo>
                  <a:pt x="1181" y="156"/>
                  <a:pt x="1181" y="156"/>
                  <a:pt x="1181" y="156"/>
                </a:cubicBezTo>
                <a:cubicBezTo>
                  <a:pt x="1179" y="157"/>
                  <a:pt x="1184" y="158"/>
                  <a:pt x="1185" y="158"/>
                </a:cubicBezTo>
                <a:cubicBezTo>
                  <a:pt x="1189" y="156"/>
                  <a:pt x="1185" y="155"/>
                  <a:pt x="1182" y="155"/>
                </a:cubicBezTo>
                <a:cubicBezTo>
                  <a:pt x="1185" y="155"/>
                  <a:pt x="1186" y="153"/>
                  <a:pt x="1188" y="153"/>
                </a:cubicBezTo>
                <a:cubicBezTo>
                  <a:pt x="1196" y="152"/>
                  <a:pt x="1196" y="152"/>
                  <a:pt x="1196" y="152"/>
                </a:cubicBezTo>
                <a:cubicBezTo>
                  <a:pt x="1198" y="149"/>
                  <a:pt x="1198" y="149"/>
                  <a:pt x="1198" y="149"/>
                </a:cubicBezTo>
                <a:cubicBezTo>
                  <a:pt x="1203" y="151"/>
                  <a:pt x="1204" y="149"/>
                  <a:pt x="1208" y="147"/>
                </a:cubicBezTo>
                <a:cubicBezTo>
                  <a:pt x="1213" y="144"/>
                  <a:pt x="1213" y="142"/>
                  <a:pt x="1220" y="138"/>
                </a:cubicBezTo>
                <a:cubicBezTo>
                  <a:pt x="1227" y="135"/>
                  <a:pt x="1227" y="135"/>
                  <a:pt x="1227" y="135"/>
                </a:cubicBezTo>
                <a:cubicBezTo>
                  <a:pt x="1228" y="134"/>
                  <a:pt x="1231" y="134"/>
                  <a:pt x="1231" y="132"/>
                </a:cubicBezTo>
                <a:cubicBezTo>
                  <a:pt x="1231" y="131"/>
                  <a:pt x="1230" y="130"/>
                  <a:pt x="1230" y="129"/>
                </a:cubicBezTo>
                <a:cubicBezTo>
                  <a:pt x="1231" y="128"/>
                  <a:pt x="1232" y="130"/>
                  <a:pt x="1233" y="131"/>
                </a:cubicBezTo>
                <a:cubicBezTo>
                  <a:pt x="1233" y="131"/>
                  <a:pt x="1236" y="133"/>
                  <a:pt x="1237" y="133"/>
                </a:cubicBezTo>
                <a:cubicBezTo>
                  <a:pt x="1238" y="133"/>
                  <a:pt x="1244" y="133"/>
                  <a:pt x="1244" y="133"/>
                </a:cubicBezTo>
                <a:cubicBezTo>
                  <a:pt x="1245" y="132"/>
                  <a:pt x="1247" y="130"/>
                  <a:pt x="1248" y="130"/>
                </a:cubicBezTo>
                <a:cubicBezTo>
                  <a:pt x="1251" y="130"/>
                  <a:pt x="1250" y="133"/>
                  <a:pt x="1255" y="131"/>
                </a:cubicBezTo>
                <a:cubicBezTo>
                  <a:pt x="1255" y="131"/>
                  <a:pt x="1255" y="131"/>
                  <a:pt x="1255" y="131"/>
                </a:cubicBezTo>
                <a:cubicBezTo>
                  <a:pt x="1259" y="130"/>
                  <a:pt x="1264" y="128"/>
                  <a:pt x="1265" y="128"/>
                </a:cubicBezTo>
                <a:cubicBezTo>
                  <a:pt x="1266" y="128"/>
                  <a:pt x="1273" y="128"/>
                  <a:pt x="1275" y="127"/>
                </a:cubicBezTo>
                <a:cubicBezTo>
                  <a:pt x="1277" y="127"/>
                  <a:pt x="1282" y="124"/>
                  <a:pt x="1284" y="124"/>
                </a:cubicBezTo>
                <a:cubicBezTo>
                  <a:pt x="1287" y="123"/>
                  <a:pt x="1291" y="121"/>
                  <a:pt x="1293" y="120"/>
                </a:cubicBezTo>
                <a:cubicBezTo>
                  <a:pt x="1294" y="119"/>
                  <a:pt x="1302" y="117"/>
                  <a:pt x="1304" y="116"/>
                </a:cubicBezTo>
                <a:cubicBezTo>
                  <a:pt x="1304" y="116"/>
                  <a:pt x="1309" y="114"/>
                  <a:pt x="1309" y="113"/>
                </a:cubicBezTo>
                <a:cubicBezTo>
                  <a:pt x="1309" y="112"/>
                  <a:pt x="1303" y="114"/>
                  <a:pt x="1298" y="113"/>
                </a:cubicBezTo>
                <a:cubicBezTo>
                  <a:pt x="1295" y="112"/>
                  <a:pt x="1295" y="112"/>
                  <a:pt x="1295" y="112"/>
                </a:cubicBezTo>
                <a:cubicBezTo>
                  <a:pt x="1291" y="112"/>
                  <a:pt x="1288" y="110"/>
                  <a:pt x="1288" y="110"/>
                </a:cubicBezTo>
                <a:cubicBezTo>
                  <a:pt x="1283" y="110"/>
                  <a:pt x="1283" y="110"/>
                  <a:pt x="1283" y="110"/>
                </a:cubicBezTo>
                <a:cubicBezTo>
                  <a:pt x="1282" y="110"/>
                  <a:pt x="1281" y="111"/>
                  <a:pt x="1280" y="111"/>
                </a:cubicBezTo>
                <a:cubicBezTo>
                  <a:pt x="1281" y="111"/>
                  <a:pt x="1281" y="110"/>
                  <a:pt x="1281" y="110"/>
                </a:cubicBezTo>
                <a:cubicBezTo>
                  <a:pt x="1284" y="110"/>
                  <a:pt x="1284" y="110"/>
                  <a:pt x="1288" y="109"/>
                </a:cubicBezTo>
                <a:cubicBezTo>
                  <a:pt x="1290" y="108"/>
                  <a:pt x="1289" y="108"/>
                  <a:pt x="1289" y="107"/>
                </a:cubicBezTo>
                <a:cubicBezTo>
                  <a:pt x="1290" y="106"/>
                  <a:pt x="1289" y="106"/>
                  <a:pt x="1289" y="105"/>
                </a:cubicBezTo>
                <a:cubicBezTo>
                  <a:pt x="1288" y="105"/>
                  <a:pt x="1288" y="105"/>
                  <a:pt x="1287" y="105"/>
                </a:cubicBezTo>
                <a:cubicBezTo>
                  <a:pt x="1288" y="102"/>
                  <a:pt x="1293" y="103"/>
                  <a:pt x="1290" y="101"/>
                </a:cubicBezTo>
                <a:cubicBezTo>
                  <a:pt x="1292" y="102"/>
                  <a:pt x="1292" y="102"/>
                  <a:pt x="1294" y="102"/>
                </a:cubicBezTo>
                <a:cubicBezTo>
                  <a:pt x="1294" y="102"/>
                  <a:pt x="1295" y="102"/>
                  <a:pt x="1296" y="103"/>
                </a:cubicBezTo>
                <a:cubicBezTo>
                  <a:pt x="1297" y="103"/>
                  <a:pt x="1297" y="110"/>
                  <a:pt x="1300" y="110"/>
                </a:cubicBezTo>
                <a:cubicBezTo>
                  <a:pt x="1304" y="110"/>
                  <a:pt x="1310" y="111"/>
                  <a:pt x="1308" y="109"/>
                </a:cubicBezTo>
                <a:cubicBezTo>
                  <a:pt x="1308" y="108"/>
                  <a:pt x="1308" y="108"/>
                  <a:pt x="1309" y="108"/>
                </a:cubicBezTo>
                <a:cubicBezTo>
                  <a:pt x="1310" y="109"/>
                  <a:pt x="1310" y="111"/>
                  <a:pt x="1314" y="110"/>
                </a:cubicBezTo>
                <a:cubicBezTo>
                  <a:pt x="1316" y="110"/>
                  <a:pt x="1317" y="110"/>
                  <a:pt x="1316" y="108"/>
                </a:cubicBezTo>
                <a:cubicBezTo>
                  <a:pt x="1315" y="107"/>
                  <a:pt x="1317" y="106"/>
                  <a:pt x="1315" y="104"/>
                </a:cubicBezTo>
                <a:cubicBezTo>
                  <a:pt x="1317" y="103"/>
                  <a:pt x="1318" y="103"/>
                  <a:pt x="1318" y="101"/>
                </a:cubicBezTo>
                <a:cubicBezTo>
                  <a:pt x="1318" y="98"/>
                  <a:pt x="1313" y="102"/>
                  <a:pt x="1312" y="102"/>
                </a:cubicBezTo>
                <a:cubicBezTo>
                  <a:pt x="1312" y="102"/>
                  <a:pt x="1312" y="102"/>
                  <a:pt x="1312" y="102"/>
                </a:cubicBezTo>
                <a:cubicBezTo>
                  <a:pt x="1313" y="98"/>
                  <a:pt x="1315" y="99"/>
                  <a:pt x="1310" y="98"/>
                </a:cubicBezTo>
                <a:cubicBezTo>
                  <a:pt x="1311" y="98"/>
                  <a:pt x="1313" y="97"/>
                  <a:pt x="1311" y="96"/>
                </a:cubicBezTo>
                <a:cubicBezTo>
                  <a:pt x="1310" y="95"/>
                  <a:pt x="1311" y="94"/>
                  <a:pt x="1307" y="94"/>
                </a:cubicBezTo>
                <a:cubicBezTo>
                  <a:pt x="1302" y="94"/>
                  <a:pt x="1305" y="93"/>
                  <a:pt x="1301" y="91"/>
                </a:cubicBezTo>
                <a:cubicBezTo>
                  <a:pt x="1300" y="91"/>
                  <a:pt x="1299" y="91"/>
                  <a:pt x="1298" y="90"/>
                </a:cubicBezTo>
                <a:cubicBezTo>
                  <a:pt x="1299" y="89"/>
                  <a:pt x="1298" y="87"/>
                  <a:pt x="1298" y="88"/>
                </a:cubicBezTo>
                <a:cubicBezTo>
                  <a:pt x="1296" y="88"/>
                  <a:pt x="1296" y="88"/>
                  <a:pt x="1296" y="88"/>
                </a:cubicBezTo>
                <a:cubicBezTo>
                  <a:pt x="1297" y="87"/>
                  <a:pt x="1299" y="87"/>
                  <a:pt x="1299" y="85"/>
                </a:cubicBezTo>
                <a:cubicBezTo>
                  <a:pt x="1299" y="85"/>
                  <a:pt x="1295" y="84"/>
                  <a:pt x="1294" y="84"/>
                </a:cubicBezTo>
                <a:cubicBezTo>
                  <a:pt x="1296" y="83"/>
                  <a:pt x="1298" y="84"/>
                  <a:pt x="1298" y="84"/>
                </a:cubicBezTo>
                <a:cubicBezTo>
                  <a:pt x="1305" y="84"/>
                  <a:pt x="1305" y="84"/>
                  <a:pt x="1305" y="84"/>
                </a:cubicBezTo>
                <a:cubicBezTo>
                  <a:pt x="1306" y="85"/>
                  <a:pt x="1310" y="86"/>
                  <a:pt x="1311" y="84"/>
                </a:cubicBezTo>
                <a:cubicBezTo>
                  <a:pt x="1311" y="84"/>
                  <a:pt x="1311" y="83"/>
                  <a:pt x="1311" y="83"/>
                </a:cubicBezTo>
                <a:cubicBezTo>
                  <a:pt x="1313" y="84"/>
                  <a:pt x="1313" y="83"/>
                  <a:pt x="1315" y="84"/>
                </a:cubicBezTo>
                <a:cubicBezTo>
                  <a:pt x="1317" y="84"/>
                  <a:pt x="1320" y="84"/>
                  <a:pt x="1322" y="84"/>
                </a:cubicBezTo>
                <a:cubicBezTo>
                  <a:pt x="1325" y="82"/>
                  <a:pt x="1324" y="83"/>
                  <a:pt x="1326" y="83"/>
                </a:cubicBezTo>
                <a:cubicBezTo>
                  <a:pt x="1327" y="83"/>
                  <a:pt x="1331" y="84"/>
                  <a:pt x="1331" y="83"/>
                </a:cubicBezTo>
                <a:cubicBezTo>
                  <a:pt x="1332" y="82"/>
                  <a:pt x="1332" y="82"/>
                  <a:pt x="1332" y="81"/>
                </a:cubicBezTo>
                <a:cubicBezTo>
                  <a:pt x="1334" y="80"/>
                  <a:pt x="1335" y="80"/>
                  <a:pt x="1334" y="78"/>
                </a:cubicBezTo>
                <a:cubicBezTo>
                  <a:pt x="1334" y="78"/>
                  <a:pt x="1331" y="78"/>
                  <a:pt x="1330" y="78"/>
                </a:cubicBezTo>
                <a:cubicBezTo>
                  <a:pt x="1330" y="78"/>
                  <a:pt x="1329" y="77"/>
                  <a:pt x="1328" y="77"/>
                </a:cubicBezTo>
                <a:cubicBezTo>
                  <a:pt x="1329" y="77"/>
                  <a:pt x="1336" y="78"/>
                  <a:pt x="1335" y="76"/>
                </a:cubicBezTo>
                <a:cubicBezTo>
                  <a:pt x="1335" y="74"/>
                  <a:pt x="1335" y="74"/>
                  <a:pt x="1335" y="74"/>
                </a:cubicBezTo>
                <a:cubicBezTo>
                  <a:pt x="1342" y="78"/>
                  <a:pt x="1339" y="76"/>
                  <a:pt x="1344" y="74"/>
                </a:cubicBezTo>
                <a:cubicBezTo>
                  <a:pt x="1345" y="74"/>
                  <a:pt x="1343" y="70"/>
                  <a:pt x="1342" y="70"/>
                </a:cubicBezTo>
                <a:cubicBezTo>
                  <a:pt x="1341" y="70"/>
                  <a:pt x="1340" y="72"/>
                  <a:pt x="1338" y="71"/>
                </a:cubicBezTo>
                <a:cubicBezTo>
                  <a:pt x="1339" y="70"/>
                  <a:pt x="1340" y="69"/>
                  <a:pt x="1340" y="68"/>
                </a:cubicBezTo>
                <a:cubicBezTo>
                  <a:pt x="1341" y="69"/>
                  <a:pt x="1343" y="67"/>
                  <a:pt x="1345" y="67"/>
                </a:cubicBezTo>
                <a:cubicBezTo>
                  <a:pt x="1346" y="67"/>
                  <a:pt x="1344" y="61"/>
                  <a:pt x="1344" y="60"/>
                </a:cubicBezTo>
                <a:cubicBezTo>
                  <a:pt x="1344" y="60"/>
                  <a:pt x="1343" y="60"/>
                  <a:pt x="1342" y="60"/>
                </a:cubicBezTo>
                <a:cubicBezTo>
                  <a:pt x="1344" y="60"/>
                  <a:pt x="1347" y="59"/>
                  <a:pt x="1345" y="57"/>
                </a:cubicBezTo>
                <a:cubicBezTo>
                  <a:pt x="1344" y="57"/>
                  <a:pt x="1338" y="57"/>
                  <a:pt x="1337" y="57"/>
                </a:cubicBezTo>
                <a:cubicBezTo>
                  <a:pt x="1332" y="58"/>
                  <a:pt x="1334" y="57"/>
                  <a:pt x="1333" y="55"/>
                </a:cubicBezTo>
                <a:cubicBezTo>
                  <a:pt x="1332" y="52"/>
                  <a:pt x="1327" y="56"/>
                  <a:pt x="1327" y="53"/>
                </a:cubicBezTo>
                <a:cubicBezTo>
                  <a:pt x="1329" y="52"/>
                  <a:pt x="1329" y="51"/>
                  <a:pt x="1332" y="53"/>
                </a:cubicBezTo>
                <a:cubicBezTo>
                  <a:pt x="1332" y="53"/>
                  <a:pt x="1333" y="54"/>
                  <a:pt x="1333" y="54"/>
                </a:cubicBezTo>
                <a:cubicBezTo>
                  <a:pt x="1339" y="54"/>
                  <a:pt x="1337" y="53"/>
                  <a:pt x="1340" y="52"/>
                </a:cubicBezTo>
                <a:cubicBezTo>
                  <a:pt x="1345" y="51"/>
                  <a:pt x="1343" y="52"/>
                  <a:pt x="1345" y="52"/>
                </a:cubicBezTo>
                <a:cubicBezTo>
                  <a:pt x="1345" y="52"/>
                  <a:pt x="1350" y="53"/>
                  <a:pt x="1350" y="53"/>
                </a:cubicBezTo>
                <a:cubicBezTo>
                  <a:pt x="1350" y="57"/>
                  <a:pt x="1350" y="57"/>
                  <a:pt x="1350" y="57"/>
                </a:cubicBezTo>
                <a:cubicBezTo>
                  <a:pt x="1349" y="60"/>
                  <a:pt x="1352" y="64"/>
                  <a:pt x="1353" y="59"/>
                </a:cubicBezTo>
                <a:cubicBezTo>
                  <a:pt x="1353" y="57"/>
                  <a:pt x="1352" y="56"/>
                  <a:pt x="1353" y="55"/>
                </a:cubicBezTo>
                <a:cubicBezTo>
                  <a:pt x="1353" y="54"/>
                  <a:pt x="1353" y="54"/>
                  <a:pt x="1353" y="53"/>
                </a:cubicBezTo>
                <a:cubicBezTo>
                  <a:pt x="1355" y="52"/>
                  <a:pt x="1357" y="53"/>
                  <a:pt x="1359" y="51"/>
                </a:cubicBezTo>
                <a:cubicBezTo>
                  <a:pt x="1359" y="51"/>
                  <a:pt x="1358" y="48"/>
                  <a:pt x="1357" y="48"/>
                </a:cubicBezTo>
                <a:cubicBezTo>
                  <a:pt x="1353" y="47"/>
                  <a:pt x="1354" y="47"/>
                  <a:pt x="1353" y="48"/>
                </a:cubicBezTo>
                <a:cubicBezTo>
                  <a:pt x="1352" y="48"/>
                  <a:pt x="1352" y="48"/>
                  <a:pt x="1351" y="48"/>
                </a:cubicBezTo>
                <a:cubicBezTo>
                  <a:pt x="1350" y="48"/>
                  <a:pt x="1349" y="48"/>
                  <a:pt x="1349" y="48"/>
                </a:cubicBezTo>
                <a:cubicBezTo>
                  <a:pt x="1346" y="46"/>
                  <a:pt x="1342" y="46"/>
                  <a:pt x="1344" y="45"/>
                </a:cubicBezTo>
                <a:cubicBezTo>
                  <a:pt x="1344" y="45"/>
                  <a:pt x="1345" y="45"/>
                  <a:pt x="1346" y="45"/>
                </a:cubicBezTo>
                <a:cubicBezTo>
                  <a:pt x="1347" y="45"/>
                  <a:pt x="1349" y="48"/>
                  <a:pt x="1353" y="46"/>
                </a:cubicBezTo>
                <a:cubicBezTo>
                  <a:pt x="1353" y="46"/>
                  <a:pt x="1355" y="45"/>
                  <a:pt x="1354" y="44"/>
                </a:cubicBezTo>
                <a:cubicBezTo>
                  <a:pt x="1352" y="42"/>
                  <a:pt x="1352" y="43"/>
                  <a:pt x="1350" y="43"/>
                </a:cubicBezTo>
                <a:cubicBezTo>
                  <a:pt x="1348" y="43"/>
                  <a:pt x="1343" y="39"/>
                  <a:pt x="1337" y="45"/>
                </a:cubicBezTo>
                <a:cubicBezTo>
                  <a:pt x="1334" y="44"/>
                  <a:pt x="1337" y="43"/>
                  <a:pt x="1337" y="43"/>
                </a:cubicBezTo>
                <a:cubicBezTo>
                  <a:pt x="1339" y="41"/>
                  <a:pt x="1343" y="39"/>
                  <a:pt x="1344" y="38"/>
                </a:cubicBezTo>
                <a:cubicBezTo>
                  <a:pt x="1344" y="37"/>
                  <a:pt x="1344" y="37"/>
                  <a:pt x="1345" y="36"/>
                </a:cubicBezTo>
                <a:cubicBezTo>
                  <a:pt x="1352" y="36"/>
                  <a:pt x="1350" y="37"/>
                  <a:pt x="1353" y="33"/>
                </a:cubicBezTo>
                <a:cubicBezTo>
                  <a:pt x="1355" y="34"/>
                  <a:pt x="1358" y="34"/>
                  <a:pt x="1358" y="32"/>
                </a:cubicBezTo>
                <a:cubicBezTo>
                  <a:pt x="1359" y="31"/>
                  <a:pt x="1355" y="32"/>
                  <a:pt x="1355" y="31"/>
                </a:cubicBezTo>
                <a:cubicBezTo>
                  <a:pt x="1355" y="31"/>
                  <a:pt x="1356" y="31"/>
                  <a:pt x="1358" y="29"/>
                </a:cubicBezTo>
                <a:cubicBezTo>
                  <a:pt x="1358" y="29"/>
                  <a:pt x="1358" y="29"/>
                  <a:pt x="1358" y="28"/>
                </a:cubicBezTo>
                <a:cubicBezTo>
                  <a:pt x="1359" y="28"/>
                  <a:pt x="1363" y="28"/>
                  <a:pt x="1364" y="28"/>
                </a:cubicBezTo>
                <a:cubicBezTo>
                  <a:pt x="1368" y="28"/>
                  <a:pt x="1368" y="28"/>
                  <a:pt x="1370" y="26"/>
                </a:cubicBezTo>
                <a:cubicBezTo>
                  <a:pt x="1371" y="26"/>
                  <a:pt x="1369" y="25"/>
                  <a:pt x="1369" y="25"/>
                </a:cubicBezTo>
                <a:cubicBezTo>
                  <a:pt x="1371" y="25"/>
                  <a:pt x="1375" y="26"/>
                  <a:pt x="1377" y="25"/>
                </a:cubicBezTo>
                <a:cubicBezTo>
                  <a:pt x="1381" y="23"/>
                  <a:pt x="1381" y="22"/>
                  <a:pt x="1381" y="22"/>
                </a:cubicBezTo>
                <a:cubicBezTo>
                  <a:pt x="1382" y="21"/>
                  <a:pt x="1378" y="22"/>
                  <a:pt x="1378" y="22"/>
                </a:cubicBezTo>
                <a:cubicBezTo>
                  <a:pt x="1373" y="21"/>
                  <a:pt x="1372" y="21"/>
                  <a:pt x="1366" y="22"/>
                </a:cubicBezTo>
                <a:cubicBezTo>
                  <a:pt x="1371" y="21"/>
                  <a:pt x="1371" y="21"/>
                  <a:pt x="1371" y="21"/>
                </a:cubicBezTo>
                <a:cubicBezTo>
                  <a:pt x="1371" y="21"/>
                  <a:pt x="1378" y="21"/>
                  <a:pt x="1380" y="21"/>
                </a:cubicBezTo>
                <a:cubicBezTo>
                  <a:pt x="1384" y="21"/>
                  <a:pt x="1381" y="20"/>
                  <a:pt x="1387" y="20"/>
                </a:cubicBezTo>
                <a:cubicBezTo>
                  <a:pt x="1391" y="20"/>
                  <a:pt x="1393" y="21"/>
                  <a:pt x="1392" y="19"/>
                </a:cubicBezTo>
                <a:cubicBezTo>
                  <a:pt x="1391" y="18"/>
                  <a:pt x="1391" y="18"/>
                  <a:pt x="1391" y="18"/>
                </a:cubicBezTo>
                <a:cubicBezTo>
                  <a:pt x="1393" y="17"/>
                  <a:pt x="1399" y="17"/>
                  <a:pt x="1402" y="17"/>
                </a:cubicBezTo>
                <a:cubicBezTo>
                  <a:pt x="1403" y="17"/>
                  <a:pt x="1408" y="15"/>
                  <a:pt x="1409" y="15"/>
                </a:cubicBezTo>
                <a:cubicBezTo>
                  <a:pt x="1409" y="15"/>
                  <a:pt x="1409" y="14"/>
                  <a:pt x="1409" y="14"/>
                </a:cubicBezTo>
                <a:cubicBezTo>
                  <a:pt x="1404" y="13"/>
                  <a:pt x="1404" y="14"/>
                  <a:pt x="1399" y="11"/>
                </a:cubicBezTo>
                <a:cubicBezTo>
                  <a:pt x="1398" y="11"/>
                  <a:pt x="1385" y="12"/>
                  <a:pt x="1384" y="12"/>
                </a:cubicBezTo>
                <a:cubicBezTo>
                  <a:pt x="1376" y="12"/>
                  <a:pt x="1376" y="12"/>
                  <a:pt x="1376" y="12"/>
                </a:cubicBezTo>
                <a:cubicBezTo>
                  <a:pt x="1375" y="12"/>
                  <a:pt x="1373" y="13"/>
                  <a:pt x="1372" y="13"/>
                </a:cubicBezTo>
                <a:cubicBezTo>
                  <a:pt x="1371" y="15"/>
                  <a:pt x="1371" y="15"/>
                  <a:pt x="1371" y="15"/>
                </a:cubicBezTo>
                <a:cubicBezTo>
                  <a:pt x="1367" y="15"/>
                  <a:pt x="1365" y="15"/>
                  <a:pt x="1361" y="15"/>
                </a:cubicBezTo>
                <a:cubicBezTo>
                  <a:pt x="1361" y="15"/>
                  <a:pt x="1359" y="15"/>
                  <a:pt x="1358" y="15"/>
                </a:cubicBezTo>
                <a:cubicBezTo>
                  <a:pt x="1358" y="15"/>
                  <a:pt x="1359" y="13"/>
                  <a:pt x="1358" y="13"/>
                </a:cubicBezTo>
                <a:cubicBezTo>
                  <a:pt x="1353" y="15"/>
                  <a:pt x="1356" y="14"/>
                  <a:pt x="1349" y="16"/>
                </a:cubicBezTo>
                <a:cubicBezTo>
                  <a:pt x="1340" y="19"/>
                  <a:pt x="1340" y="19"/>
                  <a:pt x="1340" y="19"/>
                </a:cubicBezTo>
                <a:cubicBezTo>
                  <a:pt x="1335" y="19"/>
                  <a:pt x="1335" y="19"/>
                  <a:pt x="1335" y="19"/>
                </a:cubicBezTo>
                <a:cubicBezTo>
                  <a:pt x="1334" y="19"/>
                  <a:pt x="1330" y="22"/>
                  <a:pt x="1327" y="22"/>
                </a:cubicBezTo>
                <a:cubicBezTo>
                  <a:pt x="1329" y="20"/>
                  <a:pt x="1336" y="18"/>
                  <a:pt x="1339" y="18"/>
                </a:cubicBezTo>
                <a:cubicBezTo>
                  <a:pt x="1340" y="18"/>
                  <a:pt x="1344" y="16"/>
                  <a:pt x="1347" y="15"/>
                </a:cubicBezTo>
                <a:cubicBezTo>
                  <a:pt x="1348" y="14"/>
                  <a:pt x="1348" y="11"/>
                  <a:pt x="1347" y="11"/>
                </a:cubicBezTo>
                <a:cubicBezTo>
                  <a:pt x="1339" y="11"/>
                  <a:pt x="1339" y="11"/>
                  <a:pt x="1339" y="11"/>
                </a:cubicBezTo>
                <a:cubicBezTo>
                  <a:pt x="1337" y="11"/>
                  <a:pt x="1336" y="10"/>
                  <a:pt x="1334" y="12"/>
                </a:cubicBezTo>
                <a:cubicBezTo>
                  <a:pt x="1332" y="13"/>
                  <a:pt x="1332" y="13"/>
                  <a:pt x="1329" y="13"/>
                </a:cubicBezTo>
                <a:cubicBezTo>
                  <a:pt x="1322" y="14"/>
                  <a:pt x="1322" y="14"/>
                  <a:pt x="1322" y="14"/>
                </a:cubicBezTo>
                <a:cubicBezTo>
                  <a:pt x="1321" y="14"/>
                  <a:pt x="1318" y="16"/>
                  <a:pt x="1316" y="17"/>
                </a:cubicBezTo>
                <a:cubicBezTo>
                  <a:pt x="1315" y="17"/>
                  <a:pt x="1315" y="16"/>
                  <a:pt x="1315" y="15"/>
                </a:cubicBezTo>
                <a:cubicBezTo>
                  <a:pt x="1315" y="15"/>
                  <a:pt x="1318" y="14"/>
                  <a:pt x="1320" y="14"/>
                </a:cubicBezTo>
                <a:cubicBezTo>
                  <a:pt x="1322" y="14"/>
                  <a:pt x="1328" y="12"/>
                  <a:pt x="1328" y="11"/>
                </a:cubicBezTo>
                <a:cubicBezTo>
                  <a:pt x="1328" y="10"/>
                  <a:pt x="1324" y="11"/>
                  <a:pt x="1323" y="11"/>
                </a:cubicBezTo>
                <a:cubicBezTo>
                  <a:pt x="1316" y="10"/>
                  <a:pt x="1316" y="10"/>
                  <a:pt x="1316" y="10"/>
                </a:cubicBezTo>
                <a:cubicBezTo>
                  <a:pt x="1308" y="10"/>
                  <a:pt x="1296" y="10"/>
                  <a:pt x="1289" y="12"/>
                </a:cubicBezTo>
                <a:cubicBezTo>
                  <a:pt x="1287" y="12"/>
                  <a:pt x="1285" y="14"/>
                  <a:pt x="1283" y="14"/>
                </a:cubicBezTo>
                <a:cubicBezTo>
                  <a:pt x="1282" y="14"/>
                  <a:pt x="1281" y="14"/>
                  <a:pt x="1281" y="13"/>
                </a:cubicBezTo>
                <a:cubicBezTo>
                  <a:pt x="1284" y="12"/>
                  <a:pt x="1299" y="10"/>
                  <a:pt x="1304" y="10"/>
                </a:cubicBezTo>
                <a:cubicBezTo>
                  <a:pt x="1307" y="9"/>
                  <a:pt x="1348" y="9"/>
                  <a:pt x="1349" y="9"/>
                </a:cubicBezTo>
                <a:cubicBezTo>
                  <a:pt x="1350" y="9"/>
                  <a:pt x="1354" y="9"/>
                  <a:pt x="1354" y="7"/>
                </a:cubicBezTo>
                <a:cubicBezTo>
                  <a:pt x="1353" y="5"/>
                  <a:pt x="1350" y="6"/>
                  <a:pt x="1348" y="6"/>
                </a:cubicBezTo>
                <a:cubicBezTo>
                  <a:pt x="1338" y="5"/>
                  <a:pt x="1340" y="4"/>
                  <a:pt x="1336" y="3"/>
                </a:cubicBezTo>
                <a:cubicBezTo>
                  <a:pt x="1334" y="3"/>
                  <a:pt x="1332" y="4"/>
                  <a:pt x="1331" y="2"/>
                </a:cubicBezTo>
                <a:cubicBezTo>
                  <a:pt x="1331" y="2"/>
                  <a:pt x="1331" y="1"/>
                  <a:pt x="1330" y="1"/>
                </a:cubicBezTo>
                <a:cubicBezTo>
                  <a:pt x="1327" y="1"/>
                  <a:pt x="1302" y="1"/>
                  <a:pt x="1296" y="0"/>
                </a:cubicBezTo>
                <a:cubicBezTo>
                  <a:pt x="1290" y="0"/>
                  <a:pt x="1285" y="0"/>
                  <a:pt x="1279" y="0"/>
                </a:cubicBezTo>
                <a:cubicBezTo>
                  <a:pt x="1277" y="0"/>
                  <a:pt x="1275" y="0"/>
                  <a:pt x="1273" y="0"/>
                </a:cubicBezTo>
                <a:cubicBezTo>
                  <a:pt x="1273" y="0"/>
                  <a:pt x="1264" y="1"/>
                  <a:pt x="1262" y="1"/>
                </a:cubicBezTo>
                <a:cubicBezTo>
                  <a:pt x="1253" y="1"/>
                  <a:pt x="1253" y="1"/>
                  <a:pt x="1253" y="1"/>
                </a:cubicBezTo>
                <a:cubicBezTo>
                  <a:pt x="1252" y="1"/>
                  <a:pt x="1251" y="2"/>
                  <a:pt x="1250" y="3"/>
                </a:cubicBezTo>
                <a:cubicBezTo>
                  <a:pt x="1250" y="4"/>
                  <a:pt x="1248" y="4"/>
                  <a:pt x="1244" y="4"/>
                </a:cubicBezTo>
                <a:cubicBezTo>
                  <a:pt x="1244" y="4"/>
                  <a:pt x="1231" y="1"/>
                  <a:pt x="1230" y="1"/>
                </a:cubicBezTo>
                <a:cubicBezTo>
                  <a:pt x="1228" y="4"/>
                  <a:pt x="1228" y="4"/>
                  <a:pt x="1228" y="4"/>
                </a:cubicBezTo>
                <a:cubicBezTo>
                  <a:pt x="1226" y="4"/>
                  <a:pt x="1217" y="2"/>
                  <a:pt x="1215" y="2"/>
                </a:cubicBezTo>
                <a:cubicBezTo>
                  <a:pt x="1214" y="1"/>
                  <a:pt x="1210" y="2"/>
                  <a:pt x="1209" y="2"/>
                </a:cubicBezTo>
                <a:cubicBezTo>
                  <a:pt x="1208" y="2"/>
                  <a:pt x="1202" y="3"/>
                  <a:pt x="1204" y="4"/>
                </a:cubicBezTo>
                <a:cubicBezTo>
                  <a:pt x="1205" y="5"/>
                  <a:pt x="1205" y="5"/>
                  <a:pt x="1205" y="5"/>
                </a:cubicBezTo>
                <a:cubicBezTo>
                  <a:pt x="1204" y="5"/>
                  <a:pt x="1202" y="5"/>
                  <a:pt x="1201" y="5"/>
                </a:cubicBezTo>
                <a:cubicBezTo>
                  <a:pt x="1198" y="5"/>
                  <a:pt x="1197" y="7"/>
                  <a:pt x="1198" y="7"/>
                </a:cubicBezTo>
                <a:cubicBezTo>
                  <a:pt x="1198" y="7"/>
                  <a:pt x="1201" y="8"/>
                  <a:pt x="1204" y="10"/>
                </a:cubicBezTo>
                <a:cubicBezTo>
                  <a:pt x="1205" y="10"/>
                  <a:pt x="1206" y="11"/>
                  <a:pt x="1207" y="10"/>
                </a:cubicBezTo>
                <a:cubicBezTo>
                  <a:pt x="1207" y="10"/>
                  <a:pt x="1209" y="11"/>
                  <a:pt x="1210" y="11"/>
                </a:cubicBezTo>
                <a:cubicBezTo>
                  <a:pt x="1206" y="12"/>
                  <a:pt x="1204" y="11"/>
                  <a:pt x="1198" y="9"/>
                </a:cubicBezTo>
                <a:cubicBezTo>
                  <a:pt x="1194" y="8"/>
                  <a:pt x="1185" y="6"/>
                  <a:pt x="1181" y="6"/>
                </a:cubicBezTo>
                <a:cubicBezTo>
                  <a:pt x="1179" y="6"/>
                  <a:pt x="1177" y="6"/>
                  <a:pt x="1176" y="6"/>
                </a:cubicBezTo>
                <a:cubicBezTo>
                  <a:pt x="1174" y="5"/>
                  <a:pt x="1173" y="7"/>
                  <a:pt x="1174" y="7"/>
                </a:cubicBezTo>
                <a:cubicBezTo>
                  <a:pt x="1174" y="7"/>
                  <a:pt x="1177" y="9"/>
                  <a:pt x="1178" y="10"/>
                </a:cubicBezTo>
                <a:cubicBezTo>
                  <a:pt x="1172" y="9"/>
                  <a:pt x="1172" y="9"/>
                  <a:pt x="1172" y="9"/>
                </a:cubicBezTo>
                <a:cubicBezTo>
                  <a:pt x="1161" y="7"/>
                  <a:pt x="1161" y="7"/>
                  <a:pt x="1161" y="7"/>
                </a:cubicBezTo>
                <a:cubicBezTo>
                  <a:pt x="1160" y="7"/>
                  <a:pt x="1159" y="7"/>
                  <a:pt x="1159" y="7"/>
                </a:cubicBezTo>
                <a:cubicBezTo>
                  <a:pt x="1159" y="11"/>
                  <a:pt x="1159" y="10"/>
                  <a:pt x="1157" y="11"/>
                </a:cubicBezTo>
                <a:cubicBezTo>
                  <a:pt x="1156" y="11"/>
                  <a:pt x="1156" y="10"/>
                  <a:pt x="1155" y="11"/>
                </a:cubicBezTo>
                <a:cubicBezTo>
                  <a:pt x="1155" y="11"/>
                  <a:pt x="1155" y="12"/>
                  <a:pt x="1154" y="12"/>
                </a:cubicBezTo>
                <a:cubicBezTo>
                  <a:pt x="1153" y="13"/>
                  <a:pt x="1153" y="12"/>
                  <a:pt x="1153" y="12"/>
                </a:cubicBezTo>
                <a:cubicBezTo>
                  <a:pt x="1155" y="11"/>
                  <a:pt x="1153" y="12"/>
                  <a:pt x="1156" y="10"/>
                </a:cubicBezTo>
                <a:cubicBezTo>
                  <a:pt x="1156" y="9"/>
                  <a:pt x="1157" y="7"/>
                  <a:pt x="1156" y="7"/>
                </a:cubicBezTo>
                <a:cubicBezTo>
                  <a:pt x="1154" y="7"/>
                  <a:pt x="1154" y="7"/>
                  <a:pt x="1154" y="7"/>
                </a:cubicBezTo>
                <a:cubicBezTo>
                  <a:pt x="1137" y="7"/>
                  <a:pt x="1137" y="7"/>
                  <a:pt x="1137" y="7"/>
                </a:cubicBezTo>
                <a:cubicBezTo>
                  <a:pt x="1136" y="7"/>
                  <a:pt x="1136" y="7"/>
                  <a:pt x="1136" y="7"/>
                </a:cubicBezTo>
                <a:cubicBezTo>
                  <a:pt x="1125" y="8"/>
                  <a:pt x="1125" y="8"/>
                  <a:pt x="1125" y="8"/>
                </a:cubicBezTo>
                <a:cubicBezTo>
                  <a:pt x="1122" y="9"/>
                  <a:pt x="1122" y="9"/>
                  <a:pt x="1122" y="9"/>
                </a:cubicBezTo>
                <a:cubicBezTo>
                  <a:pt x="1120" y="9"/>
                  <a:pt x="1120" y="9"/>
                  <a:pt x="1120" y="9"/>
                </a:cubicBezTo>
                <a:cubicBezTo>
                  <a:pt x="1110" y="10"/>
                  <a:pt x="1110" y="10"/>
                  <a:pt x="1110" y="10"/>
                </a:cubicBezTo>
                <a:close/>
                <a:moveTo>
                  <a:pt x="1087" y="129"/>
                </a:moveTo>
                <a:cubicBezTo>
                  <a:pt x="1087" y="132"/>
                  <a:pt x="1085" y="132"/>
                  <a:pt x="1082" y="132"/>
                </a:cubicBezTo>
                <a:cubicBezTo>
                  <a:pt x="1081" y="131"/>
                  <a:pt x="1081" y="131"/>
                  <a:pt x="1081" y="131"/>
                </a:cubicBezTo>
                <a:cubicBezTo>
                  <a:pt x="1084" y="130"/>
                  <a:pt x="1083" y="132"/>
                  <a:pt x="1087" y="129"/>
                </a:cubicBezTo>
                <a:cubicBezTo>
                  <a:pt x="1087" y="129"/>
                  <a:pt x="1087" y="129"/>
                  <a:pt x="1087" y="129"/>
                </a:cubicBezTo>
                <a:cubicBezTo>
                  <a:pt x="1087" y="129"/>
                  <a:pt x="1087" y="129"/>
                  <a:pt x="1087" y="129"/>
                </a:cubicBezTo>
                <a:close/>
                <a:moveTo>
                  <a:pt x="1335" y="66"/>
                </a:moveTo>
                <a:cubicBezTo>
                  <a:pt x="1337" y="67"/>
                  <a:pt x="1336" y="66"/>
                  <a:pt x="1339" y="67"/>
                </a:cubicBezTo>
                <a:cubicBezTo>
                  <a:pt x="1334" y="66"/>
                  <a:pt x="1334" y="66"/>
                  <a:pt x="1334" y="66"/>
                </a:cubicBezTo>
                <a:cubicBezTo>
                  <a:pt x="1334" y="66"/>
                  <a:pt x="1335" y="66"/>
                  <a:pt x="1335" y="66"/>
                </a:cubicBezTo>
                <a:close/>
                <a:moveTo>
                  <a:pt x="1361" y="25"/>
                </a:moveTo>
                <a:cubicBezTo>
                  <a:pt x="1361" y="25"/>
                  <a:pt x="1363" y="25"/>
                  <a:pt x="1364" y="25"/>
                </a:cubicBezTo>
                <a:cubicBezTo>
                  <a:pt x="1360" y="25"/>
                  <a:pt x="1360" y="25"/>
                  <a:pt x="1360" y="25"/>
                </a:cubicBezTo>
                <a:cubicBezTo>
                  <a:pt x="1361" y="25"/>
                  <a:pt x="1360" y="25"/>
                  <a:pt x="1360" y="24"/>
                </a:cubicBezTo>
                <a:cubicBezTo>
                  <a:pt x="1360" y="25"/>
                  <a:pt x="1361" y="25"/>
                  <a:pt x="1361" y="25"/>
                </a:cubicBezTo>
                <a:close/>
                <a:moveTo>
                  <a:pt x="1352" y="27"/>
                </a:moveTo>
                <a:cubicBezTo>
                  <a:pt x="1353" y="26"/>
                  <a:pt x="1353" y="25"/>
                  <a:pt x="1356" y="24"/>
                </a:cubicBezTo>
                <a:cubicBezTo>
                  <a:pt x="1354" y="26"/>
                  <a:pt x="1354" y="27"/>
                  <a:pt x="1351" y="27"/>
                </a:cubicBezTo>
                <a:cubicBezTo>
                  <a:pt x="1351" y="27"/>
                  <a:pt x="1352" y="27"/>
                  <a:pt x="1352" y="27"/>
                </a:cubicBezTo>
                <a:close/>
                <a:moveTo>
                  <a:pt x="1323" y="75"/>
                </a:moveTo>
                <a:cubicBezTo>
                  <a:pt x="1323" y="75"/>
                  <a:pt x="1324" y="75"/>
                  <a:pt x="1324" y="75"/>
                </a:cubicBezTo>
                <a:cubicBezTo>
                  <a:pt x="1324" y="76"/>
                  <a:pt x="1324" y="76"/>
                  <a:pt x="1324" y="77"/>
                </a:cubicBezTo>
                <a:cubicBezTo>
                  <a:pt x="1323" y="77"/>
                  <a:pt x="1323" y="77"/>
                  <a:pt x="1322" y="76"/>
                </a:cubicBezTo>
                <a:cubicBezTo>
                  <a:pt x="1322" y="76"/>
                  <a:pt x="1322" y="75"/>
                  <a:pt x="1323" y="75"/>
                </a:cubicBezTo>
                <a:close/>
                <a:moveTo>
                  <a:pt x="1303" y="81"/>
                </a:moveTo>
                <a:cubicBezTo>
                  <a:pt x="1305" y="80"/>
                  <a:pt x="1306" y="79"/>
                  <a:pt x="1308" y="79"/>
                </a:cubicBezTo>
                <a:cubicBezTo>
                  <a:pt x="1308" y="82"/>
                  <a:pt x="1307" y="81"/>
                  <a:pt x="1310" y="82"/>
                </a:cubicBezTo>
                <a:cubicBezTo>
                  <a:pt x="1305" y="81"/>
                  <a:pt x="1304" y="81"/>
                  <a:pt x="1302" y="81"/>
                </a:cubicBezTo>
                <a:cubicBezTo>
                  <a:pt x="1302" y="81"/>
                  <a:pt x="1303" y="81"/>
                  <a:pt x="1303" y="81"/>
                </a:cubicBezTo>
                <a:close/>
                <a:moveTo>
                  <a:pt x="1275" y="110"/>
                </a:moveTo>
                <a:cubicBezTo>
                  <a:pt x="1276" y="110"/>
                  <a:pt x="1276" y="110"/>
                  <a:pt x="1276" y="110"/>
                </a:cubicBezTo>
                <a:cubicBezTo>
                  <a:pt x="1275" y="110"/>
                  <a:pt x="1274" y="111"/>
                  <a:pt x="1274" y="110"/>
                </a:cubicBezTo>
                <a:cubicBezTo>
                  <a:pt x="1274" y="110"/>
                  <a:pt x="1274" y="110"/>
                  <a:pt x="1275" y="110"/>
                </a:cubicBezTo>
                <a:close/>
                <a:moveTo>
                  <a:pt x="1271" y="114"/>
                </a:moveTo>
                <a:cubicBezTo>
                  <a:pt x="1271" y="113"/>
                  <a:pt x="1272" y="113"/>
                  <a:pt x="1273" y="113"/>
                </a:cubicBezTo>
                <a:cubicBezTo>
                  <a:pt x="1272" y="113"/>
                  <a:pt x="1272" y="114"/>
                  <a:pt x="1271" y="114"/>
                </a:cubicBezTo>
                <a:cubicBezTo>
                  <a:pt x="1271" y="115"/>
                  <a:pt x="1271" y="114"/>
                  <a:pt x="1271" y="114"/>
                </a:cubicBezTo>
                <a:cubicBezTo>
                  <a:pt x="1271" y="114"/>
                  <a:pt x="1271" y="114"/>
                  <a:pt x="1271" y="114"/>
                </a:cubicBezTo>
                <a:close/>
                <a:moveTo>
                  <a:pt x="1085" y="104"/>
                </a:moveTo>
                <a:cubicBezTo>
                  <a:pt x="1083" y="104"/>
                  <a:pt x="1083" y="103"/>
                  <a:pt x="1086" y="101"/>
                </a:cubicBezTo>
                <a:cubicBezTo>
                  <a:pt x="1087" y="101"/>
                  <a:pt x="1088" y="101"/>
                  <a:pt x="1089" y="101"/>
                </a:cubicBezTo>
                <a:cubicBezTo>
                  <a:pt x="1090" y="101"/>
                  <a:pt x="1090" y="103"/>
                  <a:pt x="1089" y="103"/>
                </a:cubicBezTo>
                <a:cubicBezTo>
                  <a:pt x="1086" y="104"/>
                  <a:pt x="1087" y="104"/>
                  <a:pt x="1085" y="104"/>
                </a:cubicBezTo>
                <a:close/>
                <a:moveTo>
                  <a:pt x="1195" y="451"/>
                </a:moveTo>
                <a:cubicBezTo>
                  <a:pt x="1196" y="451"/>
                  <a:pt x="1199" y="451"/>
                  <a:pt x="1198" y="449"/>
                </a:cubicBezTo>
                <a:cubicBezTo>
                  <a:pt x="1198" y="448"/>
                  <a:pt x="1198" y="448"/>
                  <a:pt x="1194" y="449"/>
                </a:cubicBezTo>
                <a:cubicBezTo>
                  <a:pt x="1193" y="449"/>
                  <a:pt x="1194" y="451"/>
                  <a:pt x="1195" y="451"/>
                </a:cubicBezTo>
                <a:close/>
                <a:moveTo>
                  <a:pt x="1214" y="461"/>
                </a:moveTo>
                <a:cubicBezTo>
                  <a:pt x="1216" y="459"/>
                  <a:pt x="1214" y="460"/>
                  <a:pt x="1214" y="459"/>
                </a:cubicBezTo>
                <a:cubicBezTo>
                  <a:pt x="1213" y="458"/>
                  <a:pt x="1212" y="459"/>
                  <a:pt x="1211" y="459"/>
                </a:cubicBezTo>
                <a:cubicBezTo>
                  <a:pt x="1211" y="460"/>
                  <a:pt x="1211" y="460"/>
                  <a:pt x="1211" y="460"/>
                </a:cubicBezTo>
                <a:cubicBezTo>
                  <a:pt x="1209" y="458"/>
                  <a:pt x="1209" y="458"/>
                  <a:pt x="1207" y="458"/>
                </a:cubicBezTo>
                <a:cubicBezTo>
                  <a:pt x="1206" y="458"/>
                  <a:pt x="1205" y="460"/>
                  <a:pt x="1207" y="461"/>
                </a:cubicBezTo>
                <a:cubicBezTo>
                  <a:pt x="1212" y="463"/>
                  <a:pt x="1212" y="462"/>
                  <a:pt x="1214" y="461"/>
                </a:cubicBezTo>
                <a:close/>
                <a:moveTo>
                  <a:pt x="1187" y="452"/>
                </a:moveTo>
                <a:cubicBezTo>
                  <a:pt x="1187" y="451"/>
                  <a:pt x="1185" y="452"/>
                  <a:pt x="1184" y="451"/>
                </a:cubicBezTo>
                <a:cubicBezTo>
                  <a:pt x="1184" y="451"/>
                  <a:pt x="1181" y="452"/>
                  <a:pt x="1182" y="454"/>
                </a:cubicBezTo>
                <a:cubicBezTo>
                  <a:pt x="1182" y="456"/>
                  <a:pt x="1184" y="455"/>
                  <a:pt x="1185" y="455"/>
                </a:cubicBezTo>
                <a:cubicBezTo>
                  <a:pt x="1188" y="456"/>
                  <a:pt x="1186" y="454"/>
                  <a:pt x="1187" y="453"/>
                </a:cubicBezTo>
                <a:cubicBezTo>
                  <a:pt x="1187" y="452"/>
                  <a:pt x="1187" y="452"/>
                  <a:pt x="1187" y="452"/>
                </a:cubicBezTo>
                <a:close/>
                <a:moveTo>
                  <a:pt x="1214" y="722"/>
                </a:moveTo>
                <a:cubicBezTo>
                  <a:pt x="1214" y="722"/>
                  <a:pt x="1216" y="720"/>
                  <a:pt x="1216" y="719"/>
                </a:cubicBezTo>
                <a:cubicBezTo>
                  <a:pt x="1214" y="716"/>
                  <a:pt x="1213" y="721"/>
                  <a:pt x="1214" y="722"/>
                </a:cubicBezTo>
                <a:close/>
                <a:moveTo>
                  <a:pt x="1196" y="705"/>
                </a:moveTo>
                <a:cubicBezTo>
                  <a:pt x="1197" y="705"/>
                  <a:pt x="1197" y="703"/>
                  <a:pt x="1198" y="703"/>
                </a:cubicBezTo>
                <a:cubicBezTo>
                  <a:pt x="1200" y="701"/>
                  <a:pt x="1197" y="700"/>
                  <a:pt x="1196" y="700"/>
                </a:cubicBezTo>
                <a:cubicBezTo>
                  <a:pt x="1194" y="701"/>
                  <a:pt x="1195" y="705"/>
                  <a:pt x="1196" y="705"/>
                </a:cubicBezTo>
                <a:close/>
                <a:moveTo>
                  <a:pt x="1198" y="726"/>
                </a:moveTo>
                <a:cubicBezTo>
                  <a:pt x="1199" y="726"/>
                  <a:pt x="1200" y="725"/>
                  <a:pt x="1200" y="724"/>
                </a:cubicBezTo>
                <a:cubicBezTo>
                  <a:pt x="1200" y="723"/>
                  <a:pt x="1197" y="724"/>
                  <a:pt x="1198" y="725"/>
                </a:cubicBezTo>
                <a:cubicBezTo>
                  <a:pt x="1198" y="726"/>
                  <a:pt x="1198" y="726"/>
                  <a:pt x="1198" y="726"/>
                </a:cubicBezTo>
                <a:close/>
                <a:moveTo>
                  <a:pt x="1192" y="699"/>
                </a:moveTo>
                <a:cubicBezTo>
                  <a:pt x="1192" y="698"/>
                  <a:pt x="1193" y="698"/>
                  <a:pt x="1193" y="698"/>
                </a:cubicBezTo>
                <a:cubicBezTo>
                  <a:pt x="1193" y="698"/>
                  <a:pt x="1195" y="696"/>
                  <a:pt x="1196" y="697"/>
                </a:cubicBezTo>
                <a:cubicBezTo>
                  <a:pt x="1196" y="697"/>
                  <a:pt x="1198" y="697"/>
                  <a:pt x="1197" y="698"/>
                </a:cubicBezTo>
                <a:cubicBezTo>
                  <a:pt x="1197" y="700"/>
                  <a:pt x="1197" y="700"/>
                  <a:pt x="1195" y="701"/>
                </a:cubicBezTo>
                <a:cubicBezTo>
                  <a:pt x="1193" y="701"/>
                  <a:pt x="1192" y="701"/>
                  <a:pt x="1192" y="699"/>
                </a:cubicBezTo>
                <a:close/>
                <a:moveTo>
                  <a:pt x="1216" y="710"/>
                </a:moveTo>
                <a:cubicBezTo>
                  <a:pt x="1216" y="711"/>
                  <a:pt x="1217" y="713"/>
                  <a:pt x="1218" y="713"/>
                </a:cubicBezTo>
                <a:cubicBezTo>
                  <a:pt x="1219" y="713"/>
                  <a:pt x="1221" y="711"/>
                  <a:pt x="1221" y="711"/>
                </a:cubicBezTo>
                <a:cubicBezTo>
                  <a:pt x="1221" y="710"/>
                  <a:pt x="1219" y="708"/>
                  <a:pt x="1218" y="708"/>
                </a:cubicBezTo>
                <a:cubicBezTo>
                  <a:pt x="1217" y="708"/>
                  <a:pt x="1216" y="708"/>
                  <a:pt x="1216" y="710"/>
                </a:cubicBezTo>
                <a:close/>
                <a:moveTo>
                  <a:pt x="1207" y="704"/>
                </a:moveTo>
                <a:cubicBezTo>
                  <a:pt x="1207" y="703"/>
                  <a:pt x="1201" y="701"/>
                  <a:pt x="1201" y="705"/>
                </a:cubicBezTo>
                <a:cubicBezTo>
                  <a:pt x="1201" y="707"/>
                  <a:pt x="1203" y="705"/>
                  <a:pt x="1203" y="705"/>
                </a:cubicBezTo>
                <a:cubicBezTo>
                  <a:pt x="1204" y="705"/>
                  <a:pt x="1205" y="707"/>
                  <a:pt x="1207" y="704"/>
                </a:cubicBezTo>
                <a:close/>
                <a:moveTo>
                  <a:pt x="1209" y="725"/>
                </a:moveTo>
                <a:cubicBezTo>
                  <a:pt x="1210" y="725"/>
                  <a:pt x="1212" y="726"/>
                  <a:pt x="1212" y="724"/>
                </a:cubicBezTo>
                <a:cubicBezTo>
                  <a:pt x="1212" y="723"/>
                  <a:pt x="1210" y="720"/>
                  <a:pt x="1210" y="720"/>
                </a:cubicBezTo>
                <a:cubicBezTo>
                  <a:pt x="1209" y="720"/>
                  <a:pt x="1206" y="720"/>
                  <a:pt x="1206" y="723"/>
                </a:cubicBezTo>
                <a:cubicBezTo>
                  <a:pt x="1206" y="724"/>
                  <a:pt x="1207" y="724"/>
                  <a:pt x="1209" y="725"/>
                </a:cubicBezTo>
                <a:close/>
                <a:moveTo>
                  <a:pt x="1203" y="723"/>
                </a:moveTo>
                <a:cubicBezTo>
                  <a:pt x="1203" y="723"/>
                  <a:pt x="1203" y="723"/>
                  <a:pt x="1203" y="723"/>
                </a:cubicBezTo>
                <a:cubicBezTo>
                  <a:pt x="1205" y="725"/>
                  <a:pt x="1202" y="725"/>
                  <a:pt x="1202" y="725"/>
                </a:cubicBezTo>
                <a:cubicBezTo>
                  <a:pt x="1199" y="725"/>
                  <a:pt x="1200" y="724"/>
                  <a:pt x="1200" y="722"/>
                </a:cubicBezTo>
                <a:cubicBezTo>
                  <a:pt x="1201" y="721"/>
                  <a:pt x="1203" y="722"/>
                  <a:pt x="1203" y="723"/>
                </a:cubicBezTo>
                <a:close/>
                <a:moveTo>
                  <a:pt x="83" y="262"/>
                </a:moveTo>
                <a:cubicBezTo>
                  <a:pt x="83" y="261"/>
                  <a:pt x="82" y="261"/>
                  <a:pt x="79" y="261"/>
                </a:cubicBezTo>
                <a:cubicBezTo>
                  <a:pt x="76" y="261"/>
                  <a:pt x="77" y="262"/>
                  <a:pt x="77" y="263"/>
                </a:cubicBezTo>
                <a:cubicBezTo>
                  <a:pt x="76" y="266"/>
                  <a:pt x="78" y="265"/>
                  <a:pt x="81" y="264"/>
                </a:cubicBezTo>
                <a:cubicBezTo>
                  <a:pt x="82" y="264"/>
                  <a:pt x="83" y="263"/>
                  <a:pt x="83" y="262"/>
                </a:cubicBezTo>
                <a:close/>
                <a:moveTo>
                  <a:pt x="73" y="269"/>
                </a:moveTo>
                <a:cubicBezTo>
                  <a:pt x="72" y="269"/>
                  <a:pt x="71" y="272"/>
                  <a:pt x="73" y="271"/>
                </a:cubicBezTo>
                <a:cubicBezTo>
                  <a:pt x="75" y="271"/>
                  <a:pt x="76" y="269"/>
                  <a:pt x="73" y="269"/>
                </a:cubicBezTo>
                <a:close/>
                <a:moveTo>
                  <a:pt x="84" y="264"/>
                </a:moveTo>
                <a:cubicBezTo>
                  <a:pt x="88" y="265"/>
                  <a:pt x="80" y="267"/>
                  <a:pt x="80" y="266"/>
                </a:cubicBezTo>
                <a:cubicBezTo>
                  <a:pt x="81" y="265"/>
                  <a:pt x="80" y="265"/>
                  <a:pt x="81" y="264"/>
                </a:cubicBezTo>
                <a:cubicBezTo>
                  <a:pt x="82" y="264"/>
                  <a:pt x="84" y="264"/>
                  <a:pt x="84" y="264"/>
                </a:cubicBezTo>
                <a:close/>
                <a:moveTo>
                  <a:pt x="111" y="262"/>
                </a:moveTo>
                <a:cubicBezTo>
                  <a:pt x="108" y="261"/>
                  <a:pt x="108" y="264"/>
                  <a:pt x="109" y="264"/>
                </a:cubicBezTo>
                <a:cubicBezTo>
                  <a:pt x="110" y="264"/>
                  <a:pt x="111" y="262"/>
                  <a:pt x="111" y="262"/>
                </a:cubicBezTo>
                <a:close/>
                <a:moveTo>
                  <a:pt x="73" y="265"/>
                </a:moveTo>
                <a:cubicBezTo>
                  <a:pt x="71" y="266"/>
                  <a:pt x="70" y="268"/>
                  <a:pt x="68" y="268"/>
                </a:cubicBezTo>
                <a:cubicBezTo>
                  <a:pt x="68" y="268"/>
                  <a:pt x="66" y="269"/>
                  <a:pt x="65" y="269"/>
                </a:cubicBezTo>
                <a:cubicBezTo>
                  <a:pt x="61" y="269"/>
                  <a:pt x="59" y="271"/>
                  <a:pt x="57" y="271"/>
                </a:cubicBezTo>
                <a:cubicBezTo>
                  <a:pt x="56" y="271"/>
                  <a:pt x="55" y="271"/>
                  <a:pt x="55" y="270"/>
                </a:cubicBezTo>
                <a:cubicBezTo>
                  <a:pt x="55" y="268"/>
                  <a:pt x="57" y="268"/>
                  <a:pt x="59" y="267"/>
                </a:cubicBezTo>
                <a:cubicBezTo>
                  <a:pt x="62" y="264"/>
                  <a:pt x="68" y="264"/>
                  <a:pt x="68" y="264"/>
                </a:cubicBezTo>
                <a:cubicBezTo>
                  <a:pt x="69" y="264"/>
                  <a:pt x="73" y="262"/>
                  <a:pt x="73" y="264"/>
                </a:cubicBezTo>
                <a:cubicBezTo>
                  <a:pt x="74" y="264"/>
                  <a:pt x="74" y="265"/>
                  <a:pt x="73" y="265"/>
                </a:cubicBezTo>
                <a:close/>
                <a:moveTo>
                  <a:pt x="109" y="262"/>
                </a:moveTo>
                <a:cubicBezTo>
                  <a:pt x="108" y="263"/>
                  <a:pt x="107" y="263"/>
                  <a:pt x="106" y="264"/>
                </a:cubicBezTo>
                <a:cubicBezTo>
                  <a:pt x="103" y="265"/>
                  <a:pt x="100" y="266"/>
                  <a:pt x="100" y="265"/>
                </a:cubicBezTo>
                <a:cubicBezTo>
                  <a:pt x="100" y="264"/>
                  <a:pt x="106" y="261"/>
                  <a:pt x="106" y="261"/>
                </a:cubicBezTo>
                <a:cubicBezTo>
                  <a:pt x="107" y="260"/>
                  <a:pt x="110" y="261"/>
                  <a:pt x="109" y="262"/>
                </a:cubicBezTo>
                <a:close/>
                <a:moveTo>
                  <a:pt x="129" y="178"/>
                </a:moveTo>
                <a:cubicBezTo>
                  <a:pt x="131" y="178"/>
                  <a:pt x="131" y="178"/>
                  <a:pt x="133" y="178"/>
                </a:cubicBezTo>
                <a:cubicBezTo>
                  <a:pt x="135" y="177"/>
                  <a:pt x="140" y="178"/>
                  <a:pt x="139" y="176"/>
                </a:cubicBezTo>
                <a:cubicBezTo>
                  <a:pt x="138" y="174"/>
                  <a:pt x="137" y="175"/>
                  <a:pt x="135" y="174"/>
                </a:cubicBezTo>
                <a:cubicBezTo>
                  <a:pt x="132" y="173"/>
                  <a:pt x="132" y="174"/>
                  <a:pt x="130" y="175"/>
                </a:cubicBezTo>
                <a:cubicBezTo>
                  <a:pt x="128" y="176"/>
                  <a:pt x="125" y="177"/>
                  <a:pt x="129" y="178"/>
                </a:cubicBezTo>
                <a:close/>
                <a:moveTo>
                  <a:pt x="199" y="232"/>
                </a:moveTo>
                <a:cubicBezTo>
                  <a:pt x="198" y="232"/>
                  <a:pt x="198" y="233"/>
                  <a:pt x="197" y="233"/>
                </a:cubicBezTo>
                <a:cubicBezTo>
                  <a:pt x="196" y="231"/>
                  <a:pt x="195" y="233"/>
                  <a:pt x="194" y="233"/>
                </a:cubicBezTo>
                <a:cubicBezTo>
                  <a:pt x="193" y="231"/>
                  <a:pt x="193" y="233"/>
                  <a:pt x="192" y="234"/>
                </a:cubicBezTo>
                <a:cubicBezTo>
                  <a:pt x="190" y="232"/>
                  <a:pt x="187" y="234"/>
                  <a:pt x="187" y="235"/>
                </a:cubicBezTo>
                <a:cubicBezTo>
                  <a:pt x="187" y="236"/>
                  <a:pt x="187" y="236"/>
                  <a:pt x="187" y="236"/>
                </a:cubicBezTo>
                <a:cubicBezTo>
                  <a:pt x="186" y="236"/>
                  <a:pt x="185" y="237"/>
                  <a:pt x="184" y="238"/>
                </a:cubicBezTo>
                <a:cubicBezTo>
                  <a:pt x="184" y="238"/>
                  <a:pt x="184" y="238"/>
                  <a:pt x="183" y="238"/>
                </a:cubicBezTo>
                <a:cubicBezTo>
                  <a:pt x="184" y="237"/>
                  <a:pt x="185" y="237"/>
                  <a:pt x="184" y="236"/>
                </a:cubicBezTo>
                <a:cubicBezTo>
                  <a:pt x="183" y="234"/>
                  <a:pt x="181" y="236"/>
                  <a:pt x="179" y="237"/>
                </a:cubicBezTo>
                <a:cubicBezTo>
                  <a:pt x="173" y="239"/>
                  <a:pt x="176" y="238"/>
                  <a:pt x="174" y="242"/>
                </a:cubicBezTo>
                <a:cubicBezTo>
                  <a:pt x="174" y="243"/>
                  <a:pt x="173" y="244"/>
                  <a:pt x="173" y="244"/>
                </a:cubicBezTo>
                <a:cubicBezTo>
                  <a:pt x="176" y="247"/>
                  <a:pt x="178" y="244"/>
                  <a:pt x="180" y="243"/>
                </a:cubicBezTo>
                <a:cubicBezTo>
                  <a:pt x="182" y="242"/>
                  <a:pt x="183" y="243"/>
                  <a:pt x="184" y="242"/>
                </a:cubicBezTo>
                <a:cubicBezTo>
                  <a:pt x="186" y="242"/>
                  <a:pt x="186" y="242"/>
                  <a:pt x="189" y="240"/>
                </a:cubicBezTo>
                <a:cubicBezTo>
                  <a:pt x="189" y="239"/>
                  <a:pt x="190" y="239"/>
                  <a:pt x="190" y="239"/>
                </a:cubicBezTo>
                <a:cubicBezTo>
                  <a:pt x="191" y="241"/>
                  <a:pt x="194" y="240"/>
                  <a:pt x="194" y="239"/>
                </a:cubicBezTo>
                <a:cubicBezTo>
                  <a:pt x="194" y="238"/>
                  <a:pt x="194" y="238"/>
                  <a:pt x="193" y="237"/>
                </a:cubicBezTo>
                <a:cubicBezTo>
                  <a:pt x="196" y="237"/>
                  <a:pt x="195" y="238"/>
                  <a:pt x="196" y="238"/>
                </a:cubicBezTo>
                <a:cubicBezTo>
                  <a:pt x="198" y="238"/>
                  <a:pt x="200" y="236"/>
                  <a:pt x="199" y="235"/>
                </a:cubicBezTo>
                <a:cubicBezTo>
                  <a:pt x="202" y="234"/>
                  <a:pt x="199" y="232"/>
                  <a:pt x="199" y="232"/>
                </a:cubicBezTo>
                <a:close/>
                <a:moveTo>
                  <a:pt x="109" y="211"/>
                </a:moveTo>
                <a:cubicBezTo>
                  <a:pt x="109" y="211"/>
                  <a:pt x="111" y="213"/>
                  <a:pt x="112" y="213"/>
                </a:cubicBezTo>
                <a:cubicBezTo>
                  <a:pt x="113" y="213"/>
                  <a:pt x="116" y="211"/>
                  <a:pt x="118" y="211"/>
                </a:cubicBezTo>
                <a:cubicBezTo>
                  <a:pt x="119" y="211"/>
                  <a:pt x="119" y="210"/>
                  <a:pt x="120" y="209"/>
                </a:cubicBezTo>
                <a:cubicBezTo>
                  <a:pt x="120" y="209"/>
                  <a:pt x="124" y="208"/>
                  <a:pt x="124" y="207"/>
                </a:cubicBezTo>
                <a:cubicBezTo>
                  <a:pt x="124" y="207"/>
                  <a:pt x="123" y="205"/>
                  <a:pt x="122" y="205"/>
                </a:cubicBezTo>
                <a:cubicBezTo>
                  <a:pt x="119" y="205"/>
                  <a:pt x="119" y="205"/>
                  <a:pt x="119" y="205"/>
                </a:cubicBezTo>
                <a:cubicBezTo>
                  <a:pt x="114" y="207"/>
                  <a:pt x="114" y="207"/>
                  <a:pt x="114" y="207"/>
                </a:cubicBezTo>
                <a:cubicBezTo>
                  <a:pt x="113" y="207"/>
                  <a:pt x="111" y="206"/>
                  <a:pt x="110" y="206"/>
                </a:cubicBezTo>
                <a:cubicBezTo>
                  <a:pt x="108" y="206"/>
                  <a:pt x="107" y="210"/>
                  <a:pt x="109" y="211"/>
                </a:cubicBezTo>
                <a:close/>
                <a:moveTo>
                  <a:pt x="20" y="281"/>
                </a:moveTo>
                <a:cubicBezTo>
                  <a:pt x="19" y="280"/>
                  <a:pt x="16" y="283"/>
                  <a:pt x="18" y="283"/>
                </a:cubicBezTo>
                <a:cubicBezTo>
                  <a:pt x="19" y="283"/>
                  <a:pt x="22" y="282"/>
                  <a:pt x="20" y="281"/>
                </a:cubicBezTo>
                <a:close/>
                <a:moveTo>
                  <a:pt x="18" y="280"/>
                </a:moveTo>
                <a:cubicBezTo>
                  <a:pt x="18" y="281"/>
                  <a:pt x="17" y="282"/>
                  <a:pt x="16" y="282"/>
                </a:cubicBezTo>
                <a:cubicBezTo>
                  <a:pt x="13" y="283"/>
                  <a:pt x="13" y="283"/>
                  <a:pt x="8" y="284"/>
                </a:cubicBezTo>
                <a:cubicBezTo>
                  <a:pt x="9" y="285"/>
                  <a:pt x="1" y="287"/>
                  <a:pt x="1" y="287"/>
                </a:cubicBezTo>
                <a:cubicBezTo>
                  <a:pt x="1" y="287"/>
                  <a:pt x="0" y="287"/>
                  <a:pt x="1" y="287"/>
                </a:cubicBezTo>
                <a:cubicBezTo>
                  <a:pt x="6" y="283"/>
                  <a:pt x="6" y="283"/>
                  <a:pt x="6" y="283"/>
                </a:cubicBezTo>
                <a:cubicBezTo>
                  <a:pt x="7" y="283"/>
                  <a:pt x="7" y="283"/>
                  <a:pt x="8" y="283"/>
                </a:cubicBezTo>
                <a:cubicBezTo>
                  <a:pt x="8" y="282"/>
                  <a:pt x="10" y="281"/>
                  <a:pt x="11" y="281"/>
                </a:cubicBezTo>
                <a:cubicBezTo>
                  <a:pt x="15" y="281"/>
                  <a:pt x="14" y="278"/>
                  <a:pt x="16" y="278"/>
                </a:cubicBezTo>
                <a:cubicBezTo>
                  <a:pt x="17" y="279"/>
                  <a:pt x="19" y="280"/>
                  <a:pt x="18" y="280"/>
                </a:cubicBezTo>
                <a:close/>
                <a:moveTo>
                  <a:pt x="45" y="273"/>
                </a:moveTo>
                <a:cubicBezTo>
                  <a:pt x="43" y="271"/>
                  <a:pt x="45" y="269"/>
                  <a:pt x="41" y="272"/>
                </a:cubicBezTo>
                <a:cubicBezTo>
                  <a:pt x="39" y="273"/>
                  <a:pt x="39" y="272"/>
                  <a:pt x="39" y="274"/>
                </a:cubicBezTo>
                <a:cubicBezTo>
                  <a:pt x="39" y="275"/>
                  <a:pt x="44" y="276"/>
                  <a:pt x="45" y="275"/>
                </a:cubicBezTo>
                <a:cubicBezTo>
                  <a:pt x="45" y="275"/>
                  <a:pt x="46" y="273"/>
                  <a:pt x="46" y="273"/>
                </a:cubicBezTo>
                <a:cubicBezTo>
                  <a:pt x="46" y="273"/>
                  <a:pt x="46" y="272"/>
                  <a:pt x="45" y="273"/>
                </a:cubicBezTo>
                <a:close/>
                <a:moveTo>
                  <a:pt x="49" y="273"/>
                </a:moveTo>
                <a:cubicBezTo>
                  <a:pt x="51" y="273"/>
                  <a:pt x="50" y="275"/>
                  <a:pt x="49" y="275"/>
                </a:cubicBezTo>
                <a:cubicBezTo>
                  <a:pt x="49" y="275"/>
                  <a:pt x="46" y="275"/>
                  <a:pt x="46" y="274"/>
                </a:cubicBezTo>
                <a:cubicBezTo>
                  <a:pt x="47" y="273"/>
                  <a:pt x="47" y="273"/>
                  <a:pt x="49" y="273"/>
                </a:cubicBezTo>
                <a:close/>
                <a:moveTo>
                  <a:pt x="33" y="275"/>
                </a:moveTo>
                <a:cubicBezTo>
                  <a:pt x="32" y="275"/>
                  <a:pt x="29" y="276"/>
                  <a:pt x="28" y="276"/>
                </a:cubicBezTo>
                <a:cubicBezTo>
                  <a:pt x="28" y="277"/>
                  <a:pt x="28" y="277"/>
                  <a:pt x="28" y="278"/>
                </a:cubicBezTo>
                <a:cubicBezTo>
                  <a:pt x="26" y="278"/>
                  <a:pt x="22" y="278"/>
                  <a:pt x="25" y="281"/>
                </a:cubicBezTo>
                <a:cubicBezTo>
                  <a:pt x="26" y="281"/>
                  <a:pt x="31" y="280"/>
                  <a:pt x="33" y="279"/>
                </a:cubicBezTo>
                <a:cubicBezTo>
                  <a:pt x="33" y="279"/>
                  <a:pt x="35" y="276"/>
                  <a:pt x="36" y="275"/>
                </a:cubicBezTo>
                <a:cubicBezTo>
                  <a:pt x="37" y="275"/>
                  <a:pt x="35" y="274"/>
                  <a:pt x="33" y="275"/>
                </a:cubicBezTo>
                <a:close/>
                <a:moveTo>
                  <a:pt x="345" y="251"/>
                </a:moveTo>
                <a:cubicBezTo>
                  <a:pt x="345" y="250"/>
                  <a:pt x="340" y="250"/>
                  <a:pt x="340" y="251"/>
                </a:cubicBezTo>
                <a:cubicBezTo>
                  <a:pt x="340" y="251"/>
                  <a:pt x="339" y="252"/>
                  <a:pt x="339" y="252"/>
                </a:cubicBezTo>
                <a:cubicBezTo>
                  <a:pt x="338" y="253"/>
                  <a:pt x="336" y="253"/>
                  <a:pt x="337" y="255"/>
                </a:cubicBezTo>
                <a:cubicBezTo>
                  <a:pt x="337" y="256"/>
                  <a:pt x="341" y="253"/>
                  <a:pt x="341" y="252"/>
                </a:cubicBezTo>
                <a:cubicBezTo>
                  <a:pt x="341" y="252"/>
                  <a:pt x="341" y="252"/>
                  <a:pt x="341" y="252"/>
                </a:cubicBezTo>
                <a:cubicBezTo>
                  <a:pt x="340" y="254"/>
                  <a:pt x="341" y="254"/>
                  <a:pt x="338" y="256"/>
                </a:cubicBezTo>
                <a:cubicBezTo>
                  <a:pt x="335" y="258"/>
                  <a:pt x="335" y="258"/>
                  <a:pt x="335" y="258"/>
                </a:cubicBezTo>
                <a:cubicBezTo>
                  <a:pt x="333" y="259"/>
                  <a:pt x="336" y="259"/>
                  <a:pt x="337" y="259"/>
                </a:cubicBezTo>
                <a:cubicBezTo>
                  <a:pt x="336" y="260"/>
                  <a:pt x="335" y="259"/>
                  <a:pt x="333" y="261"/>
                </a:cubicBezTo>
                <a:cubicBezTo>
                  <a:pt x="332" y="263"/>
                  <a:pt x="335" y="262"/>
                  <a:pt x="336" y="263"/>
                </a:cubicBezTo>
                <a:cubicBezTo>
                  <a:pt x="336" y="263"/>
                  <a:pt x="337" y="263"/>
                  <a:pt x="337" y="263"/>
                </a:cubicBezTo>
                <a:cubicBezTo>
                  <a:pt x="336" y="266"/>
                  <a:pt x="336" y="266"/>
                  <a:pt x="336" y="266"/>
                </a:cubicBezTo>
                <a:cubicBezTo>
                  <a:pt x="336" y="266"/>
                  <a:pt x="333" y="267"/>
                  <a:pt x="337" y="267"/>
                </a:cubicBezTo>
                <a:cubicBezTo>
                  <a:pt x="340" y="267"/>
                  <a:pt x="339" y="267"/>
                  <a:pt x="340" y="266"/>
                </a:cubicBezTo>
                <a:cubicBezTo>
                  <a:pt x="345" y="263"/>
                  <a:pt x="343" y="262"/>
                  <a:pt x="342" y="261"/>
                </a:cubicBezTo>
                <a:cubicBezTo>
                  <a:pt x="342" y="260"/>
                  <a:pt x="342" y="260"/>
                  <a:pt x="342" y="260"/>
                </a:cubicBezTo>
                <a:cubicBezTo>
                  <a:pt x="343" y="259"/>
                  <a:pt x="345" y="257"/>
                  <a:pt x="345" y="256"/>
                </a:cubicBezTo>
                <a:cubicBezTo>
                  <a:pt x="345" y="256"/>
                  <a:pt x="345" y="253"/>
                  <a:pt x="344" y="253"/>
                </a:cubicBezTo>
                <a:cubicBezTo>
                  <a:pt x="343" y="252"/>
                  <a:pt x="343" y="252"/>
                  <a:pt x="343" y="252"/>
                </a:cubicBezTo>
                <a:cubicBezTo>
                  <a:pt x="343" y="252"/>
                  <a:pt x="345" y="252"/>
                  <a:pt x="345" y="251"/>
                </a:cubicBezTo>
                <a:close/>
                <a:moveTo>
                  <a:pt x="343" y="246"/>
                </a:moveTo>
                <a:cubicBezTo>
                  <a:pt x="343" y="246"/>
                  <a:pt x="342" y="247"/>
                  <a:pt x="342" y="247"/>
                </a:cubicBezTo>
                <a:cubicBezTo>
                  <a:pt x="340" y="248"/>
                  <a:pt x="341" y="249"/>
                  <a:pt x="339" y="250"/>
                </a:cubicBezTo>
                <a:cubicBezTo>
                  <a:pt x="337" y="252"/>
                  <a:pt x="338" y="251"/>
                  <a:pt x="335" y="253"/>
                </a:cubicBezTo>
                <a:cubicBezTo>
                  <a:pt x="333" y="254"/>
                  <a:pt x="332" y="254"/>
                  <a:pt x="333" y="253"/>
                </a:cubicBezTo>
                <a:cubicBezTo>
                  <a:pt x="334" y="251"/>
                  <a:pt x="333" y="252"/>
                  <a:pt x="335" y="251"/>
                </a:cubicBezTo>
                <a:cubicBezTo>
                  <a:pt x="339" y="249"/>
                  <a:pt x="336" y="245"/>
                  <a:pt x="342" y="244"/>
                </a:cubicBezTo>
                <a:cubicBezTo>
                  <a:pt x="343" y="244"/>
                  <a:pt x="344" y="245"/>
                  <a:pt x="343" y="246"/>
                </a:cubicBezTo>
                <a:close/>
                <a:moveTo>
                  <a:pt x="340" y="240"/>
                </a:moveTo>
                <a:cubicBezTo>
                  <a:pt x="340" y="241"/>
                  <a:pt x="339" y="242"/>
                  <a:pt x="338" y="243"/>
                </a:cubicBezTo>
                <a:cubicBezTo>
                  <a:pt x="336" y="246"/>
                  <a:pt x="336" y="248"/>
                  <a:pt x="333" y="250"/>
                </a:cubicBezTo>
                <a:cubicBezTo>
                  <a:pt x="332" y="251"/>
                  <a:pt x="332" y="252"/>
                  <a:pt x="331" y="251"/>
                </a:cubicBezTo>
                <a:cubicBezTo>
                  <a:pt x="328" y="251"/>
                  <a:pt x="332" y="247"/>
                  <a:pt x="332" y="246"/>
                </a:cubicBezTo>
                <a:cubicBezTo>
                  <a:pt x="332" y="244"/>
                  <a:pt x="332" y="244"/>
                  <a:pt x="334" y="243"/>
                </a:cubicBezTo>
                <a:cubicBezTo>
                  <a:pt x="337" y="241"/>
                  <a:pt x="335" y="238"/>
                  <a:pt x="338" y="238"/>
                </a:cubicBezTo>
                <a:cubicBezTo>
                  <a:pt x="340" y="238"/>
                  <a:pt x="340" y="239"/>
                  <a:pt x="340" y="240"/>
                </a:cubicBezTo>
                <a:close/>
                <a:moveTo>
                  <a:pt x="333" y="263"/>
                </a:moveTo>
                <a:cubicBezTo>
                  <a:pt x="333" y="265"/>
                  <a:pt x="333" y="266"/>
                  <a:pt x="332" y="267"/>
                </a:cubicBezTo>
                <a:cubicBezTo>
                  <a:pt x="332" y="268"/>
                  <a:pt x="332" y="269"/>
                  <a:pt x="331" y="268"/>
                </a:cubicBezTo>
                <a:cubicBezTo>
                  <a:pt x="329" y="267"/>
                  <a:pt x="330" y="266"/>
                  <a:pt x="332" y="263"/>
                </a:cubicBezTo>
                <a:cubicBezTo>
                  <a:pt x="332" y="263"/>
                  <a:pt x="333" y="263"/>
                  <a:pt x="333" y="263"/>
                </a:cubicBezTo>
                <a:close/>
                <a:moveTo>
                  <a:pt x="274" y="208"/>
                </a:moveTo>
                <a:cubicBezTo>
                  <a:pt x="272" y="208"/>
                  <a:pt x="269" y="210"/>
                  <a:pt x="268" y="210"/>
                </a:cubicBezTo>
                <a:cubicBezTo>
                  <a:pt x="266" y="210"/>
                  <a:pt x="259" y="213"/>
                  <a:pt x="263" y="213"/>
                </a:cubicBezTo>
                <a:cubicBezTo>
                  <a:pt x="269" y="213"/>
                  <a:pt x="269" y="211"/>
                  <a:pt x="272" y="210"/>
                </a:cubicBezTo>
                <a:cubicBezTo>
                  <a:pt x="274" y="210"/>
                  <a:pt x="275" y="209"/>
                  <a:pt x="275" y="209"/>
                </a:cubicBezTo>
                <a:cubicBezTo>
                  <a:pt x="275" y="208"/>
                  <a:pt x="275" y="208"/>
                  <a:pt x="274" y="208"/>
                </a:cubicBezTo>
                <a:close/>
                <a:moveTo>
                  <a:pt x="210" y="228"/>
                </a:moveTo>
                <a:cubicBezTo>
                  <a:pt x="211" y="229"/>
                  <a:pt x="211" y="229"/>
                  <a:pt x="209" y="230"/>
                </a:cubicBezTo>
                <a:cubicBezTo>
                  <a:pt x="208" y="230"/>
                  <a:pt x="205" y="231"/>
                  <a:pt x="204" y="231"/>
                </a:cubicBezTo>
                <a:cubicBezTo>
                  <a:pt x="203" y="231"/>
                  <a:pt x="203" y="231"/>
                  <a:pt x="203" y="231"/>
                </a:cubicBezTo>
                <a:cubicBezTo>
                  <a:pt x="202" y="231"/>
                  <a:pt x="199" y="233"/>
                  <a:pt x="198" y="231"/>
                </a:cubicBezTo>
                <a:cubicBezTo>
                  <a:pt x="198" y="229"/>
                  <a:pt x="198" y="230"/>
                  <a:pt x="200" y="229"/>
                </a:cubicBezTo>
                <a:cubicBezTo>
                  <a:pt x="201" y="229"/>
                  <a:pt x="202" y="229"/>
                  <a:pt x="202" y="228"/>
                </a:cubicBezTo>
                <a:cubicBezTo>
                  <a:pt x="203" y="227"/>
                  <a:pt x="206" y="226"/>
                  <a:pt x="207" y="225"/>
                </a:cubicBezTo>
                <a:cubicBezTo>
                  <a:pt x="208" y="225"/>
                  <a:pt x="210" y="224"/>
                  <a:pt x="210" y="225"/>
                </a:cubicBezTo>
                <a:cubicBezTo>
                  <a:pt x="210" y="227"/>
                  <a:pt x="207" y="228"/>
                  <a:pt x="210" y="228"/>
                </a:cubicBezTo>
                <a:close/>
                <a:moveTo>
                  <a:pt x="332" y="240"/>
                </a:moveTo>
                <a:cubicBezTo>
                  <a:pt x="331" y="241"/>
                  <a:pt x="331" y="242"/>
                  <a:pt x="331" y="242"/>
                </a:cubicBezTo>
                <a:cubicBezTo>
                  <a:pt x="329" y="243"/>
                  <a:pt x="330" y="244"/>
                  <a:pt x="331" y="244"/>
                </a:cubicBezTo>
                <a:cubicBezTo>
                  <a:pt x="333" y="244"/>
                  <a:pt x="333" y="242"/>
                  <a:pt x="334" y="242"/>
                </a:cubicBezTo>
                <a:cubicBezTo>
                  <a:pt x="335" y="241"/>
                  <a:pt x="337" y="237"/>
                  <a:pt x="337" y="236"/>
                </a:cubicBezTo>
                <a:cubicBezTo>
                  <a:pt x="340" y="236"/>
                  <a:pt x="338" y="237"/>
                  <a:pt x="340" y="238"/>
                </a:cubicBezTo>
                <a:cubicBezTo>
                  <a:pt x="342" y="239"/>
                  <a:pt x="343" y="236"/>
                  <a:pt x="345" y="236"/>
                </a:cubicBezTo>
                <a:cubicBezTo>
                  <a:pt x="346" y="235"/>
                  <a:pt x="346" y="234"/>
                  <a:pt x="347" y="233"/>
                </a:cubicBezTo>
                <a:cubicBezTo>
                  <a:pt x="347" y="232"/>
                  <a:pt x="347" y="232"/>
                  <a:pt x="347" y="231"/>
                </a:cubicBezTo>
                <a:cubicBezTo>
                  <a:pt x="347" y="231"/>
                  <a:pt x="345" y="230"/>
                  <a:pt x="344" y="230"/>
                </a:cubicBezTo>
                <a:cubicBezTo>
                  <a:pt x="342" y="230"/>
                  <a:pt x="342" y="232"/>
                  <a:pt x="339" y="231"/>
                </a:cubicBezTo>
                <a:cubicBezTo>
                  <a:pt x="338" y="231"/>
                  <a:pt x="339" y="231"/>
                  <a:pt x="337" y="231"/>
                </a:cubicBezTo>
                <a:cubicBezTo>
                  <a:pt x="336" y="231"/>
                  <a:pt x="335" y="232"/>
                  <a:pt x="335" y="233"/>
                </a:cubicBezTo>
                <a:cubicBezTo>
                  <a:pt x="334" y="234"/>
                  <a:pt x="333" y="233"/>
                  <a:pt x="334" y="237"/>
                </a:cubicBezTo>
                <a:cubicBezTo>
                  <a:pt x="334" y="237"/>
                  <a:pt x="332" y="240"/>
                  <a:pt x="332" y="240"/>
                </a:cubicBezTo>
                <a:close/>
                <a:moveTo>
                  <a:pt x="747" y="39"/>
                </a:moveTo>
                <a:cubicBezTo>
                  <a:pt x="749" y="39"/>
                  <a:pt x="749" y="39"/>
                  <a:pt x="750" y="38"/>
                </a:cubicBezTo>
                <a:cubicBezTo>
                  <a:pt x="753" y="37"/>
                  <a:pt x="754" y="38"/>
                  <a:pt x="757" y="38"/>
                </a:cubicBezTo>
                <a:cubicBezTo>
                  <a:pt x="759" y="38"/>
                  <a:pt x="761" y="39"/>
                  <a:pt x="764" y="39"/>
                </a:cubicBezTo>
                <a:cubicBezTo>
                  <a:pt x="768" y="39"/>
                  <a:pt x="770" y="39"/>
                  <a:pt x="771" y="37"/>
                </a:cubicBezTo>
                <a:cubicBezTo>
                  <a:pt x="772" y="36"/>
                  <a:pt x="771" y="34"/>
                  <a:pt x="771" y="34"/>
                </a:cubicBezTo>
                <a:cubicBezTo>
                  <a:pt x="767" y="34"/>
                  <a:pt x="767" y="34"/>
                  <a:pt x="763" y="34"/>
                </a:cubicBezTo>
                <a:cubicBezTo>
                  <a:pt x="762" y="34"/>
                  <a:pt x="761" y="36"/>
                  <a:pt x="759" y="36"/>
                </a:cubicBezTo>
                <a:cubicBezTo>
                  <a:pt x="753" y="36"/>
                  <a:pt x="753" y="36"/>
                  <a:pt x="753" y="36"/>
                </a:cubicBezTo>
                <a:cubicBezTo>
                  <a:pt x="749" y="36"/>
                  <a:pt x="749" y="36"/>
                  <a:pt x="749" y="36"/>
                </a:cubicBezTo>
                <a:cubicBezTo>
                  <a:pt x="748" y="36"/>
                  <a:pt x="747" y="36"/>
                  <a:pt x="744" y="37"/>
                </a:cubicBezTo>
                <a:cubicBezTo>
                  <a:pt x="743" y="37"/>
                  <a:pt x="744" y="39"/>
                  <a:pt x="746" y="39"/>
                </a:cubicBezTo>
                <a:cubicBezTo>
                  <a:pt x="743" y="39"/>
                  <a:pt x="740" y="39"/>
                  <a:pt x="739" y="40"/>
                </a:cubicBezTo>
                <a:cubicBezTo>
                  <a:pt x="739" y="40"/>
                  <a:pt x="738" y="40"/>
                  <a:pt x="737" y="41"/>
                </a:cubicBezTo>
                <a:cubicBezTo>
                  <a:pt x="737" y="42"/>
                  <a:pt x="735" y="43"/>
                  <a:pt x="735" y="43"/>
                </a:cubicBezTo>
                <a:cubicBezTo>
                  <a:pt x="735" y="44"/>
                  <a:pt x="736" y="45"/>
                  <a:pt x="736" y="46"/>
                </a:cubicBezTo>
                <a:cubicBezTo>
                  <a:pt x="737" y="47"/>
                  <a:pt x="738" y="47"/>
                  <a:pt x="739" y="47"/>
                </a:cubicBezTo>
                <a:cubicBezTo>
                  <a:pt x="743" y="48"/>
                  <a:pt x="745" y="45"/>
                  <a:pt x="749" y="45"/>
                </a:cubicBezTo>
                <a:cubicBezTo>
                  <a:pt x="751" y="45"/>
                  <a:pt x="753" y="45"/>
                  <a:pt x="755" y="45"/>
                </a:cubicBezTo>
                <a:cubicBezTo>
                  <a:pt x="759" y="46"/>
                  <a:pt x="763" y="44"/>
                  <a:pt x="756" y="42"/>
                </a:cubicBezTo>
                <a:cubicBezTo>
                  <a:pt x="766" y="42"/>
                  <a:pt x="765" y="39"/>
                  <a:pt x="764" y="39"/>
                </a:cubicBezTo>
                <a:cubicBezTo>
                  <a:pt x="760" y="39"/>
                  <a:pt x="760" y="39"/>
                  <a:pt x="760" y="39"/>
                </a:cubicBezTo>
                <a:cubicBezTo>
                  <a:pt x="754" y="39"/>
                  <a:pt x="754" y="39"/>
                  <a:pt x="754" y="39"/>
                </a:cubicBezTo>
                <a:cubicBezTo>
                  <a:pt x="753" y="39"/>
                  <a:pt x="750" y="39"/>
                  <a:pt x="747" y="39"/>
                </a:cubicBezTo>
                <a:close/>
                <a:moveTo>
                  <a:pt x="747" y="39"/>
                </a:moveTo>
                <a:cubicBezTo>
                  <a:pt x="747" y="39"/>
                  <a:pt x="747" y="39"/>
                  <a:pt x="747" y="39"/>
                </a:cubicBezTo>
                <a:cubicBezTo>
                  <a:pt x="747" y="39"/>
                  <a:pt x="747" y="39"/>
                  <a:pt x="747" y="39"/>
                </a:cubicBezTo>
                <a:cubicBezTo>
                  <a:pt x="747" y="39"/>
                  <a:pt x="747" y="39"/>
                  <a:pt x="747" y="39"/>
                </a:cubicBezTo>
                <a:close/>
                <a:moveTo>
                  <a:pt x="577" y="94"/>
                </a:moveTo>
                <a:cubicBezTo>
                  <a:pt x="582" y="94"/>
                  <a:pt x="582" y="94"/>
                  <a:pt x="582" y="94"/>
                </a:cubicBezTo>
                <a:cubicBezTo>
                  <a:pt x="582" y="97"/>
                  <a:pt x="583" y="97"/>
                  <a:pt x="586" y="97"/>
                </a:cubicBezTo>
                <a:cubicBezTo>
                  <a:pt x="586" y="101"/>
                  <a:pt x="585" y="100"/>
                  <a:pt x="585" y="101"/>
                </a:cubicBezTo>
                <a:cubicBezTo>
                  <a:pt x="585" y="102"/>
                  <a:pt x="586" y="102"/>
                  <a:pt x="587" y="103"/>
                </a:cubicBezTo>
                <a:cubicBezTo>
                  <a:pt x="590" y="105"/>
                  <a:pt x="591" y="103"/>
                  <a:pt x="595" y="101"/>
                </a:cubicBezTo>
                <a:cubicBezTo>
                  <a:pt x="595" y="101"/>
                  <a:pt x="597" y="101"/>
                  <a:pt x="597" y="100"/>
                </a:cubicBezTo>
                <a:cubicBezTo>
                  <a:pt x="597" y="100"/>
                  <a:pt x="598" y="100"/>
                  <a:pt x="599" y="100"/>
                </a:cubicBezTo>
                <a:cubicBezTo>
                  <a:pt x="606" y="100"/>
                  <a:pt x="616" y="93"/>
                  <a:pt x="617" y="93"/>
                </a:cubicBezTo>
                <a:cubicBezTo>
                  <a:pt x="619" y="93"/>
                  <a:pt x="620" y="92"/>
                  <a:pt x="621" y="92"/>
                </a:cubicBezTo>
                <a:cubicBezTo>
                  <a:pt x="626" y="91"/>
                  <a:pt x="632" y="89"/>
                  <a:pt x="637" y="87"/>
                </a:cubicBezTo>
                <a:cubicBezTo>
                  <a:pt x="644" y="84"/>
                  <a:pt x="641" y="85"/>
                  <a:pt x="646" y="85"/>
                </a:cubicBezTo>
                <a:cubicBezTo>
                  <a:pt x="653" y="83"/>
                  <a:pt x="659" y="81"/>
                  <a:pt x="667" y="80"/>
                </a:cubicBezTo>
                <a:cubicBezTo>
                  <a:pt x="671" y="79"/>
                  <a:pt x="669" y="78"/>
                  <a:pt x="667" y="76"/>
                </a:cubicBezTo>
                <a:cubicBezTo>
                  <a:pt x="665" y="72"/>
                  <a:pt x="664" y="73"/>
                  <a:pt x="659" y="73"/>
                </a:cubicBezTo>
                <a:cubicBezTo>
                  <a:pt x="656" y="72"/>
                  <a:pt x="655" y="72"/>
                  <a:pt x="652" y="73"/>
                </a:cubicBezTo>
                <a:cubicBezTo>
                  <a:pt x="650" y="75"/>
                  <a:pt x="651" y="73"/>
                  <a:pt x="650" y="73"/>
                </a:cubicBezTo>
                <a:cubicBezTo>
                  <a:pt x="647" y="72"/>
                  <a:pt x="648" y="73"/>
                  <a:pt x="646" y="73"/>
                </a:cubicBezTo>
                <a:cubicBezTo>
                  <a:pt x="645" y="73"/>
                  <a:pt x="644" y="71"/>
                  <a:pt x="643" y="71"/>
                </a:cubicBezTo>
                <a:cubicBezTo>
                  <a:pt x="640" y="71"/>
                  <a:pt x="642" y="68"/>
                  <a:pt x="638" y="69"/>
                </a:cubicBezTo>
                <a:cubicBezTo>
                  <a:pt x="637" y="70"/>
                  <a:pt x="637" y="70"/>
                  <a:pt x="632" y="70"/>
                </a:cubicBezTo>
                <a:cubicBezTo>
                  <a:pt x="624" y="70"/>
                  <a:pt x="621" y="72"/>
                  <a:pt x="616" y="72"/>
                </a:cubicBezTo>
                <a:cubicBezTo>
                  <a:pt x="612" y="72"/>
                  <a:pt x="614" y="73"/>
                  <a:pt x="613" y="73"/>
                </a:cubicBezTo>
                <a:cubicBezTo>
                  <a:pt x="608" y="76"/>
                  <a:pt x="613" y="78"/>
                  <a:pt x="609" y="78"/>
                </a:cubicBezTo>
                <a:cubicBezTo>
                  <a:pt x="606" y="78"/>
                  <a:pt x="604" y="80"/>
                  <a:pt x="602" y="81"/>
                </a:cubicBezTo>
                <a:cubicBezTo>
                  <a:pt x="598" y="83"/>
                  <a:pt x="596" y="82"/>
                  <a:pt x="597" y="84"/>
                </a:cubicBezTo>
                <a:cubicBezTo>
                  <a:pt x="597" y="86"/>
                  <a:pt x="594" y="84"/>
                  <a:pt x="592" y="84"/>
                </a:cubicBezTo>
                <a:cubicBezTo>
                  <a:pt x="591" y="84"/>
                  <a:pt x="591" y="86"/>
                  <a:pt x="591" y="86"/>
                </a:cubicBezTo>
                <a:cubicBezTo>
                  <a:pt x="589" y="88"/>
                  <a:pt x="588" y="89"/>
                  <a:pt x="587" y="89"/>
                </a:cubicBezTo>
                <a:cubicBezTo>
                  <a:pt x="583" y="89"/>
                  <a:pt x="581" y="90"/>
                  <a:pt x="577" y="92"/>
                </a:cubicBezTo>
                <a:cubicBezTo>
                  <a:pt x="577" y="92"/>
                  <a:pt x="576" y="94"/>
                  <a:pt x="577" y="94"/>
                </a:cubicBezTo>
                <a:close/>
                <a:moveTo>
                  <a:pt x="718" y="54"/>
                </a:moveTo>
                <a:cubicBezTo>
                  <a:pt x="718" y="54"/>
                  <a:pt x="715" y="55"/>
                  <a:pt x="714" y="55"/>
                </a:cubicBezTo>
                <a:cubicBezTo>
                  <a:pt x="715" y="53"/>
                  <a:pt x="715" y="53"/>
                  <a:pt x="712" y="53"/>
                </a:cubicBezTo>
                <a:cubicBezTo>
                  <a:pt x="709" y="53"/>
                  <a:pt x="701" y="54"/>
                  <a:pt x="700" y="54"/>
                </a:cubicBezTo>
                <a:cubicBezTo>
                  <a:pt x="696" y="56"/>
                  <a:pt x="699" y="55"/>
                  <a:pt x="694" y="55"/>
                </a:cubicBezTo>
                <a:cubicBezTo>
                  <a:pt x="691" y="56"/>
                  <a:pt x="691" y="57"/>
                  <a:pt x="689" y="58"/>
                </a:cubicBezTo>
                <a:cubicBezTo>
                  <a:pt x="688" y="58"/>
                  <a:pt x="685" y="58"/>
                  <a:pt x="684" y="59"/>
                </a:cubicBezTo>
                <a:cubicBezTo>
                  <a:pt x="684" y="61"/>
                  <a:pt x="684" y="61"/>
                  <a:pt x="684" y="61"/>
                </a:cubicBezTo>
                <a:cubicBezTo>
                  <a:pt x="682" y="61"/>
                  <a:pt x="679" y="61"/>
                  <a:pt x="677" y="62"/>
                </a:cubicBezTo>
                <a:cubicBezTo>
                  <a:pt x="677" y="62"/>
                  <a:pt x="675" y="63"/>
                  <a:pt x="675" y="63"/>
                </a:cubicBezTo>
                <a:cubicBezTo>
                  <a:pt x="675" y="63"/>
                  <a:pt x="676" y="65"/>
                  <a:pt x="676" y="65"/>
                </a:cubicBezTo>
                <a:cubicBezTo>
                  <a:pt x="678" y="65"/>
                  <a:pt x="680" y="65"/>
                  <a:pt x="681" y="65"/>
                </a:cubicBezTo>
                <a:cubicBezTo>
                  <a:pt x="682" y="65"/>
                  <a:pt x="683" y="66"/>
                  <a:pt x="683" y="66"/>
                </a:cubicBezTo>
                <a:cubicBezTo>
                  <a:pt x="684" y="67"/>
                  <a:pt x="687" y="67"/>
                  <a:pt x="687" y="66"/>
                </a:cubicBezTo>
                <a:cubicBezTo>
                  <a:pt x="687" y="65"/>
                  <a:pt x="687" y="65"/>
                  <a:pt x="687" y="65"/>
                </a:cubicBezTo>
                <a:cubicBezTo>
                  <a:pt x="687" y="65"/>
                  <a:pt x="688" y="65"/>
                  <a:pt x="688" y="65"/>
                </a:cubicBezTo>
                <a:cubicBezTo>
                  <a:pt x="688" y="66"/>
                  <a:pt x="688" y="67"/>
                  <a:pt x="689" y="66"/>
                </a:cubicBezTo>
                <a:cubicBezTo>
                  <a:pt x="693" y="65"/>
                  <a:pt x="692" y="67"/>
                  <a:pt x="696" y="65"/>
                </a:cubicBezTo>
                <a:cubicBezTo>
                  <a:pt x="698" y="64"/>
                  <a:pt x="698" y="64"/>
                  <a:pt x="698" y="64"/>
                </a:cubicBezTo>
                <a:cubicBezTo>
                  <a:pt x="700" y="63"/>
                  <a:pt x="700" y="63"/>
                  <a:pt x="701" y="63"/>
                </a:cubicBezTo>
                <a:cubicBezTo>
                  <a:pt x="699" y="64"/>
                  <a:pt x="698" y="66"/>
                  <a:pt x="698" y="66"/>
                </a:cubicBezTo>
                <a:cubicBezTo>
                  <a:pt x="699" y="67"/>
                  <a:pt x="705" y="66"/>
                  <a:pt x="707" y="65"/>
                </a:cubicBezTo>
                <a:cubicBezTo>
                  <a:pt x="710" y="65"/>
                  <a:pt x="712" y="66"/>
                  <a:pt x="716" y="65"/>
                </a:cubicBezTo>
                <a:cubicBezTo>
                  <a:pt x="714" y="66"/>
                  <a:pt x="715" y="65"/>
                  <a:pt x="711" y="65"/>
                </a:cubicBezTo>
                <a:cubicBezTo>
                  <a:pt x="710" y="66"/>
                  <a:pt x="702" y="66"/>
                  <a:pt x="700" y="67"/>
                </a:cubicBezTo>
                <a:cubicBezTo>
                  <a:pt x="696" y="68"/>
                  <a:pt x="689" y="66"/>
                  <a:pt x="689" y="70"/>
                </a:cubicBezTo>
                <a:cubicBezTo>
                  <a:pt x="689" y="70"/>
                  <a:pt x="690" y="72"/>
                  <a:pt x="690" y="72"/>
                </a:cubicBezTo>
                <a:cubicBezTo>
                  <a:pt x="690" y="73"/>
                  <a:pt x="696" y="72"/>
                  <a:pt x="696" y="72"/>
                </a:cubicBezTo>
                <a:cubicBezTo>
                  <a:pt x="707" y="71"/>
                  <a:pt x="707" y="71"/>
                  <a:pt x="707" y="71"/>
                </a:cubicBezTo>
                <a:cubicBezTo>
                  <a:pt x="716" y="69"/>
                  <a:pt x="716" y="69"/>
                  <a:pt x="716" y="69"/>
                </a:cubicBezTo>
                <a:cubicBezTo>
                  <a:pt x="727" y="68"/>
                  <a:pt x="727" y="68"/>
                  <a:pt x="727" y="68"/>
                </a:cubicBezTo>
                <a:cubicBezTo>
                  <a:pt x="732" y="67"/>
                  <a:pt x="732" y="67"/>
                  <a:pt x="732" y="67"/>
                </a:cubicBezTo>
                <a:cubicBezTo>
                  <a:pt x="733" y="67"/>
                  <a:pt x="735" y="68"/>
                  <a:pt x="736" y="68"/>
                </a:cubicBezTo>
                <a:cubicBezTo>
                  <a:pt x="739" y="67"/>
                  <a:pt x="739" y="67"/>
                  <a:pt x="739" y="67"/>
                </a:cubicBezTo>
                <a:cubicBezTo>
                  <a:pt x="739" y="67"/>
                  <a:pt x="740" y="68"/>
                  <a:pt x="740" y="68"/>
                </a:cubicBezTo>
                <a:cubicBezTo>
                  <a:pt x="747" y="68"/>
                  <a:pt x="747" y="68"/>
                  <a:pt x="747" y="68"/>
                </a:cubicBezTo>
                <a:cubicBezTo>
                  <a:pt x="748" y="68"/>
                  <a:pt x="751" y="66"/>
                  <a:pt x="752" y="66"/>
                </a:cubicBezTo>
                <a:cubicBezTo>
                  <a:pt x="753" y="66"/>
                  <a:pt x="757" y="64"/>
                  <a:pt x="758" y="63"/>
                </a:cubicBezTo>
                <a:cubicBezTo>
                  <a:pt x="759" y="63"/>
                  <a:pt x="765" y="59"/>
                  <a:pt x="765" y="58"/>
                </a:cubicBezTo>
                <a:cubicBezTo>
                  <a:pt x="765" y="57"/>
                  <a:pt x="764" y="57"/>
                  <a:pt x="764" y="57"/>
                </a:cubicBezTo>
                <a:cubicBezTo>
                  <a:pt x="764" y="56"/>
                  <a:pt x="760" y="57"/>
                  <a:pt x="759" y="57"/>
                </a:cubicBezTo>
                <a:cubicBezTo>
                  <a:pt x="756" y="57"/>
                  <a:pt x="757" y="57"/>
                  <a:pt x="755" y="59"/>
                </a:cubicBezTo>
                <a:cubicBezTo>
                  <a:pt x="753" y="60"/>
                  <a:pt x="752" y="57"/>
                  <a:pt x="751" y="57"/>
                </a:cubicBezTo>
                <a:cubicBezTo>
                  <a:pt x="750" y="58"/>
                  <a:pt x="750" y="58"/>
                  <a:pt x="749" y="57"/>
                </a:cubicBezTo>
                <a:cubicBezTo>
                  <a:pt x="750" y="57"/>
                  <a:pt x="751" y="56"/>
                  <a:pt x="751" y="56"/>
                </a:cubicBezTo>
                <a:cubicBezTo>
                  <a:pt x="753" y="56"/>
                  <a:pt x="752" y="54"/>
                  <a:pt x="753" y="53"/>
                </a:cubicBezTo>
                <a:cubicBezTo>
                  <a:pt x="756" y="51"/>
                  <a:pt x="759" y="49"/>
                  <a:pt x="749" y="51"/>
                </a:cubicBezTo>
                <a:cubicBezTo>
                  <a:pt x="746" y="51"/>
                  <a:pt x="744" y="53"/>
                  <a:pt x="741" y="53"/>
                </a:cubicBezTo>
                <a:cubicBezTo>
                  <a:pt x="740" y="53"/>
                  <a:pt x="737" y="54"/>
                  <a:pt x="738" y="55"/>
                </a:cubicBezTo>
                <a:cubicBezTo>
                  <a:pt x="739" y="56"/>
                  <a:pt x="738" y="56"/>
                  <a:pt x="741" y="56"/>
                </a:cubicBezTo>
                <a:cubicBezTo>
                  <a:pt x="741" y="57"/>
                  <a:pt x="741" y="57"/>
                  <a:pt x="741" y="57"/>
                </a:cubicBezTo>
                <a:cubicBezTo>
                  <a:pt x="735" y="59"/>
                  <a:pt x="735" y="59"/>
                  <a:pt x="735" y="59"/>
                </a:cubicBezTo>
                <a:cubicBezTo>
                  <a:pt x="733" y="59"/>
                  <a:pt x="734" y="60"/>
                  <a:pt x="738" y="61"/>
                </a:cubicBezTo>
                <a:cubicBezTo>
                  <a:pt x="739" y="61"/>
                  <a:pt x="739" y="61"/>
                  <a:pt x="739" y="61"/>
                </a:cubicBezTo>
                <a:cubicBezTo>
                  <a:pt x="723" y="61"/>
                  <a:pt x="723" y="61"/>
                  <a:pt x="723" y="61"/>
                </a:cubicBezTo>
                <a:cubicBezTo>
                  <a:pt x="724" y="59"/>
                  <a:pt x="724" y="58"/>
                  <a:pt x="723" y="57"/>
                </a:cubicBezTo>
                <a:cubicBezTo>
                  <a:pt x="718" y="54"/>
                  <a:pt x="718" y="54"/>
                  <a:pt x="718" y="54"/>
                </a:cubicBezTo>
                <a:close/>
                <a:moveTo>
                  <a:pt x="731" y="43"/>
                </a:moveTo>
                <a:cubicBezTo>
                  <a:pt x="729" y="43"/>
                  <a:pt x="727" y="41"/>
                  <a:pt x="727" y="41"/>
                </a:cubicBezTo>
                <a:cubicBezTo>
                  <a:pt x="727" y="40"/>
                  <a:pt x="733" y="39"/>
                  <a:pt x="734" y="39"/>
                </a:cubicBezTo>
                <a:cubicBezTo>
                  <a:pt x="734" y="39"/>
                  <a:pt x="734" y="39"/>
                  <a:pt x="735" y="40"/>
                </a:cubicBezTo>
                <a:cubicBezTo>
                  <a:pt x="736" y="40"/>
                  <a:pt x="737" y="40"/>
                  <a:pt x="736" y="41"/>
                </a:cubicBezTo>
                <a:cubicBezTo>
                  <a:pt x="734" y="42"/>
                  <a:pt x="733" y="43"/>
                  <a:pt x="731" y="43"/>
                </a:cubicBezTo>
                <a:close/>
                <a:moveTo>
                  <a:pt x="731" y="42"/>
                </a:moveTo>
                <a:cubicBezTo>
                  <a:pt x="731" y="42"/>
                  <a:pt x="731" y="42"/>
                  <a:pt x="731" y="42"/>
                </a:cubicBezTo>
                <a:cubicBezTo>
                  <a:pt x="731" y="42"/>
                  <a:pt x="731" y="42"/>
                  <a:pt x="731" y="42"/>
                </a:cubicBezTo>
                <a:close/>
                <a:moveTo>
                  <a:pt x="713" y="50"/>
                </a:moveTo>
                <a:cubicBezTo>
                  <a:pt x="713" y="50"/>
                  <a:pt x="713" y="50"/>
                  <a:pt x="713" y="50"/>
                </a:cubicBezTo>
                <a:cubicBezTo>
                  <a:pt x="717" y="48"/>
                  <a:pt x="716" y="49"/>
                  <a:pt x="720" y="49"/>
                </a:cubicBezTo>
                <a:cubicBezTo>
                  <a:pt x="720" y="49"/>
                  <a:pt x="721" y="49"/>
                  <a:pt x="721" y="49"/>
                </a:cubicBezTo>
                <a:cubicBezTo>
                  <a:pt x="723" y="49"/>
                  <a:pt x="723" y="49"/>
                  <a:pt x="723" y="50"/>
                </a:cubicBezTo>
                <a:cubicBezTo>
                  <a:pt x="724" y="52"/>
                  <a:pt x="720" y="52"/>
                  <a:pt x="718" y="52"/>
                </a:cubicBezTo>
                <a:cubicBezTo>
                  <a:pt x="715" y="52"/>
                  <a:pt x="713" y="51"/>
                  <a:pt x="713" y="50"/>
                </a:cubicBezTo>
                <a:close/>
                <a:moveTo>
                  <a:pt x="650" y="58"/>
                </a:moveTo>
                <a:cubicBezTo>
                  <a:pt x="649" y="58"/>
                  <a:pt x="650" y="57"/>
                  <a:pt x="650" y="57"/>
                </a:cubicBezTo>
                <a:cubicBezTo>
                  <a:pt x="652" y="54"/>
                  <a:pt x="653" y="56"/>
                  <a:pt x="655" y="55"/>
                </a:cubicBezTo>
                <a:cubicBezTo>
                  <a:pt x="659" y="54"/>
                  <a:pt x="667" y="53"/>
                  <a:pt x="668" y="52"/>
                </a:cubicBezTo>
                <a:cubicBezTo>
                  <a:pt x="670" y="51"/>
                  <a:pt x="669" y="50"/>
                  <a:pt x="672" y="51"/>
                </a:cubicBezTo>
                <a:cubicBezTo>
                  <a:pt x="676" y="51"/>
                  <a:pt x="677" y="48"/>
                  <a:pt x="685" y="48"/>
                </a:cubicBezTo>
                <a:cubicBezTo>
                  <a:pt x="686" y="48"/>
                  <a:pt x="687" y="48"/>
                  <a:pt x="688" y="48"/>
                </a:cubicBezTo>
                <a:cubicBezTo>
                  <a:pt x="694" y="45"/>
                  <a:pt x="691" y="45"/>
                  <a:pt x="695" y="45"/>
                </a:cubicBezTo>
                <a:cubicBezTo>
                  <a:pt x="700" y="45"/>
                  <a:pt x="704" y="45"/>
                  <a:pt x="709" y="44"/>
                </a:cubicBezTo>
                <a:cubicBezTo>
                  <a:pt x="713" y="43"/>
                  <a:pt x="713" y="43"/>
                  <a:pt x="713" y="43"/>
                </a:cubicBezTo>
                <a:cubicBezTo>
                  <a:pt x="716" y="43"/>
                  <a:pt x="717" y="46"/>
                  <a:pt x="715" y="47"/>
                </a:cubicBezTo>
                <a:cubicBezTo>
                  <a:pt x="714" y="47"/>
                  <a:pt x="709" y="46"/>
                  <a:pt x="708" y="47"/>
                </a:cubicBezTo>
                <a:cubicBezTo>
                  <a:pt x="708" y="48"/>
                  <a:pt x="708" y="48"/>
                  <a:pt x="708" y="48"/>
                </a:cubicBezTo>
                <a:cubicBezTo>
                  <a:pt x="708" y="48"/>
                  <a:pt x="708" y="48"/>
                  <a:pt x="709" y="48"/>
                </a:cubicBezTo>
                <a:cubicBezTo>
                  <a:pt x="712" y="49"/>
                  <a:pt x="708" y="50"/>
                  <a:pt x="707" y="50"/>
                </a:cubicBezTo>
                <a:cubicBezTo>
                  <a:pt x="706" y="50"/>
                  <a:pt x="705" y="49"/>
                  <a:pt x="705" y="51"/>
                </a:cubicBezTo>
                <a:cubicBezTo>
                  <a:pt x="706" y="52"/>
                  <a:pt x="703" y="52"/>
                  <a:pt x="703" y="52"/>
                </a:cubicBezTo>
                <a:cubicBezTo>
                  <a:pt x="700" y="52"/>
                  <a:pt x="698" y="53"/>
                  <a:pt x="697" y="53"/>
                </a:cubicBezTo>
                <a:cubicBezTo>
                  <a:pt x="695" y="52"/>
                  <a:pt x="695" y="55"/>
                  <a:pt x="690" y="55"/>
                </a:cubicBezTo>
                <a:cubicBezTo>
                  <a:pt x="689" y="55"/>
                  <a:pt x="689" y="56"/>
                  <a:pt x="688" y="55"/>
                </a:cubicBezTo>
                <a:cubicBezTo>
                  <a:pt x="688" y="55"/>
                  <a:pt x="685" y="54"/>
                  <a:pt x="688" y="53"/>
                </a:cubicBezTo>
                <a:cubicBezTo>
                  <a:pt x="692" y="51"/>
                  <a:pt x="692" y="51"/>
                  <a:pt x="692" y="51"/>
                </a:cubicBezTo>
                <a:cubicBezTo>
                  <a:pt x="691" y="51"/>
                  <a:pt x="690" y="51"/>
                  <a:pt x="689" y="52"/>
                </a:cubicBezTo>
                <a:cubicBezTo>
                  <a:pt x="687" y="53"/>
                  <a:pt x="684" y="53"/>
                  <a:pt x="683" y="54"/>
                </a:cubicBezTo>
                <a:cubicBezTo>
                  <a:pt x="683" y="55"/>
                  <a:pt x="681" y="55"/>
                  <a:pt x="680" y="55"/>
                </a:cubicBezTo>
                <a:cubicBezTo>
                  <a:pt x="678" y="55"/>
                  <a:pt x="679" y="57"/>
                  <a:pt x="676" y="57"/>
                </a:cubicBezTo>
                <a:cubicBezTo>
                  <a:pt x="675" y="57"/>
                  <a:pt x="675" y="56"/>
                  <a:pt x="675" y="55"/>
                </a:cubicBezTo>
                <a:cubicBezTo>
                  <a:pt x="675" y="55"/>
                  <a:pt x="675" y="55"/>
                  <a:pt x="675" y="55"/>
                </a:cubicBezTo>
                <a:cubicBezTo>
                  <a:pt x="673" y="56"/>
                  <a:pt x="673" y="57"/>
                  <a:pt x="671" y="58"/>
                </a:cubicBezTo>
                <a:cubicBezTo>
                  <a:pt x="670" y="58"/>
                  <a:pt x="667" y="58"/>
                  <a:pt x="666" y="58"/>
                </a:cubicBezTo>
                <a:cubicBezTo>
                  <a:pt x="666" y="58"/>
                  <a:pt x="666" y="56"/>
                  <a:pt x="666" y="56"/>
                </a:cubicBezTo>
                <a:cubicBezTo>
                  <a:pt x="664" y="55"/>
                  <a:pt x="664" y="59"/>
                  <a:pt x="660" y="58"/>
                </a:cubicBezTo>
                <a:cubicBezTo>
                  <a:pt x="658" y="57"/>
                  <a:pt x="659" y="57"/>
                  <a:pt x="656" y="57"/>
                </a:cubicBezTo>
                <a:cubicBezTo>
                  <a:pt x="654" y="57"/>
                  <a:pt x="654" y="58"/>
                  <a:pt x="650" y="58"/>
                </a:cubicBezTo>
                <a:close/>
                <a:moveTo>
                  <a:pt x="346" y="293"/>
                </a:moveTo>
                <a:cubicBezTo>
                  <a:pt x="348" y="293"/>
                  <a:pt x="348" y="290"/>
                  <a:pt x="345" y="291"/>
                </a:cubicBezTo>
                <a:cubicBezTo>
                  <a:pt x="345" y="292"/>
                  <a:pt x="345" y="293"/>
                  <a:pt x="346" y="293"/>
                </a:cubicBezTo>
                <a:close/>
                <a:moveTo>
                  <a:pt x="339" y="312"/>
                </a:moveTo>
                <a:cubicBezTo>
                  <a:pt x="336" y="311"/>
                  <a:pt x="336" y="311"/>
                  <a:pt x="336" y="311"/>
                </a:cubicBezTo>
                <a:cubicBezTo>
                  <a:pt x="333" y="312"/>
                  <a:pt x="333" y="311"/>
                  <a:pt x="331" y="313"/>
                </a:cubicBezTo>
                <a:cubicBezTo>
                  <a:pt x="331" y="313"/>
                  <a:pt x="331" y="315"/>
                  <a:pt x="332" y="315"/>
                </a:cubicBezTo>
                <a:cubicBezTo>
                  <a:pt x="334" y="315"/>
                  <a:pt x="334" y="315"/>
                  <a:pt x="334" y="315"/>
                </a:cubicBezTo>
                <a:cubicBezTo>
                  <a:pt x="333" y="316"/>
                  <a:pt x="331" y="315"/>
                  <a:pt x="332" y="317"/>
                </a:cubicBezTo>
                <a:cubicBezTo>
                  <a:pt x="332" y="317"/>
                  <a:pt x="332" y="317"/>
                  <a:pt x="332" y="317"/>
                </a:cubicBezTo>
                <a:cubicBezTo>
                  <a:pt x="332" y="317"/>
                  <a:pt x="332" y="317"/>
                  <a:pt x="332" y="318"/>
                </a:cubicBezTo>
                <a:cubicBezTo>
                  <a:pt x="332" y="318"/>
                  <a:pt x="331" y="318"/>
                  <a:pt x="331" y="319"/>
                </a:cubicBezTo>
                <a:cubicBezTo>
                  <a:pt x="331" y="320"/>
                  <a:pt x="333" y="319"/>
                  <a:pt x="333" y="319"/>
                </a:cubicBezTo>
                <a:cubicBezTo>
                  <a:pt x="334" y="319"/>
                  <a:pt x="335" y="319"/>
                  <a:pt x="335" y="319"/>
                </a:cubicBezTo>
                <a:cubicBezTo>
                  <a:pt x="336" y="320"/>
                  <a:pt x="336" y="320"/>
                  <a:pt x="335" y="321"/>
                </a:cubicBezTo>
                <a:cubicBezTo>
                  <a:pt x="334" y="321"/>
                  <a:pt x="335" y="323"/>
                  <a:pt x="337" y="322"/>
                </a:cubicBezTo>
                <a:cubicBezTo>
                  <a:pt x="337" y="322"/>
                  <a:pt x="337" y="322"/>
                  <a:pt x="337" y="322"/>
                </a:cubicBezTo>
                <a:cubicBezTo>
                  <a:pt x="335" y="323"/>
                  <a:pt x="335" y="324"/>
                  <a:pt x="336" y="325"/>
                </a:cubicBezTo>
                <a:cubicBezTo>
                  <a:pt x="336" y="325"/>
                  <a:pt x="338" y="325"/>
                  <a:pt x="339" y="324"/>
                </a:cubicBezTo>
                <a:cubicBezTo>
                  <a:pt x="339" y="324"/>
                  <a:pt x="339" y="324"/>
                  <a:pt x="339" y="324"/>
                </a:cubicBezTo>
                <a:cubicBezTo>
                  <a:pt x="340" y="325"/>
                  <a:pt x="340" y="325"/>
                  <a:pt x="340" y="325"/>
                </a:cubicBezTo>
                <a:cubicBezTo>
                  <a:pt x="338" y="325"/>
                  <a:pt x="335" y="326"/>
                  <a:pt x="337" y="328"/>
                </a:cubicBezTo>
                <a:cubicBezTo>
                  <a:pt x="337" y="329"/>
                  <a:pt x="338" y="327"/>
                  <a:pt x="339" y="327"/>
                </a:cubicBezTo>
                <a:cubicBezTo>
                  <a:pt x="339" y="331"/>
                  <a:pt x="341" y="329"/>
                  <a:pt x="342" y="328"/>
                </a:cubicBezTo>
                <a:cubicBezTo>
                  <a:pt x="342" y="329"/>
                  <a:pt x="342" y="329"/>
                  <a:pt x="342" y="330"/>
                </a:cubicBezTo>
                <a:cubicBezTo>
                  <a:pt x="342" y="330"/>
                  <a:pt x="338" y="330"/>
                  <a:pt x="339" y="331"/>
                </a:cubicBezTo>
                <a:cubicBezTo>
                  <a:pt x="343" y="334"/>
                  <a:pt x="344" y="332"/>
                  <a:pt x="345" y="332"/>
                </a:cubicBezTo>
                <a:cubicBezTo>
                  <a:pt x="346" y="332"/>
                  <a:pt x="346" y="332"/>
                  <a:pt x="346" y="332"/>
                </a:cubicBezTo>
                <a:cubicBezTo>
                  <a:pt x="345" y="333"/>
                  <a:pt x="345" y="333"/>
                  <a:pt x="344" y="334"/>
                </a:cubicBezTo>
                <a:cubicBezTo>
                  <a:pt x="344" y="335"/>
                  <a:pt x="347" y="336"/>
                  <a:pt x="347" y="336"/>
                </a:cubicBezTo>
                <a:cubicBezTo>
                  <a:pt x="349" y="337"/>
                  <a:pt x="352" y="340"/>
                  <a:pt x="353" y="340"/>
                </a:cubicBezTo>
                <a:cubicBezTo>
                  <a:pt x="354" y="340"/>
                  <a:pt x="356" y="339"/>
                  <a:pt x="356" y="339"/>
                </a:cubicBezTo>
                <a:cubicBezTo>
                  <a:pt x="357" y="339"/>
                  <a:pt x="357" y="339"/>
                  <a:pt x="358" y="337"/>
                </a:cubicBezTo>
                <a:cubicBezTo>
                  <a:pt x="358" y="337"/>
                  <a:pt x="358" y="337"/>
                  <a:pt x="358" y="337"/>
                </a:cubicBezTo>
                <a:cubicBezTo>
                  <a:pt x="358" y="337"/>
                  <a:pt x="358" y="341"/>
                  <a:pt x="359" y="340"/>
                </a:cubicBezTo>
                <a:cubicBezTo>
                  <a:pt x="362" y="338"/>
                  <a:pt x="362" y="338"/>
                  <a:pt x="361" y="337"/>
                </a:cubicBezTo>
                <a:cubicBezTo>
                  <a:pt x="361" y="336"/>
                  <a:pt x="361" y="336"/>
                  <a:pt x="361" y="336"/>
                </a:cubicBezTo>
                <a:cubicBezTo>
                  <a:pt x="361" y="335"/>
                  <a:pt x="362" y="334"/>
                  <a:pt x="360" y="335"/>
                </a:cubicBezTo>
                <a:cubicBezTo>
                  <a:pt x="359" y="333"/>
                  <a:pt x="359" y="333"/>
                  <a:pt x="359" y="333"/>
                </a:cubicBezTo>
                <a:cubicBezTo>
                  <a:pt x="359" y="330"/>
                  <a:pt x="359" y="330"/>
                  <a:pt x="358" y="329"/>
                </a:cubicBezTo>
                <a:cubicBezTo>
                  <a:pt x="357" y="328"/>
                  <a:pt x="355" y="327"/>
                  <a:pt x="354" y="327"/>
                </a:cubicBezTo>
                <a:cubicBezTo>
                  <a:pt x="354" y="325"/>
                  <a:pt x="354" y="325"/>
                  <a:pt x="354" y="325"/>
                </a:cubicBezTo>
                <a:cubicBezTo>
                  <a:pt x="355" y="323"/>
                  <a:pt x="354" y="323"/>
                  <a:pt x="354" y="320"/>
                </a:cubicBezTo>
                <a:cubicBezTo>
                  <a:pt x="357" y="322"/>
                  <a:pt x="359" y="318"/>
                  <a:pt x="356" y="317"/>
                </a:cubicBezTo>
                <a:cubicBezTo>
                  <a:pt x="353" y="316"/>
                  <a:pt x="355" y="317"/>
                  <a:pt x="354" y="317"/>
                </a:cubicBezTo>
                <a:cubicBezTo>
                  <a:pt x="353" y="316"/>
                  <a:pt x="352" y="316"/>
                  <a:pt x="351" y="316"/>
                </a:cubicBezTo>
                <a:cubicBezTo>
                  <a:pt x="351" y="316"/>
                  <a:pt x="350" y="315"/>
                  <a:pt x="349" y="315"/>
                </a:cubicBezTo>
                <a:cubicBezTo>
                  <a:pt x="347" y="315"/>
                  <a:pt x="347" y="315"/>
                  <a:pt x="347" y="315"/>
                </a:cubicBezTo>
                <a:cubicBezTo>
                  <a:pt x="342" y="313"/>
                  <a:pt x="342" y="313"/>
                  <a:pt x="342" y="313"/>
                </a:cubicBezTo>
                <a:cubicBezTo>
                  <a:pt x="339" y="312"/>
                  <a:pt x="339" y="312"/>
                  <a:pt x="339" y="312"/>
                </a:cubicBezTo>
                <a:close/>
                <a:moveTo>
                  <a:pt x="659" y="346"/>
                </a:moveTo>
                <a:cubicBezTo>
                  <a:pt x="660" y="346"/>
                  <a:pt x="660" y="345"/>
                  <a:pt x="661" y="345"/>
                </a:cubicBezTo>
                <a:cubicBezTo>
                  <a:pt x="664" y="345"/>
                  <a:pt x="667" y="342"/>
                  <a:pt x="667" y="341"/>
                </a:cubicBezTo>
                <a:cubicBezTo>
                  <a:pt x="667" y="341"/>
                  <a:pt x="667" y="340"/>
                  <a:pt x="666" y="340"/>
                </a:cubicBezTo>
                <a:cubicBezTo>
                  <a:pt x="665" y="340"/>
                  <a:pt x="663" y="342"/>
                  <a:pt x="661" y="342"/>
                </a:cubicBezTo>
                <a:cubicBezTo>
                  <a:pt x="658" y="342"/>
                  <a:pt x="658" y="346"/>
                  <a:pt x="659" y="346"/>
                </a:cubicBezTo>
                <a:close/>
                <a:moveTo>
                  <a:pt x="318" y="287"/>
                </a:moveTo>
                <a:cubicBezTo>
                  <a:pt x="316" y="291"/>
                  <a:pt x="318" y="292"/>
                  <a:pt x="319" y="294"/>
                </a:cubicBezTo>
                <a:cubicBezTo>
                  <a:pt x="319" y="294"/>
                  <a:pt x="318" y="294"/>
                  <a:pt x="318" y="295"/>
                </a:cubicBezTo>
                <a:cubicBezTo>
                  <a:pt x="318" y="296"/>
                  <a:pt x="319" y="297"/>
                  <a:pt x="321" y="297"/>
                </a:cubicBezTo>
                <a:cubicBezTo>
                  <a:pt x="322" y="297"/>
                  <a:pt x="324" y="293"/>
                  <a:pt x="321" y="292"/>
                </a:cubicBezTo>
                <a:cubicBezTo>
                  <a:pt x="321" y="292"/>
                  <a:pt x="321" y="291"/>
                  <a:pt x="321" y="291"/>
                </a:cubicBezTo>
                <a:cubicBezTo>
                  <a:pt x="322" y="290"/>
                  <a:pt x="324" y="289"/>
                  <a:pt x="322" y="289"/>
                </a:cubicBezTo>
                <a:cubicBezTo>
                  <a:pt x="322" y="289"/>
                  <a:pt x="322" y="289"/>
                  <a:pt x="322" y="289"/>
                </a:cubicBezTo>
                <a:cubicBezTo>
                  <a:pt x="322" y="289"/>
                  <a:pt x="322" y="289"/>
                  <a:pt x="322" y="289"/>
                </a:cubicBezTo>
                <a:cubicBezTo>
                  <a:pt x="323" y="289"/>
                  <a:pt x="323" y="289"/>
                  <a:pt x="323" y="289"/>
                </a:cubicBezTo>
                <a:cubicBezTo>
                  <a:pt x="324" y="289"/>
                  <a:pt x="324" y="287"/>
                  <a:pt x="323" y="287"/>
                </a:cubicBezTo>
                <a:cubicBezTo>
                  <a:pt x="324" y="286"/>
                  <a:pt x="325" y="287"/>
                  <a:pt x="325" y="285"/>
                </a:cubicBezTo>
                <a:cubicBezTo>
                  <a:pt x="325" y="284"/>
                  <a:pt x="325" y="284"/>
                  <a:pt x="325" y="284"/>
                </a:cubicBezTo>
                <a:cubicBezTo>
                  <a:pt x="327" y="283"/>
                  <a:pt x="328" y="280"/>
                  <a:pt x="330" y="279"/>
                </a:cubicBezTo>
                <a:cubicBezTo>
                  <a:pt x="332" y="279"/>
                  <a:pt x="333" y="279"/>
                  <a:pt x="333" y="278"/>
                </a:cubicBezTo>
                <a:cubicBezTo>
                  <a:pt x="333" y="278"/>
                  <a:pt x="336" y="275"/>
                  <a:pt x="334" y="275"/>
                </a:cubicBezTo>
                <a:cubicBezTo>
                  <a:pt x="333" y="276"/>
                  <a:pt x="333" y="276"/>
                  <a:pt x="333" y="276"/>
                </a:cubicBezTo>
                <a:cubicBezTo>
                  <a:pt x="333" y="276"/>
                  <a:pt x="331" y="276"/>
                  <a:pt x="330" y="276"/>
                </a:cubicBezTo>
                <a:cubicBezTo>
                  <a:pt x="330" y="275"/>
                  <a:pt x="330" y="275"/>
                  <a:pt x="328" y="275"/>
                </a:cubicBezTo>
                <a:cubicBezTo>
                  <a:pt x="328" y="275"/>
                  <a:pt x="327" y="276"/>
                  <a:pt x="327" y="277"/>
                </a:cubicBezTo>
                <a:cubicBezTo>
                  <a:pt x="327" y="277"/>
                  <a:pt x="326" y="276"/>
                  <a:pt x="326" y="276"/>
                </a:cubicBezTo>
                <a:cubicBezTo>
                  <a:pt x="326" y="276"/>
                  <a:pt x="327" y="274"/>
                  <a:pt x="325" y="274"/>
                </a:cubicBezTo>
                <a:cubicBezTo>
                  <a:pt x="324" y="274"/>
                  <a:pt x="326" y="274"/>
                  <a:pt x="323" y="275"/>
                </a:cubicBezTo>
                <a:cubicBezTo>
                  <a:pt x="322" y="275"/>
                  <a:pt x="321" y="277"/>
                  <a:pt x="320" y="277"/>
                </a:cubicBezTo>
                <a:cubicBezTo>
                  <a:pt x="319" y="278"/>
                  <a:pt x="320" y="279"/>
                  <a:pt x="320" y="279"/>
                </a:cubicBezTo>
                <a:cubicBezTo>
                  <a:pt x="319" y="280"/>
                  <a:pt x="318" y="281"/>
                  <a:pt x="320" y="282"/>
                </a:cubicBezTo>
                <a:cubicBezTo>
                  <a:pt x="320" y="283"/>
                  <a:pt x="320" y="283"/>
                  <a:pt x="320" y="283"/>
                </a:cubicBezTo>
                <a:cubicBezTo>
                  <a:pt x="320" y="283"/>
                  <a:pt x="320" y="283"/>
                  <a:pt x="320" y="283"/>
                </a:cubicBezTo>
                <a:cubicBezTo>
                  <a:pt x="319" y="284"/>
                  <a:pt x="318" y="283"/>
                  <a:pt x="318" y="285"/>
                </a:cubicBezTo>
                <a:cubicBezTo>
                  <a:pt x="318" y="285"/>
                  <a:pt x="318" y="285"/>
                  <a:pt x="318" y="285"/>
                </a:cubicBezTo>
                <a:cubicBezTo>
                  <a:pt x="317" y="285"/>
                  <a:pt x="317" y="287"/>
                  <a:pt x="318" y="287"/>
                </a:cubicBezTo>
                <a:cubicBezTo>
                  <a:pt x="319" y="287"/>
                  <a:pt x="319" y="287"/>
                  <a:pt x="319" y="287"/>
                </a:cubicBezTo>
                <a:cubicBezTo>
                  <a:pt x="319" y="287"/>
                  <a:pt x="319" y="287"/>
                  <a:pt x="319" y="287"/>
                </a:cubicBezTo>
                <a:cubicBezTo>
                  <a:pt x="319" y="287"/>
                  <a:pt x="318" y="287"/>
                  <a:pt x="318" y="287"/>
                </a:cubicBezTo>
                <a:close/>
                <a:moveTo>
                  <a:pt x="323" y="279"/>
                </a:moveTo>
                <a:cubicBezTo>
                  <a:pt x="326" y="279"/>
                  <a:pt x="326" y="279"/>
                  <a:pt x="326" y="279"/>
                </a:cubicBezTo>
                <a:cubicBezTo>
                  <a:pt x="325" y="280"/>
                  <a:pt x="324" y="280"/>
                  <a:pt x="323" y="280"/>
                </a:cubicBezTo>
                <a:cubicBezTo>
                  <a:pt x="323" y="280"/>
                  <a:pt x="323" y="280"/>
                  <a:pt x="323" y="279"/>
                </a:cubicBezTo>
                <a:cubicBezTo>
                  <a:pt x="323" y="279"/>
                  <a:pt x="323" y="279"/>
                  <a:pt x="323" y="279"/>
                </a:cubicBezTo>
                <a:close/>
                <a:moveTo>
                  <a:pt x="341" y="292"/>
                </a:moveTo>
                <a:cubicBezTo>
                  <a:pt x="340" y="291"/>
                  <a:pt x="341" y="291"/>
                  <a:pt x="341" y="290"/>
                </a:cubicBezTo>
                <a:cubicBezTo>
                  <a:pt x="342" y="290"/>
                  <a:pt x="343" y="288"/>
                  <a:pt x="343" y="288"/>
                </a:cubicBezTo>
                <a:cubicBezTo>
                  <a:pt x="344" y="291"/>
                  <a:pt x="345" y="291"/>
                  <a:pt x="343" y="293"/>
                </a:cubicBezTo>
                <a:cubicBezTo>
                  <a:pt x="343" y="294"/>
                  <a:pt x="342" y="293"/>
                  <a:pt x="341" y="292"/>
                </a:cubicBezTo>
                <a:close/>
                <a:moveTo>
                  <a:pt x="763" y="67"/>
                </a:moveTo>
                <a:cubicBezTo>
                  <a:pt x="758" y="67"/>
                  <a:pt x="761" y="62"/>
                  <a:pt x="764" y="62"/>
                </a:cubicBezTo>
                <a:cubicBezTo>
                  <a:pt x="766" y="61"/>
                  <a:pt x="771" y="62"/>
                  <a:pt x="771" y="63"/>
                </a:cubicBezTo>
                <a:cubicBezTo>
                  <a:pt x="770" y="68"/>
                  <a:pt x="767" y="67"/>
                  <a:pt x="763" y="67"/>
                </a:cubicBezTo>
                <a:close/>
                <a:moveTo>
                  <a:pt x="356" y="323"/>
                </a:moveTo>
                <a:cubicBezTo>
                  <a:pt x="356" y="322"/>
                  <a:pt x="358" y="323"/>
                  <a:pt x="359" y="323"/>
                </a:cubicBezTo>
                <a:cubicBezTo>
                  <a:pt x="359" y="324"/>
                  <a:pt x="360" y="326"/>
                  <a:pt x="359" y="327"/>
                </a:cubicBezTo>
                <a:cubicBezTo>
                  <a:pt x="358" y="327"/>
                  <a:pt x="358" y="326"/>
                  <a:pt x="357" y="326"/>
                </a:cubicBezTo>
                <a:cubicBezTo>
                  <a:pt x="357" y="326"/>
                  <a:pt x="355" y="323"/>
                  <a:pt x="356" y="323"/>
                </a:cubicBezTo>
                <a:close/>
                <a:moveTo>
                  <a:pt x="349" y="313"/>
                </a:moveTo>
                <a:cubicBezTo>
                  <a:pt x="345" y="313"/>
                  <a:pt x="348" y="311"/>
                  <a:pt x="350" y="311"/>
                </a:cubicBezTo>
                <a:cubicBezTo>
                  <a:pt x="350" y="310"/>
                  <a:pt x="351" y="311"/>
                  <a:pt x="351" y="311"/>
                </a:cubicBezTo>
                <a:cubicBezTo>
                  <a:pt x="353" y="312"/>
                  <a:pt x="350" y="313"/>
                  <a:pt x="349" y="313"/>
                </a:cubicBezTo>
                <a:close/>
                <a:moveTo>
                  <a:pt x="900" y="129"/>
                </a:moveTo>
                <a:cubicBezTo>
                  <a:pt x="894" y="131"/>
                  <a:pt x="894" y="131"/>
                  <a:pt x="894" y="131"/>
                </a:cubicBezTo>
                <a:cubicBezTo>
                  <a:pt x="892" y="132"/>
                  <a:pt x="887" y="137"/>
                  <a:pt x="887" y="139"/>
                </a:cubicBezTo>
                <a:cubicBezTo>
                  <a:pt x="887" y="143"/>
                  <a:pt x="891" y="141"/>
                  <a:pt x="893" y="140"/>
                </a:cubicBezTo>
                <a:cubicBezTo>
                  <a:pt x="898" y="139"/>
                  <a:pt x="903" y="141"/>
                  <a:pt x="905" y="137"/>
                </a:cubicBezTo>
                <a:cubicBezTo>
                  <a:pt x="909" y="133"/>
                  <a:pt x="909" y="133"/>
                  <a:pt x="909" y="133"/>
                </a:cubicBezTo>
                <a:cubicBezTo>
                  <a:pt x="911" y="131"/>
                  <a:pt x="912" y="132"/>
                  <a:pt x="909" y="130"/>
                </a:cubicBezTo>
                <a:cubicBezTo>
                  <a:pt x="909" y="129"/>
                  <a:pt x="901" y="129"/>
                  <a:pt x="900" y="129"/>
                </a:cubicBezTo>
                <a:close/>
                <a:moveTo>
                  <a:pt x="912" y="132"/>
                </a:moveTo>
                <a:cubicBezTo>
                  <a:pt x="918" y="130"/>
                  <a:pt x="915" y="131"/>
                  <a:pt x="919" y="132"/>
                </a:cubicBezTo>
                <a:cubicBezTo>
                  <a:pt x="920" y="132"/>
                  <a:pt x="921" y="131"/>
                  <a:pt x="921" y="133"/>
                </a:cubicBezTo>
                <a:cubicBezTo>
                  <a:pt x="922" y="134"/>
                  <a:pt x="924" y="135"/>
                  <a:pt x="921" y="135"/>
                </a:cubicBezTo>
                <a:cubicBezTo>
                  <a:pt x="917" y="136"/>
                  <a:pt x="917" y="136"/>
                  <a:pt x="916" y="136"/>
                </a:cubicBezTo>
                <a:cubicBezTo>
                  <a:pt x="913" y="135"/>
                  <a:pt x="912" y="136"/>
                  <a:pt x="910" y="134"/>
                </a:cubicBezTo>
                <a:cubicBezTo>
                  <a:pt x="910" y="133"/>
                  <a:pt x="912" y="133"/>
                  <a:pt x="912" y="132"/>
                </a:cubicBezTo>
                <a:close/>
                <a:moveTo>
                  <a:pt x="916" y="127"/>
                </a:moveTo>
                <a:cubicBezTo>
                  <a:pt x="916" y="123"/>
                  <a:pt x="910" y="126"/>
                  <a:pt x="910" y="127"/>
                </a:cubicBezTo>
                <a:cubicBezTo>
                  <a:pt x="911" y="128"/>
                  <a:pt x="911" y="129"/>
                  <a:pt x="913" y="129"/>
                </a:cubicBezTo>
                <a:cubicBezTo>
                  <a:pt x="914" y="129"/>
                  <a:pt x="914" y="129"/>
                  <a:pt x="915" y="129"/>
                </a:cubicBezTo>
                <a:cubicBezTo>
                  <a:pt x="917" y="128"/>
                  <a:pt x="916" y="127"/>
                  <a:pt x="916" y="127"/>
                </a:cubicBezTo>
                <a:close/>
                <a:moveTo>
                  <a:pt x="900" y="115"/>
                </a:moveTo>
                <a:cubicBezTo>
                  <a:pt x="898" y="115"/>
                  <a:pt x="898" y="114"/>
                  <a:pt x="895" y="116"/>
                </a:cubicBezTo>
                <a:cubicBezTo>
                  <a:pt x="894" y="117"/>
                  <a:pt x="891" y="118"/>
                  <a:pt x="891" y="119"/>
                </a:cubicBezTo>
                <a:cubicBezTo>
                  <a:pt x="891" y="119"/>
                  <a:pt x="892" y="119"/>
                  <a:pt x="893" y="119"/>
                </a:cubicBezTo>
                <a:cubicBezTo>
                  <a:pt x="890" y="120"/>
                  <a:pt x="890" y="120"/>
                  <a:pt x="890" y="120"/>
                </a:cubicBezTo>
                <a:cubicBezTo>
                  <a:pt x="886" y="122"/>
                  <a:pt x="886" y="122"/>
                  <a:pt x="886" y="122"/>
                </a:cubicBezTo>
                <a:cubicBezTo>
                  <a:pt x="879" y="125"/>
                  <a:pt x="888" y="124"/>
                  <a:pt x="889" y="124"/>
                </a:cubicBezTo>
                <a:cubicBezTo>
                  <a:pt x="890" y="123"/>
                  <a:pt x="894" y="123"/>
                  <a:pt x="894" y="122"/>
                </a:cubicBezTo>
                <a:cubicBezTo>
                  <a:pt x="896" y="121"/>
                  <a:pt x="896" y="119"/>
                  <a:pt x="896" y="119"/>
                </a:cubicBezTo>
                <a:cubicBezTo>
                  <a:pt x="896" y="119"/>
                  <a:pt x="895" y="119"/>
                  <a:pt x="894" y="119"/>
                </a:cubicBezTo>
                <a:cubicBezTo>
                  <a:pt x="897" y="118"/>
                  <a:pt x="899" y="118"/>
                  <a:pt x="899" y="118"/>
                </a:cubicBezTo>
                <a:cubicBezTo>
                  <a:pt x="900" y="117"/>
                  <a:pt x="902" y="115"/>
                  <a:pt x="900" y="115"/>
                </a:cubicBezTo>
                <a:close/>
                <a:moveTo>
                  <a:pt x="881" y="48"/>
                </a:moveTo>
                <a:cubicBezTo>
                  <a:pt x="882" y="48"/>
                  <a:pt x="883" y="48"/>
                  <a:pt x="885" y="48"/>
                </a:cubicBezTo>
                <a:cubicBezTo>
                  <a:pt x="887" y="48"/>
                  <a:pt x="888" y="46"/>
                  <a:pt x="888" y="46"/>
                </a:cubicBezTo>
                <a:cubicBezTo>
                  <a:pt x="888" y="45"/>
                  <a:pt x="886" y="45"/>
                  <a:pt x="886" y="44"/>
                </a:cubicBezTo>
                <a:cubicBezTo>
                  <a:pt x="885" y="44"/>
                  <a:pt x="880" y="44"/>
                  <a:pt x="880" y="45"/>
                </a:cubicBezTo>
                <a:cubicBezTo>
                  <a:pt x="876" y="47"/>
                  <a:pt x="878" y="47"/>
                  <a:pt x="881" y="48"/>
                </a:cubicBezTo>
                <a:close/>
                <a:moveTo>
                  <a:pt x="872" y="28"/>
                </a:moveTo>
                <a:cubicBezTo>
                  <a:pt x="871" y="28"/>
                  <a:pt x="870" y="25"/>
                  <a:pt x="870" y="24"/>
                </a:cubicBezTo>
                <a:cubicBezTo>
                  <a:pt x="870" y="23"/>
                  <a:pt x="872" y="24"/>
                  <a:pt x="874" y="24"/>
                </a:cubicBezTo>
                <a:cubicBezTo>
                  <a:pt x="874" y="24"/>
                  <a:pt x="875" y="25"/>
                  <a:pt x="878" y="24"/>
                </a:cubicBezTo>
                <a:cubicBezTo>
                  <a:pt x="878" y="24"/>
                  <a:pt x="879" y="24"/>
                  <a:pt x="879" y="24"/>
                </a:cubicBezTo>
                <a:cubicBezTo>
                  <a:pt x="877" y="23"/>
                  <a:pt x="876" y="23"/>
                  <a:pt x="875" y="23"/>
                </a:cubicBezTo>
                <a:cubicBezTo>
                  <a:pt x="874" y="23"/>
                  <a:pt x="873" y="21"/>
                  <a:pt x="875" y="21"/>
                </a:cubicBezTo>
                <a:cubicBezTo>
                  <a:pt x="876" y="21"/>
                  <a:pt x="877" y="20"/>
                  <a:pt x="878" y="21"/>
                </a:cubicBezTo>
                <a:cubicBezTo>
                  <a:pt x="880" y="21"/>
                  <a:pt x="879" y="21"/>
                  <a:pt x="881" y="21"/>
                </a:cubicBezTo>
                <a:cubicBezTo>
                  <a:pt x="883" y="19"/>
                  <a:pt x="883" y="20"/>
                  <a:pt x="886" y="20"/>
                </a:cubicBezTo>
                <a:cubicBezTo>
                  <a:pt x="887" y="20"/>
                  <a:pt x="890" y="20"/>
                  <a:pt x="891" y="20"/>
                </a:cubicBezTo>
                <a:cubicBezTo>
                  <a:pt x="889" y="18"/>
                  <a:pt x="887" y="21"/>
                  <a:pt x="889" y="17"/>
                </a:cubicBezTo>
                <a:cubicBezTo>
                  <a:pt x="891" y="17"/>
                  <a:pt x="891" y="17"/>
                  <a:pt x="891" y="17"/>
                </a:cubicBezTo>
                <a:cubicBezTo>
                  <a:pt x="891" y="17"/>
                  <a:pt x="896" y="17"/>
                  <a:pt x="898" y="17"/>
                </a:cubicBezTo>
                <a:cubicBezTo>
                  <a:pt x="902" y="15"/>
                  <a:pt x="898" y="14"/>
                  <a:pt x="909" y="15"/>
                </a:cubicBezTo>
                <a:cubicBezTo>
                  <a:pt x="909" y="15"/>
                  <a:pt x="910" y="14"/>
                  <a:pt x="911" y="14"/>
                </a:cubicBezTo>
                <a:cubicBezTo>
                  <a:pt x="912" y="14"/>
                  <a:pt x="912" y="15"/>
                  <a:pt x="912" y="15"/>
                </a:cubicBezTo>
                <a:cubicBezTo>
                  <a:pt x="913" y="16"/>
                  <a:pt x="914" y="16"/>
                  <a:pt x="915" y="17"/>
                </a:cubicBezTo>
                <a:cubicBezTo>
                  <a:pt x="916" y="18"/>
                  <a:pt x="915" y="21"/>
                  <a:pt x="921" y="21"/>
                </a:cubicBezTo>
                <a:cubicBezTo>
                  <a:pt x="922" y="21"/>
                  <a:pt x="923" y="21"/>
                  <a:pt x="924" y="21"/>
                </a:cubicBezTo>
                <a:cubicBezTo>
                  <a:pt x="924" y="22"/>
                  <a:pt x="921" y="24"/>
                  <a:pt x="924" y="23"/>
                </a:cubicBezTo>
                <a:cubicBezTo>
                  <a:pt x="923" y="23"/>
                  <a:pt x="924" y="22"/>
                  <a:pt x="925" y="22"/>
                </a:cubicBezTo>
                <a:cubicBezTo>
                  <a:pt x="927" y="22"/>
                  <a:pt x="928" y="21"/>
                  <a:pt x="928" y="21"/>
                </a:cubicBezTo>
                <a:cubicBezTo>
                  <a:pt x="932" y="21"/>
                  <a:pt x="932" y="21"/>
                  <a:pt x="931" y="24"/>
                </a:cubicBezTo>
                <a:cubicBezTo>
                  <a:pt x="932" y="25"/>
                  <a:pt x="930" y="27"/>
                  <a:pt x="929" y="27"/>
                </a:cubicBezTo>
                <a:cubicBezTo>
                  <a:pt x="932" y="28"/>
                  <a:pt x="933" y="25"/>
                  <a:pt x="935" y="25"/>
                </a:cubicBezTo>
                <a:cubicBezTo>
                  <a:pt x="935" y="24"/>
                  <a:pt x="936" y="24"/>
                  <a:pt x="939" y="23"/>
                </a:cubicBezTo>
                <a:cubicBezTo>
                  <a:pt x="939" y="23"/>
                  <a:pt x="944" y="23"/>
                  <a:pt x="945" y="24"/>
                </a:cubicBezTo>
                <a:cubicBezTo>
                  <a:pt x="946" y="24"/>
                  <a:pt x="949" y="23"/>
                  <a:pt x="949" y="23"/>
                </a:cubicBezTo>
                <a:cubicBezTo>
                  <a:pt x="952" y="21"/>
                  <a:pt x="954" y="25"/>
                  <a:pt x="956" y="24"/>
                </a:cubicBezTo>
                <a:cubicBezTo>
                  <a:pt x="960" y="23"/>
                  <a:pt x="957" y="26"/>
                  <a:pt x="966" y="27"/>
                </a:cubicBezTo>
                <a:cubicBezTo>
                  <a:pt x="966" y="27"/>
                  <a:pt x="964" y="27"/>
                  <a:pt x="963" y="26"/>
                </a:cubicBezTo>
                <a:cubicBezTo>
                  <a:pt x="963" y="26"/>
                  <a:pt x="960" y="23"/>
                  <a:pt x="960" y="23"/>
                </a:cubicBezTo>
                <a:cubicBezTo>
                  <a:pt x="960" y="22"/>
                  <a:pt x="962" y="22"/>
                  <a:pt x="962" y="22"/>
                </a:cubicBezTo>
                <a:cubicBezTo>
                  <a:pt x="963" y="22"/>
                  <a:pt x="965" y="22"/>
                  <a:pt x="965" y="22"/>
                </a:cubicBezTo>
                <a:cubicBezTo>
                  <a:pt x="976" y="22"/>
                  <a:pt x="976" y="22"/>
                  <a:pt x="976" y="22"/>
                </a:cubicBezTo>
                <a:cubicBezTo>
                  <a:pt x="981" y="22"/>
                  <a:pt x="981" y="22"/>
                  <a:pt x="981" y="22"/>
                </a:cubicBezTo>
                <a:cubicBezTo>
                  <a:pt x="988" y="20"/>
                  <a:pt x="988" y="20"/>
                  <a:pt x="988" y="20"/>
                </a:cubicBezTo>
                <a:cubicBezTo>
                  <a:pt x="991" y="19"/>
                  <a:pt x="991" y="19"/>
                  <a:pt x="991" y="19"/>
                </a:cubicBezTo>
                <a:cubicBezTo>
                  <a:pt x="991" y="19"/>
                  <a:pt x="998" y="19"/>
                  <a:pt x="999" y="19"/>
                </a:cubicBezTo>
                <a:cubicBezTo>
                  <a:pt x="992" y="18"/>
                  <a:pt x="992" y="18"/>
                  <a:pt x="992" y="18"/>
                </a:cubicBezTo>
                <a:cubicBezTo>
                  <a:pt x="992" y="18"/>
                  <a:pt x="992" y="18"/>
                  <a:pt x="992" y="18"/>
                </a:cubicBezTo>
                <a:cubicBezTo>
                  <a:pt x="996" y="17"/>
                  <a:pt x="995" y="18"/>
                  <a:pt x="999" y="15"/>
                </a:cubicBezTo>
                <a:cubicBezTo>
                  <a:pt x="998" y="15"/>
                  <a:pt x="996" y="17"/>
                  <a:pt x="995" y="17"/>
                </a:cubicBezTo>
                <a:cubicBezTo>
                  <a:pt x="995" y="17"/>
                  <a:pt x="993" y="18"/>
                  <a:pt x="991" y="18"/>
                </a:cubicBezTo>
                <a:cubicBezTo>
                  <a:pt x="987" y="18"/>
                  <a:pt x="989" y="19"/>
                  <a:pt x="987" y="20"/>
                </a:cubicBezTo>
                <a:cubicBezTo>
                  <a:pt x="978" y="22"/>
                  <a:pt x="970" y="20"/>
                  <a:pt x="963" y="22"/>
                </a:cubicBezTo>
                <a:cubicBezTo>
                  <a:pt x="962" y="22"/>
                  <a:pt x="962" y="20"/>
                  <a:pt x="961" y="20"/>
                </a:cubicBezTo>
                <a:cubicBezTo>
                  <a:pt x="958" y="20"/>
                  <a:pt x="958" y="22"/>
                  <a:pt x="955" y="22"/>
                </a:cubicBezTo>
                <a:cubicBezTo>
                  <a:pt x="951" y="21"/>
                  <a:pt x="944" y="21"/>
                  <a:pt x="940" y="21"/>
                </a:cubicBezTo>
                <a:cubicBezTo>
                  <a:pt x="937" y="21"/>
                  <a:pt x="940" y="20"/>
                  <a:pt x="941" y="19"/>
                </a:cubicBezTo>
                <a:cubicBezTo>
                  <a:pt x="936" y="21"/>
                  <a:pt x="936" y="21"/>
                  <a:pt x="930" y="20"/>
                </a:cubicBezTo>
                <a:cubicBezTo>
                  <a:pt x="928" y="19"/>
                  <a:pt x="928" y="19"/>
                  <a:pt x="925" y="18"/>
                </a:cubicBezTo>
                <a:cubicBezTo>
                  <a:pt x="924" y="17"/>
                  <a:pt x="926" y="17"/>
                  <a:pt x="926" y="16"/>
                </a:cubicBezTo>
                <a:cubicBezTo>
                  <a:pt x="924" y="16"/>
                  <a:pt x="924" y="16"/>
                  <a:pt x="923" y="14"/>
                </a:cubicBezTo>
                <a:cubicBezTo>
                  <a:pt x="922" y="14"/>
                  <a:pt x="919" y="13"/>
                  <a:pt x="919" y="12"/>
                </a:cubicBezTo>
                <a:cubicBezTo>
                  <a:pt x="919" y="12"/>
                  <a:pt x="923" y="11"/>
                  <a:pt x="923" y="11"/>
                </a:cubicBezTo>
                <a:cubicBezTo>
                  <a:pt x="924" y="11"/>
                  <a:pt x="928" y="11"/>
                  <a:pt x="931" y="10"/>
                </a:cubicBezTo>
                <a:cubicBezTo>
                  <a:pt x="935" y="12"/>
                  <a:pt x="935" y="12"/>
                  <a:pt x="935" y="12"/>
                </a:cubicBezTo>
                <a:cubicBezTo>
                  <a:pt x="937" y="10"/>
                  <a:pt x="937" y="10"/>
                  <a:pt x="937" y="10"/>
                </a:cubicBezTo>
                <a:cubicBezTo>
                  <a:pt x="937" y="10"/>
                  <a:pt x="944" y="9"/>
                  <a:pt x="945" y="9"/>
                </a:cubicBezTo>
                <a:cubicBezTo>
                  <a:pt x="947" y="9"/>
                  <a:pt x="954" y="11"/>
                  <a:pt x="954" y="9"/>
                </a:cubicBezTo>
                <a:cubicBezTo>
                  <a:pt x="955" y="6"/>
                  <a:pt x="957" y="10"/>
                  <a:pt x="965" y="8"/>
                </a:cubicBezTo>
                <a:cubicBezTo>
                  <a:pt x="965" y="8"/>
                  <a:pt x="966" y="6"/>
                  <a:pt x="967" y="6"/>
                </a:cubicBezTo>
                <a:cubicBezTo>
                  <a:pt x="969" y="6"/>
                  <a:pt x="970" y="6"/>
                  <a:pt x="972" y="7"/>
                </a:cubicBezTo>
                <a:cubicBezTo>
                  <a:pt x="977" y="8"/>
                  <a:pt x="977" y="8"/>
                  <a:pt x="977" y="8"/>
                </a:cubicBezTo>
                <a:cubicBezTo>
                  <a:pt x="979" y="10"/>
                  <a:pt x="978" y="9"/>
                  <a:pt x="982" y="9"/>
                </a:cubicBezTo>
                <a:cubicBezTo>
                  <a:pt x="982" y="8"/>
                  <a:pt x="983" y="7"/>
                  <a:pt x="983" y="6"/>
                </a:cubicBezTo>
                <a:cubicBezTo>
                  <a:pt x="987" y="5"/>
                  <a:pt x="987" y="5"/>
                  <a:pt x="990" y="5"/>
                </a:cubicBezTo>
                <a:cubicBezTo>
                  <a:pt x="992" y="6"/>
                  <a:pt x="993" y="6"/>
                  <a:pt x="995" y="6"/>
                </a:cubicBezTo>
                <a:cubicBezTo>
                  <a:pt x="993" y="5"/>
                  <a:pt x="993" y="4"/>
                  <a:pt x="994" y="4"/>
                </a:cubicBezTo>
                <a:cubicBezTo>
                  <a:pt x="998" y="4"/>
                  <a:pt x="997" y="4"/>
                  <a:pt x="1001" y="5"/>
                </a:cubicBezTo>
                <a:cubicBezTo>
                  <a:pt x="1002" y="4"/>
                  <a:pt x="1002" y="4"/>
                  <a:pt x="1002" y="4"/>
                </a:cubicBezTo>
                <a:cubicBezTo>
                  <a:pt x="1002" y="4"/>
                  <a:pt x="1005" y="3"/>
                  <a:pt x="1005" y="3"/>
                </a:cubicBezTo>
                <a:cubicBezTo>
                  <a:pt x="1006" y="3"/>
                  <a:pt x="1013" y="4"/>
                  <a:pt x="1014" y="4"/>
                </a:cubicBezTo>
                <a:cubicBezTo>
                  <a:pt x="1014" y="4"/>
                  <a:pt x="1018" y="4"/>
                  <a:pt x="1019" y="4"/>
                </a:cubicBezTo>
                <a:cubicBezTo>
                  <a:pt x="1020" y="4"/>
                  <a:pt x="1022" y="6"/>
                  <a:pt x="1023" y="6"/>
                </a:cubicBezTo>
                <a:cubicBezTo>
                  <a:pt x="1023" y="6"/>
                  <a:pt x="1024" y="5"/>
                  <a:pt x="1024" y="5"/>
                </a:cubicBezTo>
                <a:cubicBezTo>
                  <a:pt x="1023" y="5"/>
                  <a:pt x="1020" y="4"/>
                  <a:pt x="1020" y="4"/>
                </a:cubicBezTo>
                <a:cubicBezTo>
                  <a:pt x="1020" y="2"/>
                  <a:pt x="1037" y="3"/>
                  <a:pt x="1037" y="3"/>
                </a:cubicBezTo>
                <a:cubicBezTo>
                  <a:pt x="1038" y="3"/>
                  <a:pt x="1038" y="4"/>
                  <a:pt x="1042" y="4"/>
                </a:cubicBezTo>
                <a:cubicBezTo>
                  <a:pt x="1042" y="2"/>
                  <a:pt x="1044" y="3"/>
                  <a:pt x="1046" y="3"/>
                </a:cubicBezTo>
                <a:cubicBezTo>
                  <a:pt x="1048" y="3"/>
                  <a:pt x="1052" y="3"/>
                  <a:pt x="1054" y="3"/>
                </a:cubicBezTo>
                <a:cubicBezTo>
                  <a:pt x="1060" y="2"/>
                  <a:pt x="1060" y="2"/>
                  <a:pt x="1060" y="2"/>
                </a:cubicBezTo>
                <a:cubicBezTo>
                  <a:pt x="1073" y="3"/>
                  <a:pt x="1073" y="3"/>
                  <a:pt x="1073" y="3"/>
                </a:cubicBezTo>
                <a:cubicBezTo>
                  <a:pt x="1080" y="4"/>
                  <a:pt x="1080" y="4"/>
                  <a:pt x="1080" y="4"/>
                </a:cubicBezTo>
                <a:cubicBezTo>
                  <a:pt x="1084" y="3"/>
                  <a:pt x="1084" y="3"/>
                  <a:pt x="1084" y="3"/>
                </a:cubicBezTo>
                <a:cubicBezTo>
                  <a:pt x="1085" y="3"/>
                  <a:pt x="1086" y="2"/>
                  <a:pt x="1087" y="2"/>
                </a:cubicBezTo>
                <a:cubicBezTo>
                  <a:pt x="1088" y="2"/>
                  <a:pt x="1090" y="4"/>
                  <a:pt x="1093" y="4"/>
                </a:cubicBezTo>
                <a:cubicBezTo>
                  <a:pt x="1100" y="4"/>
                  <a:pt x="1100" y="4"/>
                  <a:pt x="1100" y="4"/>
                </a:cubicBezTo>
                <a:cubicBezTo>
                  <a:pt x="1101" y="4"/>
                  <a:pt x="1102" y="6"/>
                  <a:pt x="1102" y="6"/>
                </a:cubicBezTo>
                <a:cubicBezTo>
                  <a:pt x="1109" y="6"/>
                  <a:pt x="1107" y="5"/>
                  <a:pt x="1113" y="7"/>
                </a:cubicBezTo>
                <a:cubicBezTo>
                  <a:pt x="1113" y="7"/>
                  <a:pt x="1113" y="7"/>
                  <a:pt x="1113" y="7"/>
                </a:cubicBezTo>
                <a:cubicBezTo>
                  <a:pt x="1108" y="9"/>
                  <a:pt x="1108" y="9"/>
                  <a:pt x="1108" y="9"/>
                </a:cubicBezTo>
                <a:cubicBezTo>
                  <a:pt x="1102" y="9"/>
                  <a:pt x="1102" y="9"/>
                  <a:pt x="1102" y="9"/>
                </a:cubicBezTo>
                <a:cubicBezTo>
                  <a:pt x="1101" y="9"/>
                  <a:pt x="1099" y="11"/>
                  <a:pt x="1096" y="11"/>
                </a:cubicBezTo>
                <a:cubicBezTo>
                  <a:pt x="1092" y="12"/>
                  <a:pt x="1089" y="12"/>
                  <a:pt x="1085" y="12"/>
                </a:cubicBezTo>
                <a:cubicBezTo>
                  <a:pt x="1087" y="13"/>
                  <a:pt x="1081" y="16"/>
                  <a:pt x="1080" y="16"/>
                </a:cubicBezTo>
                <a:cubicBezTo>
                  <a:pt x="1072" y="17"/>
                  <a:pt x="1072" y="16"/>
                  <a:pt x="1064" y="18"/>
                </a:cubicBezTo>
                <a:cubicBezTo>
                  <a:pt x="1054" y="21"/>
                  <a:pt x="1054" y="21"/>
                  <a:pt x="1054" y="21"/>
                </a:cubicBezTo>
                <a:cubicBezTo>
                  <a:pt x="1050" y="22"/>
                  <a:pt x="1043" y="22"/>
                  <a:pt x="1040" y="22"/>
                </a:cubicBezTo>
                <a:cubicBezTo>
                  <a:pt x="1039" y="24"/>
                  <a:pt x="1039" y="24"/>
                  <a:pt x="1036" y="25"/>
                </a:cubicBezTo>
                <a:cubicBezTo>
                  <a:pt x="1035" y="25"/>
                  <a:pt x="1033" y="27"/>
                  <a:pt x="1032" y="27"/>
                </a:cubicBezTo>
                <a:cubicBezTo>
                  <a:pt x="1026" y="27"/>
                  <a:pt x="1028" y="27"/>
                  <a:pt x="1022" y="27"/>
                </a:cubicBezTo>
                <a:cubicBezTo>
                  <a:pt x="1019" y="27"/>
                  <a:pt x="1020" y="28"/>
                  <a:pt x="1017" y="27"/>
                </a:cubicBezTo>
                <a:cubicBezTo>
                  <a:pt x="1016" y="29"/>
                  <a:pt x="1013" y="29"/>
                  <a:pt x="1011" y="29"/>
                </a:cubicBezTo>
                <a:cubicBezTo>
                  <a:pt x="1001" y="31"/>
                  <a:pt x="1001" y="31"/>
                  <a:pt x="1001" y="31"/>
                </a:cubicBezTo>
                <a:cubicBezTo>
                  <a:pt x="993" y="31"/>
                  <a:pt x="993" y="31"/>
                  <a:pt x="993" y="31"/>
                </a:cubicBezTo>
                <a:cubicBezTo>
                  <a:pt x="989" y="30"/>
                  <a:pt x="989" y="30"/>
                  <a:pt x="989" y="30"/>
                </a:cubicBezTo>
                <a:cubicBezTo>
                  <a:pt x="987" y="31"/>
                  <a:pt x="987" y="31"/>
                  <a:pt x="987" y="31"/>
                </a:cubicBezTo>
                <a:cubicBezTo>
                  <a:pt x="987" y="31"/>
                  <a:pt x="987" y="31"/>
                  <a:pt x="987" y="32"/>
                </a:cubicBezTo>
                <a:cubicBezTo>
                  <a:pt x="989" y="31"/>
                  <a:pt x="990" y="32"/>
                  <a:pt x="990" y="32"/>
                </a:cubicBezTo>
                <a:cubicBezTo>
                  <a:pt x="992" y="32"/>
                  <a:pt x="1004" y="30"/>
                  <a:pt x="1004" y="31"/>
                </a:cubicBezTo>
                <a:cubicBezTo>
                  <a:pt x="1004" y="32"/>
                  <a:pt x="1004" y="33"/>
                  <a:pt x="1003" y="33"/>
                </a:cubicBezTo>
                <a:cubicBezTo>
                  <a:pt x="1001" y="33"/>
                  <a:pt x="1001" y="34"/>
                  <a:pt x="999" y="33"/>
                </a:cubicBezTo>
                <a:cubicBezTo>
                  <a:pt x="997" y="33"/>
                  <a:pt x="995" y="33"/>
                  <a:pt x="993" y="33"/>
                </a:cubicBezTo>
                <a:cubicBezTo>
                  <a:pt x="996" y="35"/>
                  <a:pt x="999" y="34"/>
                  <a:pt x="999" y="35"/>
                </a:cubicBezTo>
                <a:cubicBezTo>
                  <a:pt x="999" y="35"/>
                  <a:pt x="998" y="37"/>
                  <a:pt x="997" y="37"/>
                </a:cubicBezTo>
                <a:cubicBezTo>
                  <a:pt x="993" y="37"/>
                  <a:pt x="994" y="38"/>
                  <a:pt x="990" y="38"/>
                </a:cubicBezTo>
                <a:cubicBezTo>
                  <a:pt x="992" y="38"/>
                  <a:pt x="992" y="38"/>
                  <a:pt x="992" y="38"/>
                </a:cubicBezTo>
                <a:cubicBezTo>
                  <a:pt x="993" y="38"/>
                  <a:pt x="992" y="40"/>
                  <a:pt x="991" y="40"/>
                </a:cubicBezTo>
                <a:cubicBezTo>
                  <a:pt x="990" y="40"/>
                  <a:pt x="985" y="41"/>
                  <a:pt x="985" y="41"/>
                </a:cubicBezTo>
                <a:cubicBezTo>
                  <a:pt x="984" y="41"/>
                  <a:pt x="984" y="40"/>
                  <a:pt x="980" y="40"/>
                </a:cubicBezTo>
                <a:cubicBezTo>
                  <a:pt x="980" y="40"/>
                  <a:pt x="980" y="40"/>
                  <a:pt x="980" y="40"/>
                </a:cubicBezTo>
                <a:cubicBezTo>
                  <a:pt x="985" y="41"/>
                  <a:pt x="985" y="41"/>
                  <a:pt x="985" y="41"/>
                </a:cubicBezTo>
                <a:cubicBezTo>
                  <a:pt x="989" y="40"/>
                  <a:pt x="987" y="43"/>
                  <a:pt x="980" y="43"/>
                </a:cubicBezTo>
                <a:cubicBezTo>
                  <a:pt x="975" y="43"/>
                  <a:pt x="975" y="43"/>
                  <a:pt x="975" y="43"/>
                </a:cubicBezTo>
                <a:cubicBezTo>
                  <a:pt x="973" y="43"/>
                  <a:pt x="967" y="41"/>
                  <a:pt x="968" y="43"/>
                </a:cubicBezTo>
                <a:cubicBezTo>
                  <a:pt x="969" y="45"/>
                  <a:pt x="966" y="46"/>
                  <a:pt x="965" y="46"/>
                </a:cubicBezTo>
                <a:cubicBezTo>
                  <a:pt x="964" y="47"/>
                  <a:pt x="957" y="48"/>
                  <a:pt x="957" y="48"/>
                </a:cubicBezTo>
                <a:cubicBezTo>
                  <a:pt x="955" y="48"/>
                  <a:pt x="955" y="48"/>
                  <a:pt x="955" y="48"/>
                </a:cubicBezTo>
                <a:cubicBezTo>
                  <a:pt x="953" y="48"/>
                  <a:pt x="954" y="50"/>
                  <a:pt x="953" y="50"/>
                </a:cubicBezTo>
                <a:cubicBezTo>
                  <a:pt x="953" y="50"/>
                  <a:pt x="955" y="51"/>
                  <a:pt x="956" y="51"/>
                </a:cubicBezTo>
                <a:cubicBezTo>
                  <a:pt x="959" y="49"/>
                  <a:pt x="959" y="49"/>
                  <a:pt x="959" y="49"/>
                </a:cubicBezTo>
                <a:cubicBezTo>
                  <a:pt x="961" y="48"/>
                  <a:pt x="960" y="50"/>
                  <a:pt x="962" y="51"/>
                </a:cubicBezTo>
                <a:cubicBezTo>
                  <a:pt x="963" y="51"/>
                  <a:pt x="961" y="52"/>
                  <a:pt x="961" y="53"/>
                </a:cubicBezTo>
                <a:cubicBezTo>
                  <a:pt x="959" y="54"/>
                  <a:pt x="957" y="54"/>
                  <a:pt x="955" y="55"/>
                </a:cubicBezTo>
                <a:cubicBezTo>
                  <a:pt x="953" y="55"/>
                  <a:pt x="950" y="54"/>
                  <a:pt x="948" y="56"/>
                </a:cubicBezTo>
                <a:cubicBezTo>
                  <a:pt x="947" y="56"/>
                  <a:pt x="940" y="56"/>
                  <a:pt x="938" y="57"/>
                </a:cubicBezTo>
                <a:cubicBezTo>
                  <a:pt x="935" y="58"/>
                  <a:pt x="935" y="57"/>
                  <a:pt x="932" y="58"/>
                </a:cubicBezTo>
                <a:cubicBezTo>
                  <a:pt x="930" y="59"/>
                  <a:pt x="933" y="55"/>
                  <a:pt x="935" y="55"/>
                </a:cubicBezTo>
                <a:cubicBezTo>
                  <a:pt x="936" y="55"/>
                  <a:pt x="936" y="55"/>
                  <a:pt x="936" y="55"/>
                </a:cubicBezTo>
                <a:cubicBezTo>
                  <a:pt x="935" y="53"/>
                  <a:pt x="934" y="55"/>
                  <a:pt x="931" y="54"/>
                </a:cubicBezTo>
                <a:cubicBezTo>
                  <a:pt x="930" y="54"/>
                  <a:pt x="928" y="55"/>
                  <a:pt x="927" y="55"/>
                </a:cubicBezTo>
                <a:cubicBezTo>
                  <a:pt x="924" y="55"/>
                  <a:pt x="923" y="56"/>
                  <a:pt x="922" y="53"/>
                </a:cubicBezTo>
                <a:cubicBezTo>
                  <a:pt x="922" y="55"/>
                  <a:pt x="919" y="55"/>
                  <a:pt x="918" y="55"/>
                </a:cubicBezTo>
                <a:cubicBezTo>
                  <a:pt x="918" y="55"/>
                  <a:pt x="916" y="54"/>
                  <a:pt x="916" y="53"/>
                </a:cubicBezTo>
                <a:cubicBezTo>
                  <a:pt x="916" y="56"/>
                  <a:pt x="912" y="54"/>
                  <a:pt x="911" y="54"/>
                </a:cubicBezTo>
                <a:cubicBezTo>
                  <a:pt x="911" y="55"/>
                  <a:pt x="912" y="55"/>
                  <a:pt x="912" y="56"/>
                </a:cubicBezTo>
                <a:cubicBezTo>
                  <a:pt x="912" y="58"/>
                  <a:pt x="906" y="56"/>
                  <a:pt x="906" y="56"/>
                </a:cubicBezTo>
                <a:cubicBezTo>
                  <a:pt x="904" y="55"/>
                  <a:pt x="898" y="56"/>
                  <a:pt x="898" y="55"/>
                </a:cubicBezTo>
                <a:cubicBezTo>
                  <a:pt x="898" y="55"/>
                  <a:pt x="898" y="55"/>
                  <a:pt x="898" y="55"/>
                </a:cubicBezTo>
                <a:cubicBezTo>
                  <a:pt x="897" y="55"/>
                  <a:pt x="897" y="55"/>
                  <a:pt x="897" y="55"/>
                </a:cubicBezTo>
                <a:cubicBezTo>
                  <a:pt x="896" y="56"/>
                  <a:pt x="894" y="56"/>
                  <a:pt x="893" y="54"/>
                </a:cubicBezTo>
                <a:cubicBezTo>
                  <a:pt x="891" y="56"/>
                  <a:pt x="892" y="56"/>
                  <a:pt x="886" y="56"/>
                </a:cubicBezTo>
                <a:cubicBezTo>
                  <a:pt x="885" y="55"/>
                  <a:pt x="882" y="56"/>
                  <a:pt x="881" y="54"/>
                </a:cubicBezTo>
                <a:cubicBezTo>
                  <a:pt x="881" y="53"/>
                  <a:pt x="880" y="53"/>
                  <a:pt x="881" y="52"/>
                </a:cubicBezTo>
                <a:cubicBezTo>
                  <a:pt x="882" y="51"/>
                  <a:pt x="883" y="51"/>
                  <a:pt x="884" y="51"/>
                </a:cubicBezTo>
                <a:cubicBezTo>
                  <a:pt x="886" y="48"/>
                  <a:pt x="893" y="50"/>
                  <a:pt x="894" y="49"/>
                </a:cubicBezTo>
                <a:cubicBezTo>
                  <a:pt x="898" y="47"/>
                  <a:pt x="895" y="48"/>
                  <a:pt x="902" y="48"/>
                </a:cubicBezTo>
                <a:cubicBezTo>
                  <a:pt x="901" y="47"/>
                  <a:pt x="900" y="46"/>
                  <a:pt x="900" y="44"/>
                </a:cubicBezTo>
                <a:cubicBezTo>
                  <a:pt x="900" y="44"/>
                  <a:pt x="901" y="42"/>
                  <a:pt x="902" y="42"/>
                </a:cubicBezTo>
                <a:cubicBezTo>
                  <a:pt x="903" y="42"/>
                  <a:pt x="905" y="42"/>
                  <a:pt x="907" y="42"/>
                </a:cubicBezTo>
                <a:cubicBezTo>
                  <a:pt x="911" y="42"/>
                  <a:pt x="912" y="42"/>
                  <a:pt x="916" y="44"/>
                </a:cubicBezTo>
                <a:cubicBezTo>
                  <a:pt x="917" y="44"/>
                  <a:pt x="916" y="47"/>
                  <a:pt x="918" y="46"/>
                </a:cubicBezTo>
                <a:cubicBezTo>
                  <a:pt x="920" y="45"/>
                  <a:pt x="925" y="47"/>
                  <a:pt x="927" y="47"/>
                </a:cubicBezTo>
                <a:cubicBezTo>
                  <a:pt x="926" y="46"/>
                  <a:pt x="921" y="46"/>
                  <a:pt x="920" y="45"/>
                </a:cubicBezTo>
                <a:cubicBezTo>
                  <a:pt x="918" y="42"/>
                  <a:pt x="919" y="42"/>
                  <a:pt x="921" y="41"/>
                </a:cubicBezTo>
                <a:cubicBezTo>
                  <a:pt x="921" y="41"/>
                  <a:pt x="921" y="41"/>
                  <a:pt x="921" y="40"/>
                </a:cubicBezTo>
                <a:cubicBezTo>
                  <a:pt x="920" y="41"/>
                  <a:pt x="919" y="41"/>
                  <a:pt x="919" y="41"/>
                </a:cubicBezTo>
                <a:cubicBezTo>
                  <a:pt x="915" y="41"/>
                  <a:pt x="913" y="40"/>
                  <a:pt x="911" y="40"/>
                </a:cubicBezTo>
                <a:cubicBezTo>
                  <a:pt x="910" y="40"/>
                  <a:pt x="910" y="40"/>
                  <a:pt x="910" y="40"/>
                </a:cubicBezTo>
                <a:cubicBezTo>
                  <a:pt x="915" y="37"/>
                  <a:pt x="912" y="38"/>
                  <a:pt x="916" y="37"/>
                </a:cubicBezTo>
                <a:cubicBezTo>
                  <a:pt x="918" y="36"/>
                  <a:pt x="919" y="35"/>
                  <a:pt x="920" y="34"/>
                </a:cubicBezTo>
                <a:cubicBezTo>
                  <a:pt x="920" y="34"/>
                  <a:pt x="926" y="33"/>
                  <a:pt x="927" y="33"/>
                </a:cubicBezTo>
                <a:cubicBezTo>
                  <a:pt x="932" y="34"/>
                  <a:pt x="932" y="34"/>
                  <a:pt x="932" y="34"/>
                </a:cubicBezTo>
                <a:cubicBezTo>
                  <a:pt x="933" y="34"/>
                  <a:pt x="937" y="33"/>
                  <a:pt x="940" y="34"/>
                </a:cubicBezTo>
                <a:cubicBezTo>
                  <a:pt x="941" y="34"/>
                  <a:pt x="943" y="35"/>
                  <a:pt x="944" y="35"/>
                </a:cubicBezTo>
                <a:cubicBezTo>
                  <a:pt x="946" y="35"/>
                  <a:pt x="945" y="35"/>
                  <a:pt x="947" y="34"/>
                </a:cubicBezTo>
                <a:cubicBezTo>
                  <a:pt x="942" y="33"/>
                  <a:pt x="943" y="32"/>
                  <a:pt x="941" y="29"/>
                </a:cubicBezTo>
                <a:cubicBezTo>
                  <a:pt x="939" y="28"/>
                  <a:pt x="939" y="28"/>
                  <a:pt x="938" y="28"/>
                </a:cubicBezTo>
                <a:cubicBezTo>
                  <a:pt x="937" y="29"/>
                  <a:pt x="937" y="29"/>
                  <a:pt x="937" y="29"/>
                </a:cubicBezTo>
                <a:cubicBezTo>
                  <a:pt x="938" y="30"/>
                  <a:pt x="936" y="30"/>
                  <a:pt x="935" y="31"/>
                </a:cubicBezTo>
                <a:cubicBezTo>
                  <a:pt x="931" y="33"/>
                  <a:pt x="927" y="32"/>
                  <a:pt x="926" y="32"/>
                </a:cubicBezTo>
                <a:cubicBezTo>
                  <a:pt x="923" y="34"/>
                  <a:pt x="922" y="33"/>
                  <a:pt x="921" y="33"/>
                </a:cubicBezTo>
                <a:cubicBezTo>
                  <a:pt x="920" y="34"/>
                  <a:pt x="916" y="35"/>
                  <a:pt x="916" y="35"/>
                </a:cubicBezTo>
                <a:cubicBezTo>
                  <a:pt x="915" y="35"/>
                  <a:pt x="914" y="36"/>
                  <a:pt x="913" y="36"/>
                </a:cubicBezTo>
                <a:cubicBezTo>
                  <a:pt x="913" y="35"/>
                  <a:pt x="914" y="34"/>
                  <a:pt x="914" y="34"/>
                </a:cubicBezTo>
                <a:cubicBezTo>
                  <a:pt x="914" y="33"/>
                  <a:pt x="914" y="33"/>
                  <a:pt x="914" y="33"/>
                </a:cubicBezTo>
                <a:cubicBezTo>
                  <a:pt x="913" y="34"/>
                  <a:pt x="912" y="34"/>
                  <a:pt x="912" y="35"/>
                </a:cubicBezTo>
                <a:cubicBezTo>
                  <a:pt x="913" y="36"/>
                  <a:pt x="911" y="36"/>
                  <a:pt x="911" y="37"/>
                </a:cubicBezTo>
                <a:cubicBezTo>
                  <a:pt x="910" y="38"/>
                  <a:pt x="908" y="37"/>
                  <a:pt x="907" y="37"/>
                </a:cubicBezTo>
                <a:cubicBezTo>
                  <a:pt x="907" y="37"/>
                  <a:pt x="906" y="38"/>
                  <a:pt x="906" y="38"/>
                </a:cubicBezTo>
                <a:cubicBezTo>
                  <a:pt x="903" y="39"/>
                  <a:pt x="904" y="39"/>
                  <a:pt x="900" y="41"/>
                </a:cubicBezTo>
                <a:cubicBezTo>
                  <a:pt x="900" y="40"/>
                  <a:pt x="900" y="40"/>
                  <a:pt x="900" y="40"/>
                </a:cubicBezTo>
                <a:cubicBezTo>
                  <a:pt x="900" y="39"/>
                  <a:pt x="899" y="36"/>
                  <a:pt x="897" y="37"/>
                </a:cubicBezTo>
                <a:cubicBezTo>
                  <a:pt x="898" y="41"/>
                  <a:pt x="896" y="41"/>
                  <a:pt x="893" y="39"/>
                </a:cubicBezTo>
                <a:cubicBezTo>
                  <a:pt x="893" y="39"/>
                  <a:pt x="892" y="39"/>
                  <a:pt x="892" y="39"/>
                </a:cubicBezTo>
                <a:cubicBezTo>
                  <a:pt x="891" y="40"/>
                  <a:pt x="891" y="39"/>
                  <a:pt x="891" y="40"/>
                </a:cubicBezTo>
                <a:cubicBezTo>
                  <a:pt x="890" y="41"/>
                  <a:pt x="885" y="39"/>
                  <a:pt x="882" y="39"/>
                </a:cubicBezTo>
                <a:cubicBezTo>
                  <a:pt x="880" y="39"/>
                  <a:pt x="880" y="39"/>
                  <a:pt x="880" y="39"/>
                </a:cubicBezTo>
                <a:cubicBezTo>
                  <a:pt x="878" y="39"/>
                  <a:pt x="878" y="37"/>
                  <a:pt x="881" y="36"/>
                </a:cubicBezTo>
                <a:cubicBezTo>
                  <a:pt x="878" y="35"/>
                  <a:pt x="879" y="35"/>
                  <a:pt x="876" y="35"/>
                </a:cubicBezTo>
                <a:cubicBezTo>
                  <a:pt x="875" y="36"/>
                  <a:pt x="873" y="33"/>
                  <a:pt x="875" y="33"/>
                </a:cubicBezTo>
                <a:cubicBezTo>
                  <a:pt x="879" y="32"/>
                  <a:pt x="879" y="32"/>
                  <a:pt x="879" y="32"/>
                </a:cubicBezTo>
                <a:cubicBezTo>
                  <a:pt x="881" y="32"/>
                  <a:pt x="884" y="31"/>
                  <a:pt x="885" y="31"/>
                </a:cubicBezTo>
                <a:cubicBezTo>
                  <a:pt x="888" y="32"/>
                  <a:pt x="889" y="32"/>
                  <a:pt x="889" y="30"/>
                </a:cubicBezTo>
                <a:cubicBezTo>
                  <a:pt x="888" y="30"/>
                  <a:pt x="886" y="30"/>
                  <a:pt x="886" y="30"/>
                </a:cubicBezTo>
                <a:cubicBezTo>
                  <a:pt x="883" y="30"/>
                  <a:pt x="881" y="32"/>
                  <a:pt x="880" y="31"/>
                </a:cubicBezTo>
                <a:cubicBezTo>
                  <a:pt x="879" y="30"/>
                  <a:pt x="878" y="30"/>
                  <a:pt x="877" y="30"/>
                </a:cubicBezTo>
                <a:cubicBezTo>
                  <a:pt x="876" y="31"/>
                  <a:pt x="875" y="31"/>
                  <a:pt x="874" y="31"/>
                </a:cubicBezTo>
                <a:cubicBezTo>
                  <a:pt x="870" y="31"/>
                  <a:pt x="873" y="29"/>
                  <a:pt x="872" y="28"/>
                </a:cubicBezTo>
                <a:close/>
                <a:moveTo>
                  <a:pt x="1070" y="13"/>
                </a:moveTo>
                <a:cubicBezTo>
                  <a:pt x="1084" y="12"/>
                  <a:pt x="1084" y="12"/>
                  <a:pt x="1084" y="12"/>
                </a:cubicBezTo>
                <a:cubicBezTo>
                  <a:pt x="1081" y="13"/>
                  <a:pt x="1073" y="13"/>
                  <a:pt x="1069" y="13"/>
                </a:cubicBezTo>
                <a:cubicBezTo>
                  <a:pt x="1070" y="13"/>
                  <a:pt x="1070" y="13"/>
                  <a:pt x="1070" y="13"/>
                </a:cubicBezTo>
                <a:close/>
                <a:moveTo>
                  <a:pt x="873" y="52"/>
                </a:moveTo>
                <a:cubicBezTo>
                  <a:pt x="873" y="53"/>
                  <a:pt x="878" y="56"/>
                  <a:pt x="880" y="53"/>
                </a:cubicBezTo>
                <a:cubicBezTo>
                  <a:pt x="882" y="49"/>
                  <a:pt x="881" y="51"/>
                  <a:pt x="875" y="51"/>
                </a:cubicBezTo>
                <a:cubicBezTo>
                  <a:pt x="874" y="51"/>
                  <a:pt x="873" y="52"/>
                  <a:pt x="873" y="52"/>
                </a:cubicBezTo>
                <a:close/>
                <a:moveTo>
                  <a:pt x="859" y="52"/>
                </a:moveTo>
                <a:cubicBezTo>
                  <a:pt x="858" y="52"/>
                  <a:pt x="855" y="55"/>
                  <a:pt x="855" y="55"/>
                </a:cubicBezTo>
                <a:cubicBezTo>
                  <a:pt x="854" y="56"/>
                  <a:pt x="852" y="54"/>
                  <a:pt x="853" y="58"/>
                </a:cubicBezTo>
                <a:cubicBezTo>
                  <a:pt x="854" y="59"/>
                  <a:pt x="853" y="61"/>
                  <a:pt x="852" y="61"/>
                </a:cubicBezTo>
                <a:cubicBezTo>
                  <a:pt x="850" y="62"/>
                  <a:pt x="851" y="63"/>
                  <a:pt x="848" y="63"/>
                </a:cubicBezTo>
                <a:cubicBezTo>
                  <a:pt x="845" y="63"/>
                  <a:pt x="847" y="64"/>
                  <a:pt x="847" y="66"/>
                </a:cubicBezTo>
                <a:cubicBezTo>
                  <a:pt x="846" y="66"/>
                  <a:pt x="845" y="66"/>
                  <a:pt x="845" y="67"/>
                </a:cubicBezTo>
                <a:cubicBezTo>
                  <a:pt x="845" y="68"/>
                  <a:pt x="846" y="71"/>
                  <a:pt x="847" y="71"/>
                </a:cubicBezTo>
                <a:cubicBezTo>
                  <a:pt x="848" y="71"/>
                  <a:pt x="848" y="70"/>
                  <a:pt x="849" y="70"/>
                </a:cubicBezTo>
                <a:cubicBezTo>
                  <a:pt x="852" y="69"/>
                  <a:pt x="852" y="69"/>
                  <a:pt x="852" y="69"/>
                </a:cubicBezTo>
                <a:cubicBezTo>
                  <a:pt x="853" y="69"/>
                  <a:pt x="854" y="71"/>
                  <a:pt x="854" y="71"/>
                </a:cubicBezTo>
                <a:cubicBezTo>
                  <a:pt x="855" y="71"/>
                  <a:pt x="859" y="72"/>
                  <a:pt x="860" y="71"/>
                </a:cubicBezTo>
                <a:cubicBezTo>
                  <a:pt x="867" y="70"/>
                  <a:pt x="867" y="70"/>
                  <a:pt x="867" y="70"/>
                </a:cubicBezTo>
                <a:cubicBezTo>
                  <a:pt x="867" y="70"/>
                  <a:pt x="869" y="68"/>
                  <a:pt x="869" y="69"/>
                </a:cubicBezTo>
                <a:cubicBezTo>
                  <a:pt x="869" y="70"/>
                  <a:pt x="865" y="71"/>
                  <a:pt x="866" y="72"/>
                </a:cubicBezTo>
                <a:cubicBezTo>
                  <a:pt x="866" y="72"/>
                  <a:pt x="871" y="72"/>
                  <a:pt x="871" y="72"/>
                </a:cubicBezTo>
                <a:cubicBezTo>
                  <a:pt x="883" y="73"/>
                  <a:pt x="877" y="72"/>
                  <a:pt x="886" y="72"/>
                </a:cubicBezTo>
                <a:cubicBezTo>
                  <a:pt x="887" y="72"/>
                  <a:pt x="890" y="72"/>
                  <a:pt x="891" y="71"/>
                </a:cubicBezTo>
                <a:cubicBezTo>
                  <a:pt x="891" y="71"/>
                  <a:pt x="891" y="71"/>
                  <a:pt x="892" y="71"/>
                </a:cubicBezTo>
                <a:cubicBezTo>
                  <a:pt x="897" y="72"/>
                  <a:pt x="896" y="72"/>
                  <a:pt x="901" y="71"/>
                </a:cubicBezTo>
                <a:cubicBezTo>
                  <a:pt x="903" y="71"/>
                  <a:pt x="903" y="69"/>
                  <a:pt x="903" y="68"/>
                </a:cubicBezTo>
                <a:cubicBezTo>
                  <a:pt x="905" y="70"/>
                  <a:pt x="905" y="70"/>
                  <a:pt x="905" y="70"/>
                </a:cubicBezTo>
                <a:cubicBezTo>
                  <a:pt x="902" y="70"/>
                  <a:pt x="903" y="72"/>
                  <a:pt x="910" y="72"/>
                </a:cubicBezTo>
                <a:cubicBezTo>
                  <a:pt x="912" y="71"/>
                  <a:pt x="912" y="71"/>
                  <a:pt x="912" y="71"/>
                </a:cubicBezTo>
                <a:cubicBezTo>
                  <a:pt x="913" y="71"/>
                  <a:pt x="917" y="71"/>
                  <a:pt x="919" y="72"/>
                </a:cubicBezTo>
                <a:cubicBezTo>
                  <a:pt x="927" y="73"/>
                  <a:pt x="924" y="71"/>
                  <a:pt x="925" y="70"/>
                </a:cubicBezTo>
                <a:cubicBezTo>
                  <a:pt x="925" y="69"/>
                  <a:pt x="926" y="70"/>
                  <a:pt x="927" y="70"/>
                </a:cubicBezTo>
                <a:cubicBezTo>
                  <a:pt x="934" y="70"/>
                  <a:pt x="931" y="70"/>
                  <a:pt x="933" y="68"/>
                </a:cubicBezTo>
                <a:cubicBezTo>
                  <a:pt x="934" y="67"/>
                  <a:pt x="933" y="67"/>
                  <a:pt x="932" y="67"/>
                </a:cubicBezTo>
                <a:cubicBezTo>
                  <a:pt x="931" y="67"/>
                  <a:pt x="931" y="67"/>
                  <a:pt x="931" y="66"/>
                </a:cubicBezTo>
                <a:cubicBezTo>
                  <a:pt x="932" y="66"/>
                  <a:pt x="936" y="64"/>
                  <a:pt x="936" y="64"/>
                </a:cubicBezTo>
                <a:cubicBezTo>
                  <a:pt x="936" y="64"/>
                  <a:pt x="934" y="63"/>
                  <a:pt x="934" y="62"/>
                </a:cubicBezTo>
                <a:cubicBezTo>
                  <a:pt x="933" y="62"/>
                  <a:pt x="930" y="62"/>
                  <a:pt x="929" y="62"/>
                </a:cubicBezTo>
                <a:cubicBezTo>
                  <a:pt x="929" y="62"/>
                  <a:pt x="928" y="60"/>
                  <a:pt x="928" y="60"/>
                </a:cubicBezTo>
                <a:cubicBezTo>
                  <a:pt x="923" y="59"/>
                  <a:pt x="923" y="59"/>
                  <a:pt x="923" y="59"/>
                </a:cubicBezTo>
                <a:cubicBezTo>
                  <a:pt x="921" y="59"/>
                  <a:pt x="912" y="61"/>
                  <a:pt x="909" y="60"/>
                </a:cubicBezTo>
                <a:cubicBezTo>
                  <a:pt x="908" y="60"/>
                  <a:pt x="904" y="60"/>
                  <a:pt x="904" y="60"/>
                </a:cubicBezTo>
                <a:cubicBezTo>
                  <a:pt x="904" y="60"/>
                  <a:pt x="899" y="61"/>
                  <a:pt x="894" y="61"/>
                </a:cubicBezTo>
                <a:cubicBezTo>
                  <a:pt x="893" y="61"/>
                  <a:pt x="891" y="61"/>
                  <a:pt x="891" y="62"/>
                </a:cubicBezTo>
                <a:cubicBezTo>
                  <a:pt x="889" y="62"/>
                  <a:pt x="887" y="63"/>
                  <a:pt x="886" y="61"/>
                </a:cubicBezTo>
                <a:cubicBezTo>
                  <a:pt x="884" y="60"/>
                  <a:pt x="883" y="61"/>
                  <a:pt x="882" y="62"/>
                </a:cubicBezTo>
                <a:cubicBezTo>
                  <a:pt x="882" y="61"/>
                  <a:pt x="879" y="62"/>
                  <a:pt x="878" y="61"/>
                </a:cubicBezTo>
                <a:cubicBezTo>
                  <a:pt x="877" y="61"/>
                  <a:pt x="875" y="61"/>
                  <a:pt x="874" y="61"/>
                </a:cubicBezTo>
                <a:cubicBezTo>
                  <a:pt x="874" y="62"/>
                  <a:pt x="873" y="62"/>
                  <a:pt x="873" y="62"/>
                </a:cubicBezTo>
                <a:cubicBezTo>
                  <a:pt x="872" y="64"/>
                  <a:pt x="872" y="63"/>
                  <a:pt x="871" y="63"/>
                </a:cubicBezTo>
                <a:cubicBezTo>
                  <a:pt x="872" y="62"/>
                  <a:pt x="874" y="61"/>
                  <a:pt x="874" y="60"/>
                </a:cubicBezTo>
                <a:cubicBezTo>
                  <a:pt x="874" y="59"/>
                  <a:pt x="872" y="59"/>
                  <a:pt x="870" y="58"/>
                </a:cubicBezTo>
                <a:cubicBezTo>
                  <a:pt x="874" y="58"/>
                  <a:pt x="875" y="58"/>
                  <a:pt x="878" y="57"/>
                </a:cubicBezTo>
                <a:cubicBezTo>
                  <a:pt x="880" y="56"/>
                  <a:pt x="872" y="54"/>
                  <a:pt x="872" y="54"/>
                </a:cubicBezTo>
                <a:cubicBezTo>
                  <a:pt x="871" y="54"/>
                  <a:pt x="871" y="51"/>
                  <a:pt x="870" y="52"/>
                </a:cubicBezTo>
                <a:cubicBezTo>
                  <a:pt x="864" y="52"/>
                  <a:pt x="864" y="52"/>
                  <a:pt x="864" y="52"/>
                </a:cubicBezTo>
                <a:cubicBezTo>
                  <a:pt x="864" y="52"/>
                  <a:pt x="860" y="52"/>
                  <a:pt x="859" y="52"/>
                </a:cubicBezTo>
                <a:close/>
                <a:moveTo>
                  <a:pt x="903" y="122"/>
                </a:moveTo>
                <a:cubicBezTo>
                  <a:pt x="903" y="122"/>
                  <a:pt x="901" y="121"/>
                  <a:pt x="902" y="121"/>
                </a:cubicBezTo>
                <a:cubicBezTo>
                  <a:pt x="903" y="118"/>
                  <a:pt x="904" y="118"/>
                  <a:pt x="904" y="118"/>
                </a:cubicBezTo>
                <a:cubicBezTo>
                  <a:pt x="904" y="118"/>
                  <a:pt x="906" y="118"/>
                  <a:pt x="906" y="119"/>
                </a:cubicBezTo>
                <a:cubicBezTo>
                  <a:pt x="910" y="120"/>
                  <a:pt x="904" y="122"/>
                  <a:pt x="903" y="122"/>
                </a:cubicBezTo>
                <a:close/>
                <a:moveTo>
                  <a:pt x="974" y="357"/>
                </a:moveTo>
                <a:cubicBezTo>
                  <a:pt x="973" y="359"/>
                  <a:pt x="972" y="359"/>
                  <a:pt x="974" y="361"/>
                </a:cubicBezTo>
                <a:cubicBezTo>
                  <a:pt x="976" y="361"/>
                  <a:pt x="976" y="361"/>
                  <a:pt x="976" y="361"/>
                </a:cubicBezTo>
                <a:cubicBezTo>
                  <a:pt x="978" y="361"/>
                  <a:pt x="979" y="357"/>
                  <a:pt x="982" y="355"/>
                </a:cubicBezTo>
                <a:cubicBezTo>
                  <a:pt x="987" y="349"/>
                  <a:pt x="986" y="345"/>
                  <a:pt x="984" y="346"/>
                </a:cubicBezTo>
                <a:cubicBezTo>
                  <a:pt x="984" y="345"/>
                  <a:pt x="986" y="343"/>
                  <a:pt x="983" y="343"/>
                </a:cubicBezTo>
                <a:cubicBezTo>
                  <a:pt x="983" y="343"/>
                  <a:pt x="978" y="346"/>
                  <a:pt x="978" y="346"/>
                </a:cubicBezTo>
                <a:cubicBezTo>
                  <a:pt x="977" y="349"/>
                  <a:pt x="977" y="349"/>
                  <a:pt x="975" y="349"/>
                </a:cubicBezTo>
                <a:cubicBezTo>
                  <a:pt x="976" y="346"/>
                  <a:pt x="976" y="348"/>
                  <a:pt x="979" y="344"/>
                </a:cubicBezTo>
                <a:cubicBezTo>
                  <a:pt x="980" y="343"/>
                  <a:pt x="980" y="342"/>
                  <a:pt x="980" y="341"/>
                </a:cubicBezTo>
                <a:cubicBezTo>
                  <a:pt x="987" y="341"/>
                  <a:pt x="985" y="342"/>
                  <a:pt x="985" y="338"/>
                </a:cubicBezTo>
                <a:cubicBezTo>
                  <a:pt x="986" y="337"/>
                  <a:pt x="984" y="339"/>
                  <a:pt x="981" y="337"/>
                </a:cubicBezTo>
                <a:cubicBezTo>
                  <a:pt x="977" y="336"/>
                  <a:pt x="978" y="340"/>
                  <a:pt x="977" y="339"/>
                </a:cubicBezTo>
                <a:cubicBezTo>
                  <a:pt x="976" y="339"/>
                  <a:pt x="978" y="337"/>
                  <a:pt x="978" y="336"/>
                </a:cubicBezTo>
                <a:cubicBezTo>
                  <a:pt x="978" y="334"/>
                  <a:pt x="978" y="335"/>
                  <a:pt x="981" y="333"/>
                </a:cubicBezTo>
                <a:cubicBezTo>
                  <a:pt x="983" y="332"/>
                  <a:pt x="984" y="333"/>
                  <a:pt x="983" y="330"/>
                </a:cubicBezTo>
                <a:cubicBezTo>
                  <a:pt x="983" y="329"/>
                  <a:pt x="978" y="327"/>
                  <a:pt x="977" y="328"/>
                </a:cubicBezTo>
                <a:cubicBezTo>
                  <a:pt x="976" y="329"/>
                  <a:pt x="976" y="329"/>
                  <a:pt x="975" y="329"/>
                </a:cubicBezTo>
                <a:cubicBezTo>
                  <a:pt x="976" y="328"/>
                  <a:pt x="976" y="326"/>
                  <a:pt x="974" y="326"/>
                </a:cubicBezTo>
                <a:cubicBezTo>
                  <a:pt x="970" y="326"/>
                  <a:pt x="971" y="330"/>
                  <a:pt x="973" y="329"/>
                </a:cubicBezTo>
                <a:cubicBezTo>
                  <a:pt x="971" y="331"/>
                  <a:pt x="971" y="328"/>
                  <a:pt x="967" y="331"/>
                </a:cubicBezTo>
                <a:cubicBezTo>
                  <a:pt x="968" y="330"/>
                  <a:pt x="970" y="329"/>
                  <a:pt x="970" y="328"/>
                </a:cubicBezTo>
                <a:cubicBezTo>
                  <a:pt x="970" y="327"/>
                  <a:pt x="969" y="326"/>
                  <a:pt x="967" y="328"/>
                </a:cubicBezTo>
                <a:cubicBezTo>
                  <a:pt x="964" y="330"/>
                  <a:pt x="962" y="325"/>
                  <a:pt x="965" y="325"/>
                </a:cubicBezTo>
                <a:cubicBezTo>
                  <a:pt x="971" y="325"/>
                  <a:pt x="970" y="321"/>
                  <a:pt x="963" y="322"/>
                </a:cubicBezTo>
                <a:cubicBezTo>
                  <a:pt x="965" y="319"/>
                  <a:pt x="964" y="320"/>
                  <a:pt x="961" y="321"/>
                </a:cubicBezTo>
                <a:cubicBezTo>
                  <a:pt x="960" y="321"/>
                  <a:pt x="961" y="323"/>
                  <a:pt x="958" y="324"/>
                </a:cubicBezTo>
                <a:cubicBezTo>
                  <a:pt x="956" y="324"/>
                  <a:pt x="956" y="326"/>
                  <a:pt x="955" y="326"/>
                </a:cubicBezTo>
                <a:cubicBezTo>
                  <a:pt x="958" y="322"/>
                  <a:pt x="958" y="322"/>
                  <a:pt x="958" y="322"/>
                </a:cubicBezTo>
                <a:cubicBezTo>
                  <a:pt x="961" y="319"/>
                  <a:pt x="961" y="319"/>
                  <a:pt x="961" y="319"/>
                </a:cubicBezTo>
                <a:cubicBezTo>
                  <a:pt x="965" y="315"/>
                  <a:pt x="965" y="315"/>
                  <a:pt x="965" y="315"/>
                </a:cubicBezTo>
                <a:cubicBezTo>
                  <a:pt x="967" y="313"/>
                  <a:pt x="967" y="313"/>
                  <a:pt x="967" y="313"/>
                </a:cubicBezTo>
                <a:cubicBezTo>
                  <a:pt x="970" y="312"/>
                  <a:pt x="970" y="312"/>
                  <a:pt x="970" y="312"/>
                </a:cubicBezTo>
                <a:cubicBezTo>
                  <a:pt x="970" y="311"/>
                  <a:pt x="972" y="310"/>
                  <a:pt x="971" y="309"/>
                </a:cubicBezTo>
                <a:cubicBezTo>
                  <a:pt x="969" y="309"/>
                  <a:pt x="969" y="309"/>
                  <a:pt x="969" y="309"/>
                </a:cubicBezTo>
                <a:cubicBezTo>
                  <a:pt x="970" y="307"/>
                  <a:pt x="970" y="307"/>
                  <a:pt x="970" y="307"/>
                </a:cubicBezTo>
                <a:cubicBezTo>
                  <a:pt x="975" y="308"/>
                  <a:pt x="975" y="308"/>
                  <a:pt x="975" y="308"/>
                </a:cubicBezTo>
                <a:cubicBezTo>
                  <a:pt x="975" y="308"/>
                  <a:pt x="976" y="305"/>
                  <a:pt x="976" y="305"/>
                </a:cubicBezTo>
                <a:cubicBezTo>
                  <a:pt x="973" y="304"/>
                  <a:pt x="974" y="304"/>
                  <a:pt x="971" y="305"/>
                </a:cubicBezTo>
                <a:cubicBezTo>
                  <a:pt x="969" y="304"/>
                  <a:pt x="970" y="304"/>
                  <a:pt x="967" y="306"/>
                </a:cubicBezTo>
                <a:cubicBezTo>
                  <a:pt x="967" y="306"/>
                  <a:pt x="963" y="306"/>
                  <a:pt x="963" y="307"/>
                </a:cubicBezTo>
                <a:cubicBezTo>
                  <a:pt x="961" y="309"/>
                  <a:pt x="960" y="312"/>
                  <a:pt x="958" y="313"/>
                </a:cubicBezTo>
                <a:cubicBezTo>
                  <a:pt x="957" y="313"/>
                  <a:pt x="953" y="313"/>
                  <a:pt x="953" y="314"/>
                </a:cubicBezTo>
                <a:cubicBezTo>
                  <a:pt x="953" y="316"/>
                  <a:pt x="953" y="316"/>
                  <a:pt x="953" y="316"/>
                </a:cubicBezTo>
                <a:cubicBezTo>
                  <a:pt x="951" y="318"/>
                  <a:pt x="951" y="317"/>
                  <a:pt x="950" y="319"/>
                </a:cubicBezTo>
                <a:cubicBezTo>
                  <a:pt x="946" y="323"/>
                  <a:pt x="946" y="323"/>
                  <a:pt x="946" y="323"/>
                </a:cubicBezTo>
                <a:cubicBezTo>
                  <a:pt x="943" y="326"/>
                  <a:pt x="945" y="327"/>
                  <a:pt x="945" y="328"/>
                </a:cubicBezTo>
                <a:cubicBezTo>
                  <a:pt x="944" y="327"/>
                  <a:pt x="944" y="327"/>
                  <a:pt x="943" y="327"/>
                </a:cubicBezTo>
                <a:cubicBezTo>
                  <a:pt x="940" y="328"/>
                  <a:pt x="938" y="330"/>
                  <a:pt x="942" y="331"/>
                </a:cubicBezTo>
                <a:cubicBezTo>
                  <a:pt x="942" y="331"/>
                  <a:pt x="943" y="331"/>
                  <a:pt x="943" y="332"/>
                </a:cubicBezTo>
                <a:cubicBezTo>
                  <a:pt x="941" y="332"/>
                  <a:pt x="941" y="332"/>
                  <a:pt x="941" y="332"/>
                </a:cubicBezTo>
                <a:cubicBezTo>
                  <a:pt x="940" y="333"/>
                  <a:pt x="939" y="329"/>
                  <a:pt x="937" y="333"/>
                </a:cubicBezTo>
                <a:cubicBezTo>
                  <a:pt x="936" y="334"/>
                  <a:pt x="935" y="336"/>
                  <a:pt x="933" y="337"/>
                </a:cubicBezTo>
                <a:cubicBezTo>
                  <a:pt x="935" y="334"/>
                  <a:pt x="928" y="338"/>
                  <a:pt x="929" y="340"/>
                </a:cubicBezTo>
                <a:cubicBezTo>
                  <a:pt x="929" y="341"/>
                  <a:pt x="930" y="339"/>
                  <a:pt x="931" y="339"/>
                </a:cubicBezTo>
                <a:cubicBezTo>
                  <a:pt x="933" y="339"/>
                  <a:pt x="934" y="339"/>
                  <a:pt x="935" y="339"/>
                </a:cubicBezTo>
                <a:cubicBezTo>
                  <a:pt x="933" y="340"/>
                  <a:pt x="932" y="341"/>
                  <a:pt x="930" y="342"/>
                </a:cubicBezTo>
                <a:cubicBezTo>
                  <a:pt x="930" y="343"/>
                  <a:pt x="925" y="346"/>
                  <a:pt x="925" y="346"/>
                </a:cubicBezTo>
                <a:cubicBezTo>
                  <a:pt x="925" y="348"/>
                  <a:pt x="924" y="349"/>
                  <a:pt x="929" y="350"/>
                </a:cubicBezTo>
                <a:cubicBezTo>
                  <a:pt x="931" y="350"/>
                  <a:pt x="934" y="348"/>
                  <a:pt x="939" y="349"/>
                </a:cubicBezTo>
                <a:cubicBezTo>
                  <a:pt x="941" y="350"/>
                  <a:pt x="946" y="350"/>
                  <a:pt x="949" y="350"/>
                </a:cubicBezTo>
                <a:cubicBezTo>
                  <a:pt x="953" y="349"/>
                  <a:pt x="953" y="349"/>
                  <a:pt x="953" y="349"/>
                </a:cubicBezTo>
                <a:cubicBezTo>
                  <a:pt x="955" y="348"/>
                  <a:pt x="956" y="348"/>
                  <a:pt x="957" y="347"/>
                </a:cubicBezTo>
                <a:cubicBezTo>
                  <a:pt x="957" y="348"/>
                  <a:pt x="956" y="349"/>
                  <a:pt x="955" y="349"/>
                </a:cubicBezTo>
                <a:cubicBezTo>
                  <a:pt x="952" y="350"/>
                  <a:pt x="956" y="351"/>
                  <a:pt x="958" y="351"/>
                </a:cubicBezTo>
                <a:cubicBezTo>
                  <a:pt x="959" y="351"/>
                  <a:pt x="960" y="349"/>
                  <a:pt x="961" y="349"/>
                </a:cubicBezTo>
                <a:cubicBezTo>
                  <a:pt x="963" y="349"/>
                  <a:pt x="962" y="349"/>
                  <a:pt x="964" y="348"/>
                </a:cubicBezTo>
                <a:cubicBezTo>
                  <a:pt x="964" y="349"/>
                  <a:pt x="964" y="349"/>
                  <a:pt x="964" y="349"/>
                </a:cubicBezTo>
                <a:cubicBezTo>
                  <a:pt x="963" y="349"/>
                  <a:pt x="961" y="350"/>
                  <a:pt x="961" y="350"/>
                </a:cubicBezTo>
                <a:cubicBezTo>
                  <a:pt x="959" y="354"/>
                  <a:pt x="960" y="353"/>
                  <a:pt x="955" y="355"/>
                </a:cubicBezTo>
                <a:cubicBezTo>
                  <a:pt x="954" y="355"/>
                  <a:pt x="954" y="355"/>
                  <a:pt x="953" y="355"/>
                </a:cubicBezTo>
                <a:cubicBezTo>
                  <a:pt x="952" y="357"/>
                  <a:pt x="952" y="358"/>
                  <a:pt x="955" y="358"/>
                </a:cubicBezTo>
                <a:cubicBezTo>
                  <a:pt x="957" y="357"/>
                  <a:pt x="958" y="359"/>
                  <a:pt x="962" y="354"/>
                </a:cubicBezTo>
                <a:cubicBezTo>
                  <a:pt x="966" y="349"/>
                  <a:pt x="967" y="353"/>
                  <a:pt x="970" y="349"/>
                </a:cubicBezTo>
                <a:cubicBezTo>
                  <a:pt x="972" y="346"/>
                  <a:pt x="972" y="346"/>
                  <a:pt x="972" y="346"/>
                </a:cubicBezTo>
                <a:cubicBezTo>
                  <a:pt x="973" y="348"/>
                  <a:pt x="972" y="350"/>
                  <a:pt x="971" y="352"/>
                </a:cubicBezTo>
                <a:cubicBezTo>
                  <a:pt x="971" y="353"/>
                  <a:pt x="968" y="357"/>
                  <a:pt x="968" y="358"/>
                </a:cubicBezTo>
                <a:cubicBezTo>
                  <a:pt x="969" y="358"/>
                  <a:pt x="972" y="358"/>
                  <a:pt x="972" y="357"/>
                </a:cubicBezTo>
                <a:cubicBezTo>
                  <a:pt x="973" y="357"/>
                  <a:pt x="973" y="356"/>
                  <a:pt x="974" y="355"/>
                </a:cubicBezTo>
                <a:cubicBezTo>
                  <a:pt x="974" y="355"/>
                  <a:pt x="974" y="356"/>
                  <a:pt x="974" y="357"/>
                </a:cubicBezTo>
                <a:close/>
                <a:moveTo>
                  <a:pt x="980" y="350"/>
                </a:moveTo>
                <a:cubicBezTo>
                  <a:pt x="980" y="349"/>
                  <a:pt x="982" y="348"/>
                  <a:pt x="983" y="347"/>
                </a:cubicBezTo>
                <a:cubicBezTo>
                  <a:pt x="981" y="349"/>
                  <a:pt x="981" y="350"/>
                  <a:pt x="979" y="351"/>
                </a:cubicBezTo>
                <a:cubicBezTo>
                  <a:pt x="979" y="350"/>
                  <a:pt x="980" y="350"/>
                  <a:pt x="980" y="350"/>
                </a:cubicBezTo>
                <a:close/>
                <a:moveTo>
                  <a:pt x="1003" y="148"/>
                </a:moveTo>
                <a:cubicBezTo>
                  <a:pt x="1002" y="148"/>
                  <a:pt x="1002" y="147"/>
                  <a:pt x="1001" y="147"/>
                </a:cubicBezTo>
                <a:cubicBezTo>
                  <a:pt x="1001" y="148"/>
                  <a:pt x="1002" y="148"/>
                  <a:pt x="1002" y="149"/>
                </a:cubicBezTo>
                <a:cubicBezTo>
                  <a:pt x="1000" y="150"/>
                  <a:pt x="999" y="150"/>
                  <a:pt x="997" y="150"/>
                </a:cubicBezTo>
                <a:cubicBezTo>
                  <a:pt x="996" y="150"/>
                  <a:pt x="996" y="150"/>
                  <a:pt x="996" y="149"/>
                </a:cubicBezTo>
                <a:cubicBezTo>
                  <a:pt x="995" y="149"/>
                  <a:pt x="995" y="149"/>
                  <a:pt x="995" y="149"/>
                </a:cubicBezTo>
                <a:cubicBezTo>
                  <a:pt x="995" y="150"/>
                  <a:pt x="995" y="150"/>
                  <a:pt x="994" y="151"/>
                </a:cubicBezTo>
                <a:cubicBezTo>
                  <a:pt x="995" y="151"/>
                  <a:pt x="994" y="151"/>
                  <a:pt x="996" y="152"/>
                </a:cubicBezTo>
                <a:cubicBezTo>
                  <a:pt x="996" y="153"/>
                  <a:pt x="993" y="153"/>
                  <a:pt x="993" y="153"/>
                </a:cubicBezTo>
                <a:cubicBezTo>
                  <a:pt x="991" y="152"/>
                  <a:pt x="991" y="153"/>
                  <a:pt x="990" y="152"/>
                </a:cubicBezTo>
                <a:cubicBezTo>
                  <a:pt x="990" y="152"/>
                  <a:pt x="990" y="152"/>
                  <a:pt x="990" y="153"/>
                </a:cubicBezTo>
                <a:cubicBezTo>
                  <a:pt x="991" y="153"/>
                  <a:pt x="992" y="153"/>
                  <a:pt x="992" y="154"/>
                </a:cubicBezTo>
                <a:cubicBezTo>
                  <a:pt x="992" y="156"/>
                  <a:pt x="991" y="155"/>
                  <a:pt x="990" y="155"/>
                </a:cubicBezTo>
                <a:cubicBezTo>
                  <a:pt x="989" y="155"/>
                  <a:pt x="988" y="157"/>
                  <a:pt x="987" y="157"/>
                </a:cubicBezTo>
                <a:cubicBezTo>
                  <a:pt x="985" y="157"/>
                  <a:pt x="984" y="157"/>
                  <a:pt x="983" y="155"/>
                </a:cubicBezTo>
                <a:cubicBezTo>
                  <a:pt x="983" y="157"/>
                  <a:pt x="983" y="158"/>
                  <a:pt x="981" y="158"/>
                </a:cubicBezTo>
                <a:cubicBezTo>
                  <a:pt x="981" y="160"/>
                  <a:pt x="981" y="161"/>
                  <a:pt x="979" y="163"/>
                </a:cubicBezTo>
                <a:cubicBezTo>
                  <a:pt x="979" y="164"/>
                  <a:pt x="979" y="164"/>
                  <a:pt x="977" y="164"/>
                </a:cubicBezTo>
                <a:cubicBezTo>
                  <a:pt x="976" y="164"/>
                  <a:pt x="976" y="164"/>
                  <a:pt x="975" y="162"/>
                </a:cubicBezTo>
                <a:cubicBezTo>
                  <a:pt x="975" y="162"/>
                  <a:pt x="975" y="162"/>
                  <a:pt x="975" y="162"/>
                </a:cubicBezTo>
                <a:cubicBezTo>
                  <a:pt x="974" y="163"/>
                  <a:pt x="972" y="163"/>
                  <a:pt x="973" y="161"/>
                </a:cubicBezTo>
                <a:cubicBezTo>
                  <a:pt x="973" y="161"/>
                  <a:pt x="973" y="161"/>
                  <a:pt x="973" y="161"/>
                </a:cubicBezTo>
                <a:cubicBezTo>
                  <a:pt x="972" y="161"/>
                  <a:pt x="972" y="162"/>
                  <a:pt x="971" y="162"/>
                </a:cubicBezTo>
                <a:cubicBezTo>
                  <a:pt x="970" y="162"/>
                  <a:pt x="970" y="162"/>
                  <a:pt x="970" y="160"/>
                </a:cubicBezTo>
                <a:cubicBezTo>
                  <a:pt x="969" y="160"/>
                  <a:pt x="969" y="159"/>
                  <a:pt x="970" y="158"/>
                </a:cubicBezTo>
                <a:cubicBezTo>
                  <a:pt x="970" y="158"/>
                  <a:pt x="968" y="157"/>
                  <a:pt x="967" y="156"/>
                </a:cubicBezTo>
                <a:cubicBezTo>
                  <a:pt x="965" y="154"/>
                  <a:pt x="969" y="154"/>
                  <a:pt x="969" y="153"/>
                </a:cubicBezTo>
                <a:cubicBezTo>
                  <a:pt x="968" y="153"/>
                  <a:pt x="966" y="154"/>
                  <a:pt x="964" y="152"/>
                </a:cubicBezTo>
                <a:cubicBezTo>
                  <a:pt x="963" y="151"/>
                  <a:pt x="964" y="151"/>
                  <a:pt x="964" y="150"/>
                </a:cubicBezTo>
                <a:cubicBezTo>
                  <a:pt x="963" y="150"/>
                  <a:pt x="963" y="151"/>
                  <a:pt x="962" y="151"/>
                </a:cubicBezTo>
                <a:cubicBezTo>
                  <a:pt x="961" y="150"/>
                  <a:pt x="963" y="148"/>
                  <a:pt x="961" y="148"/>
                </a:cubicBezTo>
                <a:cubicBezTo>
                  <a:pt x="960" y="148"/>
                  <a:pt x="959" y="149"/>
                  <a:pt x="959" y="149"/>
                </a:cubicBezTo>
                <a:cubicBezTo>
                  <a:pt x="958" y="150"/>
                  <a:pt x="956" y="150"/>
                  <a:pt x="955" y="149"/>
                </a:cubicBezTo>
                <a:cubicBezTo>
                  <a:pt x="954" y="149"/>
                  <a:pt x="954" y="148"/>
                  <a:pt x="953" y="148"/>
                </a:cubicBezTo>
                <a:cubicBezTo>
                  <a:pt x="954" y="148"/>
                  <a:pt x="954" y="148"/>
                  <a:pt x="954" y="148"/>
                </a:cubicBezTo>
                <a:cubicBezTo>
                  <a:pt x="953" y="151"/>
                  <a:pt x="954" y="150"/>
                  <a:pt x="955" y="151"/>
                </a:cubicBezTo>
                <a:cubicBezTo>
                  <a:pt x="956" y="152"/>
                  <a:pt x="956" y="152"/>
                  <a:pt x="955" y="154"/>
                </a:cubicBezTo>
                <a:cubicBezTo>
                  <a:pt x="954" y="154"/>
                  <a:pt x="952" y="154"/>
                  <a:pt x="952" y="154"/>
                </a:cubicBezTo>
                <a:cubicBezTo>
                  <a:pt x="950" y="153"/>
                  <a:pt x="950" y="153"/>
                  <a:pt x="950" y="153"/>
                </a:cubicBezTo>
                <a:cubicBezTo>
                  <a:pt x="948" y="152"/>
                  <a:pt x="949" y="152"/>
                  <a:pt x="947" y="151"/>
                </a:cubicBezTo>
                <a:cubicBezTo>
                  <a:pt x="946" y="151"/>
                  <a:pt x="946" y="151"/>
                  <a:pt x="946" y="151"/>
                </a:cubicBezTo>
                <a:cubicBezTo>
                  <a:pt x="947" y="151"/>
                  <a:pt x="947" y="152"/>
                  <a:pt x="948" y="153"/>
                </a:cubicBezTo>
                <a:cubicBezTo>
                  <a:pt x="948" y="153"/>
                  <a:pt x="948" y="154"/>
                  <a:pt x="948" y="154"/>
                </a:cubicBezTo>
                <a:cubicBezTo>
                  <a:pt x="948" y="157"/>
                  <a:pt x="950" y="155"/>
                  <a:pt x="951" y="155"/>
                </a:cubicBezTo>
                <a:cubicBezTo>
                  <a:pt x="953" y="155"/>
                  <a:pt x="953" y="155"/>
                  <a:pt x="953" y="158"/>
                </a:cubicBezTo>
                <a:cubicBezTo>
                  <a:pt x="954" y="159"/>
                  <a:pt x="952" y="159"/>
                  <a:pt x="951" y="160"/>
                </a:cubicBezTo>
                <a:cubicBezTo>
                  <a:pt x="953" y="161"/>
                  <a:pt x="954" y="161"/>
                  <a:pt x="953" y="163"/>
                </a:cubicBezTo>
                <a:cubicBezTo>
                  <a:pt x="953" y="163"/>
                  <a:pt x="953" y="163"/>
                  <a:pt x="953" y="163"/>
                </a:cubicBezTo>
                <a:cubicBezTo>
                  <a:pt x="955" y="163"/>
                  <a:pt x="956" y="163"/>
                  <a:pt x="956" y="165"/>
                </a:cubicBezTo>
                <a:cubicBezTo>
                  <a:pt x="957" y="165"/>
                  <a:pt x="958" y="165"/>
                  <a:pt x="958" y="164"/>
                </a:cubicBezTo>
                <a:cubicBezTo>
                  <a:pt x="958" y="163"/>
                  <a:pt x="960" y="164"/>
                  <a:pt x="960" y="164"/>
                </a:cubicBezTo>
                <a:cubicBezTo>
                  <a:pt x="961" y="165"/>
                  <a:pt x="961" y="165"/>
                  <a:pt x="960" y="166"/>
                </a:cubicBezTo>
                <a:cubicBezTo>
                  <a:pt x="959" y="167"/>
                  <a:pt x="958" y="167"/>
                  <a:pt x="958" y="167"/>
                </a:cubicBezTo>
                <a:cubicBezTo>
                  <a:pt x="958" y="169"/>
                  <a:pt x="960" y="167"/>
                  <a:pt x="961" y="167"/>
                </a:cubicBezTo>
                <a:cubicBezTo>
                  <a:pt x="963" y="167"/>
                  <a:pt x="962" y="169"/>
                  <a:pt x="959" y="170"/>
                </a:cubicBezTo>
                <a:cubicBezTo>
                  <a:pt x="959" y="171"/>
                  <a:pt x="959" y="171"/>
                  <a:pt x="959" y="171"/>
                </a:cubicBezTo>
                <a:cubicBezTo>
                  <a:pt x="959" y="171"/>
                  <a:pt x="960" y="171"/>
                  <a:pt x="960" y="171"/>
                </a:cubicBezTo>
                <a:cubicBezTo>
                  <a:pt x="960" y="171"/>
                  <a:pt x="961" y="171"/>
                  <a:pt x="961" y="171"/>
                </a:cubicBezTo>
                <a:cubicBezTo>
                  <a:pt x="963" y="173"/>
                  <a:pt x="964" y="173"/>
                  <a:pt x="961" y="174"/>
                </a:cubicBezTo>
                <a:cubicBezTo>
                  <a:pt x="961" y="175"/>
                  <a:pt x="961" y="175"/>
                  <a:pt x="961" y="175"/>
                </a:cubicBezTo>
                <a:cubicBezTo>
                  <a:pt x="961" y="175"/>
                  <a:pt x="962" y="176"/>
                  <a:pt x="962" y="176"/>
                </a:cubicBezTo>
                <a:cubicBezTo>
                  <a:pt x="963" y="177"/>
                  <a:pt x="960" y="181"/>
                  <a:pt x="958" y="181"/>
                </a:cubicBezTo>
                <a:cubicBezTo>
                  <a:pt x="957" y="181"/>
                  <a:pt x="958" y="179"/>
                  <a:pt x="958" y="177"/>
                </a:cubicBezTo>
                <a:cubicBezTo>
                  <a:pt x="958" y="179"/>
                  <a:pt x="957" y="180"/>
                  <a:pt x="956" y="181"/>
                </a:cubicBezTo>
                <a:cubicBezTo>
                  <a:pt x="957" y="185"/>
                  <a:pt x="957" y="185"/>
                  <a:pt x="957" y="185"/>
                </a:cubicBezTo>
                <a:cubicBezTo>
                  <a:pt x="957" y="186"/>
                  <a:pt x="955" y="185"/>
                  <a:pt x="954" y="185"/>
                </a:cubicBezTo>
                <a:cubicBezTo>
                  <a:pt x="952" y="184"/>
                  <a:pt x="952" y="184"/>
                  <a:pt x="950" y="185"/>
                </a:cubicBezTo>
                <a:cubicBezTo>
                  <a:pt x="952" y="184"/>
                  <a:pt x="952" y="184"/>
                  <a:pt x="953" y="186"/>
                </a:cubicBezTo>
                <a:cubicBezTo>
                  <a:pt x="954" y="186"/>
                  <a:pt x="950" y="188"/>
                  <a:pt x="949" y="188"/>
                </a:cubicBezTo>
                <a:cubicBezTo>
                  <a:pt x="948" y="186"/>
                  <a:pt x="948" y="187"/>
                  <a:pt x="950" y="186"/>
                </a:cubicBezTo>
                <a:cubicBezTo>
                  <a:pt x="949" y="186"/>
                  <a:pt x="948" y="184"/>
                  <a:pt x="948" y="183"/>
                </a:cubicBezTo>
                <a:cubicBezTo>
                  <a:pt x="947" y="183"/>
                  <a:pt x="947" y="183"/>
                  <a:pt x="947" y="183"/>
                </a:cubicBezTo>
                <a:cubicBezTo>
                  <a:pt x="946" y="184"/>
                  <a:pt x="945" y="185"/>
                  <a:pt x="944" y="183"/>
                </a:cubicBezTo>
                <a:cubicBezTo>
                  <a:pt x="943" y="182"/>
                  <a:pt x="943" y="183"/>
                  <a:pt x="942" y="182"/>
                </a:cubicBezTo>
                <a:cubicBezTo>
                  <a:pt x="941" y="182"/>
                  <a:pt x="941" y="181"/>
                  <a:pt x="941" y="180"/>
                </a:cubicBezTo>
                <a:cubicBezTo>
                  <a:pt x="938" y="180"/>
                  <a:pt x="938" y="177"/>
                  <a:pt x="936" y="176"/>
                </a:cubicBezTo>
                <a:cubicBezTo>
                  <a:pt x="936" y="177"/>
                  <a:pt x="937" y="179"/>
                  <a:pt x="936" y="179"/>
                </a:cubicBezTo>
                <a:cubicBezTo>
                  <a:pt x="932" y="178"/>
                  <a:pt x="932" y="175"/>
                  <a:pt x="930" y="175"/>
                </a:cubicBezTo>
                <a:cubicBezTo>
                  <a:pt x="930" y="175"/>
                  <a:pt x="929" y="176"/>
                  <a:pt x="929" y="176"/>
                </a:cubicBezTo>
                <a:cubicBezTo>
                  <a:pt x="929" y="178"/>
                  <a:pt x="929" y="178"/>
                  <a:pt x="930" y="180"/>
                </a:cubicBezTo>
                <a:cubicBezTo>
                  <a:pt x="931" y="180"/>
                  <a:pt x="935" y="183"/>
                  <a:pt x="936" y="184"/>
                </a:cubicBezTo>
                <a:cubicBezTo>
                  <a:pt x="941" y="188"/>
                  <a:pt x="938" y="187"/>
                  <a:pt x="942" y="190"/>
                </a:cubicBezTo>
                <a:cubicBezTo>
                  <a:pt x="944" y="191"/>
                  <a:pt x="941" y="192"/>
                  <a:pt x="940" y="193"/>
                </a:cubicBezTo>
                <a:cubicBezTo>
                  <a:pt x="940" y="193"/>
                  <a:pt x="941" y="195"/>
                  <a:pt x="940" y="195"/>
                </a:cubicBezTo>
                <a:cubicBezTo>
                  <a:pt x="936" y="195"/>
                  <a:pt x="936" y="196"/>
                  <a:pt x="934" y="194"/>
                </a:cubicBezTo>
                <a:cubicBezTo>
                  <a:pt x="932" y="193"/>
                  <a:pt x="932" y="193"/>
                  <a:pt x="930" y="192"/>
                </a:cubicBezTo>
                <a:cubicBezTo>
                  <a:pt x="927" y="191"/>
                  <a:pt x="927" y="191"/>
                  <a:pt x="927" y="191"/>
                </a:cubicBezTo>
                <a:cubicBezTo>
                  <a:pt x="927" y="191"/>
                  <a:pt x="924" y="191"/>
                  <a:pt x="923" y="191"/>
                </a:cubicBezTo>
                <a:cubicBezTo>
                  <a:pt x="923" y="191"/>
                  <a:pt x="920" y="190"/>
                  <a:pt x="920" y="189"/>
                </a:cubicBezTo>
                <a:cubicBezTo>
                  <a:pt x="918" y="189"/>
                  <a:pt x="917" y="188"/>
                  <a:pt x="917" y="186"/>
                </a:cubicBezTo>
                <a:cubicBezTo>
                  <a:pt x="912" y="185"/>
                  <a:pt x="915" y="186"/>
                  <a:pt x="912" y="186"/>
                </a:cubicBezTo>
                <a:cubicBezTo>
                  <a:pt x="911" y="186"/>
                  <a:pt x="909" y="184"/>
                  <a:pt x="908" y="184"/>
                </a:cubicBezTo>
                <a:cubicBezTo>
                  <a:pt x="908" y="185"/>
                  <a:pt x="908" y="185"/>
                  <a:pt x="908" y="185"/>
                </a:cubicBezTo>
                <a:cubicBezTo>
                  <a:pt x="909" y="185"/>
                  <a:pt x="910" y="185"/>
                  <a:pt x="911" y="186"/>
                </a:cubicBezTo>
                <a:cubicBezTo>
                  <a:pt x="911" y="187"/>
                  <a:pt x="912" y="188"/>
                  <a:pt x="911" y="189"/>
                </a:cubicBezTo>
                <a:cubicBezTo>
                  <a:pt x="910" y="189"/>
                  <a:pt x="910" y="189"/>
                  <a:pt x="909" y="188"/>
                </a:cubicBezTo>
                <a:cubicBezTo>
                  <a:pt x="907" y="188"/>
                  <a:pt x="906" y="187"/>
                  <a:pt x="906" y="185"/>
                </a:cubicBezTo>
                <a:cubicBezTo>
                  <a:pt x="905" y="186"/>
                  <a:pt x="904" y="186"/>
                  <a:pt x="904" y="184"/>
                </a:cubicBezTo>
                <a:cubicBezTo>
                  <a:pt x="904" y="183"/>
                  <a:pt x="907" y="183"/>
                  <a:pt x="907" y="183"/>
                </a:cubicBezTo>
                <a:cubicBezTo>
                  <a:pt x="908" y="182"/>
                  <a:pt x="908" y="182"/>
                  <a:pt x="908" y="182"/>
                </a:cubicBezTo>
                <a:cubicBezTo>
                  <a:pt x="903" y="182"/>
                  <a:pt x="904" y="183"/>
                  <a:pt x="903" y="180"/>
                </a:cubicBezTo>
                <a:cubicBezTo>
                  <a:pt x="901" y="180"/>
                  <a:pt x="901" y="180"/>
                  <a:pt x="901" y="180"/>
                </a:cubicBezTo>
                <a:cubicBezTo>
                  <a:pt x="901" y="179"/>
                  <a:pt x="901" y="178"/>
                  <a:pt x="901" y="178"/>
                </a:cubicBezTo>
                <a:cubicBezTo>
                  <a:pt x="905" y="178"/>
                  <a:pt x="904" y="179"/>
                  <a:pt x="908" y="177"/>
                </a:cubicBezTo>
                <a:cubicBezTo>
                  <a:pt x="908" y="176"/>
                  <a:pt x="908" y="176"/>
                  <a:pt x="908" y="176"/>
                </a:cubicBezTo>
                <a:cubicBezTo>
                  <a:pt x="904" y="176"/>
                  <a:pt x="906" y="178"/>
                  <a:pt x="904" y="175"/>
                </a:cubicBezTo>
                <a:cubicBezTo>
                  <a:pt x="902" y="176"/>
                  <a:pt x="902" y="176"/>
                  <a:pt x="902" y="176"/>
                </a:cubicBezTo>
                <a:cubicBezTo>
                  <a:pt x="901" y="176"/>
                  <a:pt x="900" y="174"/>
                  <a:pt x="900" y="173"/>
                </a:cubicBezTo>
                <a:cubicBezTo>
                  <a:pt x="900" y="172"/>
                  <a:pt x="898" y="170"/>
                  <a:pt x="897" y="170"/>
                </a:cubicBezTo>
                <a:cubicBezTo>
                  <a:pt x="897" y="169"/>
                  <a:pt x="899" y="167"/>
                  <a:pt x="899" y="167"/>
                </a:cubicBezTo>
                <a:cubicBezTo>
                  <a:pt x="898" y="167"/>
                  <a:pt x="898" y="167"/>
                  <a:pt x="897" y="166"/>
                </a:cubicBezTo>
                <a:cubicBezTo>
                  <a:pt x="895" y="167"/>
                  <a:pt x="895" y="167"/>
                  <a:pt x="895" y="167"/>
                </a:cubicBezTo>
                <a:cubicBezTo>
                  <a:pt x="895" y="167"/>
                  <a:pt x="892" y="170"/>
                  <a:pt x="892" y="168"/>
                </a:cubicBezTo>
                <a:cubicBezTo>
                  <a:pt x="892" y="167"/>
                  <a:pt x="893" y="167"/>
                  <a:pt x="893" y="166"/>
                </a:cubicBezTo>
                <a:cubicBezTo>
                  <a:pt x="892" y="167"/>
                  <a:pt x="889" y="167"/>
                  <a:pt x="890" y="164"/>
                </a:cubicBezTo>
                <a:cubicBezTo>
                  <a:pt x="889" y="165"/>
                  <a:pt x="889" y="165"/>
                  <a:pt x="889" y="165"/>
                </a:cubicBezTo>
                <a:cubicBezTo>
                  <a:pt x="889" y="166"/>
                  <a:pt x="889" y="168"/>
                  <a:pt x="889" y="169"/>
                </a:cubicBezTo>
                <a:cubicBezTo>
                  <a:pt x="888" y="171"/>
                  <a:pt x="882" y="167"/>
                  <a:pt x="881" y="166"/>
                </a:cubicBezTo>
                <a:cubicBezTo>
                  <a:pt x="880" y="167"/>
                  <a:pt x="879" y="169"/>
                  <a:pt x="877" y="169"/>
                </a:cubicBezTo>
                <a:cubicBezTo>
                  <a:pt x="876" y="169"/>
                  <a:pt x="874" y="170"/>
                  <a:pt x="873" y="170"/>
                </a:cubicBezTo>
                <a:cubicBezTo>
                  <a:pt x="871" y="170"/>
                  <a:pt x="872" y="172"/>
                  <a:pt x="865" y="170"/>
                </a:cubicBezTo>
                <a:cubicBezTo>
                  <a:pt x="865" y="170"/>
                  <a:pt x="862" y="168"/>
                  <a:pt x="862" y="167"/>
                </a:cubicBezTo>
                <a:cubicBezTo>
                  <a:pt x="862" y="167"/>
                  <a:pt x="862" y="167"/>
                  <a:pt x="865" y="163"/>
                </a:cubicBezTo>
                <a:cubicBezTo>
                  <a:pt x="869" y="159"/>
                  <a:pt x="869" y="161"/>
                  <a:pt x="872" y="160"/>
                </a:cubicBezTo>
                <a:cubicBezTo>
                  <a:pt x="872" y="159"/>
                  <a:pt x="872" y="159"/>
                  <a:pt x="872" y="159"/>
                </a:cubicBezTo>
                <a:cubicBezTo>
                  <a:pt x="872" y="159"/>
                  <a:pt x="874" y="157"/>
                  <a:pt x="875" y="157"/>
                </a:cubicBezTo>
                <a:cubicBezTo>
                  <a:pt x="878" y="158"/>
                  <a:pt x="881" y="159"/>
                  <a:pt x="885" y="160"/>
                </a:cubicBezTo>
                <a:cubicBezTo>
                  <a:pt x="887" y="158"/>
                  <a:pt x="886" y="159"/>
                  <a:pt x="888" y="160"/>
                </a:cubicBezTo>
                <a:cubicBezTo>
                  <a:pt x="888" y="160"/>
                  <a:pt x="893" y="158"/>
                  <a:pt x="894" y="158"/>
                </a:cubicBezTo>
                <a:cubicBezTo>
                  <a:pt x="894" y="158"/>
                  <a:pt x="894" y="158"/>
                  <a:pt x="895" y="158"/>
                </a:cubicBezTo>
                <a:cubicBezTo>
                  <a:pt x="897" y="158"/>
                  <a:pt x="898" y="157"/>
                  <a:pt x="900" y="157"/>
                </a:cubicBezTo>
                <a:cubicBezTo>
                  <a:pt x="900" y="156"/>
                  <a:pt x="902" y="157"/>
                  <a:pt x="902" y="157"/>
                </a:cubicBezTo>
                <a:cubicBezTo>
                  <a:pt x="903" y="157"/>
                  <a:pt x="903" y="156"/>
                  <a:pt x="904" y="155"/>
                </a:cubicBezTo>
                <a:cubicBezTo>
                  <a:pt x="899" y="150"/>
                  <a:pt x="900" y="152"/>
                  <a:pt x="903" y="149"/>
                </a:cubicBezTo>
                <a:cubicBezTo>
                  <a:pt x="904" y="149"/>
                  <a:pt x="907" y="148"/>
                  <a:pt x="908" y="148"/>
                </a:cubicBezTo>
                <a:cubicBezTo>
                  <a:pt x="911" y="146"/>
                  <a:pt x="911" y="146"/>
                  <a:pt x="911" y="146"/>
                </a:cubicBezTo>
                <a:cubicBezTo>
                  <a:pt x="916" y="144"/>
                  <a:pt x="916" y="144"/>
                  <a:pt x="916" y="144"/>
                </a:cubicBezTo>
                <a:cubicBezTo>
                  <a:pt x="923" y="141"/>
                  <a:pt x="923" y="141"/>
                  <a:pt x="923" y="141"/>
                </a:cubicBezTo>
                <a:cubicBezTo>
                  <a:pt x="925" y="139"/>
                  <a:pt x="925" y="139"/>
                  <a:pt x="925" y="139"/>
                </a:cubicBezTo>
                <a:cubicBezTo>
                  <a:pt x="925" y="134"/>
                  <a:pt x="924" y="136"/>
                  <a:pt x="926" y="132"/>
                </a:cubicBezTo>
                <a:cubicBezTo>
                  <a:pt x="925" y="131"/>
                  <a:pt x="925" y="131"/>
                  <a:pt x="925" y="131"/>
                </a:cubicBezTo>
                <a:cubicBezTo>
                  <a:pt x="923" y="132"/>
                  <a:pt x="923" y="131"/>
                  <a:pt x="921" y="130"/>
                </a:cubicBezTo>
                <a:cubicBezTo>
                  <a:pt x="920" y="129"/>
                  <a:pt x="923" y="127"/>
                  <a:pt x="924" y="127"/>
                </a:cubicBezTo>
                <a:cubicBezTo>
                  <a:pt x="924" y="126"/>
                  <a:pt x="923" y="126"/>
                  <a:pt x="923" y="126"/>
                </a:cubicBezTo>
                <a:cubicBezTo>
                  <a:pt x="922" y="126"/>
                  <a:pt x="922" y="126"/>
                  <a:pt x="922" y="126"/>
                </a:cubicBezTo>
                <a:cubicBezTo>
                  <a:pt x="922" y="128"/>
                  <a:pt x="922" y="128"/>
                  <a:pt x="922" y="128"/>
                </a:cubicBezTo>
                <a:cubicBezTo>
                  <a:pt x="921" y="130"/>
                  <a:pt x="921" y="129"/>
                  <a:pt x="919" y="128"/>
                </a:cubicBezTo>
                <a:cubicBezTo>
                  <a:pt x="918" y="127"/>
                  <a:pt x="918" y="124"/>
                  <a:pt x="918" y="123"/>
                </a:cubicBezTo>
                <a:cubicBezTo>
                  <a:pt x="915" y="125"/>
                  <a:pt x="915" y="125"/>
                  <a:pt x="914" y="124"/>
                </a:cubicBezTo>
                <a:cubicBezTo>
                  <a:pt x="914" y="125"/>
                  <a:pt x="914" y="125"/>
                  <a:pt x="910" y="125"/>
                </a:cubicBezTo>
                <a:cubicBezTo>
                  <a:pt x="905" y="125"/>
                  <a:pt x="906" y="126"/>
                  <a:pt x="906" y="126"/>
                </a:cubicBezTo>
                <a:cubicBezTo>
                  <a:pt x="905" y="127"/>
                  <a:pt x="901" y="126"/>
                  <a:pt x="904" y="124"/>
                </a:cubicBezTo>
                <a:cubicBezTo>
                  <a:pt x="907" y="122"/>
                  <a:pt x="904" y="122"/>
                  <a:pt x="910" y="122"/>
                </a:cubicBezTo>
                <a:cubicBezTo>
                  <a:pt x="911" y="122"/>
                  <a:pt x="914" y="121"/>
                  <a:pt x="914" y="120"/>
                </a:cubicBezTo>
                <a:cubicBezTo>
                  <a:pt x="913" y="119"/>
                  <a:pt x="913" y="120"/>
                  <a:pt x="910" y="119"/>
                </a:cubicBezTo>
                <a:cubicBezTo>
                  <a:pt x="909" y="119"/>
                  <a:pt x="910" y="118"/>
                  <a:pt x="910" y="118"/>
                </a:cubicBezTo>
                <a:cubicBezTo>
                  <a:pt x="910" y="118"/>
                  <a:pt x="907" y="118"/>
                  <a:pt x="906" y="118"/>
                </a:cubicBezTo>
                <a:cubicBezTo>
                  <a:pt x="904" y="118"/>
                  <a:pt x="905" y="117"/>
                  <a:pt x="906" y="116"/>
                </a:cubicBezTo>
                <a:cubicBezTo>
                  <a:pt x="907" y="116"/>
                  <a:pt x="908" y="116"/>
                  <a:pt x="908" y="115"/>
                </a:cubicBezTo>
                <a:cubicBezTo>
                  <a:pt x="906" y="115"/>
                  <a:pt x="906" y="115"/>
                  <a:pt x="906" y="115"/>
                </a:cubicBezTo>
                <a:cubicBezTo>
                  <a:pt x="905" y="115"/>
                  <a:pt x="903" y="115"/>
                  <a:pt x="903" y="114"/>
                </a:cubicBezTo>
                <a:cubicBezTo>
                  <a:pt x="905" y="113"/>
                  <a:pt x="905" y="113"/>
                  <a:pt x="905" y="111"/>
                </a:cubicBezTo>
                <a:cubicBezTo>
                  <a:pt x="900" y="110"/>
                  <a:pt x="899" y="111"/>
                  <a:pt x="900" y="108"/>
                </a:cubicBezTo>
                <a:cubicBezTo>
                  <a:pt x="899" y="108"/>
                  <a:pt x="897" y="108"/>
                  <a:pt x="895" y="108"/>
                </a:cubicBezTo>
                <a:cubicBezTo>
                  <a:pt x="895" y="108"/>
                  <a:pt x="895" y="110"/>
                  <a:pt x="895" y="110"/>
                </a:cubicBezTo>
                <a:cubicBezTo>
                  <a:pt x="896" y="111"/>
                  <a:pt x="898" y="110"/>
                  <a:pt x="898" y="113"/>
                </a:cubicBezTo>
                <a:cubicBezTo>
                  <a:pt x="898" y="113"/>
                  <a:pt x="896" y="114"/>
                  <a:pt x="896" y="114"/>
                </a:cubicBezTo>
                <a:cubicBezTo>
                  <a:pt x="895" y="115"/>
                  <a:pt x="894" y="114"/>
                  <a:pt x="893" y="114"/>
                </a:cubicBezTo>
                <a:cubicBezTo>
                  <a:pt x="892" y="114"/>
                  <a:pt x="891" y="116"/>
                  <a:pt x="890" y="117"/>
                </a:cubicBezTo>
                <a:cubicBezTo>
                  <a:pt x="890" y="117"/>
                  <a:pt x="886" y="116"/>
                  <a:pt x="886" y="117"/>
                </a:cubicBezTo>
                <a:cubicBezTo>
                  <a:pt x="884" y="119"/>
                  <a:pt x="882" y="118"/>
                  <a:pt x="882" y="117"/>
                </a:cubicBezTo>
                <a:cubicBezTo>
                  <a:pt x="882" y="115"/>
                  <a:pt x="887" y="116"/>
                  <a:pt x="888" y="115"/>
                </a:cubicBezTo>
                <a:cubicBezTo>
                  <a:pt x="888" y="115"/>
                  <a:pt x="889" y="114"/>
                  <a:pt x="888" y="114"/>
                </a:cubicBezTo>
                <a:cubicBezTo>
                  <a:pt x="881" y="112"/>
                  <a:pt x="881" y="112"/>
                  <a:pt x="881" y="112"/>
                </a:cubicBezTo>
                <a:cubicBezTo>
                  <a:pt x="880" y="113"/>
                  <a:pt x="880" y="113"/>
                  <a:pt x="880" y="113"/>
                </a:cubicBezTo>
                <a:cubicBezTo>
                  <a:pt x="880" y="114"/>
                  <a:pt x="881" y="115"/>
                  <a:pt x="881" y="115"/>
                </a:cubicBezTo>
                <a:cubicBezTo>
                  <a:pt x="881" y="115"/>
                  <a:pt x="881" y="115"/>
                  <a:pt x="881" y="115"/>
                </a:cubicBezTo>
                <a:cubicBezTo>
                  <a:pt x="881" y="115"/>
                  <a:pt x="881" y="115"/>
                  <a:pt x="881" y="115"/>
                </a:cubicBezTo>
                <a:cubicBezTo>
                  <a:pt x="882" y="115"/>
                  <a:pt x="882" y="115"/>
                  <a:pt x="881" y="116"/>
                </a:cubicBezTo>
                <a:cubicBezTo>
                  <a:pt x="881" y="116"/>
                  <a:pt x="881" y="116"/>
                  <a:pt x="881" y="116"/>
                </a:cubicBezTo>
                <a:cubicBezTo>
                  <a:pt x="881" y="116"/>
                  <a:pt x="881" y="116"/>
                  <a:pt x="881" y="116"/>
                </a:cubicBezTo>
                <a:cubicBezTo>
                  <a:pt x="878" y="116"/>
                  <a:pt x="878" y="115"/>
                  <a:pt x="876" y="114"/>
                </a:cubicBezTo>
                <a:cubicBezTo>
                  <a:pt x="873" y="114"/>
                  <a:pt x="873" y="114"/>
                  <a:pt x="873" y="114"/>
                </a:cubicBezTo>
                <a:cubicBezTo>
                  <a:pt x="869" y="114"/>
                  <a:pt x="869" y="114"/>
                  <a:pt x="869" y="114"/>
                </a:cubicBezTo>
                <a:cubicBezTo>
                  <a:pt x="866" y="113"/>
                  <a:pt x="866" y="113"/>
                  <a:pt x="866" y="113"/>
                </a:cubicBezTo>
                <a:cubicBezTo>
                  <a:pt x="865" y="113"/>
                  <a:pt x="859" y="114"/>
                  <a:pt x="858" y="114"/>
                </a:cubicBezTo>
                <a:cubicBezTo>
                  <a:pt x="857" y="114"/>
                  <a:pt x="855" y="113"/>
                  <a:pt x="855" y="113"/>
                </a:cubicBezTo>
                <a:cubicBezTo>
                  <a:pt x="853" y="112"/>
                  <a:pt x="850" y="112"/>
                  <a:pt x="849" y="112"/>
                </a:cubicBezTo>
                <a:cubicBezTo>
                  <a:pt x="849" y="112"/>
                  <a:pt x="846" y="113"/>
                  <a:pt x="845" y="113"/>
                </a:cubicBezTo>
                <a:cubicBezTo>
                  <a:pt x="843" y="112"/>
                  <a:pt x="843" y="112"/>
                  <a:pt x="843" y="112"/>
                </a:cubicBezTo>
                <a:cubicBezTo>
                  <a:pt x="841" y="111"/>
                  <a:pt x="841" y="109"/>
                  <a:pt x="840" y="109"/>
                </a:cubicBezTo>
                <a:cubicBezTo>
                  <a:pt x="839" y="109"/>
                  <a:pt x="840" y="110"/>
                  <a:pt x="837" y="110"/>
                </a:cubicBezTo>
                <a:cubicBezTo>
                  <a:pt x="836" y="111"/>
                  <a:pt x="836" y="111"/>
                  <a:pt x="833" y="111"/>
                </a:cubicBezTo>
                <a:cubicBezTo>
                  <a:pt x="832" y="110"/>
                  <a:pt x="827" y="110"/>
                  <a:pt x="829" y="108"/>
                </a:cubicBezTo>
                <a:cubicBezTo>
                  <a:pt x="826" y="105"/>
                  <a:pt x="826" y="105"/>
                  <a:pt x="826" y="105"/>
                </a:cubicBezTo>
                <a:cubicBezTo>
                  <a:pt x="826" y="105"/>
                  <a:pt x="827" y="103"/>
                  <a:pt x="828" y="103"/>
                </a:cubicBezTo>
                <a:cubicBezTo>
                  <a:pt x="828" y="101"/>
                  <a:pt x="829" y="103"/>
                  <a:pt x="830" y="102"/>
                </a:cubicBezTo>
                <a:cubicBezTo>
                  <a:pt x="831" y="102"/>
                  <a:pt x="833" y="103"/>
                  <a:pt x="833" y="103"/>
                </a:cubicBezTo>
                <a:cubicBezTo>
                  <a:pt x="836" y="103"/>
                  <a:pt x="836" y="103"/>
                  <a:pt x="836" y="103"/>
                </a:cubicBezTo>
                <a:cubicBezTo>
                  <a:pt x="837" y="103"/>
                  <a:pt x="837" y="103"/>
                  <a:pt x="837" y="103"/>
                </a:cubicBezTo>
                <a:cubicBezTo>
                  <a:pt x="842" y="103"/>
                  <a:pt x="842" y="103"/>
                  <a:pt x="842" y="103"/>
                </a:cubicBezTo>
                <a:cubicBezTo>
                  <a:pt x="842" y="103"/>
                  <a:pt x="842" y="103"/>
                  <a:pt x="839" y="100"/>
                </a:cubicBezTo>
                <a:cubicBezTo>
                  <a:pt x="838" y="100"/>
                  <a:pt x="837" y="101"/>
                  <a:pt x="835" y="100"/>
                </a:cubicBezTo>
                <a:cubicBezTo>
                  <a:pt x="831" y="99"/>
                  <a:pt x="831" y="100"/>
                  <a:pt x="829" y="100"/>
                </a:cubicBezTo>
                <a:cubicBezTo>
                  <a:pt x="825" y="100"/>
                  <a:pt x="829" y="97"/>
                  <a:pt x="831" y="96"/>
                </a:cubicBezTo>
                <a:cubicBezTo>
                  <a:pt x="832" y="96"/>
                  <a:pt x="830" y="93"/>
                  <a:pt x="835" y="92"/>
                </a:cubicBezTo>
                <a:cubicBezTo>
                  <a:pt x="835" y="89"/>
                  <a:pt x="836" y="90"/>
                  <a:pt x="838" y="89"/>
                </a:cubicBezTo>
                <a:cubicBezTo>
                  <a:pt x="842" y="86"/>
                  <a:pt x="840" y="86"/>
                  <a:pt x="845" y="85"/>
                </a:cubicBezTo>
                <a:cubicBezTo>
                  <a:pt x="850" y="83"/>
                  <a:pt x="854" y="80"/>
                  <a:pt x="855" y="80"/>
                </a:cubicBezTo>
                <a:cubicBezTo>
                  <a:pt x="860" y="80"/>
                  <a:pt x="861" y="78"/>
                  <a:pt x="866" y="77"/>
                </a:cubicBezTo>
                <a:cubicBezTo>
                  <a:pt x="872" y="76"/>
                  <a:pt x="877" y="76"/>
                  <a:pt x="884" y="77"/>
                </a:cubicBezTo>
                <a:cubicBezTo>
                  <a:pt x="885" y="77"/>
                  <a:pt x="885" y="80"/>
                  <a:pt x="877" y="80"/>
                </a:cubicBezTo>
                <a:cubicBezTo>
                  <a:pt x="870" y="80"/>
                  <a:pt x="873" y="82"/>
                  <a:pt x="870" y="83"/>
                </a:cubicBezTo>
                <a:cubicBezTo>
                  <a:pt x="869" y="83"/>
                  <a:pt x="869" y="84"/>
                  <a:pt x="868" y="84"/>
                </a:cubicBezTo>
                <a:cubicBezTo>
                  <a:pt x="864" y="85"/>
                  <a:pt x="865" y="85"/>
                  <a:pt x="863" y="87"/>
                </a:cubicBezTo>
                <a:cubicBezTo>
                  <a:pt x="861" y="87"/>
                  <a:pt x="863" y="89"/>
                  <a:pt x="863" y="89"/>
                </a:cubicBezTo>
                <a:cubicBezTo>
                  <a:pt x="863" y="90"/>
                  <a:pt x="860" y="90"/>
                  <a:pt x="860" y="91"/>
                </a:cubicBezTo>
                <a:cubicBezTo>
                  <a:pt x="859" y="95"/>
                  <a:pt x="858" y="94"/>
                  <a:pt x="861" y="97"/>
                </a:cubicBezTo>
                <a:cubicBezTo>
                  <a:pt x="861" y="98"/>
                  <a:pt x="864" y="99"/>
                  <a:pt x="864" y="99"/>
                </a:cubicBezTo>
                <a:cubicBezTo>
                  <a:pt x="866" y="99"/>
                  <a:pt x="865" y="100"/>
                  <a:pt x="867" y="98"/>
                </a:cubicBezTo>
                <a:cubicBezTo>
                  <a:pt x="865" y="97"/>
                  <a:pt x="864" y="98"/>
                  <a:pt x="864" y="98"/>
                </a:cubicBezTo>
                <a:cubicBezTo>
                  <a:pt x="861" y="96"/>
                  <a:pt x="861" y="96"/>
                  <a:pt x="862" y="95"/>
                </a:cubicBezTo>
                <a:cubicBezTo>
                  <a:pt x="862" y="95"/>
                  <a:pt x="860" y="94"/>
                  <a:pt x="860" y="94"/>
                </a:cubicBezTo>
                <a:cubicBezTo>
                  <a:pt x="861" y="93"/>
                  <a:pt x="864" y="94"/>
                  <a:pt x="865" y="93"/>
                </a:cubicBezTo>
                <a:cubicBezTo>
                  <a:pt x="865" y="93"/>
                  <a:pt x="866" y="91"/>
                  <a:pt x="867" y="91"/>
                </a:cubicBezTo>
                <a:cubicBezTo>
                  <a:pt x="870" y="91"/>
                  <a:pt x="869" y="91"/>
                  <a:pt x="871" y="91"/>
                </a:cubicBezTo>
                <a:cubicBezTo>
                  <a:pt x="871" y="91"/>
                  <a:pt x="871" y="91"/>
                  <a:pt x="871" y="91"/>
                </a:cubicBezTo>
                <a:cubicBezTo>
                  <a:pt x="870" y="90"/>
                  <a:pt x="869" y="90"/>
                  <a:pt x="868" y="90"/>
                </a:cubicBezTo>
                <a:cubicBezTo>
                  <a:pt x="868" y="89"/>
                  <a:pt x="869" y="87"/>
                  <a:pt x="870" y="87"/>
                </a:cubicBezTo>
                <a:cubicBezTo>
                  <a:pt x="873" y="85"/>
                  <a:pt x="871" y="85"/>
                  <a:pt x="875" y="85"/>
                </a:cubicBezTo>
                <a:cubicBezTo>
                  <a:pt x="875" y="85"/>
                  <a:pt x="875" y="84"/>
                  <a:pt x="875" y="84"/>
                </a:cubicBezTo>
                <a:cubicBezTo>
                  <a:pt x="877" y="84"/>
                  <a:pt x="877" y="83"/>
                  <a:pt x="878" y="83"/>
                </a:cubicBezTo>
                <a:cubicBezTo>
                  <a:pt x="877" y="81"/>
                  <a:pt x="880" y="82"/>
                  <a:pt x="883" y="81"/>
                </a:cubicBezTo>
                <a:cubicBezTo>
                  <a:pt x="885" y="80"/>
                  <a:pt x="886" y="80"/>
                  <a:pt x="889" y="81"/>
                </a:cubicBezTo>
                <a:cubicBezTo>
                  <a:pt x="889" y="80"/>
                  <a:pt x="888" y="79"/>
                  <a:pt x="889" y="79"/>
                </a:cubicBezTo>
                <a:cubicBezTo>
                  <a:pt x="907" y="78"/>
                  <a:pt x="907" y="78"/>
                  <a:pt x="907" y="78"/>
                </a:cubicBezTo>
                <a:cubicBezTo>
                  <a:pt x="908" y="78"/>
                  <a:pt x="907" y="79"/>
                  <a:pt x="907" y="82"/>
                </a:cubicBezTo>
                <a:cubicBezTo>
                  <a:pt x="908" y="84"/>
                  <a:pt x="910" y="85"/>
                  <a:pt x="907" y="86"/>
                </a:cubicBezTo>
                <a:cubicBezTo>
                  <a:pt x="907" y="87"/>
                  <a:pt x="908" y="88"/>
                  <a:pt x="906" y="88"/>
                </a:cubicBezTo>
                <a:cubicBezTo>
                  <a:pt x="906" y="90"/>
                  <a:pt x="907" y="90"/>
                  <a:pt x="903" y="90"/>
                </a:cubicBezTo>
                <a:cubicBezTo>
                  <a:pt x="902" y="90"/>
                  <a:pt x="904" y="91"/>
                  <a:pt x="900" y="91"/>
                </a:cubicBezTo>
                <a:cubicBezTo>
                  <a:pt x="899" y="93"/>
                  <a:pt x="899" y="93"/>
                  <a:pt x="899" y="93"/>
                </a:cubicBezTo>
                <a:cubicBezTo>
                  <a:pt x="901" y="93"/>
                  <a:pt x="901" y="93"/>
                  <a:pt x="901" y="93"/>
                </a:cubicBezTo>
                <a:cubicBezTo>
                  <a:pt x="901" y="93"/>
                  <a:pt x="906" y="90"/>
                  <a:pt x="906" y="90"/>
                </a:cubicBezTo>
                <a:cubicBezTo>
                  <a:pt x="909" y="90"/>
                  <a:pt x="909" y="89"/>
                  <a:pt x="909" y="91"/>
                </a:cubicBezTo>
                <a:cubicBezTo>
                  <a:pt x="910" y="91"/>
                  <a:pt x="910" y="90"/>
                  <a:pt x="911" y="90"/>
                </a:cubicBezTo>
                <a:cubicBezTo>
                  <a:pt x="913" y="91"/>
                  <a:pt x="913" y="91"/>
                  <a:pt x="912" y="93"/>
                </a:cubicBezTo>
                <a:cubicBezTo>
                  <a:pt x="913" y="92"/>
                  <a:pt x="913" y="92"/>
                  <a:pt x="913" y="92"/>
                </a:cubicBezTo>
                <a:cubicBezTo>
                  <a:pt x="913" y="92"/>
                  <a:pt x="913" y="91"/>
                  <a:pt x="913" y="91"/>
                </a:cubicBezTo>
                <a:cubicBezTo>
                  <a:pt x="913" y="90"/>
                  <a:pt x="915" y="91"/>
                  <a:pt x="915" y="91"/>
                </a:cubicBezTo>
                <a:cubicBezTo>
                  <a:pt x="917" y="91"/>
                  <a:pt x="918" y="89"/>
                  <a:pt x="919" y="89"/>
                </a:cubicBezTo>
                <a:cubicBezTo>
                  <a:pt x="931" y="87"/>
                  <a:pt x="931" y="87"/>
                  <a:pt x="931" y="87"/>
                </a:cubicBezTo>
                <a:cubicBezTo>
                  <a:pt x="934" y="87"/>
                  <a:pt x="934" y="87"/>
                  <a:pt x="934" y="87"/>
                </a:cubicBezTo>
                <a:cubicBezTo>
                  <a:pt x="936" y="89"/>
                  <a:pt x="936" y="89"/>
                  <a:pt x="936" y="89"/>
                </a:cubicBezTo>
                <a:cubicBezTo>
                  <a:pt x="939" y="88"/>
                  <a:pt x="938" y="87"/>
                  <a:pt x="941" y="89"/>
                </a:cubicBezTo>
                <a:cubicBezTo>
                  <a:pt x="942" y="90"/>
                  <a:pt x="942" y="92"/>
                  <a:pt x="942" y="93"/>
                </a:cubicBezTo>
                <a:cubicBezTo>
                  <a:pt x="943" y="92"/>
                  <a:pt x="943" y="93"/>
                  <a:pt x="945" y="93"/>
                </a:cubicBezTo>
                <a:cubicBezTo>
                  <a:pt x="945" y="93"/>
                  <a:pt x="946" y="96"/>
                  <a:pt x="945" y="96"/>
                </a:cubicBezTo>
                <a:cubicBezTo>
                  <a:pt x="945" y="96"/>
                  <a:pt x="948" y="96"/>
                  <a:pt x="948" y="96"/>
                </a:cubicBezTo>
                <a:cubicBezTo>
                  <a:pt x="947" y="98"/>
                  <a:pt x="947" y="98"/>
                  <a:pt x="945" y="99"/>
                </a:cubicBezTo>
                <a:cubicBezTo>
                  <a:pt x="946" y="100"/>
                  <a:pt x="946" y="100"/>
                  <a:pt x="945" y="100"/>
                </a:cubicBezTo>
                <a:cubicBezTo>
                  <a:pt x="946" y="100"/>
                  <a:pt x="946" y="100"/>
                  <a:pt x="946" y="100"/>
                </a:cubicBezTo>
                <a:cubicBezTo>
                  <a:pt x="947" y="100"/>
                  <a:pt x="946" y="101"/>
                  <a:pt x="946" y="102"/>
                </a:cubicBezTo>
                <a:cubicBezTo>
                  <a:pt x="947" y="101"/>
                  <a:pt x="948" y="101"/>
                  <a:pt x="949" y="100"/>
                </a:cubicBezTo>
                <a:cubicBezTo>
                  <a:pt x="949" y="100"/>
                  <a:pt x="950" y="100"/>
                  <a:pt x="951" y="100"/>
                </a:cubicBezTo>
                <a:cubicBezTo>
                  <a:pt x="952" y="99"/>
                  <a:pt x="954" y="96"/>
                  <a:pt x="955" y="97"/>
                </a:cubicBezTo>
                <a:cubicBezTo>
                  <a:pt x="960" y="99"/>
                  <a:pt x="960" y="99"/>
                  <a:pt x="960" y="99"/>
                </a:cubicBezTo>
                <a:cubicBezTo>
                  <a:pt x="960" y="99"/>
                  <a:pt x="962" y="101"/>
                  <a:pt x="962" y="101"/>
                </a:cubicBezTo>
                <a:cubicBezTo>
                  <a:pt x="958" y="104"/>
                  <a:pt x="958" y="104"/>
                  <a:pt x="958" y="104"/>
                </a:cubicBezTo>
                <a:cubicBezTo>
                  <a:pt x="957" y="105"/>
                  <a:pt x="956" y="103"/>
                  <a:pt x="950" y="106"/>
                </a:cubicBezTo>
                <a:cubicBezTo>
                  <a:pt x="950" y="107"/>
                  <a:pt x="950" y="107"/>
                  <a:pt x="950" y="107"/>
                </a:cubicBezTo>
                <a:cubicBezTo>
                  <a:pt x="953" y="106"/>
                  <a:pt x="952" y="104"/>
                  <a:pt x="955" y="105"/>
                </a:cubicBezTo>
                <a:cubicBezTo>
                  <a:pt x="959" y="106"/>
                  <a:pt x="958" y="104"/>
                  <a:pt x="960" y="103"/>
                </a:cubicBezTo>
                <a:cubicBezTo>
                  <a:pt x="961" y="103"/>
                  <a:pt x="963" y="102"/>
                  <a:pt x="963" y="103"/>
                </a:cubicBezTo>
                <a:cubicBezTo>
                  <a:pt x="965" y="105"/>
                  <a:pt x="966" y="104"/>
                  <a:pt x="962" y="106"/>
                </a:cubicBezTo>
                <a:cubicBezTo>
                  <a:pt x="963" y="106"/>
                  <a:pt x="962" y="106"/>
                  <a:pt x="964" y="106"/>
                </a:cubicBezTo>
                <a:cubicBezTo>
                  <a:pt x="967" y="105"/>
                  <a:pt x="967" y="105"/>
                  <a:pt x="967" y="105"/>
                </a:cubicBezTo>
                <a:cubicBezTo>
                  <a:pt x="967" y="105"/>
                  <a:pt x="970" y="106"/>
                  <a:pt x="967" y="107"/>
                </a:cubicBezTo>
                <a:cubicBezTo>
                  <a:pt x="968" y="107"/>
                  <a:pt x="968" y="107"/>
                  <a:pt x="968" y="107"/>
                </a:cubicBezTo>
                <a:cubicBezTo>
                  <a:pt x="968" y="107"/>
                  <a:pt x="970" y="105"/>
                  <a:pt x="970" y="106"/>
                </a:cubicBezTo>
                <a:cubicBezTo>
                  <a:pt x="977" y="109"/>
                  <a:pt x="977" y="109"/>
                  <a:pt x="977" y="109"/>
                </a:cubicBezTo>
                <a:cubicBezTo>
                  <a:pt x="978" y="109"/>
                  <a:pt x="974" y="110"/>
                  <a:pt x="974" y="111"/>
                </a:cubicBezTo>
                <a:cubicBezTo>
                  <a:pt x="974" y="111"/>
                  <a:pt x="973" y="111"/>
                  <a:pt x="971" y="111"/>
                </a:cubicBezTo>
                <a:cubicBezTo>
                  <a:pt x="971" y="111"/>
                  <a:pt x="971" y="111"/>
                  <a:pt x="971" y="111"/>
                </a:cubicBezTo>
                <a:cubicBezTo>
                  <a:pt x="971" y="113"/>
                  <a:pt x="972" y="112"/>
                  <a:pt x="970" y="114"/>
                </a:cubicBezTo>
                <a:cubicBezTo>
                  <a:pt x="969" y="114"/>
                  <a:pt x="968" y="114"/>
                  <a:pt x="968" y="114"/>
                </a:cubicBezTo>
                <a:cubicBezTo>
                  <a:pt x="968" y="114"/>
                  <a:pt x="969" y="114"/>
                  <a:pt x="969" y="114"/>
                </a:cubicBezTo>
                <a:cubicBezTo>
                  <a:pt x="973" y="113"/>
                  <a:pt x="973" y="113"/>
                  <a:pt x="973" y="113"/>
                </a:cubicBezTo>
                <a:cubicBezTo>
                  <a:pt x="974" y="113"/>
                  <a:pt x="976" y="110"/>
                  <a:pt x="978" y="110"/>
                </a:cubicBezTo>
                <a:cubicBezTo>
                  <a:pt x="978" y="110"/>
                  <a:pt x="981" y="113"/>
                  <a:pt x="981" y="114"/>
                </a:cubicBezTo>
                <a:cubicBezTo>
                  <a:pt x="981" y="116"/>
                  <a:pt x="982" y="117"/>
                  <a:pt x="978" y="117"/>
                </a:cubicBezTo>
                <a:cubicBezTo>
                  <a:pt x="978" y="117"/>
                  <a:pt x="978" y="117"/>
                  <a:pt x="978" y="117"/>
                </a:cubicBezTo>
                <a:cubicBezTo>
                  <a:pt x="976" y="116"/>
                  <a:pt x="975" y="116"/>
                  <a:pt x="973" y="116"/>
                </a:cubicBezTo>
                <a:cubicBezTo>
                  <a:pt x="972" y="117"/>
                  <a:pt x="972" y="117"/>
                  <a:pt x="970" y="118"/>
                </a:cubicBezTo>
                <a:cubicBezTo>
                  <a:pt x="971" y="118"/>
                  <a:pt x="972" y="118"/>
                  <a:pt x="972" y="118"/>
                </a:cubicBezTo>
                <a:cubicBezTo>
                  <a:pt x="973" y="118"/>
                  <a:pt x="974" y="119"/>
                  <a:pt x="975" y="119"/>
                </a:cubicBezTo>
                <a:cubicBezTo>
                  <a:pt x="978" y="119"/>
                  <a:pt x="978" y="119"/>
                  <a:pt x="978" y="119"/>
                </a:cubicBezTo>
                <a:cubicBezTo>
                  <a:pt x="979" y="119"/>
                  <a:pt x="983" y="121"/>
                  <a:pt x="982" y="122"/>
                </a:cubicBezTo>
                <a:cubicBezTo>
                  <a:pt x="980" y="124"/>
                  <a:pt x="980" y="123"/>
                  <a:pt x="975" y="122"/>
                </a:cubicBezTo>
                <a:cubicBezTo>
                  <a:pt x="973" y="122"/>
                  <a:pt x="973" y="122"/>
                  <a:pt x="972" y="122"/>
                </a:cubicBezTo>
                <a:cubicBezTo>
                  <a:pt x="970" y="122"/>
                  <a:pt x="969" y="120"/>
                  <a:pt x="968" y="121"/>
                </a:cubicBezTo>
                <a:cubicBezTo>
                  <a:pt x="968" y="121"/>
                  <a:pt x="968" y="121"/>
                  <a:pt x="967" y="121"/>
                </a:cubicBezTo>
                <a:cubicBezTo>
                  <a:pt x="968" y="121"/>
                  <a:pt x="968" y="121"/>
                  <a:pt x="968" y="121"/>
                </a:cubicBezTo>
                <a:cubicBezTo>
                  <a:pt x="970" y="122"/>
                  <a:pt x="970" y="122"/>
                  <a:pt x="970" y="122"/>
                </a:cubicBezTo>
                <a:cubicBezTo>
                  <a:pt x="970" y="122"/>
                  <a:pt x="971" y="123"/>
                  <a:pt x="971" y="123"/>
                </a:cubicBezTo>
                <a:cubicBezTo>
                  <a:pt x="970" y="124"/>
                  <a:pt x="970" y="124"/>
                  <a:pt x="968" y="124"/>
                </a:cubicBezTo>
                <a:cubicBezTo>
                  <a:pt x="969" y="126"/>
                  <a:pt x="968" y="126"/>
                  <a:pt x="968" y="126"/>
                </a:cubicBezTo>
                <a:cubicBezTo>
                  <a:pt x="966" y="125"/>
                  <a:pt x="966" y="125"/>
                  <a:pt x="964" y="125"/>
                </a:cubicBezTo>
                <a:cubicBezTo>
                  <a:pt x="964" y="126"/>
                  <a:pt x="964" y="126"/>
                  <a:pt x="964" y="126"/>
                </a:cubicBezTo>
                <a:cubicBezTo>
                  <a:pt x="966" y="126"/>
                  <a:pt x="965" y="125"/>
                  <a:pt x="966" y="127"/>
                </a:cubicBezTo>
                <a:cubicBezTo>
                  <a:pt x="970" y="128"/>
                  <a:pt x="969" y="127"/>
                  <a:pt x="970" y="129"/>
                </a:cubicBezTo>
                <a:cubicBezTo>
                  <a:pt x="974" y="128"/>
                  <a:pt x="974" y="128"/>
                  <a:pt x="974" y="128"/>
                </a:cubicBezTo>
                <a:cubicBezTo>
                  <a:pt x="974" y="128"/>
                  <a:pt x="976" y="130"/>
                  <a:pt x="974" y="130"/>
                </a:cubicBezTo>
                <a:cubicBezTo>
                  <a:pt x="973" y="130"/>
                  <a:pt x="973" y="130"/>
                  <a:pt x="972" y="131"/>
                </a:cubicBezTo>
                <a:cubicBezTo>
                  <a:pt x="973" y="131"/>
                  <a:pt x="973" y="131"/>
                  <a:pt x="972" y="132"/>
                </a:cubicBezTo>
                <a:cubicBezTo>
                  <a:pt x="973" y="132"/>
                  <a:pt x="973" y="132"/>
                  <a:pt x="973" y="132"/>
                </a:cubicBezTo>
                <a:cubicBezTo>
                  <a:pt x="973" y="132"/>
                  <a:pt x="974" y="131"/>
                  <a:pt x="974" y="131"/>
                </a:cubicBezTo>
                <a:cubicBezTo>
                  <a:pt x="976" y="131"/>
                  <a:pt x="976" y="131"/>
                  <a:pt x="975" y="133"/>
                </a:cubicBezTo>
                <a:cubicBezTo>
                  <a:pt x="976" y="132"/>
                  <a:pt x="975" y="133"/>
                  <a:pt x="977" y="132"/>
                </a:cubicBezTo>
                <a:cubicBezTo>
                  <a:pt x="978" y="132"/>
                  <a:pt x="979" y="133"/>
                  <a:pt x="978" y="133"/>
                </a:cubicBezTo>
                <a:cubicBezTo>
                  <a:pt x="980" y="132"/>
                  <a:pt x="980" y="132"/>
                  <a:pt x="980" y="132"/>
                </a:cubicBezTo>
                <a:cubicBezTo>
                  <a:pt x="980" y="132"/>
                  <a:pt x="981" y="133"/>
                  <a:pt x="980" y="134"/>
                </a:cubicBezTo>
                <a:cubicBezTo>
                  <a:pt x="982" y="133"/>
                  <a:pt x="984" y="132"/>
                  <a:pt x="985" y="132"/>
                </a:cubicBezTo>
                <a:cubicBezTo>
                  <a:pt x="986" y="132"/>
                  <a:pt x="986" y="132"/>
                  <a:pt x="987" y="134"/>
                </a:cubicBezTo>
                <a:cubicBezTo>
                  <a:pt x="987" y="134"/>
                  <a:pt x="986" y="134"/>
                  <a:pt x="984" y="135"/>
                </a:cubicBezTo>
                <a:cubicBezTo>
                  <a:pt x="985" y="135"/>
                  <a:pt x="986" y="135"/>
                  <a:pt x="987" y="134"/>
                </a:cubicBezTo>
                <a:cubicBezTo>
                  <a:pt x="987" y="134"/>
                  <a:pt x="989" y="136"/>
                  <a:pt x="989" y="136"/>
                </a:cubicBezTo>
                <a:cubicBezTo>
                  <a:pt x="989" y="139"/>
                  <a:pt x="989" y="139"/>
                  <a:pt x="988" y="139"/>
                </a:cubicBezTo>
                <a:cubicBezTo>
                  <a:pt x="986" y="140"/>
                  <a:pt x="984" y="140"/>
                  <a:pt x="984" y="141"/>
                </a:cubicBezTo>
                <a:cubicBezTo>
                  <a:pt x="985" y="140"/>
                  <a:pt x="987" y="141"/>
                  <a:pt x="988" y="141"/>
                </a:cubicBezTo>
                <a:cubicBezTo>
                  <a:pt x="990" y="140"/>
                  <a:pt x="990" y="141"/>
                  <a:pt x="991" y="140"/>
                </a:cubicBezTo>
                <a:cubicBezTo>
                  <a:pt x="993" y="140"/>
                  <a:pt x="992" y="140"/>
                  <a:pt x="994" y="139"/>
                </a:cubicBezTo>
                <a:cubicBezTo>
                  <a:pt x="995" y="139"/>
                  <a:pt x="995" y="140"/>
                  <a:pt x="995" y="141"/>
                </a:cubicBezTo>
                <a:cubicBezTo>
                  <a:pt x="996" y="141"/>
                  <a:pt x="993" y="143"/>
                  <a:pt x="992" y="143"/>
                </a:cubicBezTo>
                <a:cubicBezTo>
                  <a:pt x="992" y="143"/>
                  <a:pt x="992" y="143"/>
                  <a:pt x="992" y="143"/>
                </a:cubicBezTo>
                <a:cubicBezTo>
                  <a:pt x="994" y="143"/>
                  <a:pt x="995" y="143"/>
                  <a:pt x="995" y="144"/>
                </a:cubicBezTo>
                <a:cubicBezTo>
                  <a:pt x="996" y="143"/>
                  <a:pt x="996" y="143"/>
                  <a:pt x="997" y="144"/>
                </a:cubicBezTo>
                <a:cubicBezTo>
                  <a:pt x="1000" y="142"/>
                  <a:pt x="1000" y="142"/>
                  <a:pt x="1000" y="142"/>
                </a:cubicBezTo>
                <a:cubicBezTo>
                  <a:pt x="1001" y="142"/>
                  <a:pt x="1004" y="144"/>
                  <a:pt x="1005" y="145"/>
                </a:cubicBezTo>
                <a:cubicBezTo>
                  <a:pt x="1005" y="146"/>
                  <a:pt x="1004" y="148"/>
                  <a:pt x="1003" y="148"/>
                </a:cubicBezTo>
                <a:close/>
                <a:moveTo>
                  <a:pt x="967" y="121"/>
                </a:moveTo>
                <a:cubicBezTo>
                  <a:pt x="966" y="121"/>
                  <a:pt x="966" y="120"/>
                  <a:pt x="966" y="120"/>
                </a:cubicBezTo>
                <a:cubicBezTo>
                  <a:pt x="966" y="121"/>
                  <a:pt x="966" y="121"/>
                  <a:pt x="967" y="121"/>
                </a:cubicBezTo>
                <a:close/>
                <a:moveTo>
                  <a:pt x="968" y="118"/>
                </a:moveTo>
                <a:cubicBezTo>
                  <a:pt x="967" y="118"/>
                  <a:pt x="967" y="118"/>
                  <a:pt x="967" y="118"/>
                </a:cubicBezTo>
                <a:cubicBezTo>
                  <a:pt x="968" y="118"/>
                  <a:pt x="968" y="118"/>
                  <a:pt x="968" y="118"/>
                </a:cubicBezTo>
                <a:cubicBezTo>
                  <a:pt x="968" y="118"/>
                  <a:pt x="968" y="118"/>
                  <a:pt x="968" y="118"/>
                </a:cubicBezTo>
                <a:close/>
                <a:moveTo>
                  <a:pt x="965" y="115"/>
                </a:moveTo>
                <a:cubicBezTo>
                  <a:pt x="964" y="115"/>
                  <a:pt x="964" y="115"/>
                  <a:pt x="964" y="115"/>
                </a:cubicBezTo>
                <a:cubicBezTo>
                  <a:pt x="964" y="115"/>
                  <a:pt x="965" y="115"/>
                  <a:pt x="965" y="115"/>
                </a:cubicBezTo>
                <a:close/>
                <a:moveTo>
                  <a:pt x="937" y="98"/>
                </a:moveTo>
                <a:cubicBezTo>
                  <a:pt x="937" y="98"/>
                  <a:pt x="936" y="99"/>
                  <a:pt x="936" y="99"/>
                </a:cubicBezTo>
                <a:cubicBezTo>
                  <a:pt x="936" y="99"/>
                  <a:pt x="937" y="99"/>
                  <a:pt x="936" y="100"/>
                </a:cubicBezTo>
                <a:cubicBezTo>
                  <a:pt x="939" y="98"/>
                  <a:pt x="939" y="98"/>
                  <a:pt x="939" y="98"/>
                </a:cubicBezTo>
                <a:cubicBezTo>
                  <a:pt x="937" y="98"/>
                  <a:pt x="937" y="98"/>
                  <a:pt x="937" y="98"/>
                </a:cubicBezTo>
                <a:close/>
                <a:moveTo>
                  <a:pt x="942" y="150"/>
                </a:moveTo>
                <a:cubicBezTo>
                  <a:pt x="942" y="150"/>
                  <a:pt x="943" y="148"/>
                  <a:pt x="943" y="148"/>
                </a:cubicBezTo>
                <a:cubicBezTo>
                  <a:pt x="942" y="148"/>
                  <a:pt x="941" y="147"/>
                  <a:pt x="940" y="145"/>
                </a:cubicBezTo>
                <a:cubicBezTo>
                  <a:pt x="937" y="145"/>
                  <a:pt x="934" y="146"/>
                  <a:pt x="934" y="143"/>
                </a:cubicBezTo>
                <a:cubicBezTo>
                  <a:pt x="932" y="143"/>
                  <a:pt x="932" y="142"/>
                  <a:pt x="932" y="144"/>
                </a:cubicBezTo>
                <a:cubicBezTo>
                  <a:pt x="931" y="146"/>
                  <a:pt x="930" y="146"/>
                  <a:pt x="928" y="146"/>
                </a:cubicBezTo>
                <a:cubicBezTo>
                  <a:pt x="927" y="154"/>
                  <a:pt x="925" y="151"/>
                  <a:pt x="924" y="153"/>
                </a:cubicBezTo>
                <a:cubicBezTo>
                  <a:pt x="926" y="152"/>
                  <a:pt x="928" y="151"/>
                  <a:pt x="929" y="151"/>
                </a:cubicBezTo>
                <a:cubicBezTo>
                  <a:pt x="929" y="151"/>
                  <a:pt x="930" y="150"/>
                  <a:pt x="931" y="149"/>
                </a:cubicBezTo>
                <a:cubicBezTo>
                  <a:pt x="931" y="149"/>
                  <a:pt x="934" y="150"/>
                  <a:pt x="934" y="150"/>
                </a:cubicBezTo>
                <a:cubicBezTo>
                  <a:pt x="935" y="150"/>
                  <a:pt x="941" y="150"/>
                  <a:pt x="942" y="150"/>
                </a:cubicBezTo>
                <a:close/>
                <a:moveTo>
                  <a:pt x="945" y="96"/>
                </a:moveTo>
                <a:cubicBezTo>
                  <a:pt x="945" y="96"/>
                  <a:pt x="945" y="96"/>
                  <a:pt x="945" y="96"/>
                </a:cubicBezTo>
                <a:cubicBezTo>
                  <a:pt x="942" y="97"/>
                  <a:pt x="942" y="97"/>
                  <a:pt x="942" y="97"/>
                </a:cubicBezTo>
                <a:cubicBezTo>
                  <a:pt x="941" y="97"/>
                  <a:pt x="941" y="96"/>
                  <a:pt x="940" y="97"/>
                </a:cubicBezTo>
                <a:cubicBezTo>
                  <a:pt x="944" y="97"/>
                  <a:pt x="942" y="98"/>
                  <a:pt x="945" y="96"/>
                </a:cubicBezTo>
                <a:close/>
                <a:moveTo>
                  <a:pt x="954" y="110"/>
                </a:moveTo>
                <a:cubicBezTo>
                  <a:pt x="954" y="110"/>
                  <a:pt x="954" y="110"/>
                  <a:pt x="955" y="110"/>
                </a:cubicBezTo>
                <a:cubicBezTo>
                  <a:pt x="954" y="110"/>
                  <a:pt x="954" y="110"/>
                  <a:pt x="954" y="110"/>
                </a:cubicBezTo>
                <a:cubicBezTo>
                  <a:pt x="954" y="110"/>
                  <a:pt x="954" y="110"/>
                  <a:pt x="954" y="110"/>
                </a:cubicBezTo>
                <a:close/>
                <a:moveTo>
                  <a:pt x="959" y="108"/>
                </a:moveTo>
                <a:cubicBezTo>
                  <a:pt x="959" y="107"/>
                  <a:pt x="959" y="107"/>
                  <a:pt x="959" y="107"/>
                </a:cubicBezTo>
                <a:cubicBezTo>
                  <a:pt x="957" y="108"/>
                  <a:pt x="957" y="108"/>
                  <a:pt x="957" y="108"/>
                </a:cubicBezTo>
                <a:cubicBezTo>
                  <a:pt x="958" y="108"/>
                  <a:pt x="958" y="108"/>
                  <a:pt x="959" y="108"/>
                </a:cubicBezTo>
                <a:close/>
                <a:moveTo>
                  <a:pt x="962" y="108"/>
                </a:moveTo>
                <a:cubicBezTo>
                  <a:pt x="962" y="108"/>
                  <a:pt x="963" y="108"/>
                  <a:pt x="963" y="108"/>
                </a:cubicBezTo>
                <a:cubicBezTo>
                  <a:pt x="962" y="108"/>
                  <a:pt x="962" y="108"/>
                  <a:pt x="962" y="108"/>
                </a:cubicBezTo>
                <a:cubicBezTo>
                  <a:pt x="962" y="108"/>
                  <a:pt x="962" y="108"/>
                  <a:pt x="962" y="108"/>
                </a:cubicBezTo>
                <a:close/>
                <a:moveTo>
                  <a:pt x="977" y="134"/>
                </a:moveTo>
                <a:cubicBezTo>
                  <a:pt x="978" y="134"/>
                  <a:pt x="978" y="134"/>
                  <a:pt x="978" y="134"/>
                </a:cubicBezTo>
                <a:cubicBezTo>
                  <a:pt x="977" y="134"/>
                  <a:pt x="977" y="134"/>
                  <a:pt x="977" y="134"/>
                </a:cubicBezTo>
                <a:cubicBezTo>
                  <a:pt x="977" y="134"/>
                  <a:pt x="977" y="134"/>
                  <a:pt x="977" y="134"/>
                </a:cubicBezTo>
                <a:close/>
                <a:moveTo>
                  <a:pt x="857" y="178"/>
                </a:moveTo>
                <a:cubicBezTo>
                  <a:pt x="853" y="177"/>
                  <a:pt x="854" y="177"/>
                  <a:pt x="850" y="178"/>
                </a:cubicBezTo>
                <a:cubicBezTo>
                  <a:pt x="849" y="178"/>
                  <a:pt x="853" y="183"/>
                  <a:pt x="853" y="183"/>
                </a:cubicBezTo>
                <a:cubicBezTo>
                  <a:pt x="856" y="182"/>
                  <a:pt x="857" y="182"/>
                  <a:pt x="858" y="179"/>
                </a:cubicBezTo>
                <a:cubicBezTo>
                  <a:pt x="858" y="179"/>
                  <a:pt x="857" y="178"/>
                  <a:pt x="857" y="178"/>
                </a:cubicBezTo>
                <a:close/>
                <a:moveTo>
                  <a:pt x="954" y="187"/>
                </a:moveTo>
                <a:cubicBezTo>
                  <a:pt x="954" y="187"/>
                  <a:pt x="951" y="189"/>
                  <a:pt x="951" y="189"/>
                </a:cubicBezTo>
                <a:cubicBezTo>
                  <a:pt x="951" y="189"/>
                  <a:pt x="954" y="190"/>
                  <a:pt x="954" y="190"/>
                </a:cubicBezTo>
                <a:cubicBezTo>
                  <a:pt x="957" y="188"/>
                  <a:pt x="959" y="187"/>
                  <a:pt x="954" y="187"/>
                </a:cubicBezTo>
                <a:close/>
                <a:moveTo>
                  <a:pt x="861" y="174"/>
                </a:moveTo>
                <a:cubicBezTo>
                  <a:pt x="861" y="174"/>
                  <a:pt x="861" y="174"/>
                  <a:pt x="861" y="174"/>
                </a:cubicBezTo>
                <a:cubicBezTo>
                  <a:pt x="863" y="173"/>
                  <a:pt x="864" y="173"/>
                  <a:pt x="862" y="171"/>
                </a:cubicBezTo>
                <a:cubicBezTo>
                  <a:pt x="862" y="171"/>
                  <a:pt x="859" y="172"/>
                  <a:pt x="859" y="173"/>
                </a:cubicBezTo>
                <a:cubicBezTo>
                  <a:pt x="858" y="173"/>
                  <a:pt x="861" y="174"/>
                  <a:pt x="861" y="174"/>
                </a:cubicBezTo>
                <a:close/>
                <a:moveTo>
                  <a:pt x="948" y="194"/>
                </a:moveTo>
                <a:cubicBezTo>
                  <a:pt x="947" y="193"/>
                  <a:pt x="947" y="193"/>
                  <a:pt x="946" y="193"/>
                </a:cubicBezTo>
                <a:cubicBezTo>
                  <a:pt x="945" y="193"/>
                  <a:pt x="945" y="194"/>
                  <a:pt x="945" y="196"/>
                </a:cubicBezTo>
                <a:cubicBezTo>
                  <a:pt x="944" y="195"/>
                  <a:pt x="944" y="195"/>
                  <a:pt x="942" y="197"/>
                </a:cubicBezTo>
                <a:cubicBezTo>
                  <a:pt x="942" y="197"/>
                  <a:pt x="944" y="201"/>
                  <a:pt x="945" y="201"/>
                </a:cubicBezTo>
                <a:cubicBezTo>
                  <a:pt x="946" y="201"/>
                  <a:pt x="948" y="199"/>
                  <a:pt x="948" y="198"/>
                </a:cubicBezTo>
                <a:cubicBezTo>
                  <a:pt x="948" y="198"/>
                  <a:pt x="948" y="194"/>
                  <a:pt x="948" y="194"/>
                </a:cubicBezTo>
                <a:close/>
                <a:moveTo>
                  <a:pt x="916" y="207"/>
                </a:moveTo>
                <a:cubicBezTo>
                  <a:pt x="915" y="207"/>
                  <a:pt x="912" y="209"/>
                  <a:pt x="912" y="209"/>
                </a:cubicBezTo>
                <a:cubicBezTo>
                  <a:pt x="910" y="209"/>
                  <a:pt x="911" y="214"/>
                  <a:pt x="913" y="212"/>
                </a:cubicBezTo>
                <a:cubicBezTo>
                  <a:pt x="914" y="211"/>
                  <a:pt x="917" y="210"/>
                  <a:pt x="918" y="208"/>
                </a:cubicBezTo>
                <a:cubicBezTo>
                  <a:pt x="918" y="207"/>
                  <a:pt x="917" y="207"/>
                  <a:pt x="916" y="207"/>
                </a:cubicBezTo>
                <a:close/>
                <a:moveTo>
                  <a:pt x="863" y="178"/>
                </a:moveTo>
                <a:cubicBezTo>
                  <a:pt x="864" y="179"/>
                  <a:pt x="866" y="179"/>
                  <a:pt x="866" y="179"/>
                </a:cubicBezTo>
                <a:cubicBezTo>
                  <a:pt x="866" y="179"/>
                  <a:pt x="867" y="178"/>
                  <a:pt x="867" y="177"/>
                </a:cubicBezTo>
                <a:cubicBezTo>
                  <a:pt x="865" y="175"/>
                  <a:pt x="865" y="175"/>
                  <a:pt x="864" y="175"/>
                </a:cubicBezTo>
                <a:cubicBezTo>
                  <a:pt x="862" y="175"/>
                  <a:pt x="863" y="175"/>
                  <a:pt x="861" y="176"/>
                </a:cubicBezTo>
                <a:cubicBezTo>
                  <a:pt x="860" y="176"/>
                  <a:pt x="863" y="178"/>
                  <a:pt x="863" y="178"/>
                </a:cubicBezTo>
                <a:close/>
                <a:moveTo>
                  <a:pt x="739" y="84"/>
                </a:moveTo>
                <a:cubicBezTo>
                  <a:pt x="741" y="83"/>
                  <a:pt x="741" y="82"/>
                  <a:pt x="742" y="82"/>
                </a:cubicBezTo>
                <a:cubicBezTo>
                  <a:pt x="744" y="82"/>
                  <a:pt x="745" y="80"/>
                  <a:pt x="745" y="79"/>
                </a:cubicBezTo>
                <a:cubicBezTo>
                  <a:pt x="740" y="75"/>
                  <a:pt x="739" y="79"/>
                  <a:pt x="732" y="78"/>
                </a:cubicBezTo>
                <a:cubicBezTo>
                  <a:pt x="729" y="77"/>
                  <a:pt x="729" y="77"/>
                  <a:pt x="727" y="77"/>
                </a:cubicBezTo>
                <a:cubicBezTo>
                  <a:pt x="726" y="77"/>
                  <a:pt x="725" y="78"/>
                  <a:pt x="726" y="79"/>
                </a:cubicBezTo>
                <a:cubicBezTo>
                  <a:pt x="727" y="80"/>
                  <a:pt x="729" y="81"/>
                  <a:pt x="730" y="81"/>
                </a:cubicBezTo>
                <a:cubicBezTo>
                  <a:pt x="731" y="82"/>
                  <a:pt x="733" y="87"/>
                  <a:pt x="735" y="87"/>
                </a:cubicBezTo>
                <a:cubicBezTo>
                  <a:pt x="736" y="86"/>
                  <a:pt x="738" y="84"/>
                  <a:pt x="739" y="84"/>
                </a:cubicBezTo>
                <a:close/>
                <a:moveTo>
                  <a:pt x="734" y="113"/>
                </a:moveTo>
                <a:cubicBezTo>
                  <a:pt x="733" y="114"/>
                  <a:pt x="730" y="116"/>
                  <a:pt x="729" y="115"/>
                </a:cubicBezTo>
                <a:cubicBezTo>
                  <a:pt x="726" y="114"/>
                  <a:pt x="725" y="116"/>
                  <a:pt x="724" y="115"/>
                </a:cubicBezTo>
                <a:cubicBezTo>
                  <a:pt x="724" y="114"/>
                  <a:pt x="724" y="114"/>
                  <a:pt x="722" y="115"/>
                </a:cubicBezTo>
                <a:cubicBezTo>
                  <a:pt x="721" y="115"/>
                  <a:pt x="719" y="117"/>
                  <a:pt x="718" y="117"/>
                </a:cubicBezTo>
                <a:cubicBezTo>
                  <a:pt x="717" y="117"/>
                  <a:pt x="715" y="115"/>
                  <a:pt x="714" y="115"/>
                </a:cubicBezTo>
                <a:cubicBezTo>
                  <a:pt x="714" y="116"/>
                  <a:pt x="713" y="116"/>
                  <a:pt x="713" y="116"/>
                </a:cubicBezTo>
                <a:cubicBezTo>
                  <a:pt x="714" y="117"/>
                  <a:pt x="714" y="118"/>
                  <a:pt x="714" y="118"/>
                </a:cubicBezTo>
                <a:cubicBezTo>
                  <a:pt x="716" y="116"/>
                  <a:pt x="716" y="117"/>
                  <a:pt x="719" y="117"/>
                </a:cubicBezTo>
                <a:cubicBezTo>
                  <a:pt x="720" y="117"/>
                  <a:pt x="722" y="116"/>
                  <a:pt x="722" y="119"/>
                </a:cubicBezTo>
                <a:cubicBezTo>
                  <a:pt x="722" y="121"/>
                  <a:pt x="719" y="122"/>
                  <a:pt x="716" y="122"/>
                </a:cubicBezTo>
                <a:cubicBezTo>
                  <a:pt x="716" y="122"/>
                  <a:pt x="716" y="122"/>
                  <a:pt x="716" y="122"/>
                </a:cubicBezTo>
                <a:cubicBezTo>
                  <a:pt x="719" y="122"/>
                  <a:pt x="719" y="123"/>
                  <a:pt x="718" y="124"/>
                </a:cubicBezTo>
                <a:cubicBezTo>
                  <a:pt x="717" y="125"/>
                  <a:pt x="715" y="126"/>
                  <a:pt x="714" y="126"/>
                </a:cubicBezTo>
                <a:cubicBezTo>
                  <a:pt x="713" y="126"/>
                  <a:pt x="712" y="125"/>
                  <a:pt x="712" y="124"/>
                </a:cubicBezTo>
                <a:cubicBezTo>
                  <a:pt x="716" y="122"/>
                  <a:pt x="716" y="122"/>
                  <a:pt x="716" y="122"/>
                </a:cubicBezTo>
                <a:cubicBezTo>
                  <a:pt x="713" y="123"/>
                  <a:pt x="713" y="123"/>
                  <a:pt x="713" y="123"/>
                </a:cubicBezTo>
                <a:cubicBezTo>
                  <a:pt x="709" y="123"/>
                  <a:pt x="707" y="124"/>
                  <a:pt x="704" y="124"/>
                </a:cubicBezTo>
                <a:cubicBezTo>
                  <a:pt x="701" y="124"/>
                  <a:pt x="701" y="122"/>
                  <a:pt x="699" y="123"/>
                </a:cubicBezTo>
                <a:cubicBezTo>
                  <a:pt x="695" y="123"/>
                  <a:pt x="697" y="123"/>
                  <a:pt x="692" y="122"/>
                </a:cubicBezTo>
                <a:cubicBezTo>
                  <a:pt x="691" y="122"/>
                  <a:pt x="694" y="121"/>
                  <a:pt x="694" y="121"/>
                </a:cubicBezTo>
                <a:cubicBezTo>
                  <a:pt x="691" y="120"/>
                  <a:pt x="691" y="120"/>
                  <a:pt x="691" y="120"/>
                </a:cubicBezTo>
                <a:cubicBezTo>
                  <a:pt x="689" y="120"/>
                  <a:pt x="684" y="122"/>
                  <a:pt x="688" y="118"/>
                </a:cubicBezTo>
                <a:cubicBezTo>
                  <a:pt x="687" y="118"/>
                  <a:pt x="685" y="120"/>
                  <a:pt x="683" y="121"/>
                </a:cubicBezTo>
                <a:cubicBezTo>
                  <a:pt x="681" y="122"/>
                  <a:pt x="673" y="123"/>
                  <a:pt x="670" y="123"/>
                </a:cubicBezTo>
                <a:cubicBezTo>
                  <a:pt x="669" y="123"/>
                  <a:pt x="669" y="123"/>
                  <a:pt x="668" y="123"/>
                </a:cubicBezTo>
                <a:cubicBezTo>
                  <a:pt x="668" y="125"/>
                  <a:pt x="646" y="127"/>
                  <a:pt x="646" y="127"/>
                </a:cubicBezTo>
                <a:cubicBezTo>
                  <a:pt x="639" y="127"/>
                  <a:pt x="639" y="127"/>
                  <a:pt x="639" y="127"/>
                </a:cubicBezTo>
                <a:cubicBezTo>
                  <a:pt x="637" y="127"/>
                  <a:pt x="634" y="127"/>
                  <a:pt x="631" y="127"/>
                </a:cubicBezTo>
                <a:cubicBezTo>
                  <a:pt x="630" y="127"/>
                  <a:pt x="628" y="126"/>
                  <a:pt x="628" y="125"/>
                </a:cubicBezTo>
                <a:cubicBezTo>
                  <a:pt x="628" y="124"/>
                  <a:pt x="629" y="124"/>
                  <a:pt x="630" y="123"/>
                </a:cubicBezTo>
                <a:cubicBezTo>
                  <a:pt x="634" y="120"/>
                  <a:pt x="634" y="120"/>
                  <a:pt x="634" y="120"/>
                </a:cubicBezTo>
                <a:cubicBezTo>
                  <a:pt x="634" y="120"/>
                  <a:pt x="634" y="120"/>
                  <a:pt x="632" y="120"/>
                </a:cubicBezTo>
                <a:cubicBezTo>
                  <a:pt x="627" y="120"/>
                  <a:pt x="631" y="121"/>
                  <a:pt x="626" y="120"/>
                </a:cubicBezTo>
                <a:cubicBezTo>
                  <a:pt x="622" y="119"/>
                  <a:pt x="616" y="120"/>
                  <a:pt x="616" y="120"/>
                </a:cubicBezTo>
                <a:cubicBezTo>
                  <a:pt x="612" y="119"/>
                  <a:pt x="614" y="115"/>
                  <a:pt x="614" y="112"/>
                </a:cubicBezTo>
                <a:cubicBezTo>
                  <a:pt x="614" y="110"/>
                  <a:pt x="633" y="110"/>
                  <a:pt x="634" y="110"/>
                </a:cubicBezTo>
                <a:cubicBezTo>
                  <a:pt x="637" y="110"/>
                  <a:pt x="641" y="109"/>
                  <a:pt x="641" y="109"/>
                </a:cubicBezTo>
                <a:cubicBezTo>
                  <a:pt x="652" y="110"/>
                  <a:pt x="652" y="110"/>
                  <a:pt x="652" y="110"/>
                </a:cubicBezTo>
                <a:cubicBezTo>
                  <a:pt x="653" y="110"/>
                  <a:pt x="657" y="109"/>
                  <a:pt x="658" y="109"/>
                </a:cubicBezTo>
                <a:cubicBezTo>
                  <a:pt x="658" y="106"/>
                  <a:pt x="656" y="107"/>
                  <a:pt x="653" y="107"/>
                </a:cubicBezTo>
                <a:cubicBezTo>
                  <a:pt x="648" y="105"/>
                  <a:pt x="646" y="107"/>
                  <a:pt x="643" y="107"/>
                </a:cubicBezTo>
                <a:cubicBezTo>
                  <a:pt x="630" y="106"/>
                  <a:pt x="630" y="106"/>
                  <a:pt x="630" y="106"/>
                </a:cubicBezTo>
                <a:cubicBezTo>
                  <a:pt x="629" y="106"/>
                  <a:pt x="622" y="108"/>
                  <a:pt x="620" y="108"/>
                </a:cubicBezTo>
                <a:cubicBezTo>
                  <a:pt x="619" y="108"/>
                  <a:pt x="617" y="105"/>
                  <a:pt x="617" y="104"/>
                </a:cubicBezTo>
                <a:cubicBezTo>
                  <a:pt x="617" y="103"/>
                  <a:pt x="621" y="101"/>
                  <a:pt x="623" y="101"/>
                </a:cubicBezTo>
                <a:cubicBezTo>
                  <a:pt x="625" y="101"/>
                  <a:pt x="625" y="100"/>
                  <a:pt x="628" y="101"/>
                </a:cubicBezTo>
                <a:cubicBezTo>
                  <a:pt x="632" y="101"/>
                  <a:pt x="634" y="100"/>
                  <a:pt x="638" y="99"/>
                </a:cubicBezTo>
                <a:cubicBezTo>
                  <a:pt x="632" y="100"/>
                  <a:pt x="631" y="100"/>
                  <a:pt x="625" y="99"/>
                </a:cubicBezTo>
                <a:cubicBezTo>
                  <a:pt x="624" y="99"/>
                  <a:pt x="624" y="97"/>
                  <a:pt x="624" y="97"/>
                </a:cubicBezTo>
                <a:cubicBezTo>
                  <a:pt x="618" y="97"/>
                  <a:pt x="620" y="93"/>
                  <a:pt x="623" y="93"/>
                </a:cubicBezTo>
                <a:cubicBezTo>
                  <a:pt x="627" y="93"/>
                  <a:pt x="631" y="92"/>
                  <a:pt x="633" y="92"/>
                </a:cubicBezTo>
                <a:cubicBezTo>
                  <a:pt x="639" y="90"/>
                  <a:pt x="631" y="88"/>
                  <a:pt x="642" y="87"/>
                </a:cubicBezTo>
                <a:cubicBezTo>
                  <a:pt x="646" y="86"/>
                  <a:pt x="651" y="85"/>
                  <a:pt x="655" y="84"/>
                </a:cubicBezTo>
                <a:cubicBezTo>
                  <a:pt x="662" y="82"/>
                  <a:pt x="662" y="82"/>
                  <a:pt x="662" y="82"/>
                </a:cubicBezTo>
                <a:cubicBezTo>
                  <a:pt x="663" y="81"/>
                  <a:pt x="669" y="81"/>
                  <a:pt x="670" y="81"/>
                </a:cubicBezTo>
                <a:cubicBezTo>
                  <a:pt x="675" y="81"/>
                  <a:pt x="675" y="81"/>
                  <a:pt x="675" y="81"/>
                </a:cubicBezTo>
                <a:cubicBezTo>
                  <a:pt x="676" y="81"/>
                  <a:pt x="676" y="81"/>
                  <a:pt x="676" y="81"/>
                </a:cubicBezTo>
                <a:cubicBezTo>
                  <a:pt x="675" y="83"/>
                  <a:pt x="675" y="84"/>
                  <a:pt x="673" y="84"/>
                </a:cubicBezTo>
                <a:cubicBezTo>
                  <a:pt x="670" y="85"/>
                  <a:pt x="669" y="86"/>
                  <a:pt x="667" y="87"/>
                </a:cubicBezTo>
                <a:cubicBezTo>
                  <a:pt x="668" y="87"/>
                  <a:pt x="669" y="87"/>
                  <a:pt x="670" y="87"/>
                </a:cubicBezTo>
                <a:cubicBezTo>
                  <a:pt x="671" y="87"/>
                  <a:pt x="673" y="86"/>
                  <a:pt x="673" y="86"/>
                </a:cubicBezTo>
                <a:cubicBezTo>
                  <a:pt x="674" y="86"/>
                  <a:pt x="676" y="84"/>
                  <a:pt x="677" y="84"/>
                </a:cubicBezTo>
                <a:cubicBezTo>
                  <a:pt x="679" y="84"/>
                  <a:pt x="683" y="84"/>
                  <a:pt x="685" y="85"/>
                </a:cubicBezTo>
                <a:cubicBezTo>
                  <a:pt x="686" y="85"/>
                  <a:pt x="688" y="85"/>
                  <a:pt x="688" y="85"/>
                </a:cubicBezTo>
                <a:cubicBezTo>
                  <a:pt x="690" y="86"/>
                  <a:pt x="690" y="87"/>
                  <a:pt x="688" y="88"/>
                </a:cubicBezTo>
                <a:cubicBezTo>
                  <a:pt x="685" y="89"/>
                  <a:pt x="684" y="90"/>
                  <a:pt x="681" y="90"/>
                </a:cubicBezTo>
                <a:cubicBezTo>
                  <a:pt x="686" y="90"/>
                  <a:pt x="685" y="89"/>
                  <a:pt x="687" y="88"/>
                </a:cubicBezTo>
                <a:cubicBezTo>
                  <a:pt x="690" y="87"/>
                  <a:pt x="693" y="88"/>
                  <a:pt x="697" y="89"/>
                </a:cubicBezTo>
                <a:cubicBezTo>
                  <a:pt x="697" y="88"/>
                  <a:pt x="697" y="87"/>
                  <a:pt x="697" y="87"/>
                </a:cubicBezTo>
                <a:cubicBezTo>
                  <a:pt x="697" y="87"/>
                  <a:pt x="697" y="86"/>
                  <a:pt x="697" y="86"/>
                </a:cubicBezTo>
                <a:cubicBezTo>
                  <a:pt x="695" y="86"/>
                  <a:pt x="692" y="84"/>
                  <a:pt x="695" y="83"/>
                </a:cubicBezTo>
                <a:cubicBezTo>
                  <a:pt x="697" y="83"/>
                  <a:pt x="698" y="83"/>
                  <a:pt x="699" y="83"/>
                </a:cubicBezTo>
                <a:cubicBezTo>
                  <a:pt x="704" y="83"/>
                  <a:pt x="703" y="82"/>
                  <a:pt x="704" y="86"/>
                </a:cubicBezTo>
                <a:cubicBezTo>
                  <a:pt x="705" y="93"/>
                  <a:pt x="703" y="91"/>
                  <a:pt x="702" y="93"/>
                </a:cubicBezTo>
                <a:cubicBezTo>
                  <a:pt x="701" y="96"/>
                  <a:pt x="701" y="96"/>
                  <a:pt x="701" y="96"/>
                </a:cubicBezTo>
                <a:cubicBezTo>
                  <a:pt x="702" y="96"/>
                  <a:pt x="703" y="96"/>
                  <a:pt x="704" y="95"/>
                </a:cubicBezTo>
                <a:cubicBezTo>
                  <a:pt x="705" y="95"/>
                  <a:pt x="707" y="95"/>
                  <a:pt x="706" y="93"/>
                </a:cubicBezTo>
                <a:cubicBezTo>
                  <a:pt x="706" y="91"/>
                  <a:pt x="709" y="90"/>
                  <a:pt x="711" y="86"/>
                </a:cubicBezTo>
                <a:cubicBezTo>
                  <a:pt x="712" y="85"/>
                  <a:pt x="713" y="84"/>
                  <a:pt x="714" y="83"/>
                </a:cubicBezTo>
                <a:cubicBezTo>
                  <a:pt x="714" y="83"/>
                  <a:pt x="719" y="81"/>
                  <a:pt x="720" y="81"/>
                </a:cubicBezTo>
                <a:cubicBezTo>
                  <a:pt x="723" y="82"/>
                  <a:pt x="723" y="82"/>
                  <a:pt x="723" y="82"/>
                </a:cubicBezTo>
                <a:cubicBezTo>
                  <a:pt x="724" y="82"/>
                  <a:pt x="725" y="81"/>
                  <a:pt x="725" y="81"/>
                </a:cubicBezTo>
                <a:cubicBezTo>
                  <a:pt x="727" y="81"/>
                  <a:pt x="729" y="83"/>
                  <a:pt x="730" y="84"/>
                </a:cubicBezTo>
                <a:cubicBezTo>
                  <a:pt x="730" y="84"/>
                  <a:pt x="733" y="87"/>
                  <a:pt x="730" y="88"/>
                </a:cubicBezTo>
                <a:cubicBezTo>
                  <a:pt x="727" y="91"/>
                  <a:pt x="728" y="92"/>
                  <a:pt x="727" y="95"/>
                </a:cubicBezTo>
                <a:cubicBezTo>
                  <a:pt x="726" y="96"/>
                  <a:pt x="728" y="97"/>
                  <a:pt x="726" y="98"/>
                </a:cubicBezTo>
                <a:cubicBezTo>
                  <a:pt x="724" y="99"/>
                  <a:pt x="723" y="100"/>
                  <a:pt x="721" y="101"/>
                </a:cubicBezTo>
                <a:cubicBezTo>
                  <a:pt x="720" y="101"/>
                  <a:pt x="720" y="101"/>
                  <a:pt x="720" y="102"/>
                </a:cubicBezTo>
                <a:cubicBezTo>
                  <a:pt x="723" y="105"/>
                  <a:pt x="721" y="104"/>
                  <a:pt x="721" y="105"/>
                </a:cubicBezTo>
                <a:cubicBezTo>
                  <a:pt x="721" y="105"/>
                  <a:pt x="721" y="105"/>
                  <a:pt x="721" y="105"/>
                </a:cubicBezTo>
                <a:cubicBezTo>
                  <a:pt x="728" y="106"/>
                  <a:pt x="726" y="107"/>
                  <a:pt x="726" y="107"/>
                </a:cubicBezTo>
                <a:cubicBezTo>
                  <a:pt x="726" y="108"/>
                  <a:pt x="731" y="110"/>
                  <a:pt x="732" y="110"/>
                </a:cubicBezTo>
                <a:cubicBezTo>
                  <a:pt x="736" y="110"/>
                  <a:pt x="736" y="111"/>
                  <a:pt x="736" y="111"/>
                </a:cubicBezTo>
                <a:cubicBezTo>
                  <a:pt x="736" y="112"/>
                  <a:pt x="735" y="113"/>
                  <a:pt x="734" y="113"/>
                </a:cubicBezTo>
                <a:close/>
                <a:moveTo>
                  <a:pt x="796" y="83"/>
                </a:moveTo>
                <a:cubicBezTo>
                  <a:pt x="793" y="82"/>
                  <a:pt x="791" y="85"/>
                  <a:pt x="791" y="85"/>
                </a:cubicBezTo>
                <a:cubicBezTo>
                  <a:pt x="791" y="86"/>
                  <a:pt x="793" y="86"/>
                  <a:pt x="794" y="86"/>
                </a:cubicBezTo>
                <a:cubicBezTo>
                  <a:pt x="796" y="86"/>
                  <a:pt x="798" y="84"/>
                  <a:pt x="797" y="84"/>
                </a:cubicBezTo>
                <a:cubicBezTo>
                  <a:pt x="797" y="83"/>
                  <a:pt x="797" y="83"/>
                  <a:pt x="796" y="83"/>
                </a:cubicBezTo>
                <a:close/>
                <a:moveTo>
                  <a:pt x="859" y="43"/>
                </a:moveTo>
                <a:cubicBezTo>
                  <a:pt x="854" y="44"/>
                  <a:pt x="854" y="42"/>
                  <a:pt x="849" y="44"/>
                </a:cubicBezTo>
                <a:cubicBezTo>
                  <a:pt x="847" y="45"/>
                  <a:pt x="847" y="44"/>
                  <a:pt x="846" y="46"/>
                </a:cubicBezTo>
                <a:cubicBezTo>
                  <a:pt x="845" y="47"/>
                  <a:pt x="849" y="46"/>
                  <a:pt x="849" y="46"/>
                </a:cubicBezTo>
                <a:cubicBezTo>
                  <a:pt x="849" y="46"/>
                  <a:pt x="853" y="45"/>
                  <a:pt x="854" y="45"/>
                </a:cubicBezTo>
                <a:cubicBezTo>
                  <a:pt x="856" y="45"/>
                  <a:pt x="859" y="47"/>
                  <a:pt x="861" y="46"/>
                </a:cubicBezTo>
                <a:cubicBezTo>
                  <a:pt x="862" y="46"/>
                  <a:pt x="869" y="44"/>
                  <a:pt x="868" y="44"/>
                </a:cubicBezTo>
                <a:cubicBezTo>
                  <a:pt x="867" y="43"/>
                  <a:pt x="866" y="42"/>
                  <a:pt x="864" y="42"/>
                </a:cubicBezTo>
                <a:cubicBezTo>
                  <a:pt x="863" y="42"/>
                  <a:pt x="860" y="43"/>
                  <a:pt x="859" y="43"/>
                </a:cubicBezTo>
                <a:close/>
                <a:moveTo>
                  <a:pt x="768" y="120"/>
                </a:moveTo>
                <a:cubicBezTo>
                  <a:pt x="769" y="119"/>
                  <a:pt x="772" y="118"/>
                  <a:pt x="772" y="117"/>
                </a:cubicBezTo>
                <a:cubicBezTo>
                  <a:pt x="772" y="117"/>
                  <a:pt x="771" y="115"/>
                  <a:pt x="770" y="115"/>
                </a:cubicBezTo>
                <a:cubicBezTo>
                  <a:pt x="770" y="115"/>
                  <a:pt x="765" y="117"/>
                  <a:pt x="765" y="117"/>
                </a:cubicBezTo>
                <a:cubicBezTo>
                  <a:pt x="765" y="120"/>
                  <a:pt x="766" y="120"/>
                  <a:pt x="768" y="120"/>
                </a:cubicBezTo>
                <a:close/>
                <a:moveTo>
                  <a:pt x="741" y="124"/>
                </a:moveTo>
                <a:cubicBezTo>
                  <a:pt x="740" y="124"/>
                  <a:pt x="736" y="123"/>
                  <a:pt x="736" y="122"/>
                </a:cubicBezTo>
                <a:cubicBezTo>
                  <a:pt x="736" y="119"/>
                  <a:pt x="736" y="121"/>
                  <a:pt x="740" y="120"/>
                </a:cubicBezTo>
                <a:cubicBezTo>
                  <a:pt x="741" y="120"/>
                  <a:pt x="745" y="120"/>
                  <a:pt x="746" y="119"/>
                </a:cubicBezTo>
                <a:cubicBezTo>
                  <a:pt x="746" y="118"/>
                  <a:pt x="748" y="116"/>
                  <a:pt x="749" y="116"/>
                </a:cubicBezTo>
                <a:cubicBezTo>
                  <a:pt x="749" y="114"/>
                  <a:pt x="750" y="114"/>
                  <a:pt x="752" y="114"/>
                </a:cubicBezTo>
                <a:cubicBezTo>
                  <a:pt x="754" y="114"/>
                  <a:pt x="756" y="113"/>
                  <a:pt x="757" y="113"/>
                </a:cubicBezTo>
                <a:cubicBezTo>
                  <a:pt x="758" y="114"/>
                  <a:pt x="760" y="117"/>
                  <a:pt x="762" y="117"/>
                </a:cubicBezTo>
                <a:cubicBezTo>
                  <a:pt x="763" y="117"/>
                  <a:pt x="763" y="119"/>
                  <a:pt x="763" y="120"/>
                </a:cubicBezTo>
                <a:cubicBezTo>
                  <a:pt x="763" y="122"/>
                  <a:pt x="761" y="123"/>
                  <a:pt x="764" y="124"/>
                </a:cubicBezTo>
                <a:cubicBezTo>
                  <a:pt x="765" y="124"/>
                  <a:pt x="766" y="124"/>
                  <a:pt x="765" y="125"/>
                </a:cubicBezTo>
                <a:cubicBezTo>
                  <a:pt x="765" y="125"/>
                  <a:pt x="765" y="126"/>
                  <a:pt x="763" y="126"/>
                </a:cubicBezTo>
                <a:cubicBezTo>
                  <a:pt x="761" y="126"/>
                  <a:pt x="762" y="125"/>
                  <a:pt x="759" y="126"/>
                </a:cubicBezTo>
                <a:cubicBezTo>
                  <a:pt x="755" y="127"/>
                  <a:pt x="753" y="128"/>
                  <a:pt x="749" y="127"/>
                </a:cubicBezTo>
                <a:cubicBezTo>
                  <a:pt x="747" y="126"/>
                  <a:pt x="744" y="126"/>
                  <a:pt x="744" y="124"/>
                </a:cubicBezTo>
                <a:cubicBezTo>
                  <a:pt x="741" y="124"/>
                  <a:pt x="741" y="124"/>
                  <a:pt x="741" y="124"/>
                </a:cubicBezTo>
                <a:close/>
                <a:moveTo>
                  <a:pt x="770" y="79"/>
                </a:moveTo>
                <a:cubicBezTo>
                  <a:pt x="772" y="79"/>
                  <a:pt x="771" y="77"/>
                  <a:pt x="774" y="77"/>
                </a:cubicBezTo>
                <a:cubicBezTo>
                  <a:pt x="775" y="77"/>
                  <a:pt x="780" y="77"/>
                  <a:pt x="780" y="75"/>
                </a:cubicBezTo>
                <a:cubicBezTo>
                  <a:pt x="780" y="73"/>
                  <a:pt x="785" y="78"/>
                  <a:pt x="786" y="78"/>
                </a:cubicBezTo>
                <a:cubicBezTo>
                  <a:pt x="786" y="75"/>
                  <a:pt x="786" y="76"/>
                  <a:pt x="788" y="75"/>
                </a:cubicBezTo>
                <a:cubicBezTo>
                  <a:pt x="789" y="75"/>
                  <a:pt x="792" y="75"/>
                  <a:pt x="794" y="75"/>
                </a:cubicBezTo>
                <a:cubicBezTo>
                  <a:pt x="796" y="74"/>
                  <a:pt x="799" y="74"/>
                  <a:pt x="797" y="75"/>
                </a:cubicBezTo>
                <a:cubicBezTo>
                  <a:pt x="795" y="77"/>
                  <a:pt x="800" y="76"/>
                  <a:pt x="800" y="77"/>
                </a:cubicBezTo>
                <a:cubicBezTo>
                  <a:pt x="798" y="81"/>
                  <a:pt x="796" y="80"/>
                  <a:pt x="793" y="81"/>
                </a:cubicBezTo>
                <a:cubicBezTo>
                  <a:pt x="794" y="84"/>
                  <a:pt x="787" y="83"/>
                  <a:pt x="785" y="84"/>
                </a:cubicBezTo>
                <a:cubicBezTo>
                  <a:pt x="785" y="84"/>
                  <a:pt x="784" y="84"/>
                  <a:pt x="784" y="84"/>
                </a:cubicBezTo>
                <a:cubicBezTo>
                  <a:pt x="788" y="84"/>
                  <a:pt x="789" y="83"/>
                  <a:pt x="789" y="85"/>
                </a:cubicBezTo>
                <a:cubicBezTo>
                  <a:pt x="788" y="87"/>
                  <a:pt x="791" y="86"/>
                  <a:pt x="792" y="87"/>
                </a:cubicBezTo>
                <a:cubicBezTo>
                  <a:pt x="793" y="88"/>
                  <a:pt x="794" y="90"/>
                  <a:pt x="792" y="90"/>
                </a:cubicBezTo>
                <a:cubicBezTo>
                  <a:pt x="790" y="91"/>
                  <a:pt x="787" y="91"/>
                  <a:pt x="786" y="92"/>
                </a:cubicBezTo>
                <a:cubicBezTo>
                  <a:pt x="789" y="95"/>
                  <a:pt x="783" y="94"/>
                  <a:pt x="782" y="95"/>
                </a:cubicBezTo>
                <a:cubicBezTo>
                  <a:pt x="782" y="95"/>
                  <a:pt x="780" y="97"/>
                  <a:pt x="777" y="97"/>
                </a:cubicBezTo>
                <a:cubicBezTo>
                  <a:pt x="773" y="97"/>
                  <a:pt x="776" y="99"/>
                  <a:pt x="770" y="96"/>
                </a:cubicBezTo>
                <a:cubicBezTo>
                  <a:pt x="769" y="98"/>
                  <a:pt x="769" y="97"/>
                  <a:pt x="769" y="98"/>
                </a:cubicBezTo>
                <a:cubicBezTo>
                  <a:pt x="769" y="100"/>
                  <a:pt x="767" y="100"/>
                  <a:pt x="766" y="100"/>
                </a:cubicBezTo>
                <a:cubicBezTo>
                  <a:pt x="764" y="101"/>
                  <a:pt x="763" y="100"/>
                  <a:pt x="761" y="100"/>
                </a:cubicBezTo>
                <a:cubicBezTo>
                  <a:pt x="760" y="100"/>
                  <a:pt x="759" y="96"/>
                  <a:pt x="758" y="95"/>
                </a:cubicBezTo>
                <a:cubicBezTo>
                  <a:pt x="756" y="92"/>
                  <a:pt x="751" y="92"/>
                  <a:pt x="749" y="89"/>
                </a:cubicBezTo>
                <a:cubicBezTo>
                  <a:pt x="748" y="87"/>
                  <a:pt x="749" y="86"/>
                  <a:pt x="751" y="85"/>
                </a:cubicBezTo>
                <a:cubicBezTo>
                  <a:pt x="755" y="83"/>
                  <a:pt x="754" y="83"/>
                  <a:pt x="758" y="84"/>
                </a:cubicBezTo>
                <a:cubicBezTo>
                  <a:pt x="759" y="84"/>
                  <a:pt x="758" y="87"/>
                  <a:pt x="759" y="87"/>
                </a:cubicBezTo>
                <a:cubicBezTo>
                  <a:pt x="760" y="87"/>
                  <a:pt x="760" y="87"/>
                  <a:pt x="761" y="87"/>
                </a:cubicBezTo>
                <a:cubicBezTo>
                  <a:pt x="763" y="85"/>
                  <a:pt x="767" y="87"/>
                  <a:pt x="767" y="86"/>
                </a:cubicBezTo>
                <a:cubicBezTo>
                  <a:pt x="768" y="84"/>
                  <a:pt x="769" y="83"/>
                  <a:pt x="769" y="83"/>
                </a:cubicBezTo>
                <a:cubicBezTo>
                  <a:pt x="769" y="82"/>
                  <a:pt x="766" y="82"/>
                  <a:pt x="766" y="82"/>
                </a:cubicBezTo>
                <a:cubicBezTo>
                  <a:pt x="764" y="78"/>
                  <a:pt x="766" y="79"/>
                  <a:pt x="770" y="79"/>
                </a:cubicBezTo>
                <a:close/>
                <a:moveTo>
                  <a:pt x="742" y="107"/>
                </a:moveTo>
                <a:cubicBezTo>
                  <a:pt x="741" y="108"/>
                  <a:pt x="745" y="109"/>
                  <a:pt x="746" y="107"/>
                </a:cubicBezTo>
                <a:cubicBezTo>
                  <a:pt x="746" y="106"/>
                  <a:pt x="744" y="105"/>
                  <a:pt x="744" y="105"/>
                </a:cubicBezTo>
                <a:cubicBezTo>
                  <a:pt x="744" y="105"/>
                  <a:pt x="743" y="105"/>
                  <a:pt x="742" y="107"/>
                </a:cubicBezTo>
                <a:close/>
                <a:moveTo>
                  <a:pt x="691" y="125"/>
                </a:moveTo>
                <a:cubicBezTo>
                  <a:pt x="690" y="125"/>
                  <a:pt x="691" y="128"/>
                  <a:pt x="691" y="128"/>
                </a:cubicBezTo>
                <a:cubicBezTo>
                  <a:pt x="691" y="129"/>
                  <a:pt x="695" y="128"/>
                  <a:pt x="694" y="126"/>
                </a:cubicBezTo>
                <a:cubicBezTo>
                  <a:pt x="694" y="125"/>
                  <a:pt x="692" y="125"/>
                  <a:pt x="691" y="125"/>
                </a:cubicBezTo>
                <a:close/>
                <a:moveTo>
                  <a:pt x="731" y="120"/>
                </a:moveTo>
                <a:cubicBezTo>
                  <a:pt x="730" y="120"/>
                  <a:pt x="727" y="121"/>
                  <a:pt x="727" y="121"/>
                </a:cubicBezTo>
                <a:cubicBezTo>
                  <a:pt x="725" y="125"/>
                  <a:pt x="728" y="125"/>
                  <a:pt x="731" y="124"/>
                </a:cubicBezTo>
                <a:cubicBezTo>
                  <a:pt x="734" y="124"/>
                  <a:pt x="732" y="121"/>
                  <a:pt x="732" y="120"/>
                </a:cubicBezTo>
                <a:cubicBezTo>
                  <a:pt x="732" y="120"/>
                  <a:pt x="732" y="120"/>
                  <a:pt x="731" y="120"/>
                </a:cubicBezTo>
                <a:close/>
                <a:moveTo>
                  <a:pt x="834" y="51"/>
                </a:moveTo>
                <a:cubicBezTo>
                  <a:pt x="834" y="50"/>
                  <a:pt x="837" y="49"/>
                  <a:pt x="839" y="49"/>
                </a:cubicBezTo>
                <a:cubicBezTo>
                  <a:pt x="841" y="49"/>
                  <a:pt x="843" y="49"/>
                  <a:pt x="845" y="49"/>
                </a:cubicBezTo>
                <a:cubicBezTo>
                  <a:pt x="846" y="49"/>
                  <a:pt x="852" y="49"/>
                  <a:pt x="854" y="50"/>
                </a:cubicBezTo>
                <a:cubicBezTo>
                  <a:pt x="856" y="50"/>
                  <a:pt x="858" y="49"/>
                  <a:pt x="858" y="50"/>
                </a:cubicBezTo>
                <a:cubicBezTo>
                  <a:pt x="858" y="52"/>
                  <a:pt x="856" y="53"/>
                  <a:pt x="855" y="54"/>
                </a:cubicBezTo>
                <a:cubicBezTo>
                  <a:pt x="852" y="55"/>
                  <a:pt x="852" y="55"/>
                  <a:pt x="852" y="55"/>
                </a:cubicBezTo>
                <a:cubicBezTo>
                  <a:pt x="845" y="57"/>
                  <a:pt x="846" y="56"/>
                  <a:pt x="841" y="56"/>
                </a:cubicBezTo>
                <a:cubicBezTo>
                  <a:pt x="839" y="56"/>
                  <a:pt x="840" y="58"/>
                  <a:pt x="836" y="55"/>
                </a:cubicBezTo>
                <a:cubicBezTo>
                  <a:pt x="833" y="53"/>
                  <a:pt x="833" y="53"/>
                  <a:pt x="834" y="51"/>
                </a:cubicBezTo>
                <a:close/>
                <a:moveTo>
                  <a:pt x="841" y="39"/>
                </a:moveTo>
                <a:cubicBezTo>
                  <a:pt x="841" y="39"/>
                  <a:pt x="841" y="36"/>
                  <a:pt x="843" y="36"/>
                </a:cubicBezTo>
                <a:cubicBezTo>
                  <a:pt x="845" y="36"/>
                  <a:pt x="847" y="36"/>
                  <a:pt x="846" y="35"/>
                </a:cubicBezTo>
                <a:cubicBezTo>
                  <a:pt x="843" y="32"/>
                  <a:pt x="852" y="34"/>
                  <a:pt x="854" y="34"/>
                </a:cubicBezTo>
                <a:cubicBezTo>
                  <a:pt x="856" y="34"/>
                  <a:pt x="862" y="36"/>
                  <a:pt x="861" y="37"/>
                </a:cubicBezTo>
                <a:cubicBezTo>
                  <a:pt x="860" y="39"/>
                  <a:pt x="860" y="39"/>
                  <a:pt x="859" y="39"/>
                </a:cubicBezTo>
                <a:cubicBezTo>
                  <a:pt x="859" y="41"/>
                  <a:pt x="851" y="41"/>
                  <a:pt x="850" y="41"/>
                </a:cubicBezTo>
                <a:cubicBezTo>
                  <a:pt x="848" y="41"/>
                  <a:pt x="848" y="42"/>
                  <a:pt x="847" y="42"/>
                </a:cubicBezTo>
                <a:cubicBezTo>
                  <a:pt x="842" y="42"/>
                  <a:pt x="841" y="43"/>
                  <a:pt x="845" y="40"/>
                </a:cubicBezTo>
                <a:cubicBezTo>
                  <a:pt x="841" y="39"/>
                  <a:pt x="841" y="39"/>
                  <a:pt x="841" y="39"/>
                </a:cubicBezTo>
                <a:close/>
                <a:moveTo>
                  <a:pt x="839" y="62"/>
                </a:moveTo>
                <a:cubicBezTo>
                  <a:pt x="839" y="62"/>
                  <a:pt x="834" y="61"/>
                  <a:pt x="833" y="61"/>
                </a:cubicBezTo>
                <a:cubicBezTo>
                  <a:pt x="827" y="62"/>
                  <a:pt x="828" y="61"/>
                  <a:pt x="824" y="63"/>
                </a:cubicBezTo>
                <a:cubicBezTo>
                  <a:pt x="821" y="64"/>
                  <a:pt x="820" y="63"/>
                  <a:pt x="818" y="65"/>
                </a:cubicBezTo>
                <a:cubicBezTo>
                  <a:pt x="816" y="67"/>
                  <a:pt x="818" y="67"/>
                  <a:pt x="819" y="67"/>
                </a:cubicBezTo>
                <a:cubicBezTo>
                  <a:pt x="820" y="68"/>
                  <a:pt x="821" y="69"/>
                  <a:pt x="822" y="69"/>
                </a:cubicBezTo>
                <a:cubicBezTo>
                  <a:pt x="824" y="69"/>
                  <a:pt x="826" y="70"/>
                  <a:pt x="827" y="70"/>
                </a:cubicBezTo>
                <a:cubicBezTo>
                  <a:pt x="834" y="70"/>
                  <a:pt x="834" y="70"/>
                  <a:pt x="834" y="70"/>
                </a:cubicBezTo>
                <a:cubicBezTo>
                  <a:pt x="837" y="70"/>
                  <a:pt x="837" y="67"/>
                  <a:pt x="839" y="64"/>
                </a:cubicBezTo>
                <a:cubicBezTo>
                  <a:pt x="841" y="63"/>
                  <a:pt x="841" y="61"/>
                  <a:pt x="839" y="62"/>
                </a:cubicBezTo>
                <a:close/>
                <a:moveTo>
                  <a:pt x="774" y="57"/>
                </a:moveTo>
                <a:cubicBezTo>
                  <a:pt x="781" y="57"/>
                  <a:pt x="781" y="57"/>
                  <a:pt x="781" y="57"/>
                </a:cubicBezTo>
                <a:cubicBezTo>
                  <a:pt x="784" y="57"/>
                  <a:pt x="786" y="58"/>
                  <a:pt x="788" y="56"/>
                </a:cubicBezTo>
                <a:cubicBezTo>
                  <a:pt x="788" y="56"/>
                  <a:pt x="788" y="54"/>
                  <a:pt x="788" y="54"/>
                </a:cubicBezTo>
                <a:cubicBezTo>
                  <a:pt x="784" y="53"/>
                  <a:pt x="783" y="53"/>
                  <a:pt x="780" y="53"/>
                </a:cubicBezTo>
                <a:cubicBezTo>
                  <a:pt x="777" y="52"/>
                  <a:pt x="778" y="54"/>
                  <a:pt x="777" y="54"/>
                </a:cubicBezTo>
                <a:cubicBezTo>
                  <a:pt x="777" y="55"/>
                  <a:pt x="773" y="57"/>
                  <a:pt x="774" y="57"/>
                </a:cubicBezTo>
                <a:close/>
                <a:moveTo>
                  <a:pt x="849" y="26"/>
                </a:moveTo>
                <a:cubicBezTo>
                  <a:pt x="849" y="26"/>
                  <a:pt x="851" y="26"/>
                  <a:pt x="852" y="26"/>
                </a:cubicBezTo>
                <a:cubicBezTo>
                  <a:pt x="853" y="29"/>
                  <a:pt x="855" y="28"/>
                  <a:pt x="856" y="27"/>
                </a:cubicBezTo>
                <a:cubicBezTo>
                  <a:pt x="858" y="25"/>
                  <a:pt x="863" y="23"/>
                  <a:pt x="849" y="23"/>
                </a:cubicBezTo>
                <a:cubicBezTo>
                  <a:pt x="849" y="23"/>
                  <a:pt x="848" y="26"/>
                  <a:pt x="849" y="26"/>
                </a:cubicBezTo>
                <a:close/>
                <a:moveTo>
                  <a:pt x="783" y="49"/>
                </a:moveTo>
                <a:cubicBezTo>
                  <a:pt x="783" y="49"/>
                  <a:pt x="786" y="49"/>
                  <a:pt x="786" y="49"/>
                </a:cubicBezTo>
                <a:cubicBezTo>
                  <a:pt x="787" y="49"/>
                  <a:pt x="788" y="47"/>
                  <a:pt x="788" y="46"/>
                </a:cubicBezTo>
                <a:cubicBezTo>
                  <a:pt x="788" y="45"/>
                  <a:pt x="789" y="43"/>
                  <a:pt x="787" y="43"/>
                </a:cubicBezTo>
                <a:cubicBezTo>
                  <a:pt x="784" y="43"/>
                  <a:pt x="780" y="46"/>
                  <a:pt x="782" y="48"/>
                </a:cubicBezTo>
                <a:cubicBezTo>
                  <a:pt x="783" y="48"/>
                  <a:pt x="783" y="49"/>
                  <a:pt x="783" y="49"/>
                </a:cubicBezTo>
                <a:close/>
                <a:moveTo>
                  <a:pt x="811" y="41"/>
                </a:moveTo>
                <a:cubicBezTo>
                  <a:pt x="810" y="41"/>
                  <a:pt x="805" y="45"/>
                  <a:pt x="809" y="44"/>
                </a:cubicBezTo>
                <a:cubicBezTo>
                  <a:pt x="813" y="43"/>
                  <a:pt x="819" y="45"/>
                  <a:pt x="819" y="42"/>
                </a:cubicBezTo>
                <a:cubicBezTo>
                  <a:pt x="819" y="41"/>
                  <a:pt x="819" y="41"/>
                  <a:pt x="811" y="41"/>
                </a:cubicBezTo>
                <a:close/>
                <a:moveTo>
                  <a:pt x="791" y="58"/>
                </a:moveTo>
                <a:cubicBezTo>
                  <a:pt x="791" y="58"/>
                  <a:pt x="791" y="57"/>
                  <a:pt x="791" y="56"/>
                </a:cubicBezTo>
                <a:cubicBezTo>
                  <a:pt x="790" y="56"/>
                  <a:pt x="797" y="52"/>
                  <a:pt x="798" y="55"/>
                </a:cubicBezTo>
                <a:cubicBezTo>
                  <a:pt x="799" y="55"/>
                  <a:pt x="800" y="56"/>
                  <a:pt x="801" y="56"/>
                </a:cubicBezTo>
                <a:cubicBezTo>
                  <a:pt x="802" y="56"/>
                  <a:pt x="804" y="55"/>
                  <a:pt x="804" y="55"/>
                </a:cubicBezTo>
                <a:cubicBezTo>
                  <a:pt x="803" y="54"/>
                  <a:pt x="801" y="53"/>
                  <a:pt x="800" y="52"/>
                </a:cubicBezTo>
                <a:cubicBezTo>
                  <a:pt x="800" y="52"/>
                  <a:pt x="800" y="51"/>
                  <a:pt x="800" y="51"/>
                </a:cubicBezTo>
                <a:cubicBezTo>
                  <a:pt x="807" y="51"/>
                  <a:pt x="807" y="51"/>
                  <a:pt x="807" y="51"/>
                </a:cubicBezTo>
                <a:cubicBezTo>
                  <a:pt x="809" y="51"/>
                  <a:pt x="810" y="53"/>
                  <a:pt x="814" y="53"/>
                </a:cubicBezTo>
                <a:cubicBezTo>
                  <a:pt x="814" y="53"/>
                  <a:pt x="816" y="54"/>
                  <a:pt x="816" y="54"/>
                </a:cubicBezTo>
                <a:cubicBezTo>
                  <a:pt x="817" y="54"/>
                  <a:pt x="819" y="51"/>
                  <a:pt x="819" y="51"/>
                </a:cubicBezTo>
                <a:cubicBezTo>
                  <a:pt x="822" y="52"/>
                  <a:pt x="824" y="52"/>
                  <a:pt x="824" y="55"/>
                </a:cubicBezTo>
                <a:cubicBezTo>
                  <a:pt x="824" y="57"/>
                  <a:pt x="821" y="57"/>
                  <a:pt x="821" y="60"/>
                </a:cubicBezTo>
                <a:cubicBezTo>
                  <a:pt x="821" y="62"/>
                  <a:pt x="815" y="63"/>
                  <a:pt x="815" y="63"/>
                </a:cubicBezTo>
                <a:cubicBezTo>
                  <a:pt x="814" y="63"/>
                  <a:pt x="813" y="64"/>
                  <a:pt x="812" y="64"/>
                </a:cubicBezTo>
                <a:cubicBezTo>
                  <a:pt x="809" y="66"/>
                  <a:pt x="802" y="68"/>
                  <a:pt x="796" y="68"/>
                </a:cubicBezTo>
                <a:cubicBezTo>
                  <a:pt x="795" y="68"/>
                  <a:pt x="791" y="67"/>
                  <a:pt x="790" y="67"/>
                </a:cubicBezTo>
                <a:cubicBezTo>
                  <a:pt x="790" y="66"/>
                  <a:pt x="791" y="64"/>
                  <a:pt x="792" y="63"/>
                </a:cubicBezTo>
                <a:cubicBezTo>
                  <a:pt x="792" y="63"/>
                  <a:pt x="796" y="61"/>
                  <a:pt x="797" y="61"/>
                </a:cubicBezTo>
                <a:cubicBezTo>
                  <a:pt x="797" y="61"/>
                  <a:pt x="797" y="61"/>
                  <a:pt x="797" y="60"/>
                </a:cubicBezTo>
                <a:cubicBezTo>
                  <a:pt x="795" y="61"/>
                  <a:pt x="795" y="61"/>
                  <a:pt x="795" y="61"/>
                </a:cubicBezTo>
                <a:cubicBezTo>
                  <a:pt x="790" y="62"/>
                  <a:pt x="793" y="61"/>
                  <a:pt x="789" y="61"/>
                </a:cubicBezTo>
                <a:cubicBezTo>
                  <a:pt x="788" y="61"/>
                  <a:pt x="776" y="64"/>
                  <a:pt x="778" y="60"/>
                </a:cubicBezTo>
                <a:cubicBezTo>
                  <a:pt x="779" y="58"/>
                  <a:pt x="781" y="59"/>
                  <a:pt x="783" y="58"/>
                </a:cubicBezTo>
                <a:cubicBezTo>
                  <a:pt x="784" y="57"/>
                  <a:pt x="785" y="58"/>
                  <a:pt x="786" y="58"/>
                </a:cubicBezTo>
                <a:cubicBezTo>
                  <a:pt x="787" y="59"/>
                  <a:pt x="790" y="59"/>
                  <a:pt x="791" y="58"/>
                </a:cubicBezTo>
                <a:close/>
                <a:moveTo>
                  <a:pt x="802" y="38"/>
                </a:moveTo>
                <a:cubicBezTo>
                  <a:pt x="802" y="38"/>
                  <a:pt x="799" y="37"/>
                  <a:pt x="800" y="36"/>
                </a:cubicBezTo>
                <a:cubicBezTo>
                  <a:pt x="803" y="35"/>
                  <a:pt x="802" y="35"/>
                  <a:pt x="804" y="35"/>
                </a:cubicBezTo>
                <a:cubicBezTo>
                  <a:pt x="809" y="37"/>
                  <a:pt x="807" y="36"/>
                  <a:pt x="810" y="36"/>
                </a:cubicBezTo>
                <a:cubicBezTo>
                  <a:pt x="809" y="36"/>
                  <a:pt x="811" y="35"/>
                  <a:pt x="812" y="35"/>
                </a:cubicBezTo>
                <a:cubicBezTo>
                  <a:pt x="812" y="35"/>
                  <a:pt x="813" y="34"/>
                  <a:pt x="813" y="33"/>
                </a:cubicBezTo>
                <a:cubicBezTo>
                  <a:pt x="812" y="33"/>
                  <a:pt x="808" y="33"/>
                  <a:pt x="806" y="33"/>
                </a:cubicBezTo>
                <a:cubicBezTo>
                  <a:pt x="800" y="33"/>
                  <a:pt x="804" y="29"/>
                  <a:pt x="809" y="29"/>
                </a:cubicBezTo>
                <a:cubicBezTo>
                  <a:pt x="813" y="29"/>
                  <a:pt x="817" y="30"/>
                  <a:pt x="820" y="30"/>
                </a:cubicBezTo>
                <a:cubicBezTo>
                  <a:pt x="821" y="30"/>
                  <a:pt x="823" y="29"/>
                  <a:pt x="823" y="32"/>
                </a:cubicBezTo>
                <a:cubicBezTo>
                  <a:pt x="823" y="33"/>
                  <a:pt x="822" y="33"/>
                  <a:pt x="825" y="33"/>
                </a:cubicBezTo>
                <a:cubicBezTo>
                  <a:pt x="828" y="32"/>
                  <a:pt x="828" y="32"/>
                  <a:pt x="829" y="32"/>
                </a:cubicBezTo>
                <a:cubicBezTo>
                  <a:pt x="831" y="32"/>
                  <a:pt x="831" y="35"/>
                  <a:pt x="832" y="34"/>
                </a:cubicBezTo>
                <a:cubicBezTo>
                  <a:pt x="833" y="34"/>
                  <a:pt x="835" y="34"/>
                  <a:pt x="835" y="37"/>
                </a:cubicBezTo>
                <a:cubicBezTo>
                  <a:pt x="835" y="38"/>
                  <a:pt x="834" y="38"/>
                  <a:pt x="833" y="39"/>
                </a:cubicBezTo>
                <a:cubicBezTo>
                  <a:pt x="833" y="43"/>
                  <a:pt x="832" y="42"/>
                  <a:pt x="831" y="43"/>
                </a:cubicBezTo>
                <a:cubicBezTo>
                  <a:pt x="831" y="44"/>
                  <a:pt x="824" y="43"/>
                  <a:pt x="822" y="43"/>
                </a:cubicBezTo>
                <a:cubicBezTo>
                  <a:pt x="819" y="42"/>
                  <a:pt x="822" y="40"/>
                  <a:pt x="819" y="39"/>
                </a:cubicBezTo>
                <a:cubicBezTo>
                  <a:pt x="813" y="38"/>
                  <a:pt x="811" y="38"/>
                  <a:pt x="806" y="38"/>
                </a:cubicBezTo>
                <a:cubicBezTo>
                  <a:pt x="804" y="38"/>
                  <a:pt x="802" y="39"/>
                  <a:pt x="802" y="38"/>
                </a:cubicBezTo>
                <a:close/>
                <a:moveTo>
                  <a:pt x="910" y="86"/>
                </a:moveTo>
                <a:cubicBezTo>
                  <a:pt x="910" y="88"/>
                  <a:pt x="912" y="87"/>
                  <a:pt x="914" y="88"/>
                </a:cubicBezTo>
                <a:cubicBezTo>
                  <a:pt x="915" y="89"/>
                  <a:pt x="916" y="89"/>
                  <a:pt x="916" y="88"/>
                </a:cubicBezTo>
                <a:cubicBezTo>
                  <a:pt x="917" y="88"/>
                  <a:pt x="920" y="87"/>
                  <a:pt x="922" y="87"/>
                </a:cubicBezTo>
                <a:cubicBezTo>
                  <a:pt x="926" y="87"/>
                  <a:pt x="925" y="87"/>
                  <a:pt x="930" y="87"/>
                </a:cubicBezTo>
                <a:cubicBezTo>
                  <a:pt x="932" y="87"/>
                  <a:pt x="936" y="87"/>
                  <a:pt x="937" y="88"/>
                </a:cubicBezTo>
                <a:cubicBezTo>
                  <a:pt x="938" y="88"/>
                  <a:pt x="938" y="88"/>
                  <a:pt x="938" y="87"/>
                </a:cubicBezTo>
                <a:cubicBezTo>
                  <a:pt x="941" y="82"/>
                  <a:pt x="935" y="82"/>
                  <a:pt x="935" y="81"/>
                </a:cubicBezTo>
                <a:cubicBezTo>
                  <a:pt x="934" y="76"/>
                  <a:pt x="923" y="80"/>
                  <a:pt x="915" y="78"/>
                </a:cubicBezTo>
                <a:cubicBezTo>
                  <a:pt x="915" y="77"/>
                  <a:pt x="912" y="78"/>
                  <a:pt x="911" y="78"/>
                </a:cubicBezTo>
                <a:cubicBezTo>
                  <a:pt x="910" y="79"/>
                  <a:pt x="908" y="82"/>
                  <a:pt x="908" y="82"/>
                </a:cubicBezTo>
                <a:cubicBezTo>
                  <a:pt x="908" y="84"/>
                  <a:pt x="911" y="83"/>
                  <a:pt x="911" y="84"/>
                </a:cubicBezTo>
                <a:cubicBezTo>
                  <a:pt x="911" y="85"/>
                  <a:pt x="910" y="85"/>
                  <a:pt x="910" y="86"/>
                </a:cubicBezTo>
                <a:close/>
                <a:moveTo>
                  <a:pt x="839" y="174"/>
                </a:moveTo>
                <a:cubicBezTo>
                  <a:pt x="840" y="173"/>
                  <a:pt x="841" y="172"/>
                  <a:pt x="838" y="171"/>
                </a:cubicBezTo>
                <a:cubicBezTo>
                  <a:pt x="838" y="171"/>
                  <a:pt x="837" y="170"/>
                  <a:pt x="837" y="171"/>
                </a:cubicBezTo>
                <a:cubicBezTo>
                  <a:pt x="835" y="172"/>
                  <a:pt x="832" y="170"/>
                  <a:pt x="831" y="172"/>
                </a:cubicBezTo>
                <a:cubicBezTo>
                  <a:pt x="830" y="172"/>
                  <a:pt x="830" y="172"/>
                  <a:pt x="829" y="171"/>
                </a:cubicBezTo>
                <a:cubicBezTo>
                  <a:pt x="830" y="171"/>
                  <a:pt x="831" y="171"/>
                  <a:pt x="831" y="170"/>
                </a:cubicBezTo>
                <a:cubicBezTo>
                  <a:pt x="832" y="170"/>
                  <a:pt x="833" y="168"/>
                  <a:pt x="833" y="166"/>
                </a:cubicBezTo>
                <a:cubicBezTo>
                  <a:pt x="833" y="164"/>
                  <a:pt x="830" y="165"/>
                  <a:pt x="829" y="164"/>
                </a:cubicBezTo>
                <a:cubicBezTo>
                  <a:pt x="829" y="164"/>
                  <a:pt x="827" y="163"/>
                  <a:pt x="826" y="163"/>
                </a:cubicBezTo>
                <a:cubicBezTo>
                  <a:pt x="826" y="163"/>
                  <a:pt x="826" y="161"/>
                  <a:pt x="825" y="161"/>
                </a:cubicBezTo>
                <a:cubicBezTo>
                  <a:pt x="824" y="160"/>
                  <a:pt x="823" y="160"/>
                  <a:pt x="822" y="160"/>
                </a:cubicBezTo>
                <a:cubicBezTo>
                  <a:pt x="821" y="160"/>
                  <a:pt x="821" y="160"/>
                  <a:pt x="821" y="160"/>
                </a:cubicBezTo>
                <a:cubicBezTo>
                  <a:pt x="821" y="159"/>
                  <a:pt x="822" y="159"/>
                  <a:pt x="821" y="159"/>
                </a:cubicBezTo>
                <a:cubicBezTo>
                  <a:pt x="819" y="154"/>
                  <a:pt x="817" y="159"/>
                  <a:pt x="815" y="159"/>
                </a:cubicBezTo>
                <a:cubicBezTo>
                  <a:pt x="815" y="159"/>
                  <a:pt x="815" y="159"/>
                  <a:pt x="814" y="160"/>
                </a:cubicBezTo>
                <a:cubicBezTo>
                  <a:pt x="815" y="159"/>
                  <a:pt x="816" y="158"/>
                  <a:pt x="815" y="157"/>
                </a:cubicBezTo>
                <a:cubicBezTo>
                  <a:pt x="815" y="157"/>
                  <a:pt x="814" y="156"/>
                  <a:pt x="814" y="156"/>
                </a:cubicBezTo>
                <a:cubicBezTo>
                  <a:pt x="816" y="156"/>
                  <a:pt x="816" y="157"/>
                  <a:pt x="816" y="155"/>
                </a:cubicBezTo>
                <a:cubicBezTo>
                  <a:pt x="817" y="154"/>
                  <a:pt x="817" y="156"/>
                  <a:pt x="819" y="156"/>
                </a:cubicBezTo>
                <a:cubicBezTo>
                  <a:pt x="821" y="156"/>
                  <a:pt x="822" y="151"/>
                  <a:pt x="820" y="151"/>
                </a:cubicBezTo>
                <a:cubicBezTo>
                  <a:pt x="817" y="151"/>
                  <a:pt x="817" y="154"/>
                  <a:pt x="815" y="153"/>
                </a:cubicBezTo>
                <a:cubicBezTo>
                  <a:pt x="813" y="152"/>
                  <a:pt x="811" y="153"/>
                  <a:pt x="809" y="155"/>
                </a:cubicBezTo>
                <a:cubicBezTo>
                  <a:pt x="807" y="156"/>
                  <a:pt x="805" y="157"/>
                  <a:pt x="804" y="159"/>
                </a:cubicBezTo>
                <a:cubicBezTo>
                  <a:pt x="803" y="160"/>
                  <a:pt x="803" y="162"/>
                  <a:pt x="802" y="162"/>
                </a:cubicBezTo>
                <a:cubicBezTo>
                  <a:pt x="799" y="165"/>
                  <a:pt x="798" y="164"/>
                  <a:pt x="796" y="169"/>
                </a:cubicBezTo>
                <a:cubicBezTo>
                  <a:pt x="796" y="170"/>
                  <a:pt x="795" y="170"/>
                  <a:pt x="795" y="171"/>
                </a:cubicBezTo>
                <a:cubicBezTo>
                  <a:pt x="792" y="172"/>
                  <a:pt x="786" y="172"/>
                  <a:pt x="784" y="175"/>
                </a:cubicBezTo>
                <a:cubicBezTo>
                  <a:pt x="783" y="177"/>
                  <a:pt x="785" y="177"/>
                  <a:pt x="786" y="176"/>
                </a:cubicBezTo>
                <a:cubicBezTo>
                  <a:pt x="790" y="175"/>
                  <a:pt x="789" y="175"/>
                  <a:pt x="794" y="175"/>
                </a:cubicBezTo>
                <a:cubicBezTo>
                  <a:pt x="795" y="175"/>
                  <a:pt x="796" y="175"/>
                  <a:pt x="796" y="176"/>
                </a:cubicBezTo>
                <a:cubicBezTo>
                  <a:pt x="795" y="177"/>
                  <a:pt x="793" y="177"/>
                  <a:pt x="793" y="180"/>
                </a:cubicBezTo>
                <a:cubicBezTo>
                  <a:pt x="793" y="182"/>
                  <a:pt x="795" y="180"/>
                  <a:pt x="796" y="180"/>
                </a:cubicBezTo>
                <a:cubicBezTo>
                  <a:pt x="797" y="179"/>
                  <a:pt x="804" y="179"/>
                  <a:pt x="805" y="178"/>
                </a:cubicBezTo>
                <a:cubicBezTo>
                  <a:pt x="808" y="174"/>
                  <a:pt x="806" y="176"/>
                  <a:pt x="811" y="175"/>
                </a:cubicBezTo>
                <a:cubicBezTo>
                  <a:pt x="814" y="175"/>
                  <a:pt x="814" y="172"/>
                  <a:pt x="816" y="171"/>
                </a:cubicBezTo>
                <a:cubicBezTo>
                  <a:pt x="817" y="171"/>
                  <a:pt x="819" y="170"/>
                  <a:pt x="821" y="171"/>
                </a:cubicBezTo>
                <a:cubicBezTo>
                  <a:pt x="820" y="171"/>
                  <a:pt x="818" y="171"/>
                  <a:pt x="818" y="172"/>
                </a:cubicBezTo>
                <a:cubicBezTo>
                  <a:pt x="818" y="173"/>
                  <a:pt x="821" y="172"/>
                  <a:pt x="823" y="172"/>
                </a:cubicBezTo>
                <a:cubicBezTo>
                  <a:pt x="824" y="173"/>
                  <a:pt x="824" y="173"/>
                  <a:pt x="824" y="173"/>
                </a:cubicBezTo>
                <a:cubicBezTo>
                  <a:pt x="822" y="174"/>
                  <a:pt x="821" y="174"/>
                  <a:pt x="821" y="176"/>
                </a:cubicBezTo>
                <a:cubicBezTo>
                  <a:pt x="821" y="177"/>
                  <a:pt x="824" y="175"/>
                  <a:pt x="826" y="177"/>
                </a:cubicBezTo>
                <a:cubicBezTo>
                  <a:pt x="827" y="177"/>
                  <a:pt x="829" y="178"/>
                  <a:pt x="831" y="178"/>
                </a:cubicBezTo>
                <a:cubicBezTo>
                  <a:pt x="832" y="178"/>
                  <a:pt x="833" y="177"/>
                  <a:pt x="834" y="177"/>
                </a:cubicBezTo>
                <a:cubicBezTo>
                  <a:pt x="834" y="176"/>
                  <a:pt x="839" y="176"/>
                  <a:pt x="839" y="174"/>
                </a:cubicBezTo>
                <a:close/>
                <a:moveTo>
                  <a:pt x="904" y="332"/>
                </a:moveTo>
                <a:cubicBezTo>
                  <a:pt x="904" y="332"/>
                  <a:pt x="908" y="333"/>
                  <a:pt x="909" y="333"/>
                </a:cubicBezTo>
                <a:cubicBezTo>
                  <a:pt x="914" y="331"/>
                  <a:pt x="906" y="329"/>
                  <a:pt x="903" y="326"/>
                </a:cubicBezTo>
                <a:cubicBezTo>
                  <a:pt x="901" y="324"/>
                  <a:pt x="901" y="324"/>
                  <a:pt x="898" y="324"/>
                </a:cubicBezTo>
                <a:cubicBezTo>
                  <a:pt x="894" y="322"/>
                  <a:pt x="894" y="323"/>
                  <a:pt x="890" y="322"/>
                </a:cubicBezTo>
                <a:cubicBezTo>
                  <a:pt x="890" y="322"/>
                  <a:pt x="888" y="323"/>
                  <a:pt x="889" y="324"/>
                </a:cubicBezTo>
                <a:cubicBezTo>
                  <a:pt x="892" y="326"/>
                  <a:pt x="892" y="326"/>
                  <a:pt x="892" y="326"/>
                </a:cubicBezTo>
                <a:cubicBezTo>
                  <a:pt x="893" y="326"/>
                  <a:pt x="894" y="329"/>
                  <a:pt x="895" y="329"/>
                </a:cubicBezTo>
                <a:cubicBezTo>
                  <a:pt x="898" y="332"/>
                  <a:pt x="900" y="331"/>
                  <a:pt x="904" y="332"/>
                </a:cubicBezTo>
                <a:close/>
                <a:moveTo>
                  <a:pt x="766" y="298"/>
                </a:moveTo>
                <a:cubicBezTo>
                  <a:pt x="766" y="298"/>
                  <a:pt x="765" y="301"/>
                  <a:pt x="766" y="301"/>
                </a:cubicBezTo>
                <a:cubicBezTo>
                  <a:pt x="770" y="300"/>
                  <a:pt x="769" y="301"/>
                  <a:pt x="771" y="297"/>
                </a:cubicBezTo>
                <a:cubicBezTo>
                  <a:pt x="771" y="296"/>
                  <a:pt x="768" y="297"/>
                  <a:pt x="766" y="298"/>
                </a:cubicBezTo>
                <a:close/>
                <a:moveTo>
                  <a:pt x="896" y="362"/>
                </a:moveTo>
                <a:cubicBezTo>
                  <a:pt x="896" y="362"/>
                  <a:pt x="896" y="361"/>
                  <a:pt x="896" y="361"/>
                </a:cubicBezTo>
                <a:cubicBezTo>
                  <a:pt x="891" y="361"/>
                  <a:pt x="891" y="361"/>
                  <a:pt x="891" y="361"/>
                </a:cubicBezTo>
                <a:cubicBezTo>
                  <a:pt x="888" y="362"/>
                  <a:pt x="888" y="362"/>
                  <a:pt x="888" y="362"/>
                </a:cubicBezTo>
                <a:cubicBezTo>
                  <a:pt x="885" y="361"/>
                  <a:pt x="885" y="361"/>
                  <a:pt x="885" y="361"/>
                </a:cubicBezTo>
                <a:cubicBezTo>
                  <a:pt x="884" y="361"/>
                  <a:pt x="882" y="359"/>
                  <a:pt x="882" y="359"/>
                </a:cubicBezTo>
                <a:cubicBezTo>
                  <a:pt x="881" y="359"/>
                  <a:pt x="881" y="360"/>
                  <a:pt x="881" y="361"/>
                </a:cubicBezTo>
                <a:cubicBezTo>
                  <a:pt x="880" y="360"/>
                  <a:pt x="881" y="360"/>
                  <a:pt x="881" y="359"/>
                </a:cubicBezTo>
                <a:cubicBezTo>
                  <a:pt x="881" y="359"/>
                  <a:pt x="881" y="359"/>
                  <a:pt x="880" y="359"/>
                </a:cubicBezTo>
                <a:cubicBezTo>
                  <a:pt x="881" y="357"/>
                  <a:pt x="882" y="357"/>
                  <a:pt x="881" y="355"/>
                </a:cubicBezTo>
                <a:cubicBezTo>
                  <a:pt x="880" y="354"/>
                  <a:pt x="879" y="355"/>
                  <a:pt x="877" y="357"/>
                </a:cubicBezTo>
                <a:cubicBezTo>
                  <a:pt x="875" y="358"/>
                  <a:pt x="875" y="358"/>
                  <a:pt x="875" y="359"/>
                </a:cubicBezTo>
                <a:cubicBezTo>
                  <a:pt x="875" y="360"/>
                  <a:pt x="876" y="360"/>
                  <a:pt x="877" y="360"/>
                </a:cubicBezTo>
                <a:cubicBezTo>
                  <a:pt x="876" y="362"/>
                  <a:pt x="876" y="362"/>
                  <a:pt x="878" y="362"/>
                </a:cubicBezTo>
                <a:cubicBezTo>
                  <a:pt x="878" y="363"/>
                  <a:pt x="879" y="362"/>
                  <a:pt x="879" y="362"/>
                </a:cubicBezTo>
                <a:cubicBezTo>
                  <a:pt x="880" y="365"/>
                  <a:pt x="886" y="368"/>
                  <a:pt x="885" y="365"/>
                </a:cubicBezTo>
                <a:cubicBezTo>
                  <a:pt x="886" y="365"/>
                  <a:pt x="886" y="365"/>
                  <a:pt x="886" y="365"/>
                </a:cubicBezTo>
                <a:cubicBezTo>
                  <a:pt x="885" y="367"/>
                  <a:pt x="886" y="368"/>
                  <a:pt x="888" y="368"/>
                </a:cubicBezTo>
                <a:cubicBezTo>
                  <a:pt x="889" y="368"/>
                  <a:pt x="891" y="367"/>
                  <a:pt x="891" y="366"/>
                </a:cubicBezTo>
                <a:cubicBezTo>
                  <a:pt x="893" y="363"/>
                  <a:pt x="892" y="364"/>
                  <a:pt x="896" y="362"/>
                </a:cubicBezTo>
                <a:close/>
                <a:moveTo>
                  <a:pt x="762" y="287"/>
                </a:moveTo>
                <a:cubicBezTo>
                  <a:pt x="760" y="285"/>
                  <a:pt x="760" y="285"/>
                  <a:pt x="760" y="285"/>
                </a:cubicBezTo>
                <a:cubicBezTo>
                  <a:pt x="753" y="285"/>
                  <a:pt x="754" y="285"/>
                  <a:pt x="753" y="288"/>
                </a:cubicBezTo>
                <a:cubicBezTo>
                  <a:pt x="753" y="289"/>
                  <a:pt x="754" y="289"/>
                  <a:pt x="754" y="289"/>
                </a:cubicBezTo>
                <a:cubicBezTo>
                  <a:pt x="754" y="290"/>
                  <a:pt x="758" y="291"/>
                  <a:pt x="760" y="292"/>
                </a:cubicBezTo>
                <a:cubicBezTo>
                  <a:pt x="760" y="292"/>
                  <a:pt x="763" y="291"/>
                  <a:pt x="763" y="291"/>
                </a:cubicBezTo>
                <a:cubicBezTo>
                  <a:pt x="763" y="290"/>
                  <a:pt x="763" y="287"/>
                  <a:pt x="762" y="287"/>
                </a:cubicBezTo>
                <a:close/>
                <a:moveTo>
                  <a:pt x="835" y="188"/>
                </a:moveTo>
                <a:cubicBezTo>
                  <a:pt x="828" y="186"/>
                  <a:pt x="829" y="193"/>
                  <a:pt x="825" y="194"/>
                </a:cubicBezTo>
                <a:cubicBezTo>
                  <a:pt x="823" y="194"/>
                  <a:pt x="827" y="198"/>
                  <a:pt x="827" y="198"/>
                </a:cubicBezTo>
                <a:cubicBezTo>
                  <a:pt x="828" y="198"/>
                  <a:pt x="829" y="197"/>
                  <a:pt x="830" y="196"/>
                </a:cubicBezTo>
                <a:cubicBezTo>
                  <a:pt x="834" y="193"/>
                  <a:pt x="834" y="193"/>
                  <a:pt x="834" y="193"/>
                </a:cubicBezTo>
                <a:cubicBezTo>
                  <a:pt x="837" y="191"/>
                  <a:pt x="840" y="189"/>
                  <a:pt x="835" y="188"/>
                </a:cubicBezTo>
                <a:close/>
                <a:moveTo>
                  <a:pt x="825" y="195"/>
                </a:moveTo>
                <a:cubicBezTo>
                  <a:pt x="825" y="195"/>
                  <a:pt x="825" y="195"/>
                  <a:pt x="825" y="195"/>
                </a:cubicBezTo>
                <a:cubicBezTo>
                  <a:pt x="825" y="195"/>
                  <a:pt x="825" y="195"/>
                  <a:pt x="825" y="195"/>
                </a:cubicBezTo>
                <a:cubicBezTo>
                  <a:pt x="825" y="195"/>
                  <a:pt x="825" y="195"/>
                  <a:pt x="825" y="195"/>
                </a:cubicBezTo>
                <a:close/>
                <a:moveTo>
                  <a:pt x="825" y="154"/>
                </a:moveTo>
                <a:cubicBezTo>
                  <a:pt x="826" y="156"/>
                  <a:pt x="826" y="155"/>
                  <a:pt x="829" y="156"/>
                </a:cubicBezTo>
                <a:cubicBezTo>
                  <a:pt x="830" y="156"/>
                  <a:pt x="831" y="156"/>
                  <a:pt x="831" y="156"/>
                </a:cubicBezTo>
                <a:cubicBezTo>
                  <a:pt x="831" y="155"/>
                  <a:pt x="829" y="150"/>
                  <a:pt x="826" y="150"/>
                </a:cubicBezTo>
                <a:cubicBezTo>
                  <a:pt x="824" y="151"/>
                  <a:pt x="824" y="151"/>
                  <a:pt x="825" y="153"/>
                </a:cubicBezTo>
                <a:cubicBezTo>
                  <a:pt x="825" y="153"/>
                  <a:pt x="825" y="153"/>
                  <a:pt x="825" y="154"/>
                </a:cubicBezTo>
                <a:close/>
                <a:moveTo>
                  <a:pt x="804" y="190"/>
                </a:moveTo>
                <a:cubicBezTo>
                  <a:pt x="801" y="192"/>
                  <a:pt x="800" y="192"/>
                  <a:pt x="800" y="188"/>
                </a:cubicBezTo>
                <a:cubicBezTo>
                  <a:pt x="800" y="187"/>
                  <a:pt x="805" y="185"/>
                  <a:pt x="806" y="184"/>
                </a:cubicBezTo>
                <a:cubicBezTo>
                  <a:pt x="809" y="182"/>
                  <a:pt x="809" y="182"/>
                  <a:pt x="809" y="182"/>
                </a:cubicBezTo>
                <a:cubicBezTo>
                  <a:pt x="810" y="182"/>
                  <a:pt x="811" y="183"/>
                  <a:pt x="811" y="183"/>
                </a:cubicBezTo>
                <a:cubicBezTo>
                  <a:pt x="814" y="183"/>
                  <a:pt x="817" y="181"/>
                  <a:pt x="818" y="182"/>
                </a:cubicBezTo>
                <a:cubicBezTo>
                  <a:pt x="820" y="182"/>
                  <a:pt x="821" y="182"/>
                  <a:pt x="819" y="185"/>
                </a:cubicBezTo>
                <a:cubicBezTo>
                  <a:pt x="818" y="185"/>
                  <a:pt x="816" y="186"/>
                  <a:pt x="815" y="186"/>
                </a:cubicBezTo>
                <a:cubicBezTo>
                  <a:pt x="815" y="186"/>
                  <a:pt x="811" y="190"/>
                  <a:pt x="810" y="191"/>
                </a:cubicBezTo>
                <a:cubicBezTo>
                  <a:pt x="810" y="191"/>
                  <a:pt x="809" y="191"/>
                  <a:pt x="809" y="191"/>
                </a:cubicBezTo>
                <a:cubicBezTo>
                  <a:pt x="806" y="191"/>
                  <a:pt x="807" y="190"/>
                  <a:pt x="804" y="190"/>
                </a:cubicBezTo>
                <a:close/>
                <a:moveTo>
                  <a:pt x="791" y="257"/>
                </a:moveTo>
                <a:cubicBezTo>
                  <a:pt x="792" y="258"/>
                  <a:pt x="796" y="257"/>
                  <a:pt x="796" y="256"/>
                </a:cubicBezTo>
                <a:cubicBezTo>
                  <a:pt x="796" y="256"/>
                  <a:pt x="797" y="255"/>
                  <a:pt x="797" y="254"/>
                </a:cubicBezTo>
                <a:cubicBezTo>
                  <a:pt x="798" y="254"/>
                  <a:pt x="802" y="256"/>
                  <a:pt x="802" y="253"/>
                </a:cubicBezTo>
                <a:cubicBezTo>
                  <a:pt x="802" y="250"/>
                  <a:pt x="800" y="251"/>
                  <a:pt x="798" y="251"/>
                </a:cubicBezTo>
                <a:cubicBezTo>
                  <a:pt x="798" y="251"/>
                  <a:pt x="799" y="249"/>
                  <a:pt x="798" y="249"/>
                </a:cubicBezTo>
                <a:cubicBezTo>
                  <a:pt x="797" y="249"/>
                  <a:pt x="796" y="250"/>
                  <a:pt x="795" y="250"/>
                </a:cubicBezTo>
                <a:cubicBezTo>
                  <a:pt x="794" y="249"/>
                  <a:pt x="783" y="255"/>
                  <a:pt x="790" y="253"/>
                </a:cubicBezTo>
                <a:cubicBezTo>
                  <a:pt x="791" y="253"/>
                  <a:pt x="791" y="253"/>
                  <a:pt x="792" y="253"/>
                </a:cubicBezTo>
                <a:cubicBezTo>
                  <a:pt x="784" y="256"/>
                  <a:pt x="786" y="258"/>
                  <a:pt x="788" y="258"/>
                </a:cubicBezTo>
                <a:cubicBezTo>
                  <a:pt x="790" y="258"/>
                  <a:pt x="790" y="257"/>
                  <a:pt x="791" y="256"/>
                </a:cubicBezTo>
                <a:cubicBezTo>
                  <a:pt x="791" y="257"/>
                  <a:pt x="791" y="257"/>
                  <a:pt x="791" y="257"/>
                </a:cubicBezTo>
                <a:close/>
                <a:moveTo>
                  <a:pt x="301" y="501"/>
                </a:moveTo>
                <a:cubicBezTo>
                  <a:pt x="301" y="501"/>
                  <a:pt x="297" y="501"/>
                  <a:pt x="297" y="502"/>
                </a:cubicBezTo>
                <a:cubicBezTo>
                  <a:pt x="297" y="504"/>
                  <a:pt x="297" y="504"/>
                  <a:pt x="300" y="503"/>
                </a:cubicBezTo>
                <a:cubicBezTo>
                  <a:pt x="301" y="503"/>
                  <a:pt x="302" y="501"/>
                  <a:pt x="301" y="501"/>
                </a:cubicBezTo>
                <a:close/>
                <a:moveTo>
                  <a:pt x="298" y="510"/>
                </a:moveTo>
                <a:cubicBezTo>
                  <a:pt x="296" y="510"/>
                  <a:pt x="296" y="510"/>
                  <a:pt x="297" y="512"/>
                </a:cubicBezTo>
                <a:cubicBezTo>
                  <a:pt x="297" y="512"/>
                  <a:pt x="299" y="512"/>
                  <a:pt x="299" y="512"/>
                </a:cubicBezTo>
                <a:cubicBezTo>
                  <a:pt x="299" y="511"/>
                  <a:pt x="299" y="509"/>
                  <a:pt x="298" y="510"/>
                </a:cubicBezTo>
                <a:close/>
                <a:moveTo>
                  <a:pt x="295" y="501"/>
                </a:moveTo>
                <a:cubicBezTo>
                  <a:pt x="297" y="501"/>
                  <a:pt x="297" y="502"/>
                  <a:pt x="295" y="504"/>
                </a:cubicBezTo>
                <a:cubicBezTo>
                  <a:pt x="295" y="504"/>
                  <a:pt x="294" y="503"/>
                  <a:pt x="293" y="502"/>
                </a:cubicBezTo>
                <a:cubicBezTo>
                  <a:pt x="292" y="502"/>
                  <a:pt x="295" y="501"/>
                  <a:pt x="295" y="501"/>
                </a:cubicBezTo>
                <a:close/>
                <a:moveTo>
                  <a:pt x="307" y="515"/>
                </a:moveTo>
                <a:cubicBezTo>
                  <a:pt x="307" y="514"/>
                  <a:pt x="305" y="512"/>
                  <a:pt x="305" y="513"/>
                </a:cubicBezTo>
                <a:cubicBezTo>
                  <a:pt x="304" y="516"/>
                  <a:pt x="304" y="517"/>
                  <a:pt x="307" y="517"/>
                </a:cubicBezTo>
                <a:cubicBezTo>
                  <a:pt x="308" y="516"/>
                  <a:pt x="307" y="515"/>
                  <a:pt x="307" y="515"/>
                </a:cubicBezTo>
                <a:close/>
                <a:moveTo>
                  <a:pt x="311" y="508"/>
                </a:moveTo>
                <a:cubicBezTo>
                  <a:pt x="310" y="508"/>
                  <a:pt x="307" y="507"/>
                  <a:pt x="307" y="508"/>
                </a:cubicBezTo>
                <a:cubicBezTo>
                  <a:pt x="307" y="510"/>
                  <a:pt x="310" y="511"/>
                  <a:pt x="311" y="510"/>
                </a:cubicBezTo>
                <a:cubicBezTo>
                  <a:pt x="311" y="510"/>
                  <a:pt x="311" y="508"/>
                  <a:pt x="311" y="508"/>
                </a:cubicBezTo>
                <a:close/>
                <a:moveTo>
                  <a:pt x="320" y="566"/>
                </a:moveTo>
                <a:cubicBezTo>
                  <a:pt x="319" y="566"/>
                  <a:pt x="316" y="570"/>
                  <a:pt x="316" y="571"/>
                </a:cubicBezTo>
                <a:cubicBezTo>
                  <a:pt x="315" y="571"/>
                  <a:pt x="318" y="571"/>
                  <a:pt x="318" y="571"/>
                </a:cubicBezTo>
                <a:cubicBezTo>
                  <a:pt x="318" y="571"/>
                  <a:pt x="321" y="566"/>
                  <a:pt x="320" y="566"/>
                </a:cubicBezTo>
                <a:close/>
                <a:moveTo>
                  <a:pt x="339" y="553"/>
                </a:moveTo>
                <a:cubicBezTo>
                  <a:pt x="338" y="553"/>
                  <a:pt x="338" y="554"/>
                  <a:pt x="338" y="554"/>
                </a:cubicBezTo>
                <a:cubicBezTo>
                  <a:pt x="340" y="559"/>
                  <a:pt x="339" y="558"/>
                  <a:pt x="342" y="559"/>
                </a:cubicBezTo>
                <a:cubicBezTo>
                  <a:pt x="342" y="560"/>
                  <a:pt x="344" y="556"/>
                  <a:pt x="344" y="555"/>
                </a:cubicBezTo>
                <a:cubicBezTo>
                  <a:pt x="344" y="555"/>
                  <a:pt x="344" y="555"/>
                  <a:pt x="344" y="555"/>
                </a:cubicBezTo>
                <a:cubicBezTo>
                  <a:pt x="339" y="553"/>
                  <a:pt x="339" y="553"/>
                  <a:pt x="339" y="553"/>
                </a:cubicBezTo>
                <a:close/>
                <a:moveTo>
                  <a:pt x="390" y="623"/>
                </a:moveTo>
                <a:cubicBezTo>
                  <a:pt x="390" y="623"/>
                  <a:pt x="388" y="620"/>
                  <a:pt x="388" y="619"/>
                </a:cubicBezTo>
                <a:cubicBezTo>
                  <a:pt x="388" y="617"/>
                  <a:pt x="383" y="614"/>
                  <a:pt x="381" y="613"/>
                </a:cubicBezTo>
                <a:cubicBezTo>
                  <a:pt x="379" y="610"/>
                  <a:pt x="379" y="610"/>
                  <a:pt x="379" y="610"/>
                </a:cubicBezTo>
                <a:cubicBezTo>
                  <a:pt x="378" y="610"/>
                  <a:pt x="380" y="606"/>
                  <a:pt x="380" y="606"/>
                </a:cubicBezTo>
                <a:cubicBezTo>
                  <a:pt x="380" y="606"/>
                  <a:pt x="379" y="605"/>
                  <a:pt x="379" y="604"/>
                </a:cubicBezTo>
                <a:cubicBezTo>
                  <a:pt x="376" y="603"/>
                  <a:pt x="376" y="603"/>
                  <a:pt x="376" y="603"/>
                </a:cubicBezTo>
                <a:cubicBezTo>
                  <a:pt x="373" y="600"/>
                  <a:pt x="373" y="600"/>
                  <a:pt x="373" y="600"/>
                </a:cubicBezTo>
                <a:cubicBezTo>
                  <a:pt x="370" y="599"/>
                  <a:pt x="370" y="599"/>
                  <a:pt x="370" y="599"/>
                </a:cubicBezTo>
                <a:cubicBezTo>
                  <a:pt x="368" y="597"/>
                  <a:pt x="369" y="597"/>
                  <a:pt x="370" y="595"/>
                </a:cubicBezTo>
                <a:cubicBezTo>
                  <a:pt x="370" y="593"/>
                  <a:pt x="370" y="593"/>
                  <a:pt x="370" y="593"/>
                </a:cubicBezTo>
                <a:cubicBezTo>
                  <a:pt x="371" y="590"/>
                  <a:pt x="371" y="590"/>
                  <a:pt x="371" y="590"/>
                </a:cubicBezTo>
                <a:cubicBezTo>
                  <a:pt x="371" y="587"/>
                  <a:pt x="371" y="587"/>
                  <a:pt x="371" y="587"/>
                </a:cubicBezTo>
                <a:cubicBezTo>
                  <a:pt x="370" y="586"/>
                  <a:pt x="368" y="586"/>
                  <a:pt x="367" y="586"/>
                </a:cubicBezTo>
                <a:cubicBezTo>
                  <a:pt x="366" y="586"/>
                  <a:pt x="367" y="583"/>
                  <a:pt x="367" y="583"/>
                </a:cubicBezTo>
                <a:cubicBezTo>
                  <a:pt x="366" y="582"/>
                  <a:pt x="363" y="582"/>
                  <a:pt x="363" y="581"/>
                </a:cubicBezTo>
                <a:cubicBezTo>
                  <a:pt x="361" y="579"/>
                  <a:pt x="362" y="580"/>
                  <a:pt x="362" y="576"/>
                </a:cubicBezTo>
                <a:cubicBezTo>
                  <a:pt x="362" y="575"/>
                  <a:pt x="363" y="573"/>
                  <a:pt x="363" y="573"/>
                </a:cubicBezTo>
                <a:cubicBezTo>
                  <a:pt x="359" y="572"/>
                  <a:pt x="359" y="572"/>
                  <a:pt x="359" y="572"/>
                </a:cubicBezTo>
                <a:cubicBezTo>
                  <a:pt x="358" y="572"/>
                  <a:pt x="357" y="571"/>
                  <a:pt x="357" y="570"/>
                </a:cubicBezTo>
                <a:cubicBezTo>
                  <a:pt x="357" y="567"/>
                  <a:pt x="357" y="568"/>
                  <a:pt x="355" y="565"/>
                </a:cubicBezTo>
                <a:cubicBezTo>
                  <a:pt x="354" y="565"/>
                  <a:pt x="355" y="564"/>
                  <a:pt x="355" y="564"/>
                </a:cubicBezTo>
                <a:cubicBezTo>
                  <a:pt x="353" y="561"/>
                  <a:pt x="353" y="561"/>
                  <a:pt x="353" y="561"/>
                </a:cubicBezTo>
                <a:cubicBezTo>
                  <a:pt x="351" y="560"/>
                  <a:pt x="351" y="561"/>
                  <a:pt x="351" y="559"/>
                </a:cubicBezTo>
                <a:cubicBezTo>
                  <a:pt x="351" y="560"/>
                  <a:pt x="351" y="561"/>
                  <a:pt x="351" y="561"/>
                </a:cubicBezTo>
                <a:cubicBezTo>
                  <a:pt x="351" y="562"/>
                  <a:pt x="350" y="564"/>
                  <a:pt x="350" y="564"/>
                </a:cubicBezTo>
                <a:cubicBezTo>
                  <a:pt x="346" y="561"/>
                  <a:pt x="347" y="562"/>
                  <a:pt x="348" y="558"/>
                </a:cubicBezTo>
                <a:cubicBezTo>
                  <a:pt x="348" y="558"/>
                  <a:pt x="350" y="557"/>
                  <a:pt x="351" y="557"/>
                </a:cubicBezTo>
                <a:cubicBezTo>
                  <a:pt x="350" y="555"/>
                  <a:pt x="351" y="555"/>
                  <a:pt x="350" y="553"/>
                </a:cubicBezTo>
                <a:cubicBezTo>
                  <a:pt x="350" y="553"/>
                  <a:pt x="348" y="549"/>
                  <a:pt x="349" y="548"/>
                </a:cubicBezTo>
                <a:cubicBezTo>
                  <a:pt x="350" y="546"/>
                  <a:pt x="349" y="546"/>
                  <a:pt x="349" y="544"/>
                </a:cubicBezTo>
                <a:cubicBezTo>
                  <a:pt x="349" y="540"/>
                  <a:pt x="349" y="541"/>
                  <a:pt x="349" y="537"/>
                </a:cubicBezTo>
                <a:cubicBezTo>
                  <a:pt x="350" y="535"/>
                  <a:pt x="350" y="535"/>
                  <a:pt x="350" y="535"/>
                </a:cubicBezTo>
                <a:cubicBezTo>
                  <a:pt x="349" y="534"/>
                  <a:pt x="349" y="534"/>
                  <a:pt x="349" y="534"/>
                </a:cubicBezTo>
                <a:cubicBezTo>
                  <a:pt x="349" y="534"/>
                  <a:pt x="347" y="535"/>
                  <a:pt x="346" y="534"/>
                </a:cubicBezTo>
                <a:cubicBezTo>
                  <a:pt x="346" y="532"/>
                  <a:pt x="347" y="532"/>
                  <a:pt x="345" y="530"/>
                </a:cubicBezTo>
                <a:cubicBezTo>
                  <a:pt x="345" y="531"/>
                  <a:pt x="344" y="532"/>
                  <a:pt x="344" y="532"/>
                </a:cubicBezTo>
                <a:cubicBezTo>
                  <a:pt x="341" y="531"/>
                  <a:pt x="341" y="532"/>
                  <a:pt x="340" y="530"/>
                </a:cubicBezTo>
                <a:cubicBezTo>
                  <a:pt x="338" y="530"/>
                  <a:pt x="338" y="530"/>
                  <a:pt x="338" y="530"/>
                </a:cubicBezTo>
                <a:cubicBezTo>
                  <a:pt x="334" y="535"/>
                  <a:pt x="334" y="535"/>
                  <a:pt x="334" y="535"/>
                </a:cubicBezTo>
                <a:cubicBezTo>
                  <a:pt x="334" y="535"/>
                  <a:pt x="334" y="540"/>
                  <a:pt x="334" y="541"/>
                </a:cubicBezTo>
                <a:cubicBezTo>
                  <a:pt x="332" y="544"/>
                  <a:pt x="332" y="544"/>
                  <a:pt x="332" y="544"/>
                </a:cubicBezTo>
                <a:cubicBezTo>
                  <a:pt x="333" y="548"/>
                  <a:pt x="333" y="548"/>
                  <a:pt x="333" y="548"/>
                </a:cubicBezTo>
                <a:cubicBezTo>
                  <a:pt x="338" y="554"/>
                  <a:pt x="338" y="554"/>
                  <a:pt x="338" y="554"/>
                </a:cubicBezTo>
                <a:cubicBezTo>
                  <a:pt x="338" y="555"/>
                  <a:pt x="339" y="562"/>
                  <a:pt x="340" y="563"/>
                </a:cubicBezTo>
                <a:cubicBezTo>
                  <a:pt x="341" y="564"/>
                  <a:pt x="343" y="565"/>
                  <a:pt x="343" y="566"/>
                </a:cubicBezTo>
                <a:cubicBezTo>
                  <a:pt x="343" y="566"/>
                  <a:pt x="342" y="572"/>
                  <a:pt x="342" y="572"/>
                </a:cubicBezTo>
                <a:cubicBezTo>
                  <a:pt x="342" y="573"/>
                  <a:pt x="344" y="575"/>
                  <a:pt x="345" y="577"/>
                </a:cubicBezTo>
                <a:cubicBezTo>
                  <a:pt x="345" y="577"/>
                  <a:pt x="345" y="578"/>
                  <a:pt x="346" y="580"/>
                </a:cubicBezTo>
                <a:cubicBezTo>
                  <a:pt x="348" y="583"/>
                  <a:pt x="348" y="580"/>
                  <a:pt x="347" y="586"/>
                </a:cubicBezTo>
                <a:cubicBezTo>
                  <a:pt x="350" y="583"/>
                  <a:pt x="349" y="585"/>
                  <a:pt x="351" y="589"/>
                </a:cubicBezTo>
                <a:cubicBezTo>
                  <a:pt x="351" y="590"/>
                  <a:pt x="351" y="591"/>
                  <a:pt x="350" y="592"/>
                </a:cubicBezTo>
                <a:cubicBezTo>
                  <a:pt x="351" y="595"/>
                  <a:pt x="351" y="595"/>
                  <a:pt x="351" y="595"/>
                </a:cubicBezTo>
                <a:cubicBezTo>
                  <a:pt x="352" y="594"/>
                  <a:pt x="352" y="594"/>
                  <a:pt x="353" y="593"/>
                </a:cubicBezTo>
                <a:cubicBezTo>
                  <a:pt x="354" y="593"/>
                  <a:pt x="355" y="597"/>
                  <a:pt x="354" y="597"/>
                </a:cubicBezTo>
                <a:cubicBezTo>
                  <a:pt x="351" y="598"/>
                  <a:pt x="351" y="598"/>
                  <a:pt x="351" y="598"/>
                </a:cubicBezTo>
                <a:cubicBezTo>
                  <a:pt x="351" y="599"/>
                  <a:pt x="352" y="601"/>
                  <a:pt x="353" y="605"/>
                </a:cubicBezTo>
                <a:cubicBezTo>
                  <a:pt x="353" y="604"/>
                  <a:pt x="355" y="604"/>
                  <a:pt x="355" y="604"/>
                </a:cubicBezTo>
                <a:cubicBezTo>
                  <a:pt x="356" y="607"/>
                  <a:pt x="357" y="607"/>
                  <a:pt x="354" y="607"/>
                </a:cubicBezTo>
                <a:cubicBezTo>
                  <a:pt x="354" y="609"/>
                  <a:pt x="353" y="609"/>
                  <a:pt x="353" y="610"/>
                </a:cubicBezTo>
                <a:cubicBezTo>
                  <a:pt x="353" y="613"/>
                  <a:pt x="353" y="613"/>
                  <a:pt x="353" y="613"/>
                </a:cubicBezTo>
                <a:cubicBezTo>
                  <a:pt x="355" y="615"/>
                  <a:pt x="355" y="615"/>
                  <a:pt x="355" y="615"/>
                </a:cubicBezTo>
                <a:cubicBezTo>
                  <a:pt x="356" y="614"/>
                  <a:pt x="356" y="613"/>
                  <a:pt x="357" y="613"/>
                </a:cubicBezTo>
                <a:cubicBezTo>
                  <a:pt x="358" y="612"/>
                  <a:pt x="358" y="616"/>
                  <a:pt x="360" y="616"/>
                </a:cubicBezTo>
                <a:cubicBezTo>
                  <a:pt x="360" y="616"/>
                  <a:pt x="360" y="618"/>
                  <a:pt x="360" y="619"/>
                </a:cubicBezTo>
                <a:cubicBezTo>
                  <a:pt x="361" y="621"/>
                  <a:pt x="364" y="624"/>
                  <a:pt x="363" y="624"/>
                </a:cubicBezTo>
                <a:cubicBezTo>
                  <a:pt x="363" y="627"/>
                  <a:pt x="363" y="627"/>
                  <a:pt x="361" y="627"/>
                </a:cubicBezTo>
                <a:cubicBezTo>
                  <a:pt x="359" y="629"/>
                  <a:pt x="360" y="629"/>
                  <a:pt x="356" y="630"/>
                </a:cubicBezTo>
                <a:cubicBezTo>
                  <a:pt x="356" y="631"/>
                  <a:pt x="355" y="629"/>
                  <a:pt x="355" y="629"/>
                </a:cubicBezTo>
                <a:cubicBezTo>
                  <a:pt x="354" y="628"/>
                  <a:pt x="355" y="626"/>
                  <a:pt x="355" y="625"/>
                </a:cubicBezTo>
                <a:cubicBezTo>
                  <a:pt x="354" y="621"/>
                  <a:pt x="354" y="623"/>
                  <a:pt x="351" y="620"/>
                </a:cubicBezTo>
                <a:cubicBezTo>
                  <a:pt x="348" y="617"/>
                  <a:pt x="348" y="617"/>
                  <a:pt x="348" y="617"/>
                </a:cubicBezTo>
                <a:cubicBezTo>
                  <a:pt x="347" y="616"/>
                  <a:pt x="346" y="616"/>
                  <a:pt x="346" y="616"/>
                </a:cubicBezTo>
                <a:cubicBezTo>
                  <a:pt x="345" y="616"/>
                  <a:pt x="343" y="612"/>
                  <a:pt x="342" y="611"/>
                </a:cubicBezTo>
                <a:cubicBezTo>
                  <a:pt x="341" y="610"/>
                  <a:pt x="339" y="609"/>
                  <a:pt x="339" y="608"/>
                </a:cubicBezTo>
                <a:cubicBezTo>
                  <a:pt x="338" y="608"/>
                  <a:pt x="339" y="609"/>
                  <a:pt x="335" y="608"/>
                </a:cubicBezTo>
                <a:cubicBezTo>
                  <a:pt x="333" y="608"/>
                  <a:pt x="340" y="604"/>
                  <a:pt x="340" y="601"/>
                </a:cubicBezTo>
                <a:cubicBezTo>
                  <a:pt x="341" y="599"/>
                  <a:pt x="341" y="596"/>
                  <a:pt x="341" y="593"/>
                </a:cubicBezTo>
                <a:cubicBezTo>
                  <a:pt x="340" y="593"/>
                  <a:pt x="339" y="591"/>
                  <a:pt x="338" y="591"/>
                </a:cubicBezTo>
                <a:cubicBezTo>
                  <a:pt x="337" y="591"/>
                  <a:pt x="337" y="590"/>
                  <a:pt x="337" y="589"/>
                </a:cubicBezTo>
                <a:cubicBezTo>
                  <a:pt x="333" y="587"/>
                  <a:pt x="333" y="588"/>
                  <a:pt x="334" y="585"/>
                </a:cubicBezTo>
                <a:cubicBezTo>
                  <a:pt x="333" y="585"/>
                  <a:pt x="331" y="586"/>
                  <a:pt x="331" y="586"/>
                </a:cubicBezTo>
                <a:cubicBezTo>
                  <a:pt x="329" y="585"/>
                  <a:pt x="329" y="586"/>
                  <a:pt x="329" y="584"/>
                </a:cubicBezTo>
                <a:cubicBezTo>
                  <a:pt x="326" y="583"/>
                  <a:pt x="326" y="584"/>
                  <a:pt x="326" y="581"/>
                </a:cubicBezTo>
                <a:cubicBezTo>
                  <a:pt x="324" y="581"/>
                  <a:pt x="324" y="581"/>
                  <a:pt x="322" y="580"/>
                </a:cubicBezTo>
                <a:cubicBezTo>
                  <a:pt x="322" y="579"/>
                  <a:pt x="322" y="578"/>
                  <a:pt x="322" y="578"/>
                </a:cubicBezTo>
                <a:cubicBezTo>
                  <a:pt x="321" y="577"/>
                  <a:pt x="321" y="578"/>
                  <a:pt x="319" y="575"/>
                </a:cubicBezTo>
                <a:cubicBezTo>
                  <a:pt x="319" y="575"/>
                  <a:pt x="319" y="574"/>
                  <a:pt x="320" y="573"/>
                </a:cubicBezTo>
                <a:cubicBezTo>
                  <a:pt x="325" y="573"/>
                  <a:pt x="325" y="573"/>
                  <a:pt x="325" y="573"/>
                </a:cubicBezTo>
                <a:cubicBezTo>
                  <a:pt x="327" y="574"/>
                  <a:pt x="328" y="575"/>
                  <a:pt x="329" y="574"/>
                </a:cubicBezTo>
                <a:cubicBezTo>
                  <a:pt x="329" y="572"/>
                  <a:pt x="327" y="573"/>
                  <a:pt x="327" y="572"/>
                </a:cubicBezTo>
                <a:cubicBezTo>
                  <a:pt x="327" y="572"/>
                  <a:pt x="328" y="569"/>
                  <a:pt x="329" y="569"/>
                </a:cubicBezTo>
                <a:cubicBezTo>
                  <a:pt x="330" y="567"/>
                  <a:pt x="330" y="569"/>
                  <a:pt x="330" y="566"/>
                </a:cubicBezTo>
                <a:cubicBezTo>
                  <a:pt x="330" y="565"/>
                  <a:pt x="329" y="564"/>
                  <a:pt x="329" y="564"/>
                </a:cubicBezTo>
                <a:cubicBezTo>
                  <a:pt x="328" y="561"/>
                  <a:pt x="326" y="558"/>
                  <a:pt x="326" y="555"/>
                </a:cubicBezTo>
                <a:cubicBezTo>
                  <a:pt x="323" y="554"/>
                  <a:pt x="323" y="554"/>
                  <a:pt x="323" y="554"/>
                </a:cubicBezTo>
                <a:cubicBezTo>
                  <a:pt x="320" y="551"/>
                  <a:pt x="320" y="551"/>
                  <a:pt x="320" y="551"/>
                </a:cubicBezTo>
                <a:cubicBezTo>
                  <a:pt x="319" y="548"/>
                  <a:pt x="319" y="549"/>
                  <a:pt x="320" y="546"/>
                </a:cubicBezTo>
                <a:cubicBezTo>
                  <a:pt x="318" y="543"/>
                  <a:pt x="319" y="540"/>
                  <a:pt x="319" y="538"/>
                </a:cubicBezTo>
                <a:cubicBezTo>
                  <a:pt x="319" y="538"/>
                  <a:pt x="318" y="536"/>
                  <a:pt x="318" y="536"/>
                </a:cubicBezTo>
                <a:cubicBezTo>
                  <a:pt x="319" y="532"/>
                  <a:pt x="319" y="533"/>
                  <a:pt x="318" y="529"/>
                </a:cubicBezTo>
                <a:cubicBezTo>
                  <a:pt x="317" y="529"/>
                  <a:pt x="318" y="528"/>
                  <a:pt x="319" y="528"/>
                </a:cubicBezTo>
                <a:cubicBezTo>
                  <a:pt x="318" y="524"/>
                  <a:pt x="317" y="525"/>
                  <a:pt x="319" y="524"/>
                </a:cubicBezTo>
                <a:cubicBezTo>
                  <a:pt x="317" y="522"/>
                  <a:pt x="317" y="522"/>
                  <a:pt x="317" y="522"/>
                </a:cubicBezTo>
                <a:cubicBezTo>
                  <a:pt x="317" y="522"/>
                  <a:pt x="317" y="517"/>
                  <a:pt x="317" y="517"/>
                </a:cubicBezTo>
                <a:cubicBezTo>
                  <a:pt x="317" y="517"/>
                  <a:pt x="317" y="517"/>
                  <a:pt x="317" y="517"/>
                </a:cubicBezTo>
                <a:cubicBezTo>
                  <a:pt x="317" y="515"/>
                  <a:pt x="318" y="512"/>
                  <a:pt x="318" y="511"/>
                </a:cubicBezTo>
                <a:cubicBezTo>
                  <a:pt x="317" y="510"/>
                  <a:pt x="314" y="506"/>
                  <a:pt x="313" y="505"/>
                </a:cubicBezTo>
                <a:cubicBezTo>
                  <a:pt x="312" y="505"/>
                  <a:pt x="312" y="505"/>
                  <a:pt x="312" y="505"/>
                </a:cubicBezTo>
                <a:cubicBezTo>
                  <a:pt x="312" y="506"/>
                  <a:pt x="311" y="506"/>
                  <a:pt x="311" y="506"/>
                </a:cubicBezTo>
                <a:cubicBezTo>
                  <a:pt x="310" y="504"/>
                  <a:pt x="310" y="505"/>
                  <a:pt x="311" y="503"/>
                </a:cubicBezTo>
                <a:cubicBezTo>
                  <a:pt x="310" y="502"/>
                  <a:pt x="310" y="502"/>
                  <a:pt x="310" y="502"/>
                </a:cubicBezTo>
                <a:cubicBezTo>
                  <a:pt x="306" y="502"/>
                  <a:pt x="306" y="502"/>
                  <a:pt x="306" y="502"/>
                </a:cubicBezTo>
                <a:cubicBezTo>
                  <a:pt x="305" y="502"/>
                  <a:pt x="304" y="499"/>
                  <a:pt x="304" y="499"/>
                </a:cubicBezTo>
                <a:cubicBezTo>
                  <a:pt x="302" y="497"/>
                  <a:pt x="301" y="498"/>
                  <a:pt x="301" y="498"/>
                </a:cubicBezTo>
                <a:cubicBezTo>
                  <a:pt x="300" y="498"/>
                  <a:pt x="296" y="497"/>
                  <a:pt x="296" y="497"/>
                </a:cubicBezTo>
                <a:cubicBezTo>
                  <a:pt x="294" y="497"/>
                  <a:pt x="295" y="498"/>
                  <a:pt x="293" y="496"/>
                </a:cubicBezTo>
                <a:cubicBezTo>
                  <a:pt x="293" y="495"/>
                  <a:pt x="294" y="494"/>
                  <a:pt x="294" y="494"/>
                </a:cubicBezTo>
                <a:cubicBezTo>
                  <a:pt x="294" y="493"/>
                  <a:pt x="293" y="492"/>
                  <a:pt x="296" y="490"/>
                </a:cubicBezTo>
                <a:cubicBezTo>
                  <a:pt x="296" y="489"/>
                  <a:pt x="296" y="489"/>
                  <a:pt x="296" y="489"/>
                </a:cubicBezTo>
                <a:cubicBezTo>
                  <a:pt x="293" y="488"/>
                  <a:pt x="293" y="488"/>
                  <a:pt x="294" y="487"/>
                </a:cubicBezTo>
                <a:cubicBezTo>
                  <a:pt x="294" y="485"/>
                  <a:pt x="294" y="486"/>
                  <a:pt x="293" y="485"/>
                </a:cubicBezTo>
                <a:cubicBezTo>
                  <a:pt x="292" y="482"/>
                  <a:pt x="292" y="481"/>
                  <a:pt x="292" y="480"/>
                </a:cubicBezTo>
                <a:cubicBezTo>
                  <a:pt x="290" y="476"/>
                  <a:pt x="287" y="476"/>
                  <a:pt x="291" y="472"/>
                </a:cubicBezTo>
                <a:cubicBezTo>
                  <a:pt x="293" y="470"/>
                  <a:pt x="292" y="472"/>
                  <a:pt x="294" y="469"/>
                </a:cubicBezTo>
                <a:cubicBezTo>
                  <a:pt x="293" y="468"/>
                  <a:pt x="293" y="468"/>
                  <a:pt x="292" y="468"/>
                </a:cubicBezTo>
                <a:cubicBezTo>
                  <a:pt x="292" y="468"/>
                  <a:pt x="290" y="467"/>
                  <a:pt x="290" y="467"/>
                </a:cubicBezTo>
                <a:cubicBezTo>
                  <a:pt x="290" y="463"/>
                  <a:pt x="290" y="465"/>
                  <a:pt x="290" y="461"/>
                </a:cubicBezTo>
                <a:cubicBezTo>
                  <a:pt x="290" y="461"/>
                  <a:pt x="291" y="460"/>
                  <a:pt x="291" y="460"/>
                </a:cubicBezTo>
                <a:cubicBezTo>
                  <a:pt x="295" y="460"/>
                  <a:pt x="293" y="461"/>
                  <a:pt x="294" y="461"/>
                </a:cubicBezTo>
                <a:cubicBezTo>
                  <a:pt x="295" y="460"/>
                  <a:pt x="295" y="460"/>
                  <a:pt x="295" y="460"/>
                </a:cubicBezTo>
                <a:cubicBezTo>
                  <a:pt x="295" y="459"/>
                  <a:pt x="293" y="457"/>
                  <a:pt x="297" y="456"/>
                </a:cubicBezTo>
                <a:cubicBezTo>
                  <a:pt x="296" y="456"/>
                  <a:pt x="296" y="455"/>
                  <a:pt x="296" y="455"/>
                </a:cubicBezTo>
                <a:cubicBezTo>
                  <a:pt x="295" y="456"/>
                  <a:pt x="295" y="456"/>
                  <a:pt x="295" y="456"/>
                </a:cubicBezTo>
                <a:cubicBezTo>
                  <a:pt x="294" y="457"/>
                  <a:pt x="294" y="458"/>
                  <a:pt x="294" y="459"/>
                </a:cubicBezTo>
                <a:cubicBezTo>
                  <a:pt x="294" y="460"/>
                  <a:pt x="292" y="460"/>
                  <a:pt x="292" y="460"/>
                </a:cubicBezTo>
                <a:cubicBezTo>
                  <a:pt x="291" y="458"/>
                  <a:pt x="291" y="458"/>
                  <a:pt x="291" y="456"/>
                </a:cubicBezTo>
                <a:cubicBezTo>
                  <a:pt x="289" y="455"/>
                  <a:pt x="290" y="456"/>
                  <a:pt x="290" y="454"/>
                </a:cubicBezTo>
                <a:cubicBezTo>
                  <a:pt x="290" y="451"/>
                  <a:pt x="290" y="451"/>
                  <a:pt x="289" y="449"/>
                </a:cubicBezTo>
                <a:cubicBezTo>
                  <a:pt x="288" y="447"/>
                  <a:pt x="288" y="447"/>
                  <a:pt x="288" y="447"/>
                </a:cubicBezTo>
                <a:cubicBezTo>
                  <a:pt x="288" y="446"/>
                  <a:pt x="288" y="447"/>
                  <a:pt x="288" y="445"/>
                </a:cubicBezTo>
                <a:cubicBezTo>
                  <a:pt x="288" y="445"/>
                  <a:pt x="288" y="444"/>
                  <a:pt x="289" y="444"/>
                </a:cubicBezTo>
                <a:cubicBezTo>
                  <a:pt x="289" y="442"/>
                  <a:pt x="288" y="443"/>
                  <a:pt x="290" y="440"/>
                </a:cubicBezTo>
                <a:cubicBezTo>
                  <a:pt x="290" y="438"/>
                  <a:pt x="291" y="438"/>
                  <a:pt x="292" y="436"/>
                </a:cubicBezTo>
                <a:cubicBezTo>
                  <a:pt x="291" y="432"/>
                  <a:pt x="291" y="432"/>
                  <a:pt x="291" y="432"/>
                </a:cubicBezTo>
                <a:cubicBezTo>
                  <a:pt x="290" y="430"/>
                  <a:pt x="290" y="430"/>
                  <a:pt x="290" y="430"/>
                </a:cubicBezTo>
                <a:cubicBezTo>
                  <a:pt x="290" y="430"/>
                  <a:pt x="290" y="428"/>
                  <a:pt x="290" y="428"/>
                </a:cubicBezTo>
                <a:cubicBezTo>
                  <a:pt x="296" y="423"/>
                  <a:pt x="292" y="428"/>
                  <a:pt x="297" y="420"/>
                </a:cubicBezTo>
                <a:cubicBezTo>
                  <a:pt x="301" y="416"/>
                  <a:pt x="301" y="418"/>
                  <a:pt x="301" y="413"/>
                </a:cubicBezTo>
                <a:cubicBezTo>
                  <a:pt x="303" y="411"/>
                  <a:pt x="303" y="411"/>
                  <a:pt x="303" y="411"/>
                </a:cubicBezTo>
                <a:cubicBezTo>
                  <a:pt x="301" y="409"/>
                  <a:pt x="301" y="409"/>
                  <a:pt x="302" y="407"/>
                </a:cubicBezTo>
                <a:cubicBezTo>
                  <a:pt x="303" y="407"/>
                  <a:pt x="304" y="405"/>
                  <a:pt x="305" y="404"/>
                </a:cubicBezTo>
                <a:cubicBezTo>
                  <a:pt x="305" y="402"/>
                  <a:pt x="305" y="402"/>
                  <a:pt x="305" y="402"/>
                </a:cubicBezTo>
                <a:cubicBezTo>
                  <a:pt x="305" y="400"/>
                  <a:pt x="312" y="394"/>
                  <a:pt x="313" y="393"/>
                </a:cubicBezTo>
                <a:cubicBezTo>
                  <a:pt x="318" y="388"/>
                  <a:pt x="317" y="388"/>
                  <a:pt x="320" y="383"/>
                </a:cubicBezTo>
                <a:cubicBezTo>
                  <a:pt x="327" y="374"/>
                  <a:pt x="327" y="374"/>
                  <a:pt x="327" y="374"/>
                </a:cubicBezTo>
                <a:cubicBezTo>
                  <a:pt x="331" y="369"/>
                  <a:pt x="331" y="369"/>
                  <a:pt x="331" y="369"/>
                </a:cubicBezTo>
                <a:cubicBezTo>
                  <a:pt x="333" y="367"/>
                  <a:pt x="333" y="365"/>
                  <a:pt x="335" y="363"/>
                </a:cubicBezTo>
                <a:cubicBezTo>
                  <a:pt x="334" y="363"/>
                  <a:pt x="335" y="361"/>
                  <a:pt x="335" y="361"/>
                </a:cubicBezTo>
                <a:cubicBezTo>
                  <a:pt x="340" y="358"/>
                  <a:pt x="337" y="358"/>
                  <a:pt x="339" y="357"/>
                </a:cubicBezTo>
                <a:cubicBezTo>
                  <a:pt x="340" y="357"/>
                  <a:pt x="340" y="357"/>
                  <a:pt x="340" y="357"/>
                </a:cubicBezTo>
                <a:cubicBezTo>
                  <a:pt x="339" y="357"/>
                  <a:pt x="338" y="356"/>
                  <a:pt x="338" y="356"/>
                </a:cubicBezTo>
                <a:cubicBezTo>
                  <a:pt x="339" y="355"/>
                  <a:pt x="340" y="355"/>
                  <a:pt x="341" y="355"/>
                </a:cubicBezTo>
                <a:cubicBezTo>
                  <a:pt x="341" y="354"/>
                  <a:pt x="340" y="354"/>
                  <a:pt x="340" y="354"/>
                </a:cubicBezTo>
                <a:cubicBezTo>
                  <a:pt x="339" y="354"/>
                  <a:pt x="340" y="352"/>
                  <a:pt x="340" y="352"/>
                </a:cubicBezTo>
                <a:cubicBezTo>
                  <a:pt x="341" y="350"/>
                  <a:pt x="341" y="350"/>
                  <a:pt x="341" y="348"/>
                </a:cubicBezTo>
                <a:cubicBezTo>
                  <a:pt x="341" y="347"/>
                  <a:pt x="342" y="347"/>
                  <a:pt x="342" y="347"/>
                </a:cubicBezTo>
                <a:cubicBezTo>
                  <a:pt x="342" y="347"/>
                  <a:pt x="342" y="344"/>
                  <a:pt x="342" y="344"/>
                </a:cubicBezTo>
                <a:cubicBezTo>
                  <a:pt x="343" y="341"/>
                  <a:pt x="343" y="341"/>
                  <a:pt x="345" y="338"/>
                </a:cubicBezTo>
                <a:cubicBezTo>
                  <a:pt x="345" y="338"/>
                  <a:pt x="347" y="338"/>
                  <a:pt x="348" y="338"/>
                </a:cubicBezTo>
                <a:cubicBezTo>
                  <a:pt x="348" y="338"/>
                  <a:pt x="349" y="339"/>
                  <a:pt x="350" y="340"/>
                </a:cubicBezTo>
                <a:cubicBezTo>
                  <a:pt x="354" y="341"/>
                  <a:pt x="354" y="341"/>
                  <a:pt x="354" y="341"/>
                </a:cubicBezTo>
                <a:cubicBezTo>
                  <a:pt x="354" y="341"/>
                  <a:pt x="357" y="340"/>
                  <a:pt x="357" y="340"/>
                </a:cubicBezTo>
                <a:cubicBezTo>
                  <a:pt x="360" y="344"/>
                  <a:pt x="361" y="344"/>
                  <a:pt x="357" y="346"/>
                </a:cubicBezTo>
                <a:cubicBezTo>
                  <a:pt x="358" y="348"/>
                  <a:pt x="358" y="348"/>
                  <a:pt x="357" y="350"/>
                </a:cubicBezTo>
                <a:cubicBezTo>
                  <a:pt x="359" y="349"/>
                  <a:pt x="359" y="349"/>
                  <a:pt x="359" y="349"/>
                </a:cubicBezTo>
                <a:cubicBezTo>
                  <a:pt x="360" y="346"/>
                  <a:pt x="360" y="346"/>
                  <a:pt x="360" y="346"/>
                </a:cubicBezTo>
                <a:cubicBezTo>
                  <a:pt x="363" y="344"/>
                  <a:pt x="363" y="344"/>
                  <a:pt x="365" y="341"/>
                </a:cubicBezTo>
                <a:cubicBezTo>
                  <a:pt x="364" y="339"/>
                  <a:pt x="364" y="339"/>
                  <a:pt x="364" y="339"/>
                </a:cubicBezTo>
                <a:cubicBezTo>
                  <a:pt x="364" y="340"/>
                  <a:pt x="363" y="340"/>
                  <a:pt x="363" y="341"/>
                </a:cubicBezTo>
                <a:cubicBezTo>
                  <a:pt x="364" y="343"/>
                  <a:pt x="363" y="342"/>
                  <a:pt x="363" y="343"/>
                </a:cubicBezTo>
                <a:cubicBezTo>
                  <a:pt x="363" y="345"/>
                  <a:pt x="361" y="342"/>
                  <a:pt x="361" y="342"/>
                </a:cubicBezTo>
                <a:cubicBezTo>
                  <a:pt x="360" y="341"/>
                  <a:pt x="361" y="341"/>
                  <a:pt x="362" y="339"/>
                </a:cubicBezTo>
                <a:cubicBezTo>
                  <a:pt x="362" y="339"/>
                  <a:pt x="362" y="338"/>
                  <a:pt x="363" y="338"/>
                </a:cubicBezTo>
                <a:cubicBezTo>
                  <a:pt x="364" y="337"/>
                  <a:pt x="365" y="337"/>
                  <a:pt x="364" y="338"/>
                </a:cubicBezTo>
                <a:cubicBezTo>
                  <a:pt x="366" y="336"/>
                  <a:pt x="366" y="337"/>
                  <a:pt x="366" y="332"/>
                </a:cubicBezTo>
                <a:cubicBezTo>
                  <a:pt x="366" y="331"/>
                  <a:pt x="364" y="330"/>
                  <a:pt x="365" y="329"/>
                </a:cubicBezTo>
                <a:cubicBezTo>
                  <a:pt x="368" y="327"/>
                  <a:pt x="366" y="328"/>
                  <a:pt x="369" y="327"/>
                </a:cubicBezTo>
                <a:cubicBezTo>
                  <a:pt x="368" y="325"/>
                  <a:pt x="368" y="325"/>
                  <a:pt x="368" y="325"/>
                </a:cubicBezTo>
                <a:cubicBezTo>
                  <a:pt x="368" y="325"/>
                  <a:pt x="367" y="326"/>
                  <a:pt x="367" y="326"/>
                </a:cubicBezTo>
                <a:cubicBezTo>
                  <a:pt x="365" y="327"/>
                  <a:pt x="365" y="327"/>
                  <a:pt x="364" y="328"/>
                </a:cubicBezTo>
                <a:cubicBezTo>
                  <a:pt x="363" y="328"/>
                  <a:pt x="361" y="327"/>
                  <a:pt x="362" y="326"/>
                </a:cubicBezTo>
                <a:cubicBezTo>
                  <a:pt x="361" y="327"/>
                  <a:pt x="361" y="326"/>
                  <a:pt x="360" y="326"/>
                </a:cubicBezTo>
                <a:cubicBezTo>
                  <a:pt x="360" y="325"/>
                  <a:pt x="362" y="323"/>
                  <a:pt x="362" y="323"/>
                </a:cubicBezTo>
                <a:cubicBezTo>
                  <a:pt x="363" y="323"/>
                  <a:pt x="363" y="323"/>
                  <a:pt x="363" y="322"/>
                </a:cubicBezTo>
                <a:cubicBezTo>
                  <a:pt x="363" y="323"/>
                  <a:pt x="362" y="323"/>
                  <a:pt x="361" y="323"/>
                </a:cubicBezTo>
                <a:cubicBezTo>
                  <a:pt x="358" y="323"/>
                  <a:pt x="359" y="323"/>
                  <a:pt x="357" y="321"/>
                </a:cubicBezTo>
                <a:cubicBezTo>
                  <a:pt x="357" y="321"/>
                  <a:pt x="358" y="319"/>
                  <a:pt x="358" y="319"/>
                </a:cubicBezTo>
                <a:cubicBezTo>
                  <a:pt x="360" y="318"/>
                  <a:pt x="360" y="318"/>
                  <a:pt x="361" y="316"/>
                </a:cubicBezTo>
                <a:cubicBezTo>
                  <a:pt x="361" y="316"/>
                  <a:pt x="362" y="316"/>
                  <a:pt x="363" y="316"/>
                </a:cubicBezTo>
                <a:cubicBezTo>
                  <a:pt x="362" y="316"/>
                  <a:pt x="362" y="316"/>
                  <a:pt x="362" y="316"/>
                </a:cubicBezTo>
                <a:cubicBezTo>
                  <a:pt x="358" y="318"/>
                  <a:pt x="358" y="318"/>
                  <a:pt x="358" y="318"/>
                </a:cubicBezTo>
                <a:cubicBezTo>
                  <a:pt x="357" y="319"/>
                  <a:pt x="357" y="317"/>
                  <a:pt x="357" y="317"/>
                </a:cubicBezTo>
                <a:cubicBezTo>
                  <a:pt x="356" y="316"/>
                  <a:pt x="355" y="315"/>
                  <a:pt x="355" y="314"/>
                </a:cubicBezTo>
                <a:cubicBezTo>
                  <a:pt x="355" y="315"/>
                  <a:pt x="353" y="315"/>
                  <a:pt x="353" y="314"/>
                </a:cubicBezTo>
                <a:cubicBezTo>
                  <a:pt x="353" y="315"/>
                  <a:pt x="353" y="315"/>
                  <a:pt x="352" y="315"/>
                </a:cubicBezTo>
                <a:cubicBezTo>
                  <a:pt x="350" y="315"/>
                  <a:pt x="351" y="316"/>
                  <a:pt x="349" y="314"/>
                </a:cubicBezTo>
                <a:cubicBezTo>
                  <a:pt x="348" y="313"/>
                  <a:pt x="352" y="313"/>
                  <a:pt x="352" y="313"/>
                </a:cubicBezTo>
                <a:cubicBezTo>
                  <a:pt x="352" y="311"/>
                  <a:pt x="352" y="312"/>
                  <a:pt x="351" y="309"/>
                </a:cubicBezTo>
                <a:cubicBezTo>
                  <a:pt x="349" y="311"/>
                  <a:pt x="349" y="311"/>
                  <a:pt x="349" y="311"/>
                </a:cubicBezTo>
                <a:cubicBezTo>
                  <a:pt x="349" y="311"/>
                  <a:pt x="348" y="310"/>
                  <a:pt x="347" y="311"/>
                </a:cubicBezTo>
                <a:cubicBezTo>
                  <a:pt x="347" y="311"/>
                  <a:pt x="346" y="311"/>
                  <a:pt x="345" y="311"/>
                </a:cubicBezTo>
                <a:cubicBezTo>
                  <a:pt x="343" y="310"/>
                  <a:pt x="342" y="311"/>
                  <a:pt x="343" y="309"/>
                </a:cubicBezTo>
                <a:cubicBezTo>
                  <a:pt x="342" y="309"/>
                  <a:pt x="342" y="308"/>
                  <a:pt x="341" y="308"/>
                </a:cubicBezTo>
                <a:cubicBezTo>
                  <a:pt x="341" y="308"/>
                  <a:pt x="342" y="306"/>
                  <a:pt x="344" y="306"/>
                </a:cubicBezTo>
                <a:cubicBezTo>
                  <a:pt x="344" y="306"/>
                  <a:pt x="344" y="306"/>
                  <a:pt x="344" y="306"/>
                </a:cubicBezTo>
                <a:cubicBezTo>
                  <a:pt x="343" y="304"/>
                  <a:pt x="344" y="304"/>
                  <a:pt x="345" y="303"/>
                </a:cubicBezTo>
                <a:cubicBezTo>
                  <a:pt x="345" y="303"/>
                  <a:pt x="344" y="303"/>
                  <a:pt x="344" y="302"/>
                </a:cubicBezTo>
                <a:cubicBezTo>
                  <a:pt x="343" y="304"/>
                  <a:pt x="343" y="305"/>
                  <a:pt x="341" y="304"/>
                </a:cubicBezTo>
                <a:cubicBezTo>
                  <a:pt x="341" y="303"/>
                  <a:pt x="344" y="298"/>
                  <a:pt x="344" y="297"/>
                </a:cubicBezTo>
                <a:cubicBezTo>
                  <a:pt x="347" y="295"/>
                  <a:pt x="348" y="298"/>
                  <a:pt x="346" y="299"/>
                </a:cubicBezTo>
                <a:cubicBezTo>
                  <a:pt x="345" y="300"/>
                  <a:pt x="346" y="300"/>
                  <a:pt x="345" y="300"/>
                </a:cubicBezTo>
                <a:cubicBezTo>
                  <a:pt x="347" y="299"/>
                  <a:pt x="347" y="299"/>
                  <a:pt x="347" y="297"/>
                </a:cubicBezTo>
                <a:cubicBezTo>
                  <a:pt x="348" y="297"/>
                  <a:pt x="349" y="297"/>
                  <a:pt x="350" y="297"/>
                </a:cubicBezTo>
                <a:cubicBezTo>
                  <a:pt x="351" y="297"/>
                  <a:pt x="352" y="296"/>
                  <a:pt x="353" y="295"/>
                </a:cubicBezTo>
                <a:cubicBezTo>
                  <a:pt x="352" y="295"/>
                  <a:pt x="351" y="293"/>
                  <a:pt x="351" y="292"/>
                </a:cubicBezTo>
                <a:cubicBezTo>
                  <a:pt x="351" y="292"/>
                  <a:pt x="351" y="292"/>
                  <a:pt x="351" y="292"/>
                </a:cubicBezTo>
                <a:cubicBezTo>
                  <a:pt x="350" y="294"/>
                  <a:pt x="350" y="293"/>
                  <a:pt x="348" y="293"/>
                </a:cubicBezTo>
                <a:cubicBezTo>
                  <a:pt x="347" y="293"/>
                  <a:pt x="348" y="291"/>
                  <a:pt x="348" y="291"/>
                </a:cubicBezTo>
                <a:cubicBezTo>
                  <a:pt x="350" y="289"/>
                  <a:pt x="350" y="290"/>
                  <a:pt x="350" y="287"/>
                </a:cubicBezTo>
                <a:cubicBezTo>
                  <a:pt x="349" y="287"/>
                  <a:pt x="349" y="287"/>
                  <a:pt x="349" y="287"/>
                </a:cubicBezTo>
                <a:cubicBezTo>
                  <a:pt x="349" y="288"/>
                  <a:pt x="348" y="289"/>
                  <a:pt x="347" y="289"/>
                </a:cubicBezTo>
                <a:cubicBezTo>
                  <a:pt x="347" y="290"/>
                  <a:pt x="346" y="292"/>
                  <a:pt x="345" y="291"/>
                </a:cubicBezTo>
                <a:cubicBezTo>
                  <a:pt x="344" y="290"/>
                  <a:pt x="344" y="288"/>
                  <a:pt x="345" y="288"/>
                </a:cubicBezTo>
                <a:cubicBezTo>
                  <a:pt x="348" y="287"/>
                  <a:pt x="347" y="285"/>
                  <a:pt x="349" y="286"/>
                </a:cubicBezTo>
                <a:cubicBezTo>
                  <a:pt x="349" y="286"/>
                  <a:pt x="349" y="284"/>
                  <a:pt x="349" y="284"/>
                </a:cubicBezTo>
                <a:cubicBezTo>
                  <a:pt x="351" y="283"/>
                  <a:pt x="350" y="283"/>
                  <a:pt x="352" y="283"/>
                </a:cubicBezTo>
                <a:cubicBezTo>
                  <a:pt x="353" y="282"/>
                  <a:pt x="353" y="282"/>
                  <a:pt x="354" y="281"/>
                </a:cubicBezTo>
                <a:cubicBezTo>
                  <a:pt x="353" y="281"/>
                  <a:pt x="353" y="281"/>
                  <a:pt x="353" y="281"/>
                </a:cubicBezTo>
                <a:cubicBezTo>
                  <a:pt x="353" y="281"/>
                  <a:pt x="354" y="280"/>
                  <a:pt x="354" y="279"/>
                </a:cubicBezTo>
                <a:cubicBezTo>
                  <a:pt x="352" y="280"/>
                  <a:pt x="352" y="280"/>
                  <a:pt x="351" y="282"/>
                </a:cubicBezTo>
                <a:cubicBezTo>
                  <a:pt x="351" y="282"/>
                  <a:pt x="348" y="283"/>
                  <a:pt x="348" y="283"/>
                </a:cubicBezTo>
                <a:cubicBezTo>
                  <a:pt x="347" y="283"/>
                  <a:pt x="344" y="286"/>
                  <a:pt x="344" y="285"/>
                </a:cubicBezTo>
                <a:cubicBezTo>
                  <a:pt x="344" y="283"/>
                  <a:pt x="344" y="283"/>
                  <a:pt x="345" y="281"/>
                </a:cubicBezTo>
                <a:cubicBezTo>
                  <a:pt x="345" y="279"/>
                  <a:pt x="344" y="280"/>
                  <a:pt x="344" y="278"/>
                </a:cubicBezTo>
                <a:cubicBezTo>
                  <a:pt x="343" y="280"/>
                  <a:pt x="344" y="281"/>
                  <a:pt x="342" y="281"/>
                </a:cubicBezTo>
                <a:cubicBezTo>
                  <a:pt x="342" y="281"/>
                  <a:pt x="342" y="282"/>
                  <a:pt x="342" y="282"/>
                </a:cubicBezTo>
                <a:cubicBezTo>
                  <a:pt x="343" y="282"/>
                  <a:pt x="343" y="282"/>
                  <a:pt x="343" y="282"/>
                </a:cubicBezTo>
                <a:cubicBezTo>
                  <a:pt x="345" y="282"/>
                  <a:pt x="343" y="288"/>
                  <a:pt x="341" y="285"/>
                </a:cubicBezTo>
                <a:cubicBezTo>
                  <a:pt x="340" y="284"/>
                  <a:pt x="338" y="282"/>
                  <a:pt x="339" y="281"/>
                </a:cubicBezTo>
                <a:cubicBezTo>
                  <a:pt x="341" y="280"/>
                  <a:pt x="342" y="280"/>
                  <a:pt x="342" y="278"/>
                </a:cubicBezTo>
                <a:cubicBezTo>
                  <a:pt x="342" y="278"/>
                  <a:pt x="342" y="278"/>
                  <a:pt x="342" y="278"/>
                </a:cubicBezTo>
                <a:cubicBezTo>
                  <a:pt x="341" y="278"/>
                  <a:pt x="341" y="279"/>
                  <a:pt x="341" y="279"/>
                </a:cubicBezTo>
                <a:cubicBezTo>
                  <a:pt x="339" y="278"/>
                  <a:pt x="341" y="276"/>
                  <a:pt x="342" y="276"/>
                </a:cubicBezTo>
                <a:cubicBezTo>
                  <a:pt x="342" y="276"/>
                  <a:pt x="345" y="275"/>
                  <a:pt x="345" y="275"/>
                </a:cubicBezTo>
                <a:cubicBezTo>
                  <a:pt x="346" y="276"/>
                  <a:pt x="346" y="276"/>
                  <a:pt x="344" y="277"/>
                </a:cubicBezTo>
                <a:cubicBezTo>
                  <a:pt x="344" y="278"/>
                  <a:pt x="344" y="278"/>
                  <a:pt x="344" y="278"/>
                </a:cubicBezTo>
                <a:cubicBezTo>
                  <a:pt x="345" y="277"/>
                  <a:pt x="346" y="276"/>
                  <a:pt x="346" y="276"/>
                </a:cubicBezTo>
                <a:cubicBezTo>
                  <a:pt x="348" y="276"/>
                  <a:pt x="347" y="277"/>
                  <a:pt x="348" y="274"/>
                </a:cubicBezTo>
                <a:cubicBezTo>
                  <a:pt x="348" y="274"/>
                  <a:pt x="349" y="274"/>
                  <a:pt x="349" y="274"/>
                </a:cubicBezTo>
                <a:cubicBezTo>
                  <a:pt x="348" y="273"/>
                  <a:pt x="348" y="273"/>
                  <a:pt x="348" y="271"/>
                </a:cubicBezTo>
                <a:cubicBezTo>
                  <a:pt x="348" y="271"/>
                  <a:pt x="350" y="270"/>
                  <a:pt x="350" y="269"/>
                </a:cubicBezTo>
                <a:cubicBezTo>
                  <a:pt x="353" y="268"/>
                  <a:pt x="351" y="269"/>
                  <a:pt x="354" y="266"/>
                </a:cubicBezTo>
                <a:cubicBezTo>
                  <a:pt x="352" y="267"/>
                  <a:pt x="352" y="267"/>
                  <a:pt x="352" y="267"/>
                </a:cubicBezTo>
                <a:cubicBezTo>
                  <a:pt x="352" y="267"/>
                  <a:pt x="349" y="268"/>
                  <a:pt x="349" y="267"/>
                </a:cubicBezTo>
                <a:cubicBezTo>
                  <a:pt x="348" y="268"/>
                  <a:pt x="348" y="268"/>
                  <a:pt x="348" y="267"/>
                </a:cubicBezTo>
                <a:cubicBezTo>
                  <a:pt x="348" y="265"/>
                  <a:pt x="349" y="265"/>
                  <a:pt x="350" y="264"/>
                </a:cubicBezTo>
                <a:cubicBezTo>
                  <a:pt x="349" y="264"/>
                  <a:pt x="349" y="264"/>
                  <a:pt x="350" y="263"/>
                </a:cubicBezTo>
                <a:cubicBezTo>
                  <a:pt x="349" y="264"/>
                  <a:pt x="349" y="263"/>
                  <a:pt x="349" y="262"/>
                </a:cubicBezTo>
                <a:cubicBezTo>
                  <a:pt x="349" y="262"/>
                  <a:pt x="349" y="262"/>
                  <a:pt x="349" y="262"/>
                </a:cubicBezTo>
                <a:cubicBezTo>
                  <a:pt x="350" y="263"/>
                  <a:pt x="343" y="268"/>
                  <a:pt x="346" y="263"/>
                </a:cubicBezTo>
                <a:cubicBezTo>
                  <a:pt x="345" y="264"/>
                  <a:pt x="344" y="263"/>
                  <a:pt x="344" y="262"/>
                </a:cubicBezTo>
                <a:cubicBezTo>
                  <a:pt x="344" y="261"/>
                  <a:pt x="346" y="261"/>
                  <a:pt x="346" y="261"/>
                </a:cubicBezTo>
                <a:cubicBezTo>
                  <a:pt x="346" y="260"/>
                  <a:pt x="347" y="259"/>
                  <a:pt x="348" y="259"/>
                </a:cubicBezTo>
                <a:cubicBezTo>
                  <a:pt x="348" y="259"/>
                  <a:pt x="345" y="261"/>
                  <a:pt x="344" y="260"/>
                </a:cubicBezTo>
                <a:cubicBezTo>
                  <a:pt x="344" y="258"/>
                  <a:pt x="344" y="258"/>
                  <a:pt x="346" y="257"/>
                </a:cubicBezTo>
                <a:cubicBezTo>
                  <a:pt x="348" y="255"/>
                  <a:pt x="348" y="256"/>
                  <a:pt x="350" y="255"/>
                </a:cubicBezTo>
                <a:cubicBezTo>
                  <a:pt x="352" y="253"/>
                  <a:pt x="352" y="253"/>
                  <a:pt x="352" y="253"/>
                </a:cubicBezTo>
                <a:cubicBezTo>
                  <a:pt x="351" y="253"/>
                  <a:pt x="350" y="252"/>
                  <a:pt x="350" y="252"/>
                </a:cubicBezTo>
                <a:cubicBezTo>
                  <a:pt x="350" y="252"/>
                  <a:pt x="350" y="252"/>
                  <a:pt x="350" y="252"/>
                </a:cubicBezTo>
                <a:cubicBezTo>
                  <a:pt x="352" y="254"/>
                  <a:pt x="348" y="255"/>
                  <a:pt x="347" y="254"/>
                </a:cubicBezTo>
                <a:cubicBezTo>
                  <a:pt x="347" y="253"/>
                  <a:pt x="346" y="253"/>
                  <a:pt x="347" y="252"/>
                </a:cubicBezTo>
                <a:cubicBezTo>
                  <a:pt x="348" y="251"/>
                  <a:pt x="350" y="249"/>
                  <a:pt x="350" y="251"/>
                </a:cubicBezTo>
                <a:cubicBezTo>
                  <a:pt x="350" y="250"/>
                  <a:pt x="352" y="249"/>
                  <a:pt x="353" y="249"/>
                </a:cubicBezTo>
                <a:cubicBezTo>
                  <a:pt x="355" y="249"/>
                  <a:pt x="353" y="248"/>
                  <a:pt x="354" y="247"/>
                </a:cubicBezTo>
                <a:cubicBezTo>
                  <a:pt x="354" y="247"/>
                  <a:pt x="354" y="247"/>
                  <a:pt x="354" y="247"/>
                </a:cubicBezTo>
                <a:cubicBezTo>
                  <a:pt x="353" y="245"/>
                  <a:pt x="353" y="245"/>
                  <a:pt x="353" y="243"/>
                </a:cubicBezTo>
                <a:cubicBezTo>
                  <a:pt x="353" y="243"/>
                  <a:pt x="353" y="243"/>
                  <a:pt x="353" y="243"/>
                </a:cubicBezTo>
                <a:cubicBezTo>
                  <a:pt x="353" y="244"/>
                  <a:pt x="352" y="245"/>
                  <a:pt x="352" y="245"/>
                </a:cubicBezTo>
                <a:cubicBezTo>
                  <a:pt x="352" y="245"/>
                  <a:pt x="353" y="246"/>
                  <a:pt x="353" y="247"/>
                </a:cubicBezTo>
                <a:cubicBezTo>
                  <a:pt x="353" y="249"/>
                  <a:pt x="349" y="250"/>
                  <a:pt x="349" y="249"/>
                </a:cubicBezTo>
                <a:cubicBezTo>
                  <a:pt x="349" y="246"/>
                  <a:pt x="350" y="247"/>
                  <a:pt x="351" y="246"/>
                </a:cubicBezTo>
                <a:cubicBezTo>
                  <a:pt x="350" y="247"/>
                  <a:pt x="349" y="247"/>
                  <a:pt x="348" y="247"/>
                </a:cubicBezTo>
                <a:cubicBezTo>
                  <a:pt x="347" y="247"/>
                  <a:pt x="346" y="250"/>
                  <a:pt x="345" y="250"/>
                </a:cubicBezTo>
                <a:cubicBezTo>
                  <a:pt x="344" y="250"/>
                  <a:pt x="342" y="250"/>
                  <a:pt x="342" y="250"/>
                </a:cubicBezTo>
                <a:cubicBezTo>
                  <a:pt x="341" y="248"/>
                  <a:pt x="343" y="247"/>
                  <a:pt x="344" y="245"/>
                </a:cubicBezTo>
                <a:cubicBezTo>
                  <a:pt x="344" y="243"/>
                  <a:pt x="344" y="243"/>
                  <a:pt x="345" y="242"/>
                </a:cubicBezTo>
                <a:cubicBezTo>
                  <a:pt x="344" y="242"/>
                  <a:pt x="342" y="243"/>
                  <a:pt x="341" y="243"/>
                </a:cubicBezTo>
                <a:cubicBezTo>
                  <a:pt x="339" y="243"/>
                  <a:pt x="340" y="241"/>
                  <a:pt x="342" y="240"/>
                </a:cubicBezTo>
                <a:cubicBezTo>
                  <a:pt x="346" y="238"/>
                  <a:pt x="349" y="232"/>
                  <a:pt x="350" y="231"/>
                </a:cubicBezTo>
                <a:cubicBezTo>
                  <a:pt x="351" y="231"/>
                  <a:pt x="353" y="230"/>
                  <a:pt x="354" y="231"/>
                </a:cubicBezTo>
                <a:cubicBezTo>
                  <a:pt x="355" y="228"/>
                  <a:pt x="351" y="228"/>
                  <a:pt x="356" y="224"/>
                </a:cubicBezTo>
                <a:cubicBezTo>
                  <a:pt x="355" y="222"/>
                  <a:pt x="355" y="223"/>
                  <a:pt x="357" y="220"/>
                </a:cubicBezTo>
                <a:cubicBezTo>
                  <a:pt x="357" y="221"/>
                  <a:pt x="356" y="221"/>
                  <a:pt x="356" y="221"/>
                </a:cubicBezTo>
                <a:cubicBezTo>
                  <a:pt x="353" y="226"/>
                  <a:pt x="353" y="226"/>
                  <a:pt x="353" y="226"/>
                </a:cubicBezTo>
                <a:cubicBezTo>
                  <a:pt x="351" y="228"/>
                  <a:pt x="351" y="227"/>
                  <a:pt x="350" y="229"/>
                </a:cubicBezTo>
                <a:cubicBezTo>
                  <a:pt x="348" y="231"/>
                  <a:pt x="348" y="230"/>
                  <a:pt x="347" y="229"/>
                </a:cubicBezTo>
                <a:cubicBezTo>
                  <a:pt x="344" y="228"/>
                  <a:pt x="344" y="228"/>
                  <a:pt x="344" y="228"/>
                </a:cubicBezTo>
                <a:cubicBezTo>
                  <a:pt x="344" y="228"/>
                  <a:pt x="345" y="226"/>
                  <a:pt x="345" y="226"/>
                </a:cubicBezTo>
                <a:cubicBezTo>
                  <a:pt x="346" y="225"/>
                  <a:pt x="347" y="225"/>
                  <a:pt x="348" y="223"/>
                </a:cubicBezTo>
                <a:cubicBezTo>
                  <a:pt x="348" y="223"/>
                  <a:pt x="348" y="223"/>
                  <a:pt x="348" y="223"/>
                </a:cubicBezTo>
                <a:cubicBezTo>
                  <a:pt x="348" y="223"/>
                  <a:pt x="347" y="224"/>
                  <a:pt x="346" y="225"/>
                </a:cubicBezTo>
                <a:cubicBezTo>
                  <a:pt x="346" y="225"/>
                  <a:pt x="344" y="225"/>
                  <a:pt x="344" y="225"/>
                </a:cubicBezTo>
                <a:cubicBezTo>
                  <a:pt x="343" y="223"/>
                  <a:pt x="343" y="223"/>
                  <a:pt x="342" y="222"/>
                </a:cubicBezTo>
                <a:cubicBezTo>
                  <a:pt x="342" y="222"/>
                  <a:pt x="342" y="223"/>
                  <a:pt x="341" y="223"/>
                </a:cubicBezTo>
                <a:cubicBezTo>
                  <a:pt x="342" y="223"/>
                  <a:pt x="342" y="224"/>
                  <a:pt x="342" y="224"/>
                </a:cubicBezTo>
                <a:cubicBezTo>
                  <a:pt x="342" y="224"/>
                  <a:pt x="342" y="224"/>
                  <a:pt x="342" y="224"/>
                </a:cubicBezTo>
                <a:cubicBezTo>
                  <a:pt x="343" y="224"/>
                  <a:pt x="344" y="224"/>
                  <a:pt x="344" y="225"/>
                </a:cubicBezTo>
                <a:cubicBezTo>
                  <a:pt x="344" y="228"/>
                  <a:pt x="344" y="228"/>
                  <a:pt x="341" y="229"/>
                </a:cubicBezTo>
                <a:cubicBezTo>
                  <a:pt x="340" y="229"/>
                  <a:pt x="340" y="228"/>
                  <a:pt x="340" y="228"/>
                </a:cubicBezTo>
                <a:cubicBezTo>
                  <a:pt x="339" y="229"/>
                  <a:pt x="338" y="230"/>
                  <a:pt x="337" y="230"/>
                </a:cubicBezTo>
                <a:cubicBezTo>
                  <a:pt x="334" y="230"/>
                  <a:pt x="335" y="228"/>
                  <a:pt x="333" y="227"/>
                </a:cubicBezTo>
                <a:cubicBezTo>
                  <a:pt x="332" y="227"/>
                  <a:pt x="331" y="227"/>
                  <a:pt x="332" y="225"/>
                </a:cubicBezTo>
                <a:cubicBezTo>
                  <a:pt x="333" y="224"/>
                  <a:pt x="331" y="221"/>
                  <a:pt x="330" y="221"/>
                </a:cubicBezTo>
                <a:cubicBezTo>
                  <a:pt x="330" y="221"/>
                  <a:pt x="330" y="220"/>
                  <a:pt x="327" y="219"/>
                </a:cubicBezTo>
                <a:cubicBezTo>
                  <a:pt x="324" y="217"/>
                  <a:pt x="324" y="216"/>
                  <a:pt x="326" y="215"/>
                </a:cubicBezTo>
                <a:cubicBezTo>
                  <a:pt x="328" y="214"/>
                  <a:pt x="328" y="214"/>
                  <a:pt x="330" y="214"/>
                </a:cubicBezTo>
                <a:cubicBezTo>
                  <a:pt x="331" y="212"/>
                  <a:pt x="332" y="211"/>
                  <a:pt x="334" y="212"/>
                </a:cubicBezTo>
                <a:cubicBezTo>
                  <a:pt x="334" y="212"/>
                  <a:pt x="334" y="212"/>
                  <a:pt x="334" y="212"/>
                </a:cubicBezTo>
                <a:cubicBezTo>
                  <a:pt x="330" y="211"/>
                  <a:pt x="333" y="211"/>
                  <a:pt x="330" y="213"/>
                </a:cubicBezTo>
                <a:cubicBezTo>
                  <a:pt x="327" y="214"/>
                  <a:pt x="327" y="214"/>
                  <a:pt x="327" y="214"/>
                </a:cubicBezTo>
                <a:cubicBezTo>
                  <a:pt x="326" y="214"/>
                  <a:pt x="325" y="215"/>
                  <a:pt x="324" y="215"/>
                </a:cubicBezTo>
                <a:cubicBezTo>
                  <a:pt x="323" y="214"/>
                  <a:pt x="320" y="214"/>
                  <a:pt x="320" y="214"/>
                </a:cubicBezTo>
                <a:cubicBezTo>
                  <a:pt x="320" y="214"/>
                  <a:pt x="318" y="215"/>
                  <a:pt x="317" y="214"/>
                </a:cubicBezTo>
                <a:cubicBezTo>
                  <a:pt x="314" y="213"/>
                  <a:pt x="314" y="213"/>
                  <a:pt x="315" y="212"/>
                </a:cubicBezTo>
                <a:cubicBezTo>
                  <a:pt x="312" y="212"/>
                  <a:pt x="312" y="212"/>
                  <a:pt x="312" y="212"/>
                </a:cubicBezTo>
                <a:cubicBezTo>
                  <a:pt x="311" y="212"/>
                  <a:pt x="308" y="210"/>
                  <a:pt x="307" y="210"/>
                </a:cubicBezTo>
                <a:cubicBezTo>
                  <a:pt x="306" y="210"/>
                  <a:pt x="304" y="210"/>
                  <a:pt x="304" y="210"/>
                </a:cubicBezTo>
                <a:cubicBezTo>
                  <a:pt x="299" y="210"/>
                  <a:pt x="299" y="210"/>
                  <a:pt x="299" y="210"/>
                </a:cubicBezTo>
                <a:cubicBezTo>
                  <a:pt x="298" y="210"/>
                  <a:pt x="296" y="211"/>
                  <a:pt x="296" y="211"/>
                </a:cubicBezTo>
                <a:cubicBezTo>
                  <a:pt x="293" y="209"/>
                  <a:pt x="292" y="209"/>
                  <a:pt x="293" y="207"/>
                </a:cubicBezTo>
                <a:cubicBezTo>
                  <a:pt x="293" y="207"/>
                  <a:pt x="289" y="208"/>
                  <a:pt x="289" y="207"/>
                </a:cubicBezTo>
                <a:cubicBezTo>
                  <a:pt x="288" y="205"/>
                  <a:pt x="288" y="206"/>
                  <a:pt x="289" y="204"/>
                </a:cubicBezTo>
                <a:cubicBezTo>
                  <a:pt x="288" y="204"/>
                  <a:pt x="288" y="203"/>
                  <a:pt x="288" y="203"/>
                </a:cubicBezTo>
                <a:cubicBezTo>
                  <a:pt x="287" y="203"/>
                  <a:pt x="287" y="203"/>
                  <a:pt x="287" y="203"/>
                </a:cubicBezTo>
                <a:cubicBezTo>
                  <a:pt x="287" y="203"/>
                  <a:pt x="286" y="203"/>
                  <a:pt x="285" y="203"/>
                </a:cubicBezTo>
                <a:cubicBezTo>
                  <a:pt x="283" y="203"/>
                  <a:pt x="284" y="202"/>
                  <a:pt x="285" y="201"/>
                </a:cubicBezTo>
                <a:cubicBezTo>
                  <a:pt x="284" y="201"/>
                  <a:pt x="284" y="202"/>
                  <a:pt x="283" y="202"/>
                </a:cubicBezTo>
                <a:cubicBezTo>
                  <a:pt x="278" y="200"/>
                  <a:pt x="281" y="200"/>
                  <a:pt x="276" y="202"/>
                </a:cubicBezTo>
                <a:cubicBezTo>
                  <a:pt x="276" y="202"/>
                  <a:pt x="274" y="201"/>
                  <a:pt x="276" y="200"/>
                </a:cubicBezTo>
                <a:cubicBezTo>
                  <a:pt x="274" y="200"/>
                  <a:pt x="273" y="200"/>
                  <a:pt x="272" y="202"/>
                </a:cubicBezTo>
                <a:cubicBezTo>
                  <a:pt x="271" y="204"/>
                  <a:pt x="270" y="202"/>
                  <a:pt x="268" y="203"/>
                </a:cubicBezTo>
                <a:cubicBezTo>
                  <a:pt x="268" y="204"/>
                  <a:pt x="268" y="204"/>
                  <a:pt x="268" y="204"/>
                </a:cubicBezTo>
                <a:cubicBezTo>
                  <a:pt x="270" y="204"/>
                  <a:pt x="270" y="205"/>
                  <a:pt x="270" y="205"/>
                </a:cubicBezTo>
                <a:cubicBezTo>
                  <a:pt x="270" y="208"/>
                  <a:pt x="266" y="208"/>
                  <a:pt x="265" y="208"/>
                </a:cubicBezTo>
                <a:cubicBezTo>
                  <a:pt x="265" y="209"/>
                  <a:pt x="262" y="210"/>
                  <a:pt x="261" y="210"/>
                </a:cubicBezTo>
                <a:cubicBezTo>
                  <a:pt x="260" y="211"/>
                  <a:pt x="259" y="212"/>
                  <a:pt x="257" y="212"/>
                </a:cubicBezTo>
                <a:cubicBezTo>
                  <a:pt x="256" y="212"/>
                  <a:pt x="256" y="212"/>
                  <a:pt x="255" y="211"/>
                </a:cubicBezTo>
                <a:cubicBezTo>
                  <a:pt x="250" y="213"/>
                  <a:pt x="252" y="212"/>
                  <a:pt x="249" y="213"/>
                </a:cubicBezTo>
                <a:cubicBezTo>
                  <a:pt x="247" y="213"/>
                  <a:pt x="245" y="214"/>
                  <a:pt x="245" y="214"/>
                </a:cubicBezTo>
                <a:cubicBezTo>
                  <a:pt x="239" y="214"/>
                  <a:pt x="239" y="216"/>
                  <a:pt x="238" y="216"/>
                </a:cubicBezTo>
                <a:cubicBezTo>
                  <a:pt x="235" y="216"/>
                  <a:pt x="236" y="216"/>
                  <a:pt x="233" y="218"/>
                </a:cubicBezTo>
                <a:cubicBezTo>
                  <a:pt x="232" y="218"/>
                  <a:pt x="231" y="218"/>
                  <a:pt x="230" y="218"/>
                </a:cubicBezTo>
                <a:cubicBezTo>
                  <a:pt x="228" y="219"/>
                  <a:pt x="228" y="219"/>
                  <a:pt x="228" y="219"/>
                </a:cubicBezTo>
                <a:cubicBezTo>
                  <a:pt x="226" y="220"/>
                  <a:pt x="224" y="219"/>
                  <a:pt x="224" y="219"/>
                </a:cubicBezTo>
                <a:cubicBezTo>
                  <a:pt x="223" y="220"/>
                  <a:pt x="221" y="219"/>
                  <a:pt x="221" y="218"/>
                </a:cubicBezTo>
                <a:cubicBezTo>
                  <a:pt x="221" y="217"/>
                  <a:pt x="224" y="216"/>
                  <a:pt x="225" y="216"/>
                </a:cubicBezTo>
                <a:cubicBezTo>
                  <a:pt x="228" y="216"/>
                  <a:pt x="228" y="216"/>
                  <a:pt x="231" y="215"/>
                </a:cubicBezTo>
                <a:cubicBezTo>
                  <a:pt x="230" y="215"/>
                  <a:pt x="230" y="215"/>
                  <a:pt x="229" y="215"/>
                </a:cubicBezTo>
                <a:cubicBezTo>
                  <a:pt x="225" y="214"/>
                  <a:pt x="229" y="212"/>
                  <a:pt x="229" y="212"/>
                </a:cubicBezTo>
                <a:cubicBezTo>
                  <a:pt x="233" y="211"/>
                  <a:pt x="233" y="212"/>
                  <a:pt x="235" y="209"/>
                </a:cubicBezTo>
                <a:cubicBezTo>
                  <a:pt x="236" y="208"/>
                  <a:pt x="238" y="208"/>
                  <a:pt x="239" y="207"/>
                </a:cubicBezTo>
                <a:cubicBezTo>
                  <a:pt x="239" y="207"/>
                  <a:pt x="241" y="206"/>
                  <a:pt x="242" y="205"/>
                </a:cubicBezTo>
                <a:cubicBezTo>
                  <a:pt x="243" y="205"/>
                  <a:pt x="244" y="203"/>
                  <a:pt x="245" y="203"/>
                </a:cubicBezTo>
                <a:cubicBezTo>
                  <a:pt x="246" y="203"/>
                  <a:pt x="249" y="202"/>
                  <a:pt x="250" y="202"/>
                </a:cubicBezTo>
                <a:cubicBezTo>
                  <a:pt x="253" y="200"/>
                  <a:pt x="253" y="200"/>
                  <a:pt x="253" y="200"/>
                </a:cubicBezTo>
                <a:cubicBezTo>
                  <a:pt x="255" y="199"/>
                  <a:pt x="259" y="201"/>
                  <a:pt x="261" y="201"/>
                </a:cubicBezTo>
                <a:cubicBezTo>
                  <a:pt x="260" y="199"/>
                  <a:pt x="260" y="200"/>
                  <a:pt x="261" y="198"/>
                </a:cubicBezTo>
                <a:cubicBezTo>
                  <a:pt x="260" y="199"/>
                  <a:pt x="260" y="198"/>
                  <a:pt x="261" y="197"/>
                </a:cubicBezTo>
                <a:cubicBezTo>
                  <a:pt x="260" y="197"/>
                  <a:pt x="260" y="198"/>
                  <a:pt x="259" y="198"/>
                </a:cubicBezTo>
                <a:cubicBezTo>
                  <a:pt x="256" y="198"/>
                  <a:pt x="256" y="198"/>
                  <a:pt x="256" y="198"/>
                </a:cubicBezTo>
                <a:cubicBezTo>
                  <a:pt x="255" y="198"/>
                  <a:pt x="254" y="199"/>
                  <a:pt x="253" y="199"/>
                </a:cubicBezTo>
                <a:cubicBezTo>
                  <a:pt x="251" y="199"/>
                  <a:pt x="251" y="199"/>
                  <a:pt x="251" y="199"/>
                </a:cubicBezTo>
                <a:cubicBezTo>
                  <a:pt x="251" y="200"/>
                  <a:pt x="250" y="200"/>
                  <a:pt x="247" y="201"/>
                </a:cubicBezTo>
                <a:cubicBezTo>
                  <a:pt x="246" y="201"/>
                  <a:pt x="244" y="202"/>
                  <a:pt x="244" y="202"/>
                </a:cubicBezTo>
                <a:cubicBezTo>
                  <a:pt x="244" y="202"/>
                  <a:pt x="243" y="202"/>
                  <a:pt x="243" y="203"/>
                </a:cubicBezTo>
                <a:cubicBezTo>
                  <a:pt x="240" y="205"/>
                  <a:pt x="239" y="203"/>
                  <a:pt x="236" y="205"/>
                </a:cubicBezTo>
                <a:cubicBezTo>
                  <a:pt x="234" y="207"/>
                  <a:pt x="229" y="209"/>
                  <a:pt x="227" y="208"/>
                </a:cubicBezTo>
                <a:cubicBezTo>
                  <a:pt x="228" y="211"/>
                  <a:pt x="221" y="211"/>
                  <a:pt x="219" y="212"/>
                </a:cubicBezTo>
                <a:cubicBezTo>
                  <a:pt x="219" y="213"/>
                  <a:pt x="219" y="213"/>
                  <a:pt x="219" y="213"/>
                </a:cubicBezTo>
                <a:cubicBezTo>
                  <a:pt x="219" y="213"/>
                  <a:pt x="217" y="214"/>
                  <a:pt x="216" y="214"/>
                </a:cubicBezTo>
                <a:cubicBezTo>
                  <a:pt x="214" y="214"/>
                  <a:pt x="214" y="214"/>
                  <a:pt x="213" y="215"/>
                </a:cubicBezTo>
                <a:cubicBezTo>
                  <a:pt x="212" y="215"/>
                  <a:pt x="211" y="216"/>
                  <a:pt x="210" y="216"/>
                </a:cubicBezTo>
                <a:cubicBezTo>
                  <a:pt x="208" y="217"/>
                  <a:pt x="208" y="217"/>
                  <a:pt x="208" y="217"/>
                </a:cubicBezTo>
                <a:cubicBezTo>
                  <a:pt x="205" y="218"/>
                  <a:pt x="205" y="218"/>
                  <a:pt x="205" y="218"/>
                </a:cubicBezTo>
                <a:cubicBezTo>
                  <a:pt x="204" y="218"/>
                  <a:pt x="203" y="219"/>
                  <a:pt x="202" y="220"/>
                </a:cubicBezTo>
                <a:cubicBezTo>
                  <a:pt x="203" y="220"/>
                  <a:pt x="203" y="220"/>
                  <a:pt x="204" y="220"/>
                </a:cubicBezTo>
                <a:cubicBezTo>
                  <a:pt x="205" y="220"/>
                  <a:pt x="206" y="219"/>
                  <a:pt x="206" y="222"/>
                </a:cubicBezTo>
                <a:cubicBezTo>
                  <a:pt x="206" y="223"/>
                  <a:pt x="204" y="225"/>
                  <a:pt x="203" y="225"/>
                </a:cubicBezTo>
                <a:cubicBezTo>
                  <a:pt x="198" y="225"/>
                  <a:pt x="198" y="225"/>
                  <a:pt x="198" y="225"/>
                </a:cubicBezTo>
                <a:cubicBezTo>
                  <a:pt x="197" y="225"/>
                  <a:pt x="197" y="226"/>
                  <a:pt x="196" y="227"/>
                </a:cubicBezTo>
                <a:cubicBezTo>
                  <a:pt x="196" y="227"/>
                  <a:pt x="192" y="229"/>
                  <a:pt x="191" y="230"/>
                </a:cubicBezTo>
                <a:cubicBezTo>
                  <a:pt x="188" y="231"/>
                  <a:pt x="184" y="231"/>
                  <a:pt x="182" y="232"/>
                </a:cubicBezTo>
                <a:cubicBezTo>
                  <a:pt x="176" y="233"/>
                  <a:pt x="178" y="233"/>
                  <a:pt x="175" y="235"/>
                </a:cubicBezTo>
                <a:cubicBezTo>
                  <a:pt x="175" y="235"/>
                  <a:pt x="174" y="234"/>
                  <a:pt x="174" y="234"/>
                </a:cubicBezTo>
                <a:cubicBezTo>
                  <a:pt x="171" y="236"/>
                  <a:pt x="169" y="236"/>
                  <a:pt x="166" y="236"/>
                </a:cubicBezTo>
                <a:cubicBezTo>
                  <a:pt x="166" y="239"/>
                  <a:pt x="164" y="239"/>
                  <a:pt x="161" y="239"/>
                </a:cubicBezTo>
                <a:cubicBezTo>
                  <a:pt x="161" y="240"/>
                  <a:pt x="160" y="241"/>
                  <a:pt x="160" y="241"/>
                </a:cubicBezTo>
                <a:cubicBezTo>
                  <a:pt x="151" y="244"/>
                  <a:pt x="151" y="244"/>
                  <a:pt x="151" y="244"/>
                </a:cubicBezTo>
                <a:cubicBezTo>
                  <a:pt x="149" y="245"/>
                  <a:pt x="149" y="245"/>
                  <a:pt x="147" y="244"/>
                </a:cubicBezTo>
                <a:cubicBezTo>
                  <a:pt x="147" y="245"/>
                  <a:pt x="146" y="245"/>
                  <a:pt x="146" y="246"/>
                </a:cubicBezTo>
                <a:cubicBezTo>
                  <a:pt x="142" y="248"/>
                  <a:pt x="145" y="246"/>
                  <a:pt x="140" y="246"/>
                </a:cubicBezTo>
                <a:cubicBezTo>
                  <a:pt x="140" y="247"/>
                  <a:pt x="139" y="248"/>
                  <a:pt x="138" y="248"/>
                </a:cubicBezTo>
                <a:cubicBezTo>
                  <a:pt x="137" y="249"/>
                  <a:pt x="136" y="247"/>
                  <a:pt x="134" y="249"/>
                </a:cubicBezTo>
                <a:cubicBezTo>
                  <a:pt x="134" y="250"/>
                  <a:pt x="134" y="250"/>
                  <a:pt x="134" y="250"/>
                </a:cubicBezTo>
                <a:cubicBezTo>
                  <a:pt x="133" y="252"/>
                  <a:pt x="130" y="250"/>
                  <a:pt x="129" y="252"/>
                </a:cubicBezTo>
                <a:cubicBezTo>
                  <a:pt x="127" y="254"/>
                  <a:pt x="128" y="255"/>
                  <a:pt x="126" y="254"/>
                </a:cubicBezTo>
                <a:cubicBezTo>
                  <a:pt x="124" y="254"/>
                  <a:pt x="122" y="254"/>
                  <a:pt x="121" y="254"/>
                </a:cubicBezTo>
                <a:cubicBezTo>
                  <a:pt x="118" y="255"/>
                  <a:pt x="118" y="255"/>
                  <a:pt x="118" y="255"/>
                </a:cubicBezTo>
                <a:cubicBezTo>
                  <a:pt x="114" y="258"/>
                  <a:pt x="116" y="258"/>
                  <a:pt x="113" y="258"/>
                </a:cubicBezTo>
                <a:cubicBezTo>
                  <a:pt x="112" y="258"/>
                  <a:pt x="112" y="258"/>
                  <a:pt x="113" y="257"/>
                </a:cubicBezTo>
                <a:cubicBezTo>
                  <a:pt x="115" y="255"/>
                  <a:pt x="115" y="257"/>
                  <a:pt x="116" y="255"/>
                </a:cubicBezTo>
                <a:cubicBezTo>
                  <a:pt x="114" y="254"/>
                  <a:pt x="112" y="257"/>
                  <a:pt x="110" y="256"/>
                </a:cubicBezTo>
                <a:cubicBezTo>
                  <a:pt x="110" y="257"/>
                  <a:pt x="110" y="258"/>
                  <a:pt x="109" y="258"/>
                </a:cubicBezTo>
                <a:cubicBezTo>
                  <a:pt x="108" y="258"/>
                  <a:pt x="107" y="259"/>
                  <a:pt x="105" y="259"/>
                </a:cubicBezTo>
                <a:cubicBezTo>
                  <a:pt x="101" y="259"/>
                  <a:pt x="103" y="260"/>
                  <a:pt x="100" y="262"/>
                </a:cubicBezTo>
                <a:cubicBezTo>
                  <a:pt x="101" y="262"/>
                  <a:pt x="101" y="262"/>
                  <a:pt x="101" y="262"/>
                </a:cubicBezTo>
                <a:cubicBezTo>
                  <a:pt x="101" y="263"/>
                  <a:pt x="98" y="263"/>
                  <a:pt x="98" y="263"/>
                </a:cubicBezTo>
                <a:cubicBezTo>
                  <a:pt x="98" y="263"/>
                  <a:pt x="97" y="262"/>
                  <a:pt x="97" y="262"/>
                </a:cubicBezTo>
                <a:cubicBezTo>
                  <a:pt x="99" y="260"/>
                  <a:pt x="99" y="260"/>
                  <a:pt x="100" y="261"/>
                </a:cubicBezTo>
                <a:cubicBezTo>
                  <a:pt x="99" y="259"/>
                  <a:pt x="99" y="258"/>
                  <a:pt x="98" y="258"/>
                </a:cubicBezTo>
                <a:cubicBezTo>
                  <a:pt x="93" y="258"/>
                  <a:pt x="94" y="260"/>
                  <a:pt x="90" y="261"/>
                </a:cubicBezTo>
                <a:cubicBezTo>
                  <a:pt x="88" y="262"/>
                  <a:pt x="88" y="263"/>
                  <a:pt x="84" y="263"/>
                </a:cubicBezTo>
                <a:cubicBezTo>
                  <a:pt x="82" y="263"/>
                  <a:pt x="85" y="260"/>
                  <a:pt x="85" y="260"/>
                </a:cubicBezTo>
                <a:cubicBezTo>
                  <a:pt x="90" y="258"/>
                  <a:pt x="90" y="258"/>
                  <a:pt x="90" y="258"/>
                </a:cubicBezTo>
                <a:cubicBezTo>
                  <a:pt x="92" y="257"/>
                  <a:pt x="93" y="257"/>
                  <a:pt x="94" y="256"/>
                </a:cubicBezTo>
                <a:cubicBezTo>
                  <a:pt x="100" y="254"/>
                  <a:pt x="98" y="252"/>
                  <a:pt x="102" y="252"/>
                </a:cubicBezTo>
                <a:cubicBezTo>
                  <a:pt x="106" y="252"/>
                  <a:pt x="106" y="255"/>
                  <a:pt x="107" y="255"/>
                </a:cubicBezTo>
                <a:cubicBezTo>
                  <a:pt x="108" y="255"/>
                  <a:pt x="110" y="254"/>
                  <a:pt x="111" y="255"/>
                </a:cubicBezTo>
                <a:cubicBezTo>
                  <a:pt x="111" y="255"/>
                  <a:pt x="111" y="255"/>
                  <a:pt x="111" y="255"/>
                </a:cubicBezTo>
                <a:cubicBezTo>
                  <a:pt x="104" y="253"/>
                  <a:pt x="118" y="250"/>
                  <a:pt x="118" y="250"/>
                </a:cubicBezTo>
                <a:cubicBezTo>
                  <a:pt x="120" y="249"/>
                  <a:pt x="118" y="249"/>
                  <a:pt x="124" y="247"/>
                </a:cubicBezTo>
                <a:cubicBezTo>
                  <a:pt x="131" y="245"/>
                  <a:pt x="131" y="245"/>
                  <a:pt x="131" y="245"/>
                </a:cubicBezTo>
                <a:cubicBezTo>
                  <a:pt x="134" y="243"/>
                  <a:pt x="134" y="243"/>
                  <a:pt x="134" y="243"/>
                </a:cubicBezTo>
                <a:cubicBezTo>
                  <a:pt x="134" y="242"/>
                  <a:pt x="136" y="243"/>
                  <a:pt x="136" y="244"/>
                </a:cubicBezTo>
                <a:cubicBezTo>
                  <a:pt x="139" y="242"/>
                  <a:pt x="138" y="242"/>
                  <a:pt x="140" y="241"/>
                </a:cubicBezTo>
                <a:cubicBezTo>
                  <a:pt x="151" y="237"/>
                  <a:pt x="151" y="237"/>
                  <a:pt x="151" y="237"/>
                </a:cubicBezTo>
                <a:cubicBezTo>
                  <a:pt x="152" y="236"/>
                  <a:pt x="154" y="237"/>
                  <a:pt x="155" y="237"/>
                </a:cubicBezTo>
                <a:cubicBezTo>
                  <a:pt x="154" y="233"/>
                  <a:pt x="155" y="235"/>
                  <a:pt x="157" y="233"/>
                </a:cubicBezTo>
                <a:cubicBezTo>
                  <a:pt x="159" y="231"/>
                  <a:pt x="162" y="231"/>
                  <a:pt x="164" y="229"/>
                </a:cubicBezTo>
                <a:cubicBezTo>
                  <a:pt x="162" y="228"/>
                  <a:pt x="166" y="227"/>
                  <a:pt x="167" y="226"/>
                </a:cubicBezTo>
                <a:cubicBezTo>
                  <a:pt x="168" y="225"/>
                  <a:pt x="171" y="225"/>
                  <a:pt x="174" y="223"/>
                </a:cubicBezTo>
                <a:cubicBezTo>
                  <a:pt x="171" y="224"/>
                  <a:pt x="172" y="224"/>
                  <a:pt x="170" y="224"/>
                </a:cubicBezTo>
                <a:cubicBezTo>
                  <a:pt x="169" y="224"/>
                  <a:pt x="163" y="226"/>
                  <a:pt x="163" y="225"/>
                </a:cubicBezTo>
                <a:cubicBezTo>
                  <a:pt x="162" y="224"/>
                  <a:pt x="162" y="224"/>
                  <a:pt x="163" y="223"/>
                </a:cubicBezTo>
                <a:cubicBezTo>
                  <a:pt x="162" y="223"/>
                  <a:pt x="161" y="223"/>
                  <a:pt x="160" y="223"/>
                </a:cubicBezTo>
                <a:cubicBezTo>
                  <a:pt x="160" y="223"/>
                  <a:pt x="156" y="228"/>
                  <a:pt x="155" y="228"/>
                </a:cubicBezTo>
                <a:cubicBezTo>
                  <a:pt x="154" y="228"/>
                  <a:pt x="154" y="229"/>
                  <a:pt x="153" y="228"/>
                </a:cubicBezTo>
                <a:cubicBezTo>
                  <a:pt x="152" y="227"/>
                  <a:pt x="154" y="224"/>
                  <a:pt x="154" y="223"/>
                </a:cubicBezTo>
                <a:cubicBezTo>
                  <a:pt x="152" y="223"/>
                  <a:pt x="150" y="225"/>
                  <a:pt x="149" y="221"/>
                </a:cubicBezTo>
                <a:cubicBezTo>
                  <a:pt x="146" y="222"/>
                  <a:pt x="146" y="222"/>
                  <a:pt x="146" y="222"/>
                </a:cubicBezTo>
                <a:cubicBezTo>
                  <a:pt x="144" y="223"/>
                  <a:pt x="143" y="225"/>
                  <a:pt x="142" y="225"/>
                </a:cubicBezTo>
                <a:cubicBezTo>
                  <a:pt x="139" y="226"/>
                  <a:pt x="138" y="226"/>
                  <a:pt x="139" y="224"/>
                </a:cubicBezTo>
                <a:cubicBezTo>
                  <a:pt x="137" y="225"/>
                  <a:pt x="137" y="225"/>
                  <a:pt x="137" y="225"/>
                </a:cubicBezTo>
                <a:cubicBezTo>
                  <a:pt x="135" y="225"/>
                  <a:pt x="135" y="225"/>
                  <a:pt x="135" y="225"/>
                </a:cubicBezTo>
                <a:cubicBezTo>
                  <a:pt x="134" y="225"/>
                  <a:pt x="131" y="225"/>
                  <a:pt x="131" y="224"/>
                </a:cubicBezTo>
                <a:cubicBezTo>
                  <a:pt x="131" y="224"/>
                  <a:pt x="132" y="223"/>
                  <a:pt x="134" y="223"/>
                </a:cubicBezTo>
                <a:cubicBezTo>
                  <a:pt x="134" y="222"/>
                  <a:pt x="136" y="223"/>
                  <a:pt x="136" y="222"/>
                </a:cubicBezTo>
                <a:cubicBezTo>
                  <a:pt x="137" y="221"/>
                  <a:pt x="137" y="221"/>
                  <a:pt x="138" y="220"/>
                </a:cubicBezTo>
                <a:cubicBezTo>
                  <a:pt x="138" y="219"/>
                  <a:pt x="139" y="219"/>
                  <a:pt x="139" y="218"/>
                </a:cubicBezTo>
                <a:cubicBezTo>
                  <a:pt x="141" y="216"/>
                  <a:pt x="143" y="217"/>
                  <a:pt x="145" y="215"/>
                </a:cubicBezTo>
                <a:cubicBezTo>
                  <a:pt x="148" y="213"/>
                  <a:pt x="145" y="212"/>
                  <a:pt x="150" y="208"/>
                </a:cubicBezTo>
                <a:cubicBezTo>
                  <a:pt x="148" y="210"/>
                  <a:pt x="148" y="210"/>
                  <a:pt x="146" y="210"/>
                </a:cubicBezTo>
                <a:cubicBezTo>
                  <a:pt x="141" y="210"/>
                  <a:pt x="142" y="211"/>
                  <a:pt x="139" y="212"/>
                </a:cubicBezTo>
                <a:cubicBezTo>
                  <a:pt x="138" y="212"/>
                  <a:pt x="135" y="213"/>
                  <a:pt x="135" y="213"/>
                </a:cubicBezTo>
                <a:cubicBezTo>
                  <a:pt x="132" y="212"/>
                  <a:pt x="132" y="212"/>
                  <a:pt x="132" y="212"/>
                </a:cubicBezTo>
                <a:cubicBezTo>
                  <a:pt x="132" y="212"/>
                  <a:pt x="131" y="212"/>
                  <a:pt x="131" y="212"/>
                </a:cubicBezTo>
                <a:cubicBezTo>
                  <a:pt x="128" y="212"/>
                  <a:pt x="130" y="211"/>
                  <a:pt x="131" y="210"/>
                </a:cubicBezTo>
                <a:cubicBezTo>
                  <a:pt x="131" y="208"/>
                  <a:pt x="131" y="208"/>
                  <a:pt x="131" y="208"/>
                </a:cubicBezTo>
                <a:cubicBezTo>
                  <a:pt x="130" y="207"/>
                  <a:pt x="130" y="207"/>
                  <a:pt x="130" y="206"/>
                </a:cubicBezTo>
                <a:cubicBezTo>
                  <a:pt x="130" y="203"/>
                  <a:pt x="138" y="200"/>
                  <a:pt x="139" y="201"/>
                </a:cubicBezTo>
                <a:cubicBezTo>
                  <a:pt x="138" y="200"/>
                  <a:pt x="139" y="199"/>
                  <a:pt x="140" y="198"/>
                </a:cubicBezTo>
                <a:cubicBezTo>
                  <a:pt x="137" y="199"/>
                  <a:pt x="138" y="199"/>
                  <a:pt x="135" y="199"/>
                </a:cubicBezTo>
                <a:cubicBezTo>
                  <a:pt x="133" y="198"/>
                  <a:pt x="138" y="195"/>
                  <a:pt x="138" y="194"/>
                </a:cubicBezTo>
                <a:cubicBezTo>
                  <a:pt x="138" y="194"/>
                  <a:pt x="137" y="193"/>
                  <a:pt x="137" y="193"/>
                </a:cubicBezTo>
                <a:cubicBezTo>
                  <a:pt x="139" y="191"/>
                  <a:pt x="138" y="192"/>
                  <a:pt x="141" y="192"/>
                </a:cubicBezTo>
                <a:cubicBezTo>
                  <a:pt x="142" y="191"/>
                  <a:pt x="142" y="191"/>
                  <a:pt x="144" y="191"/>
                </a:cubicBezTo>
                <a:cubicBezTo>
                  <a:pt x="145" y="191"/>
                  <a:pt x="147" y="190"/>
                  <a:pt x="147" y="189"/>
                </a:cubicBezTo>
                <a:cubicBezTo>
                  <a:pt x="148" y="189"/>
                  <a:pt x="148" y="188"/>
                  <a:pt x="150" y="187"/>
                </a:cubicBezTo>
                <a:cubicBezTo>
                  <a:pt x="157" y="184"/>
                  <a:pt x="157" y="184"/>
                  <a:pt x="157" y="184"/>
                </a:cubicBezTo>
                <a:cubicBezTo>
                  <a:pt x="161" y="184"/>
                  <a:pt x="161" y="184"/>
                  <a:pt x="161" y="184"/>
                </a:cubicBezTo>
                <a:cubicBezTo>
                  <a:pt x="161" y="184"/>
                  <a:pt x="161" y="184"/>
                  <a:pt x="161" y="184"/>
                </a:cubicBezTo>
                <a:cubicBezTo>
                  <a:pt x="161" y="184"/>
                  <a:pt x="162" y="184"/>
                  <a:pt x="162" y="184"/>
                </a:cubicBezTo>
                <a:cubicBezTo>
                  <a:pt x="162" y="183"/>
                  <a:pt x="163" y="183"/>
                  <a:pt x="163" y="182"/>
                </a:cubicBezTo>
                <a:cubicBezTo>
                  <a:pt x="165" y="180"/>
                  <a:pt x="167" y="179"/>
                  <a:pt x="169" y="178"/>
                </a:cubicBezTo>
                <a:cubicBezTo>
                  <a:pt x="171" y="177"/>
                  <a:pt x="171" y="179"/>
                  <a:pt x="172" y="177"/>
                </a:cubicBezTo>
                <a:cubicBezTo>
                  <a:pt x="172" y="177"/>
                  <a:pt x="175" y="176"/>
                  <a:pt x="175" y="176"/>
                </a:cubicBezTo>
                <a:cubicBezTo>
                  <a:pt x="178" y="176"/>
                  <a:pt x="178" y="175"/>
                  <a:pt x="179" y="178"/>
                </a:cubicBezTo>
                <a:cubicBezTo>
                  <a:pt x="179" y="178"/>
                  <a:pt x="179" y="178"/>
                  <a:pt x="180" y="178"/>
                </a:cubicBezTo>
                <a:cubicBezTo>
                  <a:pt x="181" y="178"/>
                  <a:pt x="183" y="179"/>
                  <a:pt x="184" y="178"/>
                </a:cubicBezTo>
                <a:cubicBezTo>
                  <a:pt x="187" y="175"/>
                  <a:pt x="196" y="174"/>
                  <a:pt x="196" y="174"/>
                </a:cubicBezTo>
                <a:cubicBezTo>
                  <a:pt x="199" y="174"/>
                  <a:pt x="199" y="174"/>
                  <a:pt x="199" y="174"/>
                </a:cubicBezTo>
                <a:cubicBezTo>
                  <a:pt x="200" y="174"/>
                  <a:pt x="203" y="174"/>
                  <a:pt x="203" y="174"/>
                </a:cubicBezTo>
                <a:cubicBezTo>
                  <a:pt x="203" y="174"/>
                  <a:pt x="204" y="173"/>
                  <a:pt x="204" y="173"/>
                </a:cubicBezTo>
                <a:cubicBezTo>
                  <a:pt x="206" y="172"/>
                  <a:pt x="207" y="172"/>
                  <a:pt x="208" y="172"/>
                </a:cubicBezTo>
                <a:cubicBezTo>
                  <a:pt x="212" y="168"/>
                  <a:pt x="212" y="168"/>
                  <a:pt x="212" y="168"/>
                </a:cubicBezTo>
                <a:cubicBezTo>
                  <a:pt x="213" y="168"/>
                  <a:pt x="216" y="166"/>
                  <a:pt x="215" y="165"/>
                </a:cubicBezTo>
                <a:cubicBezTo>
                  <a:pt x="215" y="165"/>
                  <a:pt x="212" y="166"/>
                  <a:pt x="212" y="165"/>
                </a:cubicBezTo>
                <a:cubicBezTo>
                  <a:pt x="212" y="162"/>
                  <a:pt x="215" y="163"/>
                  <a:pt x="216" y="163"/>
                </a:cubicBezTo>
                <a:cubicBezTo>
                  <a:pt x="217" y="163"/>
                  <a:pt x="220" y="163"/>
                  <a:pt x="221" y="163"/>
                </a:cubicBezTo>
                <a:cubicBezTo>
                  <a:pt x="221" y="162"/>
                  <a:pt x="222" y="161"/>
                  <a:pt x="223" y="161"/>
                </a:cubicBezTo>
                <a:cubicBezTo>
                  <a:pt x="223" y="160"/>
                  <a:pt x="223" y="160"/>
                  <a:pt x="223" y="160"/>
                </a:cubicBezTo>
                <a:cubicBezTo>
                  <a:pt x="215" y="163"/>
                  <a:pt x="217" y="160"/>
                  <a:pt x="215" y="162"/>
                </a:cubicBezTo>
                <a:cubicBezTo>
                  <a:pt x="212" y="163"/>
                  <a:pt x="210" y="162"/>
                  <a:pt x="209" y="163"/>
                </a:cubicBezTo>
                <a:cubicBezTo>
                  <a:pt x="207" y="163"/>
                  <a:pt x="207" y="164"/>
                  <a:pt x="202" y="165"/>
                </a:cubicBezTo>
                <a:cubicBezTo>
                  <a:pt x="201" y="166"/>
                  <a:pt x="203" y="164"/>
                  <a:pt x="203" y="163"/>
                </a:cubicBezTo>
                <a:cubicBezTo>
                  <a:pt x="203" y="163"/>
                  <a:pt x="202" y="162"/>
                  <a:pt x="201" y="164"/>
                </a:cubicBezTo>
                <a:cubicBezTo>
                  <a:pt x="201" y="164"/>
                  <a:pt x="200" y="166"/>
                  <a:pt x="199" y="165"/>
                </a:cubicBezTo>
                <a:cubicBezTo>
                  <a:pt x="199" y="163"/>
                  <a:pt x="199" y="163"/>
                  <a:pt x="194" y="164"/>
                </a:cubicBezTo>
                <a:cubicBezTo>
                  <a:pt x="190" y="164"/>
                  <a:pt x="192" y="164"/>
                  <a:pt x="188" y="165"/>
                </a:cubicBezTo>
                <a:cubicBezTo>
                  <a:pt x="187" y="165"/>
                  <a:pt x="184" y="164"/>
                  <a:pt x="183" y="164"/>
                </a:cubicBezTo>
                <a:cubicBezTo>
                  <a:pt x="182" y="164"/>
                  <a:pt x="178" y="164"/>
                  <a:pt x="178" y="163"/>
                </a:cubicBezTo>
                <a:cubicBezTo>
                  <a:pt x="178" y="161"/>
                  <a:pt x="179" y="161"/>
                  <a:pt x="181" y="160"/>
                </a:cubicBezTo>
                <a:cubicBezTo>
                  <a:pt x="181" y="160"/>
                  <a:pt x="181" y="159"/>
                  <a:pt x="181" y="158"/>
                </a:cubicBezTo>
                <a:cubicBezTo>
                  <a:pt x="182" y="156"/>
                  <a:pt x="183" y="156"/>
                  <a:pt x="184" y="157"/>
                </a:cubicBezTo>
                <a:cubicBezTo>
                  <a:pt x="184" y="157"/>
                  <a:pt x="183" y="157"/>
                  <a:pt x="183" y="158"/>
                </a:cubicBezTo>
                <a:cubicBezTo>
                  <a:pt x="184" y="158"/>
                  <a:pt x="184" y="158"/>
                  <a:pt x="184" y="157"/>
                </a:cubicBezTo>
                <a:cubicBezTo>
                  <a:pt x="185" y="156"/>
                  <a:pt x="187" y="157"/>
                  <a:pt x="188" y="156"/>
                </a:cubicBezTo>
                <a:cubicBezTo>
                  <a:pt x="186" y="156"/>
                  <a:pt x="183" y="156"/>
                  <a:pt x="182" y="155"/>
                </a:cubicBezTo>
                <a:cubicBezTo>
                  <a:pt x="178" y="154"/>
                  <a:pt x="179" y="154"/>
                  <a:pt x="182" y="151"/>
                </a:cubicBezTo>
                <a:cubicBezTo>
                  <a:pt x="182" y="151"/>
                  <a:pt x="182" y="151"/>
                  <a:pt x="183" y="151"/>
                </a:cubicBezTo>
                <a:cubicBezTo>
                  <a:pt x="188" y="151"/>
                  <a:pt x="187" y="150"/>
                  <a:pt x="188" y="150"/>
                </a:cubicBezTo>
                <a:cubicBezTo>
                  <a:pt x="188" y="150"/>
                  <a:pt x="189" y="149"/>
                  <a:pt x="190" y="149"/>
                </a:cubicBezTo>
                <a:cubicBezTo>
                  <a:pt x="193" y="149"/>
                  <a:pt x="196" y="147"/>
                  <a:pt x="196" y="147"/>
                </a:cubicBezTo>
                <a:cubicBezTo>
                  <a:pt x="197" y="147"/>
                  <a:pt x="204" y="147"/>
                  <a:pt x="204" y="147"/>
                </a:cubicBezTo>
                <a:cubicBezTo>
                  <a:pt x="205" y="147"/>
                  <a:pt x="206" y="146"/>
                  <a:pt x="206" y="146"/>
                </a:cubicBezTo>
                <a:cubicBezTo>
                  <a:pt x="206" y="144"/>
                  <a:pt x="208" y="145"/>
                  <a:pt x="209" y="144"/>
                </a:cubicBezTo>
                <a:cubicBezTo>
                  <a:pt x="210" y="144"/>
                  <a:pt x="211" y="144"/>
                  <a:pt x="212" y="144"/>
                </a:cubicBezTo>
                <a:cubicBezTo>
                  <a:pt x="216" y="144"/>
                  <a:pt x="216" y="142"/>
                  <a:pt x="218" y="143"/>
                </a:cubicBezTo>
                <a:cubicBezTo>
                  <a:pt x="222" y="144"/>
                  <a:pt x="232" y="142"/>
                  <a:pt x="219" y="148"/>
                </a:cubicBezTo>
                <a:cubicBezTo>
                  <a:pt x="220" y="148"/>
                  <a:pt x="222" y="148"/>
                  <a:pt x="222" y="148"/>
                </a:cubicBezTo>
                <a:cubicBezTo>
                  <a:pt x="225" y="147"/>
                  <a:pt x="230" y="148"/>
                  <a:pt x="231" y="148"/>
                </a:cubicBezTo>
                <a:cubicBezTo>
                  <a:pt x="231" y="148"/>
                  <a:pt x="233" y="148"/>
                  <a:pt x="236" y="147"/>
                </a:cubicBezTo>
                <a:cubicBezTo>
                  <a:pt x="238" y="144"/>
                  <a:pt x="238" y="144"/>
                  <a:pt x="238" y="144"/>
                </a:cubicBezTo>
                <a:cubicBezTo>
                  <a:pt x="238" y="144"/>
                  <a:pt x="238" y="143"/>
                  <a:pt x="239" y="144"/>
                </a:cubicBezTo>
                <a:cubicBezTo>
                  <a:pt x="240" y="144"/>
                  <a:pt x="241" y="143"/>
                  <a:pt x="241" y="146"/>
                </a:cubicBezTo>
                <a:cubicBezTo>
                  <a:pt x="242" y="146"/>
                  <a:pt x="242" y="146"/>
                  <a:pt x="242" y="146"/>
                </a:cubicBezTo>
                <a:cubicBezTo>
                  <a:pt x="241" y="145"/>
                  <a:pt x="241" y="145"/>
                  <a:pt x="241" y="145"/>
                </a:cubicBezTo>
                <a:cubicBezTo>
                  <a:pt x="241" y="144"/>
                  <a:pt x="242" y="143"/>
                  <a:pt x="243" y="144"/>
                </a:cubicBezTo>
                <a:cubicBezTo>
                  <a:pt x="243" y="143"/>
                  <a:pt x="243" y="143"/>
                  <a:pt x="243" y="143"/>
                </a:cubicBezTo>
                <a:cubicBezTo>
                  <a:pt x="242" y="140"/>
                  <a:pt x="245" y="140"/>
                  <a:pt x="247" y="140"/>
                </a:cubicBezTo>
                <a:cubicBezTo>
                  <a:pt x="246" y="139"/>
                  <a:pt x="244" y="139"/>
                  <a:pt x="243" y="139"/>
                </a:cubicBezTo>
                <a:cubicBezTo>
                  <a:pt x="244" y="139"/>
                  <a:pt x="243" y="140"/>
                  <a:pt x="242" y="141"/>
                </a:cubicBezTo>
                <a:cubicBezTo>
                  <a:pt x="240" y="142"/>
                  <a:pt x="240" y="143"/>
                  <a:pt x="238" y="142"/>
                </a:cubicBezTo>
                <a:cubicBezTo>
                  <a:pt x="238" y="141"/>
                  <a:pt x="239" y="140"/>
                  <a:pt x="240" y="139"/>
                </a:cubicBezTo>
                <a:cubicBezTo>
                  <a:pt x="238" y="140"/>
                  <a:pt x="234" y="139"/>
                  <a:pt x="234" y="139"/>
                </a:cubicBezTo>
                <a:cubicBezTo>
                  <a:pt x="233" y="135"/>
                  <a:pt x="237" y="136"/>
                  <a:pt x="237" y="135"/>
                </a:cubicBezTo>
                <a:cubicBezTo>
                  <a:pt x="237" y="135"/>
                  <a:pt x="237" y="132"/>
                  <a:pt x="237" y="132"/>
                </a:cubicBezTo>
                <a:cubicBezTo>
                  <a:pt x="236" y="132"/>
                  <a:pt x="235" y="130"/>
                  <a:pt x="235" y="129"/>
                </a:cubicBezTo>
                <a:cubicBezTo>
                  <a:pt x="232" y="128"/>
                  <a:pt x="232" y="128"/>
                  <a:pt x="232" y="128"/>
                </a:cubicBezTo>
                <a:cubicBezTo>
                  <a:pt x="229" y="125"/>
                  <a:pt x="231" y="125"/>
                  <a:pt x="234" y="124"/>
                </a:cubicBezTo>
                <a:cubicBezTo>
                  <a:pt x="236" y="123"/>
                  <a:pt x="240" y="120"/>
                  <a:pt x="241" y="119"/>
                </a:cubicBezTo>
                <a:cubicBezTo>
                  <a:pt x="242" y="119"/>
                  <a:pt x="247" y="120"/>
                  <a:pt x="249" y="120"/>
                </a:cubicBezTo>
                <a:cubicBezTo>
                  <a:pt x="265" y="118"/>
                  <a:pt x="265" y="118"/>
                  <a:pt x="265" y="118"/>
                </a:cubicBezTo>
                <a:cubicBezTo>
                  <a:pt x="280" y="111"/>
                  <a:pt x="280" y="111"/>
                  <a:pt x="280" y="111"/>
                </a:cubicBezTo>
                <a:cubicBezTo>
                  <a:pt x="293" y="107"/>
                  <a:pt x="293" y="107"/>
                  <a:pt x="293" y="107"/>
                </a:cubicBezTo>
                <a:cubicBezTo>
                  <a:pt x="295" y="106"/>
                  <a:pt x="301" y="107"/>
                  <a:pt x="306" y="106"/>
                </a:cubicBezTo>
                <a:cubicBezTo>
                  <a:pt x="308" y="106"/>
                  <a:pt x="311" y="102"/>
                  <a:pt x="311" y="104"/>
                </a:cubicBezTo>
                <a:cubicBezTo>
                  <a:pt x="312" y="105"/>
                  <a:pt x="311" y="105"/>
                  <a:pt x="310" y="106"/>
                </a:cubicBezTo>
                <a:cubicBezTo>
                  <a:pt x="312" y="106"/>
                  <a:pt x="311" y="105"/>
                  <a:pt x="314" y="104"/>
                </a:cubicBezTo>
                <a:cubicBezTo>
                  <a:pt x="312" y="102"/>
                  <a:pt x="315" y="102"/>
                  <a:pt x="318" y="102"/>
                </a:cubicBezTo>
                <a:cubicBezTo>
                  <a:pt x="319" y="102"/>
                  <a:pt x="329" y="102"/>
                  <a:pt x="334" y="101"/>
                </a:cubicBezTo>
                <a:cubicBezTo>
                  <a:pt x="337" y="101"/>
                  <a:pt x="338" y="98"/>
                  <a:pt x="346" y="98"/>
                </a:cubicBezTo>
                <a:cubicBezTo>
                  <a:pt x="347" y="97"/>
                  <a:pt x="348" y="98"/>
                  <a:pt x="350" y="98"/>
                </a:cubicBezTo>
                <a:cubicBezTo>
                  <a:pt x="353" y="98"/>
                  <a:pt x="353" y="100"/>
                  <a:pt x="350" y="101"/>
                </a:cubicBezTo>
                <a:cubicBezTo>
                  <a:pt x="348" y="101"/>
                  <a:pt x="346" y="101"/>
                  <a:pt x="346" y="102"/>
                </a:cubicBezTo>
                <a:cubicBezTo>
                  <a:pt x="347" y="102"/>
                  <a:pt x="348" y="101"/>
                  <a:pt x="349" y="101"/>
                </a:cubicBezTo>
                <a:cubicBezTo>
                  <a:pt x="351" y="102"/>
                  <a:pt x="352" y="100"/>
                  <a:pt x="353" y="100"/>
                </a:cubicBezTo>
                <a:cubicBezTo>
                  <a:pt x="354" y="100"/>
                  <a:pt x="357" y="99"/>
                  <a:pt x="357" y="99"/>
                </a:cubicBezTo>
                <a:cubicBezTo>
                  <a:pt x="359" y="101"/>
                  <a:pt x="357" y="101"/>
                  <a:pt x="356" y="102"/>
                </a:cubicBezTo>
                <a:cubicBezTo>
                  <a:pt x="357" y="102"/>
                  <a:pt x="358" y="103"/>
                  <a:pt x="358" y="103"/>
                </a:cubicBezTo>
                <a:cubicBezTo>
                  <a:pt x="359" y="103"/>
                  <a:pt x="360" y="102"/>
                  <a:pt x="361" y="102"/>
                </a:cubicBezTo>
                <a:cubicBezTo>
                  <a:pt x="363" y="101"/>
                  <a:pt x="372" y="101"/>
                  <a:pt x="373" y="102"/>
                </a:cubicBezTo>
                <a:cubicBezTo>
                  <a:pt x="373" y="103"/>
                  <a:pt x="369" y="104"/>
                  <a:pt x="368" y="105"/>
                </a:cubicBezTo>
                <a:cubicBezTo>
                  <a:pt x="368" y="105"/>
                  <a:pt x="369" y="105"/>
                  <a:pt x="369" y="105"/>
                </a:cubicBezTo>
                <a:cubicBezTo>
                  <a:pt x="370" y="104"/>
                  <a:pt x="371" y="106"/>
                  <a:pt x="371" y="106"/>
                </a:cubicBezTo>
                <a:cubicBezTo>
                  <a:pt x="378" y="106"/>
                  <a:pt x="378" y="106"/>
                  <a:pt x="378" y="106"/>
                </a:cubicBezTo>
                <a:cubicBezTo>
                  <a:pt x="378" y="106"/>
                  <a:pt x="381" y="106"/>
                  <a:pt x="381" y="106"/>
                </a:cubicBezTo>
                <a:cubicBezTo>
                  <a:pt x="381" y="106"/>
                  <a:pt x="381" y="106"/>
                  <a:pt x="382" y="106"/>
                </a:cubicBezTo>
                <a:cubicBezTo>
                  <a:pt x="383" y="106"/>
                  <a:pt x="388" y="106"/>
                  <a:pt x="388" y="106"/>
                </a:cubicBezTo>
                <a:cubicBezTo>
                  <a:pt x="391" y="106"/>
                  <a:pt x="391" y="106"/>
                  <a:pt x="391" y="106"/>
                </a:cubicBezTo>
                <a:cubicBezTo>
                  <a:pt x="392" y="106"/>
                  <a:pt x="392" y="107"/>
                  <a:pt x="393" y="107"/>
                </a:cubicBezTo>
                <a:cubicBezTo>
                  <a:pt x="396" y="107"/>
                  <a:pt x="396" y="107"/>
                  <a:pt x="396" y="107"/>
                </a:cubicBezTo>
                <a:cubicBezTo>
                  <a:pt x="398" y="107"/>
                  <a:pt x="396" y="109"/>
                  <a:pt x="398" y="109"/>
                </a:cubicBezTo>
                <a:cubicBezTo>
                  <a:pt x="409" y="110"/>
                  <a:pt x="409" y="110"/>
                  <a:pt x="409" y="110"/>
                </a:cubicBezTo>
                <a:cubicBezTo>
                  <a:pt x="412" y="111"/>
                  <a:pt x="412" y="111"/>
                  <a:pt x="412" y="111"/>
                </a:cubicBezTo>
                <a:cubicBezTo>
                  <a:pt x="412" y="112"/>
                  <a:pt x="417" y="111"/>
                  <a:pt x="418" y="111"/>
                </a:cubicBezTo>
                <a:cubicBezTo>
                  <a:pt x="418" y="111"/>
                  <a:pt x="421" y="111"/>
                  <a:pt x="422" y="110"/>
                </a:cubicBezTo>
                <a:cubicBezTo>
                  <a:pt x="429" y="110"/>
                  <a:pt x="429" y="110"/>
                  <a:pt x="429" y="110"/>
                </a:cubicBezTo>
                <a:cubicBezTo>
                  <a:pt x="430" y="110"/>
                  <a:pt x="431" y="111"/>
                  <a:pt x="432" y="112"/>
                </a:cubicBezTo>
                <a:cubicBezTo>
                  <a:pt x="432" y="112"/>
                  <a:pt x="433" y="112"/>
                  <a:pt x="438" y="115"/>
                </a:cubicBezTo>
                <a:cubicBezTo>
                  <a:pt x="442" y="115"/>
                  <a:pt x="442" y="115"/>
                  <a:pt x="442" y="115"/>
                </a:cubicBezTo>
                <a:cubicBezTo>
                  <a:pt x="444" y="115"/>
                  <a:pt x="447" y="116"/>
                  <a:pt x="450" y="115"/>
                </a:cubicBezTo>
                <a:cubicBezTo>
                  <a:pt x="453" y="114"/>
                  <a:pt x="454" y="116"/>
                  <a:pt x="453" y="116"/>
                </a:cubicBezTo>
                <a:cubicBezTo>
                  <a:pt x="451" y="116"/>
                  <a:pt x="451" y="115"/>
                  <a:pt x="450" y="116"/>
                </a:cubicBezTo>
                <a:cubicBezTo>
                  <a:pt x="450" y="118"/>
                  <a:pt x="450" y="118"/>
                  <a:pt x="450" y="118"/>
                </a:cubicBezTo>
                <a:cubicBezTo>
                  <a:pt x="452" y="118"/>
                  <a:pt x="453" y="118"/>
                  <a:pt x="453" y="119"/>
                </a:cubicBezTo>
                <a:cubicBezTo>
                  <a:pt x="455" y="120"/>
                  <a:pt x="455" y="120"/>
                  <a:pt x="455" y="120"/>
                </a:cubicBezTo>
                <a:cubicBezTo>
                  <a:pt x="457" y="122"/>
                  <a:pt x="457" y="122"/>
                  <a:pt x="457" y="122"/>
                </a:cubicBezTo>
                <a:cubicBezTo>
                  <a:pt x="460" y="122"/>
                  <a:pt x="460" y="122"/>
                  <a:pt x="460" y="122"/>
                </a:cubicBezTo>
                <a:cubicBezTo>
                  <a:pt x="464" y="122"/>
                  <a:pt x="462" y="123"/>
                  <a:pt x="466" y="122"/>
                </a:cubicBezTo>
                <a:cubicBezTo>
                  <a:pt x="467" y="122"/>
                  <a:pt x="467" y="123"/>
                  <a:pt x="468" y="123"/>
                </a:cubicBezTo>
                <a:cubicBezTo>
                  <a:pt x="469" y="122"/>
                  <a:pt x="469" y="122"/>
                  <a:pt x="469" y="122"/>
                </a:cubicBezTo>
                <a:cubicBezTo>
                  <a:pt x="468" y="121"/>
                  <a:pt x="468" y="121"/>
                  <a:pt x="468" y="121"/>
                </a:cubicBezTo>
                <a:cubicBezTo>
                  <a:pt x="467" y="121"/>
                  <a:pt x="468" y="119"/>
                  <a:pt x="469" y="119"/>
                </a:cubicBezTo>
                <a:cubicBezTo>
                  <a:pt x="470" y="119"/>
                  <a:pt x="471" y="118"/>
                  <a:pt x="472" y="118"/>
                </a:cubicBezTo>
                <a:cubicBezTo>
                  <a:pt x="479" y="118"/>
                  <a:pt x="474" y="119"/>
                  <a:pt x="478" y="117"/>
                </a:cubicBezTo>
                <a:cubicBezTo>
                  <a:pt x="479" y="116"/>
                  <a:pt x="482" y="118"/>
                  <a:pt x="485" y="116"/>
                </a:cubicBezTo>
                <a:cubicBezTo>
                  <a:pt x="487" y="114"/>
                  <a:pt x="487" y="113"/>
                  <a:pt x="489" y="117"/>
                </a:cubicBezTo>
                <a:cubicBezTo>
                  <a:pt x="490" y="117"/>
                  <a:pt x="488" y="118"/>
                  <a:pt x="488" y="118"/>
                </a:cubicBezTo>
                <a:cubicBezTo>
                  <a:pt x="488" y="118"/>
                  <a:pt x="491" y="117"/>
                  <a:pt x="492" y="117"/>
                </a:cubicBezTo>
                <a:cubicBezTo>
                  <a:pt x="497" y="117"/>
                  <a:pt x="495" y="116"/>
                  <a:pt x="496" y="115"/>
                </a:cubicBezTo>
                <a:cubicBezTo>
                  <a:pt x="500" y="114"/>
                  <a:pt x="499" y="115"/>
                  <a:pt x="503" y="115"/>
                </a:cubicBezTo>
                <a:cubicBezTo>
                  <a:pt x="510" y="114"/>
                  <a:pt x="510" y="114"/>
                  <a:pt x="510" y="114"/>
                </a:cubicBezTo>
                <a:cubicBezTo>
                  <a:pt x="510" y="114"/>
                  <a:pt x="511" y="112"/>
                  <a:pt x="512" y="112"/>
                </a:cubicBezTo>
                <a:cubicBezTo>
                  <a:pt x="515" y="112"/>
                  <a:pt x="513" y="112"/>
                  <a:pt x="515" y="111"/>
                </a:cubicBezTo>
                <a:cubicBezTo>
                  <a:pt x="518" y="110"/>
                  <a:pt x="522" y="111"/>
                  <a:pt x="523" y="111"/>
                </a:cubicBezTo>
                <a:cubicBezTo>
                  <a:pt x="524" y="111"/>
                  <a:pt x="525" y="110"/>
                  <a:pt x="526" y="109"/>
                </a:cubicBezTo>
                <a:cubicBezTo>
                  <a:pt x="526" y="109"/>
                  <a:pt x="529" y="108"/>
                  <a:pt x="529" y="109"/>
                </a:cubicBezTo>
                <a:cubicBezTo>
                  <a:pt x="529" y="109"/>
                  <a:pt x="529" y="112"/>
                  <a:pt x="528" y="112"/>
                </a:cubicBezTo>
                <a:cubicBezTo>
                  <a:pt x="528" y="112"/>
                  <a:pt x="527" y="113"/>
                  <a:pt x="525" y="113"/>
                </a:cubicBezTo>
                <a:cubicBezTo>
                  <a:pt x="523" y="113"/>
                  <a:pt x="521" y="113"/>
                  <a:pt x="519" y="113"/>
                </a:cubicBezTo>
                <a:cubicBezTo>
                  <a:pt x="514" y="115"/>
                  <a:pt x="514" y="115"/>
                  <a:pt x="514" y="115"/>
                </a:cubicBezTo>
                <a:cubicBezTo>
                  <a:pt x="511" y="116"/>
                  <a:pt x="511" y="116"/>
                  <a:pt x="511" y="116"/>
                </a:cubicBezTo>
                <a:cubicBezTo>
                  <a:pt x="511" y="116"/>
                  <a:pt x="508" y="116"/>
                  <a:pt x="507" y="116"/>
                </a:cubicBezTo>
                <a:cubicBezTo>
                  <a:pt x="504" y="117"/>
                  <a:pt x="504" y="117"/>
                  <a:pt x="504" y="117"/>
                </a:cubicBezTo>
                <a:cubicBezTo>
                  <a:pt x="505" y="117"/>
                  <a:pt x="505" y="117"/>
                  <a:pt x="505" y="117"/>
                </a:cubicBezTo>
                <a:cubicBezTo>
                  <a:pt x="506" y="117"/>
                  <a:pt x="507" y="119"/>
                  <a:pt x="507" y="119"/>
                </a:cubicBezTo>
                <a:cubicBezTo>
                  <a:pt x="509" y="118"/>
                  <a:pt x="509" y="118"/>
                  <a:pt x="509" y="118"/>
                </a:cubicBezTo>
                <a:cubicBezTo>
                  <a:pt x="512" y="116"/>
                  <a:pt x="518" y="115"/>
                  <a:pt x="521" y="115"/>
                </a:cubicBezTo>
                <a:cubicBezTo>
                  <a:pt x="522" y="114"/>
                  <a:pt x="525" y="115"/>
                  <a:pt x="525" y="115"/>
                </a:cubicBezTo>
                <a:cubicBezTo>
                  <a:pt x="528" y="114"/>
                  <a:pt x="528" y="114"/>
                  <a:pt x="528" y="114"/>
                </a:cubicBezTo>
                <a:cubicBezTo>
                  <a:pt x="529" y="114"/>
                  <a:pt x="533" y="113"/>
                  <a:pt x="535" y="112"/>
                </a:cubicBezTo>
                <a:cubicBezTo>
                  <a:pt x="537" y="111"/>
                  <a:pt x="536" y="110"/>
                  <a:pt x="540" y="110"/>
                </a:cubicBezTo>
                <a:cubicBezTo>
                  <a:pt x="540" y="109"/>
                  <a:pt x="541" y="109"/>
                  <a:pt x="541" y="108"/>
                </a:cubicBezTo>
                <a:cubicBezTo>
                  <a:pt x="541" y="108"/>
                  <a:pt x="544" y="106"/>
                  <a:pt x="544" y="107"/>
                </a:cubicBezTo>
                <a:cubicBezTo>
                  <a:pt x="546" y="108"/>
                  <a:pt x="546" y="108"/>
                  <a:pt x="547" y="110"/>
                </a:cubicBezTo>
                <a:cubicBezTo>
                  <a:pt x="547" y="110"/>
                  <a:pt x="546" y="113"/>
                  <a:pt x="545" y="113"/>
                </a:cubicBezTo>
                <a:cubicBezTo>
                  <a:pt x="544" y="115"/>
                  <a:pt x="544" y="114"/>
                  <a:pt x="545" y="116"/>
                </a:cubicBezTo>
                <a:cubicBezTo>
                  <a:pt x="547" y="118"/>
                  <a:pt x="547" y="118"/>
                  <a:pt x="547" y="118"/>
                </a:cubicBezTo>
                <a:cubicBezTo>
                  <a:pt x="550" y="117"/>
                  <a:pt x="550" y="117"/>
                  <a:pt x="550" y="117"/>
                </a:cubicBezTo>
                <a:cubicBezTo>
                  <a:pt x="552" y="116"/>
                  <a:pt x="551" y="117"/>
                  <a:pt x="553" y="115"/>
                </a:cubicBezTo>
                <a:cubicBezTo>
                  <a:pt x="553" y="115"/>
                  <a:pt x="554" y="115"/>
                  <a:pt x="554" y="115"/>
                </a:cubicBezTo>
                <a:cubicBezTo>
                  <a:pt x="555" y="114"/>
                  <a:pt x="555" y="114"/>
                  <a:pt x="557" y="114"/>
                </a:cubicBezTo>
                <a:cubicBezTo>
                  <a:pt x="558" y="112"/>
                  <a:pt x="558" y="112"/>
                  <a:pt x="558" y="112"/>
                </a:cubicBezTo>
                <a:cubicBezTo>
                  <a:pt x="559" y="111"/>
                  <a:pt x="562" y="111"/>
                  <a:pt x="562" y="111"/>
                </a:cubicBezTo>
                <a:cubicBezTo>
                  <a:pt x="563" y="111"/>
                  <a:pt x="564" y="110"/>
                  <a:pt x="564" y="110"/>
                </a:cubicBezTo>
                <a:cubicBezTo>
                  <a:pt x="565" y="110"/>
                  <a:pt x="566" y="112"/>
                  <a:pt x="565" y="112"/>
                </a:cubicBezTo>
                <a:cubicBezTo>
                  <a:pt x="561" y="114"/>
                  <a:pt x="561" y="117"/>
                  <a:pt x="557" y="118"/>
                </a:cubicBezTo>
                <a:cubicBezTo>
                  <a:pt x="560" y="119"/>
                  <a:pt x="565" y="118"/>
                  <a:pt x="568" y="117"/>
                </a:cubicBezTo>
                <a:cubicBezTo>
                  <a:pt x="569" y="116"/>
                  <a:pt x="570" y="114"/>
                  <a:pt x="571" y="114"/>
                </a:cubicBezTo>
                <a:cubicBezTo>
                  <a:pt x="583" y="114"/>
                  <a:pt x="583" y="114"/>
                  <a:pt x="583" y="114"/>
                </a:cubicBezTo>
                <a:cubicBezTo>
                  <a:pt x="584" y="114"/>
                  <a:pt x="586" y="117"/>
                  <a:pt x="589" y="118"/>
                </a:cubicBezTo>
                <a:cubicBezTo>
                  <a:pt x="591" y="119"/>
                  <a:pt x="593" y="119"/>
                  <a:pt x="595" y="119"/>
                </a:cubicBezTo>
                <a:cubicBezTo>
                  <a:pt x="595" y="119"/>
                  <a:pt x="599" y="122"/>
                  <a:pt x="601" y="122"/>
                </a:cubicBezTo>
                <a:cubicBezTo>
                  <a:pt x="608" y="123"/>
                  <a:pt x="608" y="123"/>
                  <a:pt x="608" y="123"/>
                </a:cubicBezTo>
                <a:cubicBezTo>
                  <a:pt x="611" y="123"/>
                  <a:pt x="610" y="123"/>
                  <a:pt x="612" y="122"/>
                </a:cubicBezTo>
                <a:cubicBezTo>
                  <a:pt x="612" y="122"/>
                  <a:pt x="617" y="121"/>
                  <a:pt x="617" y="122"/>
                </a:cubicBezTo>
                <a:cubicBezTo>
                  <a:pt x="618" y="122"/>
                  <a:pt x="621" y="123"/>
                  <a:pt x="621" y="124"/>
                </a:cubicBezTo>
                <a:cubicBezTo>
                  <a:pt x="623" y="126"/>
                  <a:pt x="623" y="126"/>
                  <a:pt x="623" y="126"/>
                </a:cubicBezTo>
                <a:cubicBezTo>
                  <a:pt x="623" y="127"/>
                  <a:pt x="619" y="130"/>
                  <a:pt x="617" y="129"/>
                </a:cubicBezTo>
                <a:cubicBezTo>
                  <a:pt x="615" y="129"/>
                  <a:pt x="615" y="130"/>
                  <a:pt x="613" y="131"/>
                </a:cubicBezTo>
                <a:cubicBezTo>
                  <a:pt x="612" y="131"/>
                  <a:pt x="610" y="131"/>
                  <a:pt x="610" y="131"/>
                </a:cubicBezTo>
                <a:cubicBezTo>
                  <a:pt x="610" y="131"/>
                  <a:pt x="609" y="132"/>
                  <a:pt x="608" y="133"/>
                </a:cubicBezTo>
                <a:cubicBezTo>
                  <a:pt x="608" y="133"/>
                  <a:pt x="608" y="133"/>
                  <a:pt x="608" y="133"/>
                </a:cubicBezTo>
                <a:cubicBezTo>
                  <a:pt x="610" y="134"/>
                  <a:pt x="610" y="134"/>
                  <a:pt x="613" y="134"/>
                </a:cubicBezTo>
                <a:cubicBezTo>
                  <a:pt x="613" y="134"/>
                  <a:pt x="619" y="134"/>
                  <a:pt x="620" y="134"/>
                </a:cubicBezTo>
                <a:cubicBezTo>
                  <a:pt x="620" y="134"/>
                  <a:pt x="626" y="134"/>
                  <a:pt x="626" y="134"/>
                </a:cubicBezTo>
                <a:cubicBezTo>
                  <a:pt x="627" y="134"/>
                  <a:pt x="630" y="134"/>
                  <a:pt x="630" y="134"/>
                </a:cubicBezTo>
                <a:cubicBezTo>
                  <a:pt x="639" y="133"/>
                  <a:pt x="639" y="133"/>
                  <a:pt x="639" y="133"/>
                </a:cubicBezTo>
                <a:cubicBezTo>
                  <a:pt x="639" y="133"/>
                  <a:pt x="641" y="132"/>
                  <a:pt x="642" y="132"/>
                </a:cubicBezTo>
                <a:cubicBezTo>
                  <a:pt x="642" y="132"/>
                  <a:pt x="644" y="132"/>
                  <a:pt x="645" y="132"/>
                </a:cubicBezTo>
                <a:cubicBezTo>
                  <a:pt x="649" y="131"/>
                  <a:pt x="648" y="131"/>
                  <a:pt x="649" y="134"/>
                </a:cubicBezTo>
                <a:cubicBezTo>
                  <a:pt x="654" y="134"/>
                  <a:pt x="654" y="134"/>
                  <a:pt x="651" y="137"/>
                </a:cubicBezTo>
                <a:cubicBezTo>
                  <a:pt x="651" y="138"/>
                  <a:pt x="651" y="138"/>
                  <a:pt x="651" y="138"/>
                </a:cubicBezTo>
                <a:cubicBezTo>
                  <a:pt x="653" y="137"/>
                  <a:pt x="652" y="136"/>
                  <a:pt x="653" y="136"/>
                </a:cubicBezTo>
                <a:cubicBezTo>
                  <a:pt x="656" y="135"/>
                  <a:pt x="656" y="135"/>
                  <a:pt x="654" y="137"/>
                </a:cubicBezTo>
                <a:cubicBezTo>
                  <a:pt x="655" y="137"/>
                  <a:pt x="656" y="137"/>
                  <a:pt x="656" y="138"/>
                </a:cubicBezTo>
                <a:cubicBezTo>
                  <a:pt x="656" y="138"/>
                  <a:pt x="657" y="139"/>
                  <a:pt x="657" y="139"/>
                </a:cubicBezTo>
                <a:cubicBezTo>
                  <a:pt x="655" y="142"/>
                  <a:pt x="655" y="141"/>
                  <a:pt x="653" y="142"/>
                </a:cubicBezTo>
                <a:cubicBezTo>
                  <a:pt x="652" y="142"/>
                  <a:pt x="652" y="141"/>
                  <a:pt x="652" y="141"/>
                </a:cubicBezTo>
                <a:cubicBezTo>
                  <a:pt x="652" y="142"/>
                  <a:pt x="651" y="143"/>
                  <a:pt x="653" y="145"/>
                </a:cubicBezTo>
                <a:cubicBezTo>
                  <a:pt x="653" y="144"/>
                  <a:pt x="653" y="143"/>
                  <a:pt x="654" y="143"/>
                </a:cubicBezTo>
                <a:cubicBezTo>
                  <a:pt x="654" y="143"/>
                  <a:pt x="655" y="142"/>
                  <a:pt x="655" y="142"/>
                </a:cubicBezTo>
                <a:cubicBezTo>
                  <a:pt x="656" y="141"/>
                  <a:pt x="657" y="142"/>
                  <a:pt x="658" y="143"/>
                </a:cubicBezTo>
                <a:cubicBezTo>
                  <a:pt x="658" y="142"/>
                  <a:pt x="658" y="140"/>
                  <a:pt x="660" y="141"/>
                </a:cubicBezTo>
                <a:cubicBezTo>
                  <a:pt x="660" y="139"/>
                  <a:pt x="659" y="139"/>
                  <a:pt x="659" y="138"/>
                </a:cubicBezTo>
                <a:cubicBezTo>
                  <a:pt x="659" y="137"/>
                  <a:pt x="661" y="137"/>
                  <a:pt x="662" y="137"/>
                </a:cubicBezTo>
                <a:cubicBezTo>
                  <a:pt x="662" y="136"/>
                  <a:pt x="660" y="135"/>
                  <a:pt x="661" y="135"/>
                </a:cubicBezTo>
                <a:cubicBezTo>
                  <a:pt x="662" y="133"/>
                  <a:pt x="663" y="133"/>
                  <a:pt x="665" y="133"/>
                </a:cubicBezTo>
                <a:cubicBezTo>
                  <a:pt x="664" y="131"/>
                  <a:pt x="664" y="131"/>
                  <a:pt x="664" y="131"/>
                </a:cubicBezTo>
                <a:cubicBezTo>
                  <a:pt x="664" y="131"/>
                  <a:pt x="662" y="131"/>
                  <a:pt x="662" y="131"/>
                </a:cubicBezTo>
                <a:cubicBezTo>
                  <a:pt x="660" y="129"/>
                  <a:pt x="660" y="129"/>
                  <a:pt x="660" y="129"/>
                </a:cubicBezTo>
                <a:cubicBezTo>
                  <a:pt x="660" y="128"/>
                  <a:pt x="665" y="126"/>
                  <a:pt x="666" y="125"/>
                </a:cubicBezTo>
                <a:cubicBezTo>
                  <a:pt x="668" y="125"/>
                  <a:pt x="672" y="125"/>
                  <a:pt x="674" y="125"/>
                </a:cubicBezTo>
                <a:cubicBezTo>
                  <a:pt x="675" y="125"/>
                  <a:pt x="676" y="125"/>
                  <a:pt x="678" y="124"/>
                </a:cubicBezTo>
                <a:cubicBezTo>
                  <a:pt x="683" y="123"/>
                  <a:pt x="681" y="124"/>
                  <a:pt x="686" y="122"/>
                </a:cubicBezTo>
                <a:cubicBezTo>
                  <a:pt x="686" y="122"/>
                  <a:pt x="688" y="122"/>
                  <a:pt x="689" y="123"/>
                </a:cubicBezTo>
                <a:cubicBezTo>
                  <a:pt x="689" y="123"/>
                  <a:pt x="689" y="124"/>
                  <a:pt x="689" y="125"/>
                </a:cubicBezTo>
                <a:cubicBezTo>
                  <a:pt x="689" y="126"/>
                  <a:pt x="687" y="127"/>
                  <a:pt x="687" y="127"/>
                </a:cubicBezTo>
                <a:cubicBezTo>
                  <a:pt x="689" y="128"/>
                  <a:pt x="688" y="128"/>
                  <a:pt x="688" y="129"/>
                </a:cubicBezTo>
                <a:cubicBezTo>
                  <a:pt x="690" y="130"/>
                  <a:pt x="690" y="130"/>
                  <a:pt x="690" y="131"/>
                </a:cubicBezTo>
                <a:cubicBezTo>
                  <a:pt x="696" y="131"/>
                  <a:pt x="696" y="131"/>
                  <a:pt x="696" y="131"/>
                </a:cubicBezTo>
                <a:cubicBezTo>
                  <a:pt x="697" y="131"/>
                  <a:pt x="698" y="130"/>
                  <a:pt x="698" y="130"/>
                </a:cubicBezTo>
                <a:cubicBezTo>
                  <a:pt x="700" y="130"/>
                  <a:pt x="699" y="131"/>
                  <a:pt x="700" y="132"/>
                </a:cubicBezTo>
                <a:cubicBezTo>
                  <a:pt x="702" y="133"/>
                  <a:pt x="702" y="133"/>
                  <a:pt x="702" y="133"/>
                </a:cubicBezTo>
                <a:cubicBezTo>
                  <a:pt x="703" y="133"/>
                  <a:pt x="706" y="133"/>
                  <a:pt x="706" y="133"/>
                </a:cubicBezTo>
                <a:cubicBezTo>
                  <a:pt x="709" y="133"/>
                  <a:pt x="710" y="134"/>
                  <a:pt x="713" y="134"/>
                </a:cubicBezTo>
                <a:cubicBezTo>
                  <a:pt x="713" y="134"/>
                  <a:pt x="716" y="133"/>
                  <a:pt x="717" y="133"/>
                </a:cubicBezTo>
                <a:cubicBezTo>
                  <a:pt x="721" y="132"/>
                  <a:pt x="727" y="134"/>
                  <a:pt x="732" y="133"/>
                </a:cubicBezTo>
                <a:cubicBezTo>
                  <a:pt x="732" y="132"/>
                  <a:pt x="732" y="132"/>
                  <a:pt x="732" y="132"/>
                </a:cubicBezTo>
                <a:cubicBezTo>
                  <a:pt x="734" y="130"/>
                  <a:pt x="734" y="130"/>
                  <a:pt x="735" y="131"/>
                </a:cubicBezTo>
                <a:cubicBezTo>
                  <a:pt x="736" y="132"/>
                  <a:pt x="735" y="136"/>
                  <a:pt x="741" y="134"/>
                </a:cubicBezTo>
                <a:cubicBezTo>
                  <a:pt x="741" y="132"/>
                  <a:pt x="741" y="132"/>
                  <a:pt x="741" y="132"/>
                </a:cubicBezTo>
                <a:cubicBezTo>
                  <a:pt x="741" y="131"/>
                  <a:pt x="738" y="132"/>
                  <a:pt x="737" y="132"/>
                </a:cubicBezTo>
                <a:cubicBezTo>
                  <a:pt x="736" y="132"/>
                  <a:pt x="735" y="131"/>
                  <a:pt x="735" y="131"/>
                </a:cubicBezTo>
                <a:cubicBezTo>
                  <a:pt x="735" y="130"/>
                  <a:pt x="735" y="130"/>
                  <a:pt x="737" y="130"/>
                </a:cubicBezTo>
                <a:cubicBezTo>
                  <a:pt x="737" y="129"/>
                  <a:pt x="736" y="128"/>
                  <a:pt x="737" y="128"/>
                </a:cubicBezTo>
                <a:cubicBezTo>
                  <a:pt x="740" y="128"/>
                  <a:pt x="740" y="129"/>
                  <a:pt x="742" y="127"/>
                </a:cubicBezTo>
                <a:cubicBezTo>
                  <a:pt x="745" y="126"/>
                  <a:pt x="746" y="127"/>
                  <a:pt x="749" y="127"/>
                </a:cubicBezTo>
                <a:cubicBezTo>
                  <a:pt x="749" y="127"/>
                  <a:pt x="749" y="128"/>
                  <a:pt x="749" y="129"/>
                </a:cubicBezTo>
                <a:cubicBezTo>
                  <a:pt x="750" y="129"/>
                  <a:pt x="753" y="129"/>
                  <a:pt x="752" y="130"/>
                </a:cubicBezTo>
                <a:cubicBezTo>
                  <a:pt x="756" y="128"/>
                  <a:pt x="756" y="128"/>
                  <a:pt x="756" y="128"/>
                </a:cubicBezTo>
                <a:cubicBezTo>
                  <a:pt x="759" y="127"/>
                  <a:pt x="754" y="132"/>
                  <a:pt x="751" y="132"/>
                </a:cubicBezTo>
                <a:cubicBezTo>
                  <a:pt x="750" y="133"/>
                  <a:pt x="750" y="133"/>
                  <a:pt x="750" y="133"/>
                </a:cubicBezTo>
                <a:cubicBezTo>
                  <a:pt x="749" y="133"/>
                  <a:pt x="748" y="136"/>
                  <a:pt x="746" y="135"/>
                </a:cubicBezTo>
                <a:cubicBezTo>
                  <a:pt x="746" y="136"/>
                  <a:pt x="746" y="136"/>
                  <a:pt x="746" y="136"/>
                </a:cubicBezTo>
                <a:cubicBezTo>
                  <a:pt x="746" y="136"/>
                  <a:pt x="746" y="136"/>
                  <a:pt x="746" y="136"/>
                </a:cubicBezTo>
                <a:cubicBezTo>
                  <a:pt x="748" y="137"/>
                  <a:pt x="748" y="136"/>
                  <a:pt x="745" y="138"/>
                </a:cubicBezTo>
                <a:cubicBezTo>
                  <a:pt x="747" y="139"/>
                  <a:pt x="746" y="137"/>
                  <a:pt x="750" y="138"/>
                </a:cubicBezTo>
                <a:cubicBezTo>
                  <a:pt x="750" y="139"/>
                  <a:pt x="750" y="139"/>
                  <a:pt x="750" y="139"/>
                </a:cubicBezTo>
                <a:cubicBezTo>
                  <a:pt x="752" y="139"/>
                  <a:pt x="752" y="139"/>
                  <a:pt x="752" y="139"/>
                </a:cubicBezTo>
                <a:cubicBezTo>
                  <a:pt x="752" y="139"/>
                  <a:pt x="753" y="137"/>
                  <a:pt x="753" y="136"/>
                </a:cubicBezTo>
                <a:cubicBezTo>
                  <a:pt x="753" y="135"/>
                  <a:pt x="753" y="133"/>
                  <a:pt x="754" y="133"/>
                </a:cubicBezTo>
                <a:cubicBezTo>
                  <a:pt x="756" y="132"/>
                  <a:pt x="757" y="131"/>
                  <a:pt x="758" y="130"/>
                </a:cubicBezTo>
                <a:cubicBezTo>
                  <a:pt x="758" y="129"/>
                  <a:pt x="763" y="131"/>
                  <a:pt x="764" y="130"/>
                </a:cubicBezTo>
                <a:cubicBezTo>
                  <a:pt x="764" y="130"/>
                  <a:pt x="769" y="128"/>
                  <a:pt x="769" y="128"/>
                </a:cubicBezTo>
                <a:cubicBezTo>
                  <a:pt x="769" y="128"/>
                  <a:pt x="770" y="127"/>
                  <a:pt x="771" y="127"/>
                </a:cubicBezTo>
                <a:cubicBezTo>
                  <a:pt x="771" y="127"/>
                  <a:pt x="773" y="127"/>
                  <a:pt x="774" y="127"/>
                </a:cubicBezTo>
                <a:cubicBezTo>
                  <a:pt x="774" y="127"/>
                  <a:pt x="775" y="126"/>
                  <a:pt x="775" y="126"/>
                </a:cubicBezTo>
                <a:cubicBezTo>
                  <a:pt x="775" y="126"/>
                  <a:pt x="776" y="126"/>
                  <a:pt x="776" y="125"/>
                </a:cubicBezTo>
                <a:cubicBezTo>
                  <a:pt x="777" y="123"/>
                  <a:pt x="776" y="124"/>
                  <a:pt x="778" y="123"/>
                </a:cubicBezTo>
                <a:cubicBezTo>
                  <a:pt x="778" y="123"/>
                  <a:pt x="778" y="123"/>
                  <a:pt x="778" y="123"/>
                </a:cubicBezTo>
                <a:cubicBezTo>
                  <a:pt x="776" y="124"/>
                  <a:pt x="776" y="124"/>
                  <a:pt x="776" y="124"/>
                </a:cubicBezTo>
                <a:cubicBezTo>
                  <a:pt x="773" y="125"/>
                  <a:pt x="775" y="126"/>
                  <a:pt x="772" y="126"/>
                </a:cubicBezTo>
                <a:cubicBezTo>
                  <a:pt x="771" y="126"/>
                  <a:pt x="769" y="126"/>
                  <a:pt x="769" y="125"/>
                </a:cubicBezTo>
                <a:cubicBezTo>
                  <a:pt x="769" y="124"/>
                  <a:pt x="774" y="122"/>
                  <a:pt x="775" y="122"/>
                </a:cubicBezTo>
                <a:cubicBezTo>
                  <a:pt x="775" y="122"/>
                  <a:pt x="776" y="118"/>
                  <a:pt x="777" y="118"/>
                </a:cubicBezTo>
                <a:cubicBezTo>
                  <a:pt x="779" y="118"/>
                  <a:pt x="779" y="118"/>
                  <a:pt x="780" y="120"/>
                </a:cubicBezTo>
                <a:cubicBezTo>
                  <a:pt x="781" y="119"/>
                  <a:pt x="781" y="119"/>
                  <a:pt x="781" y="119"/>
                </a:cubicBezTo>
                <a:cubicBezTo>
                  <a:pt x="782" y="118"/>
                  <a:pt x="783" y="119"/>
                  <a:pt x="783" y="118"/>
                </a:cubicBezTo>
                <a:cubicBezTo>
                  <a:pt x="783" y="118"/>
                  <a:pt x="782" y="118"/>
                  <a:pt x="782" y="118"/>
                </a:cubicBezTo>
                <a:cubicBezTo>
                  <a:pt x="778" y="118"/>
                  <a:pt x="778" y="119"/>
                  <a:pt x="778" y="117"/>
                </a:cubicBezTo>
                <a:cubicBezTo>
                  <a:pt x="777" y="116"/>
                  <a:pt x="777" y="116"/>
                  <a:pt x="777" y="116"/>
                </a:cubicBezTo>
                <a:cubicBezTo>
                  <a:pt x="777" y="117"/>
                  <a:pt x="776" y="117"/>
                  <a:pt x="776" y="117"/>
                </a:cubicBezTo>
                <a:cubicBezTo>
                  <a:pt x="772" y="117"/>
                  <a:pt x="773" y="115"/>
                  <a:pt x="771" y="115"/>
                </a:cubicBezTo>
                <a:cubicBezTo>
                  <a:pt x="771" y="115"/>
                  <a:pt x="769" y="115"/>
                  <a:pt x="769" y="114"/>
                </a:cubicBezTo>
                <a:cubicBezTo>
                  <a:pt x="768" y="112"/>
                  <a:pt x="768" y="113"/>
                  <a:pt x="768" y="111"/>
                </a:cubicBezTo>
                <a:cubicBezTo>
                  <a:pt x="768" y="110"/>
                  <a:pt x="771" y="109"/>
                  <a:pt x="771" y="108"/>
                </a:cubicBezTo>
                <a:cubicBezTo>
                  <a:pt x="773" y="107"/>
                  <a:pt x="775" y="107"/>
                  <a:pt x="777" y="107"/>
                </a:cubicBezTo>
                <a:cubicBezTo>
                  <a:pt x="776" y="106"/>
                  <a:pt x="776" y="106"/>
                  <a:pt x="776" y="106"/>
                </a:cubicBezTo>
                <a:cubicBezTo>
                  <a:pt x="774" y="106"/>
                  <a:pt x="773" y="106"/>
                  <a:pt x="774" y="103"/>
                </a:cubicBezTo>
                <a:cubicBezTo>
                  <a:pt x="778" y="101"/>
                  <a:pt x="778" y="101"/>
                  <a:pt x="778" y="101"/>
                </a:cubicBezTo>
                <a:cubicBezTo>
                  <a:pt x="783" y="98"/>
                  <a:pt x="782" y="99"/>
                  <a:pt x="785" y="100"/>
                </a:cubicBezTo>
                <a:cubicBezTo>
                  <a:pt x="788" y="100"/>
                  <a:pt x="788" y="99"/>
                  <a:pt x="787" y="99"/>
                </a:cubicBezTo>
                <a:cubicBezTo>
                  <a:pt x="785" y="99"/>
                  <a:pt x="784" y="97"/>
                  <a:pt x="787" y="97"/>
                </a:cubicBezTo>
                <a:cubicBezTo>
                  <a:pt x="789" y="97"/>
                  <a:pt x="790" y="96"/>
                  <a:pt x="792" y="96"/>
                </a:cubicBezTo>
                <a:cubicBezTo>
                  <a:pt x="796" y="96"/>
                  <a:pt x="792" y="95"/>
                  <a:pt x="796" y="93"/>
                </a:cubicBezTo>
                <a:cubicBezTo>
                  <a:pt x="798" y="92"/>
                  <a:pt x="797" y="91"/>
                  <a:pt x="800" y="89"/>
                </a:cubicBezTo>
                <a:cubicBezTo>
                  <a:pt x="800" y="89"/>
                  <a:pt x="800" y="89"/>
                  <a:pt x="800" y="89"/>
                </a:cubicBezTo>
                <a:cubicBezTo>
                  <a:pt x="799" y="88"/>
                  <a:pt x="798" y="87"/>
                  <a:pt x="799" y="87"/>
                </a:cubicBezTo>
                <a:cubicBezTo>
                  <a:pt x="806" y="81"/>
                  <a:pt x="806" y="81"/>
                  <a:pt x="806" y="81"/>
                </a:cubicBezTo>
                <a:cubicBezTo>
                  <a:pt x="807" y="80"/>
                  <a:pt x="808" y="77"/>
                  <a:pt x="809" y="77"/>
                </a:cubicBezTo>
                <a:cubicBezTo>
                  <a:pt x="812" y="77"/>
                  <a:pt x="811" y="76"/>
                  <a:pt x="813" y="78"/>
                </a:cubicBezTo>
                <a:cubicBezTo>
                  <a:pt x="814" y="78"/>
                  <a:pt x="814" y="78"/>
                  <a:pt x="814" y="78"/>
                </a:cubicBezTo>
                <a:cubicBezTo>
                  <a:pt x="813" y="77"/>
                  <a:pt x="813" y="77"/>
                  <a:pt x="814" y="75"/>
                </a:cubicBezTo>
                <a:cubicBezTo>
                  <a:pt x="814" y="75"/>
                  <a:pt x="821" y="74"/>
                  <a:pt x="823" y="74"/>
                </a:cubicBezTo>
                <a:cubicBezTo>
                  <a:pt x="828" y="74"/>
                  <a:pt x="828" y="74"/>
                  <a:pt x="828" y="74"/>
                </a:cubicBezTo>
                <a:cubicBezTo>
                  <a:pt x="828" y="74"/>
                  <a:pt x="832" y="74"/>
                  <a:pt x="832" y="74"/>
                </a:cubicBezTo>
                <a:cubicBezTo>
                  <a:pt x="834" y="74"/>
                  <a:pt x="835" y="76"/>
                  <a:pt x="836" y="76"/>
                </a:cubicBezTo>
                <a:cubicBezTo>
                  <a:pt x="841" y="76"/>
                  <a:pt x="841" y="76"/>
                  <a:pt x="841" y="76"/>
                </a:cubicBezTo>
                <a:cubicBezTo>
                  <a:pt x="842" y="76"/>
                  <a:pt x="848" y="76"/>
                  <a:pt x="848" y="76"/>
                </a:cubicBezTo>
                <a:cubicBezTo>
                  <a:pt x="848" y="77"/>
                  <a:pt x="845" y="79"/>
                  <a:pt x="844" y="79"/>
                </a:cubicBezTo>
                <a:cubicBezTo>
                  <a:pt x="838" y="80"/>
                  <a:pt x="830" y="85"/>
                  <a:pt x="827" y="87"/>
                </a:cubicBezTo>
                <a:cubicBezTo>
                  <a:pt x="825" y="87"/>
                  <a:pt x="821" y="88"/>
                  <a:pt x="819" y="88"/>
                </a:cubicBezTo>
                <a:cubicBezTo>
                  <a:pt x="817" y="87"/>
                  <a:pt x="817" y="86"/>
                  <a:pt x="812" y="87"/>
                </a:cubicBezTo>
                <a:cubicBezTo>
                  <a:pt x="813" y="87"/>
                  <a:pt x="813" y="87"/>
                  <a:pt x="813" y="87"/>
                </a:cubicBezTo>
                <a:cubicBezTo>
                  <a:pt x="813" y="87"/>
                  <a:pt x="813" y="89"/>
                  <a:pt x="812" y="89"/>
                </a:cubicBezTo>
                <a:cubicBezTo>
                  <a:pt x="812" y="90"/>
                  <a:pt x="810" y="91"/>
                  <a:pt x="809" y="91"/>
                </a:cubicBezTo>
                <a:cubicBezTo>
                  <a:pt x="807" y="92"/>
                  <a:pt x="806" y="92"/>
                  <a:pt x="804" y="94"/>
                </a:cubicBezTo>
                <a:cubicBezTo>
                  <a:pt x="804" y="95"/>
                  <a:pt x="802" y="94"/>
                  <a:pt x="801" y="94"/>
                </a:cubicBezTo>
                <a:cubicBezTo>
                  <a:pt x="800" y="94"/>
                  <a:pt x="799" y="96"/>
                  <a:pt x="797" y="96"/>
                </a:cubicBezTo>
                <a:cubicBezTo>
                  <a:pt x="798" y="96"/>
                  <a:pt x="798" y="96"/>
                  <a:pt x="798" y="97"/>
                </a:cubicBezTo>
                <a:cubicBezTo>
                  <a:pt x="800" y="94"/>
                  <a:pt x="799" y="96"/>
                  <a:pt x="801" y="96"/>
                </a:cubicBezTo>
                <a:cubicBezTo>
                  <a:pt x="803" y="96"/>
                  <a:pt x="802" y="95"/>
                  <a:pt x="804" y="96"/>
                </a:cubicBezTo>
                <a:cubicBezTo>
                  <a:pt x="805" y="96"/>
                  <a:pt x="804" y="97"/>
                  <a:pt x="804" y="98"/>
                </a:cubicBezTo>
                <a:cubicBezTo>
                  <a:pt x="805" y="98"/>
                  <a:pt x="805" y="98"/>
                  <a:pt x="805" y="98"/>
                </a:cubicBezTo>
                <a:cubicBezTo>
                  <a:pt x="805" y="99"/>
                  <a:pt x="805" y="100"/>
                  <a:pt x="805" y="100"/>
                </a:cubicBezTo>
                <a:cubicBezTo>
                  <a:pt x="804" y="102"/>
                  <a:pt x="804" y="103"/>
                  <a:pt x="802" y="104"/>
                </a:cubicBezTo>
                <a:cubicBezTo>
                  <a:pt x="804" y="105"/>
                  <a:pt x="804" y="105"/>
                  <a:pt x="804" y="105"/>
                </a:cubicBezTo>
                <a:cubicBezTo>
                  <a:pt x="806" y="107"/>
                  <a:pt x="804" y="107"/>
                  <a:pt x="804" y="108"/>
                </a:cubicBezTo>
                <a:cubicBezTo>
                  <a:pt x="804" y="108"/>
                  <a:pt x="806" y="109"/>
                  <a:pt x="806" y="110"/>
                </a:cubicBezTo>
                <a:cubicBezTo>
                  <a:pt x="806" y="110"/>
                  <a:pt x="805" y="112"/>
                  <a:pt x="804" y="112"/>
                </a:cubicBezTo>
                <a:cubicBezTo>
                  <a:pt x="802" y="112"/>
                  <a:pt x="801" y="110"/>
                  <a:pt x="800" y="110"/>
                </a:cubicBezTo>
                <a:cubicBezTo>
                  <a:pt x="799" y="111"/>
                  <a:pt x="799" y="111"/>
                  <a:pt x="797" y="112"/>
                </a:cubicBezTo>
                <a:cubicBezTo>
                  <a:pt x="798" y="112"/>
                  <a:pt x="800" y="111"/>
                  <a:pt x="801" y="112"/>
                </a:cubicBezTo>
                <a:cubicBezTo>
                  <a:pt x="802" y="113"/>
                  <a:pt x="800" y="113"/>
                  <a:pt x="799" y="113"/>
                </a:cubicBezTo>
                <a:cubicBezTo>
                  <a:pt x="797" y="114"/>
                  <a:pt x="797" y="114"/>
                  <a:pt x="794" y="115"/>
                </a:cubicBezTo>
                <a:cubicBezTo>
                  <a:pt x="795" y="115"/>
                  <a:pt x="795" y="115"/>
                  <a:pt x="796" y="116"/>
                </a:cubicBezTo>
                <a:cubicBezTo>
                  <a:pt x="797" y="117"/>
                  <a:pt x="797" y="117"/>
                  <a:pt x="797" y="117"/>
                </a:cubicBezTo>
                <a:cubicBezTo>
                  <a:pt x="798" y="116"/>
                  <a:pt x="798" y="116"/>
                  <a:pt x="798" y="116"/>
                </a:cubicBezTo>
                <a:cubicBezTo>
                  <a:pt x="798" y="116"/>
                  <a:pt x="799" y="116"/>
                  <a:pt x="800" y="116"/>
                </a:cubicBezTo>
                <a:cubicBezTo>
                  <a:pt x="800" y="116"/>
                  <a:pt x="803" y="114"/>
                  <a:pt x="803" y="116"/>
                </a:cubicBezTo>
                <a:cubicBezTo>
                  <a:pt x="804" y="118"/>
                  <a:pt x="805" y="116"/>
                  <a:pt x="807" y="117"/>
                </a:cubicBezTo>
                <a:cubicBezTo>
                  <a:pt x="809" y="117"/>
                  <a:pt x="806" y="119"/>
                  <a:pt x="805" y="119"/>
                </a:cubicBezTo>
                <a:cubicBezTo>
                  <a:pt x="803" y="120"/>
                  <a:pt x="802" y="120"/>
                  <a:pt x="800" y="120"/>
                </a:cubicBezTo>
                <a:cubicBezTo>
                  <a:pt x="802" y="121"/>
                  <a:pt x="802" y="121"/>
                  <a:pt x="802" y="121"/>
                </a:cubicBezTo>
                <a:cubicBezTo>
                  <a:pt x="802" y="121"/>
                  <a:pt x="802" y="123"/>
                  <a:pt x="802" y="123"/>
                </a:cubicBezTo>
                <a:cubicBezTo>
                  <a:pt x="801" y="123"/>
                  <a:pt x="803" y="124"/>
                  <a:pt x="802" y="125"/>
                </a:cubicBezTo>
                <a:cubicBezTo>
                  <a:pt x="800" y="125"/>
                  <a:pt x="799" y="127"/>
                  <a:pt x="797" y="128"/>
                </a:cubicBezTo>
                <a:cubicBezTo>
                  <a:pt x="799" y="131"/>
                  <a:pt x="801" y="127"/>
                  <a:pt x="802" y="127"/>
                </a:cubicBezTo>
                <a:cubicBezTo>
                  <a:pt x="804" y="127"/>
                  <a:pt x="804" y="127"/>
                  <a:pt x="804" y="127"/>
                </a:cubicBezTo>
                <a:cubicBezTo>
                  <a:pt x="804" y="127"/>
                  <a:pt x="804" y="127"/>
                  <a:pt x="804" y="127"/>
                </a:cubicBezTo>
                <a:cubicBezTo>
                  <a:pt x="804" y="124"/>
                  <a:pt x="806" y="126"/>
                  <a:pt x="806" y="124"/>
                </a:cubicBezTo>
                <a:cubicBezTo>
                  <a:pt x="806" y="123"/>
                  <a:pt x="807" y="123"/>
                  <a:pt x="808" y="122"/>
                </a:cubicBezTo>
                <a:cubicBezTo>
                  <a:pt x="808" y="122"/>
                  <a:pt x="811" y="121"/>
                  <a:pt x="812" y="120"/>
                </a:cubicBezTo>
                <a:cubicBezTo>
                  <a:pt x="811" y="118"/>
                  <a:pt x="815" y="118"/>
                  <a:pt x="815" y="118"/>
                </a:cubicBezTo>
                <a:cubicBezTo>
                  <a:pt x="817" y="118"/>
                  <a:pt x="816" y="120"/>
                  <a:pt x="819" y="123"/>
                </a:cubicBezTo>
                <a:cubicBezTo>
                  <a:pt x="822" y="125"/>
                  <a:pt x="820" y="125"/>
                  <a:pt x="818" y="126"/>
                </a:cubicBezTo>
                <a:cubicBezTo>
                  <a:pt x="817" y="129"/>
                  <a:pt x="817" y="129"/>
                  <a:pt x="817" y="129"/>
                </a:cubicBezTo>
                <a:cubicBezTo>
                  <a:pt x="817" y="129"/>
                  <a:pt x="816" y="130"/>
                  <a:pt x="815" y="130"/>
                </a:cubicBezTo>
                <a:cubicBezTo>
                  <a:pt x="815" y="130"/>
                  <a:pt x="814" y="130"/>
                  <a:pt x="814" y="129"/>
                </a:cubicBezTo>
                <a:cubicBezTo>
                  <a:pt x="813" y="130"/>
                  <a:pt x="813" y="130"/>
                  <a:pt x="813" y="130"/>
                </a:cubicBezTo>
                <a:cubicBezTo>
                  <a:pt x="812" y="132"/>
                  <a:pt x="811" y="131"/>
                  <a:pt x="810" y="133"/>
                </a:cubicBezTo>
                <a:cubicBezTo>
                  <a:pt x="810" y="135"/>
                  <a:pt x="810" y="135"/>
                  <a:pt x="810" y="135"/>
                </a:cubicBezTo>
                <a:cubicBezTo>
                  <a:pt x="811" y="136"/>
                  <a:pt x="811" y="134"/>
                  <a:pt x="811" y="138"/>
                </a:cubicBezTo>
                <a:cubicBezTo>
                  <a:pt x="811" y="139"/>
                  <a:pt x="811" y="139"/>
                  <a:pt x="811" y="140"/>
                </a:cubicBezTo>
                <a:cubicBezTo>
                  <a:pt x="813" y="139"/>
                  <a:pt x="815" y="137"/>
                  <a:pt x="816" y="137"/>
                </a:cubicBezTo>
                <a:cubicBezTo>
                  <a:pt x="819" y="137"/>
                  <a:pt x="818" y="137"/>
                  <a:pt x="821" y="136"/>
                </a:cubicBezTo>
                <a:cubicBezTo>
                  <a:pt x="821" y="135"/>
                  <a:pt x="821" y="135"/>
                  <a:pt x="820" y="135"/>
                </a:cubicBezTo>
                <a:cubicBezTo>
                  <a:pt x="820" y="135"/>
                  <a:pt x="819" y="134"/>
                  <a:pt x="819" y="133"/>
                </a:cubicBezTo>
                <a:cubicBezTo>
                  <a:pt x="819" y="133"/>
                  <a:pt x="822" y="129"/>
                  <a:pt x="823" y="129"/>
                </a:cubicBezTo>
                <a:cubicBezTo>
                  <a:pt x="824" y="129"/>
                  <a:pt x="826" y="127"/>
                  <a:pt x="826" y="130"/>
                </a:cubicBezTo>
                <a:cubicBezTo>
                  <a:pt x="826" y="131"/>
                  <a:pt x="825" y="132"/>
                  <a:pt x="825" y="133"/>
                </a:cubicBezTo>
                <a:cubicBezTo>
                  <a:pt x="826" y="132"/>
                  <a:pt x="828" y="133"/>
                  <a:pt x="831" y="128"/>
                </a:cubicBezTo>
                <a:cubicBezTo>
                  <a:pt x="832" y="127"/>
                  <a:pt x="835" y="125"/>
                  <a:pt x="836" y="125"/>
                </a:cubicBezTo>
                <a:cubicBezTo>
                  <a:pt x="836" y="125"/>
                  <a:pt x="839" y="125"/>
                  <a:pt x="840" y="125"/>
                </a:cubicBezTo>
                <a:cubicBezTo>
                  <a:pt x="841" y="125"/>
                  <a:pt x="842" y="124"/>
                  <a:pt x="842" y="124"/>
                </a:cubicBezTo>
                <a:cubicBezTo>
                  <a:pt x="842" y="124"/>
                  <a:pt x="842" y="122"/>
                  <a:pt x="843" y="122"/>
                </a:cubicBezTo>
                <a:cubicBezTo>
                  <a:pt x="845" y="122"/>
                  <a:pt x="845" y="122"/>
                  <a:pt x="845" y="122"/>
                </a:cubicBezTo>
                <a:cubicBezTo>
                  <a:pt x="844" y="122"/>
                  <a:pt x="844" y="122"/>
                  <a:pt x="843" y="121"/>
                </a:cubicBezTo>
                <a:cubicBezTo>
                  <a:pt x="841" y="122"/>
                  <a:pt x="841" y="118"/>
                  <a:pt x="842" y="118"/>
                </a:cubicBezTo>
                <a:cubicBezTo>
                  <a:pt x="843" y="118"/>
                  <a:pt x="844" y="118"/>
                  <a:pt x="845" y="117"/>
                </a:cubicBezTo>
                <a:cubicBezTo>
                  <a:pt x="846" y="114"/>
                  <a:pt x="847" y="114"/>
                  <a:pt x="847" y="114"/>
                </a:cubicBezTo>
                <a:cubicBezTo>
                  <a:pt x="850" y="114"/>
                  <a:pt x="861" y="116"/>
                  <a:pt x="863" y="116"/>
                </a:cubicBezTo>
                <a:cubicBezTo>
                  <a:pt x="863" y="116"/>
                  <a:pt x="866" y="115"/>
                  <a:pt x="866" y="115"/>
                </a:cubicBezTo>
                <a:cubicBezTo>
                  <a:pt x="867" y="115"/>
                  <a:pt x="870" y="117"/>
                  <a:pt x="869" y="117"/>
                </a:cubicBezTo>
                <a:cubicBezTo>
                  <a:pt x="867" y="117"/>
                  <a:pt x="865" y="117"/>
                  <a:pt x="865" y="118"/>
                </a:cubicBezTo>
                <a:cubicBezTo>
                  <a:pt x="866" y="118"/>
                  <a:pt x="866" y="118"/>
                  <a:pt x="866" y="120"/>
                </a:cubicBezTo>
                <a:cubicBezTo>
                  <a:pt x="868" y="120"/>
                  <a:pt x="871" y="119"/>
                  <a:pt x="871" y="121"/>
                </a:cubicBezTo>
                <a:cubicBezTo>
                  <a:pt x="871" y="122"/>
                  <a:pt x="869" y="123"/>
                  <a:pt x="868" y="123"/>
                </a:cubicBezTo>
                <a:cubicBezTo>
                  <a:pt x="869" y="125"/>
                  <a:pt x="869" y="125"/>
                  <a:pt x="869" y="125"/>
                </a:cubicBezTo>
                <a:cubicBezTo>
                  <a:pt x="870" y="126"/>
                  <a:pt x="865" y="128"/>
                  <a:pt x="864" y="128"/>
                </a:cubicBezTo>
                <a:cubicBezTo>
                  <a:pt x="863" y="128"/>
                  <a:pt x="860" y="128"/>
                  <a:pt x="859" y="128"/>
                </a:cubicBezTo>
                <a:cubicBezTo>
                  <a:pt x="859" y="128"/>
                  <a:pt x="859" y="128"/>
                  <a:pt x="859" y="128"/>
                </a:cubicBezTo>
                <a:cubicBezTo>
                  <a:pt x="858" y="128"/>
                  <a:pt x="858" y="128"/>
                  <a:pt x="858" y="129"/>
                </a:cubicBezTo>
                <a:cubicBezTo>
                  <a:pt x="863" y="132"/>
                  <a:pt x="858" y="131"/>
                  <a:pt x="857" y="132"/>
                </a:cubicBezTo>
                <a:cubicBezTo>
                  <a:pt x="856" y="133"/>
                  <a:pt x="856" y="133"/>
                  <a:pt x="856" y="133"/>
                </a:cubicBezTo>
                <a:cubicBezTo>
                  <a:pt x="857" y="134"/>
                  <a:pt x="858" y="134"/>
                  <a:pt x="858" y="134"/>
                </a:cubicBezTo>
                <a:cubicBezTo>
                  <a:pt x="861" y="139"/>
                  <a:pt x="860" y="138"/>
                  <a:pt x="858" y="139"/>
                </a:cubicBezTo>
                <a:cubicBezTo>
                  <a:pt x="854" y="143"/>
                  <a:pt x="856" y="143"/>
                  <a:pt x="849" y="143"/>
                </a:cubicBezTo>
                <a:cubicBezTo>
                  <a:pt x="847" y="145"/>
                  <a:pt x="847" y="145"/>
                  <a:pt x="847" y="145"/>
                </a:cubicBezTo>
                <a:cubicBezTo>
                  <a:pt x="847" y="145"/>
                  <a:pt x="844" y="145"/>
                  <a:pt x="844" y="145"/>
                </a:cubicBezTo>
                <a:cubicBezTo>
                  <a:pt x="843" y="145"/>
                  <a:pt x="842" y="147"/>
                  <a:pt x="841" y="147"/>
                </a:cubicBezTo>
                <a:cubicBezTo>
                  <a:pt x="840" y="147"/>
                  <a:pt x="839" y="146"/>
                  <a:pt x="838" y="147"/>
                </a:cubicBezTo>
                <a:cubicBezTo>
                  <a:pt x="837" y="147"/>
                  <a:pt x="835" y="149"/>
                  <a:pt x="834" y="149"/>
                </a:cubicBezTo>
                <a:cubicBezTo>
                  <a:pt x="834" y="149"/>
                  <a:pt x="833" y="148"/>
                  <a:pt x="833" y="147"/>
                </a:cubicBezTo>
                <a:cubicBezTo>
                  <a:pt x="831" y="147"/>
                  <a:pt x="833" y="146"/>
                  <a:pt x="834" y="144"/>
                </a:cubicBezTo>
                <a:cubicBezTo>
                  <a:pt x="833" y="145"/>
                  <a:pt x="833" y="145"/>
                  <a:pt x="832" y="145"/>
                </a:cubicBezTo>
                <a:cubicBezTo>
                  <a:pt x="831" y="145"/>
                  <a:pt x="832" y="144"/>
                  <a:pt x="830" y="142"/>
                </a:cubicBezTo>
                <a:cubicBezTo>
                  <a:pt x="829" y="143"/>
                  <a:pt x="829" y="143"/>
                  <a:pt x="828" y="142"/>
                </a:cubicBezTo>
                <a:cubicBezTo>
                  <a:pt x="827" y="143"/>
                  <a:pt x="827" y="143"/>
                  <a:pt x="827" y="143"/>
                </a:cubicBezTo>
                <a:cubicBezTo>
                  <a:pt x="828" y="143"/>
                  <a:pt x="830" y="143"/>
                  <a:pt x="830" y="144"/>
                </a:cubicBezTo>
                <a:cubicBezTo>
                  <a:pt x="830" y="146"/>
                  <a:pt x="829" y="145"/>
                  <a:pt x="830" y="146"/>
                </a:cubicBezTo>
                <a:cubicBezTo>
                  <a:pt x="831" y="147"/>
                  <a:pt x="831" y="148"/>
                  <a:pt x="831" y="149"/>
                </a:cubicBezTo>
                <a:cubicBezTo>
                  <a:pt x="831" y="151"/>
                  <a:pt x="828" y="150"/>
                  <a:pt x="828" y="150"/>
                </a:cubicBezTo>
                <a:cubicBezTo>
                  <a:pt x="826" y="147"/>
                  <a:pt x="826" y="147"/>
                  <a:pt x="825" y="148"/>
                </a:cubicBezTo>
                <a:cubicBezTo>
                  <a:pt x="827" y="149"/>
                  <a:pt x="828" y="151"/>
                  <a:pt x="824" y="150"/>
                </a:cubicBezTo>
                <a:cubicBezTo>
                  <a:pt x="823" y="150"/>
                  <a:pt x="821" y="150"/>
                  <a:pt x="821" y="150"/>
                </a:cubicBezTo>
                <a:cubicBezTo>
                  <a:pt x="818" y="148"/>
                  <a:pt x="819" y="148"/>
                  <a:pt x="820" y="147"/>
                </a:cubicBezTo>
                <a:cubicBezTo>
                  <a:pt x="816" y="147"/>
                  <a:pt x="816" y="147"/>
                  <a:pt x="816" y="147"/>
                </a:cubicBezTo>
                <a:cubicBezTo>
                  <a:pt x="814" y="147"/>
                  <a:pt x="812" y="146"/>
                  <a:pt x="810" y="147"/>
                </a:cubicBezTo>
                <a:cubicBezTo>
                  <a:pt x="811" y="148"/>
                  <a:pt x="813" y="149"/>
                  <a:pt x="813" y="149"/>
                </a:cubicBezTo>
                <a:cubicBezTo>
                  <a:pt x="813" y="152"/>
                  <a:pt x="812" y="151"/>
                  <a:pt x="810" y="152"/>
                </a:cubicBezTo>
                <a:cubicBezTo>
                  <a:pt x="806" y="155"/>
                  <a:pt x="806" y="155"/>
                  <a:pt x="806" y="155"/>
                </a:cubicBezTo>
                <a:cubicBezTo>
                  <a:pt x="805" y="155"/>
                  <a:pt x="797" y="158"/>
                  <a:pt x="794" y="158"/>
                </a:cubicBezTo>
                <a:cubicBezTo>
                  <a:pt x="797" y="159"/>
                  <a:pt x="797" y="159"/>
                  <a:pt x="797" y="159"/>
                </a:cubicBezTo>
                <a:cubicBezTo>
                  <a:pt x="797" y="159"/>
                  <a:pt x="798" y="160"/>
                  <a:pt x="798" y="160"/>
                </a:cubicBezTo>
                <a:cubicBezTo>
                  <a:pt x="796" y="162"/>
                  <a:pt x="796" y="162"/>
                  <a:pt x="796" y="162"/>
                </a:cubicBezTo>
                <a:cubicBezTo>
                  <a:pt x="796" y="162"/>
                  <a:pt x="795" y="163"/>
                  <a:pt x="793" y="163"/>
                </a:cubicBezTo>
                <a:cubicBezTo>
                  <a:pt x="791" y="164"/>
                  <a:pt x="791" y="164"/>
                  <a:pt x="791" y="164"/>
                </a:cubicBezTo>
                <a:cubicBezTo>
                  <a:pt x="790" y="165"/>
                  <a:pt x="790" y="166"/>
                  <a:pt x="789" y="166"/>
                </a:cubicBezTo>
                <a:cubicBezTo>
                  <a:pt x="786" y="167"/>
                  <a:pt x="785" y="167"/>
                  <a:pt x="782" y="169"/>
                </a:cubicBezTo>
                <a:cubicBezTo>
                  <a:pt x="780" y="171"/>
                  <a:pt x="776" y="171"/>
                  <a:pt x="773" y="172"/>
                </a:cubicBezTo>
                <a:cubicBezTo>
                  <a:pt x="773" y="172"/>
                  <a:pt x="772" y="171"/>
                  <a:pt x="772" y="171"/>
                </a:cubicBezTo>
                <a:cubicBezTo>
                  <a:pt x="771" y="172"/>
                  <a:pt x="771" y="172"/>
                  <a:pt x="771" y="172"/>
                </a:cubicBezTo>
                <a:cubicBezTo>
                  <a:pt x="771" y="173"/>
                  <a:pt x="768" y="172"/>
                  <a:pt x="768" y="172"/>
                </a:cubicBezTo>
                <a:cubicBezTo>
                  <a:pt x="767" y="171"/>
                  <a:pt x="767" y="171"/>
                  <a:pt x="768" y="170"/>
                </a:cubicBezTo>
                <a:cubicBezTo>
                  <a:pt x="767" y="170"/>
                  <a:pt x="766" y="170"/>
                  <a:pt x="765" y="170"/>
                </a:cubicBezTo>
                <a:cubicBezTo>
                  <a:pt x="765" y="171"/>
                  <a:pt x="765" y="172"/>
                  <a:pt x="765" y="173"/>
                </a:cubicBezTo>
                <a:cubicBezTo>
                  <a:pt x="758" y="175"/>
                  <a:pt x="762" y="177"/>
                  <a:pt x="757" y="175"/>
                </a:cubicBezTo>
                <a:cubicBezTo>
                  <a:pt x="756" y="176"/>
                  <a:pt x="756" y="176"/>
                  <a:pt x="754" y="176"/>
                </a:cubicBezTo>
                <a:cubicBezTo>
                  <a:pt x="753" y="176"/>
                  <a:pt x="752" y="175"/>
                  <a:pt x="751" y="174"/>
                </a:cubicBezTo>
                <a:cubicBezTo>
                  <a:pt x="750" y="174"/>
                  <a:pt x="747" y="174"/>
                  <a:pt x="746" y="174"/>
                </a:cubicBezTo>
                <a:cubicBezTo>
                  <a:pt x="744" y="174"/>
                  <a:pt x="742" y="172"/>
                  <a:pt x="740" y="172"/>
                </a:cubicBezTo>
                <a:cubicBezTo>
                  <a:pt x="740" y="172"/>
                  <a:pt x="738" y="170"/>
                  <a:pt x="738" y="170"/>
                </a:cubicBezTo>
                <a:cubicBezTo>
                  <a:pt x="738" y="170"/>
                  <a:pt x="738" y="170"/>
                  <a:pt x="738" y="170"/>
                </a:cubicBezTo>
                <a:cubicBezTo>
                  <a:pt x="739" y="171"/>
                  <a:pt x="737" y="172"/>
                  <a:pt x="736" y="172"/>
                </a:cubicBezTo>
                <a:cubicBezTo>
                  <a:pt x="737" y="173"/>
                  <a:pt x="738" y="172"/>
                  <a:pt x="738" y="172"/>
                </a:cubicBezTo>
                <a:cubicBezTo>
                  <a:pt x="739" y="171"/>
                  <a:pt x="740" y="172"/>
                  <a:pt x="741" y="173"/>
                </a:cubicBezTo>
                <a:cubicBezTo>
                  <a:pt x="742" y="173"/>
                  <a:pt x="746" y="174"/>
                  <a:pt x="746" y="175"/>
                </a:cubicBezTo>
                <a:cubicBezTo>
                  <a:pt x="746" y="175"/>
                  <a:pt x="748" y="174"/>
                  <a:pt x="748" y="174"/>
                </a:cubicBezTo>
                <a:cubicBezTo>
                  <a:pt x="749" y="175"/>
                  <a:pt x="750" y="174"/>
                  <a:pt x="750" y="176"/>
                </a:cubicBezTo>
                <a:cubicBezTo>
                  <a:pt x="755" y="178"/>
                  <a:pt x="754" y="177"/>
                  <a:pt x="754" y="180"/>
                </a:cubicBezTo>
                <a:cubicBezTo>
                  <a:pt x="754" y="181"/>
                  <a:pt x="749" y="183"/>
                  <a:pt x="749" y="183"/>
                </a:cubicBezTo>
                <a:cubicBezTo>
                  <a:pt x="747" y="183"/>
                  <a:pt x="747" y="183"/>
                  <a:pt x="746" y="184"/>
                </a:cubicBezTo>
                <a:cubicBezTo>
                  <a:pt x="745" y="184"/>
                  <a:pt x="742" y="184"/>
                  <a:pt x="741" y="184"/>
                </a:cubicBezTo>
                <a:cubicBezTo>
                  <a:pt x="739" y="184"/>
                  <a:pt x="738" y="182"/>
                  <a:pt x="737" y="184"/>
                </a:cubicBezTo>
                <a:cubicBezTo>
                  <a:pt x="738" y="185"/>
                  <a:pt x="738" y="185"/>
                  <a:pt x="738" y="185"/>
                </a:cubicBezTo>
                <a:cubicBezTo>
                  <a:pt x="739" y="185"/>
                  <a:pt x="740" y="185"/>
                  <a:pt x="740" y="186"/>
                </a:cubicBezTo>
                <a:cubicBezTo>
                  <a:pt x="740" y="187"/>
                  <a:pt x="739" y="187"/>
                  <a:pt x="738" y="187"/>
                </a:cubicBezTo>
                <a:cubicBezTo>
                  <a:pt x="736" y="188"/>
                  <a:pt x="735" y="186"/>
                  <a:pt x="734" y="187"/>
                </a:cubicBezTo>
                <a:cubicBezTo>
                  <a:pt x="733" y="188"/>
                  <a:pt x="731" y="188"/>
                  <a:pt x="731" y="189"/>
                </a:cubicBezTo>
                <a:cubicBezTo>
                  <a:pt x="731" y="190"/>
                  <a:pt x="732" y="191"/>
                  <a:pt x="731" y="191"/>
                </a:cubicBezTo>
                <a:cubicBezTo>
                  <a:pt x="730" y="193"/>
                  <a:pt x="729" y="191"/>
                  <a:pt x="729" y="190"/>
                </a:cubicBezTo>
                <a:cubicBezTo>
                  <a:pt x="727" y="191"/>
                  <a:pt x="726" y="192"/>
                  <a:pt x="726" y="192"/>
                </a:cubicBezTo>
                <a:cubicBezTo>
                  <a:pt x="725" y="192"/>
                  <a:pt x="723" y="193"/>
                  <a:pt x="722" y="193"/>
                </a:cubicBezTo>
                <a:cubicBezTo>
                  <a:pt x="724" y="194"/>
                  <a:pt x="722" y="195"/>
                  <a:pt x="722" y="196"/>
                </a:cubicBezTo>
                <a:cubicBezTo>
                  <a:pt x="721" y="196"/>
                  <a:pt x="716" y="195"/>
                  <a:pt x="713" y="199"/>
                </a:cubicBezTo>
                <a:cubicBezTo>
                  <a:pt x="712" y="200"/>
                  <a:pt x="707" y="203"/>
                  <a:pt x="707" y="203"/>
                </a:cubicBezTo>
                <a:cubicBezTo>
                  <a:pt x="707" y="203"/>
                  <a:pt x="707" y="204"/>
                  <a:pt x="706" y="204"/>
                </a:cubicBezTo>
                <a:cubicBezTo>
                  <a:pt x="702" y="206"/>
                  <a:pt x="704" y="206"/>
                  <a:pt x="700" y="207"/>
                </a:cubicBezTo>
                <a:cubicBezTo>
                  <a:pt x="700" y="210"/>
                  <a:pt x="699" y="208"/>
                  <a:pt x="698" y="211"/>
                </a:cubicBezTo>
                <a:cubicBezTo>
                  <a:pt x="698" y="212"/>
                  <a:pt x="694" y="214"/>
                  <a:pt x="694" y="215"/>
                </a:cubicBezTo>
                <a:cubicBezTo>
                  <a:pt x="693" y="218"/>
                  <a:pt x="693" y="218"/>
                  <a:pt x="693" y="218"/>
                </a:cubicBezTo>
                <a:cubicBezTo>
                  <a:pt x="692" y="218"/>
                  <a:pt x="691" y="219"/>
                  <a:pt x="690" y="220"/>
                </a:cubicBezTo>
                <a:cubicBezTo>
                  <a:pt x="689" y="222"/>
                  <a:pt x="690" y="221"/>
                  <a:pt x="688" y="222"/>
                </a:cubicBezTo>
                <a:cubicBezTo>
                  <a:pt x="688" y="223"/>
                  <a:pt x="688" y="223"/>
                  <a:pt x="688" y="223"/>
                </a:cubicBezTo>
                <a:cubicBezTo>
                  <a:pt x="691" y="225"/>
                  <a:pt x="691" y="225"/>
                  <a:pt x="691" y="225"/>
                </a:cubicBezTo>
                <a:cubicBezTo>
                  <a:pt x="691" y="225"/>
                  <a:pt x="699" y="225"/>
                  <a:pt x="699" y="226"/>
                </a:cubicBezTo>
                <a:cubicBezTo>
                  <a:pt x="697" y="230"/>
                  <a:pt x="697" y="229"/>
                  <a:pt x="697" y="234"/>
                </a:cubicBezTo>
                <a:cubicBezTo>
                  <a:pt x="697" y="236"/>
                  <a:pt x="695" y="234"/>
                  <a:pt x="695" y="240"/>
                </a:cubicBezTo>
                <a:cubicBezTo>
                  <a:pt x="695" y="241"/>
                  <a:pt x="694" y="241"/>
                  <a:pt x="694" y="242"/>
                </a:cubicBezTo>
                <a:cubicBezTo>
                  <a:pt x="693" y="243"/>
                  <a:pt x="694" y="243"/>
                  <a:pt x="693" y="243"/>
                </a:cubicBezTo>
                <a:cubicBezTo>
                  <a:pt x="695" y="244"/>
                  <a:pt x="695" y="244"/>
                  <a:pt x="695" y="244"/>
                </a:cubicBezTo>
                <a:cubicBezTo>
                  <a:pt x="697" y="244"/>
                  <a:pt x="699" y="242"/>
                  <a:pt x="700" y="242"/>
                </a:cubicBezTo>
                <a:cubicBezTo>
                  <a:pt x="706" y="241"/>
                  <a:pt x="706" y="241"/>
                  <a:pt x="706" y="241"/>
                </a:cubicBezTo>
                <a:cubicBezTo>
                  <a:pt x="707" y="241"/>
                  <a:pt x="715" y="246"/>
                  <a:pt x="717" y="246"/>
                </a:cubicBezTo>
                <a:cubicBezTo>
                  <a:pt x="717" y="247"/>
                  <a:pt x="720" y="246"/>
                  <a:pt x="721" y="247"/>
                </a:cubicBezTo>
                <a:cubicBezTo>
                  <a:pt x="723" y="250"/>
                  <a:pt x="723" y="249"/>
                  <a:pt x="725" y="251"/>
                </a:cubicBezTo>
                <a:cubicBezTo>
                  <a:pt x="726" y="251"/>
                  <a:pt x="726" y="253"/>
                  <a:pt x="726" y="254"/>
                </a:cubicBezTo>
                <a:cubicBezTo>
                  <a:pt x="727" y="255"/>
                  <a:pt x="727" y="255"/>
                  <a:pt x="727" y="255"/>
                </a:cubicBezTo>
                <a:cubicBezTo>
                  <a:pt x="733" y="256"/>
                  <a:pt x="733" y="256"/>
                  <a:pt x="733" y="256"/>
                </a:cubicBezTo>
                <a:cubicBezTo>
                  <a:pt x="733" y="256"/>
                  <a:pt x="736" y="258"/>
                  <a:pt x="737" y="258"/>
                </a:cubicBezTo>
                <a:cubicBezTo>
                  <a:pt x="738" y="258"/>
                  <a:pt x="739" y="261"/>
                  <a:pt x="739" y="262"/>
                </a:cubicBezTo>
                <a:cubicBezTo>
                  <a:pt x="741" y="263"/>
                  <a:pt x="741" y="263"/>
                  <a:pt x="741" y="263"/>
                </a:cubicBezTo>
                <a:cubicBezTo>
                  <a:pt x="741" y="263"/>
                  <a:pt x="752" y="263"/>
                  <a:pt x="754" y="263"/>
                </a:cubicBezTo>
                <a:cubicBezTo>
                  <a:pt x="757" y="263"/>
                  <a:pt x="755" y="264"/>
                  <a:pt x="758" y="263"/>
                </a:cubicBezTo>
                <a:cubicBezTo>
                  <a:pt x="759" y="263"/>
                  <a:pt x="759" y="264"/>
                  <a:pt x="759" y="264"/>
                </a:cubicBezTo>
                <a:cubicBezTo>
                  <a:pt x="760" y="264"/>
                  <a:pt x="765" y="264"/>
                  <a:pt x="764" y="265"/>
                </a:cubicBezTo>
                <a:cubicBezTo>
                  <a:pt x="763" y="268"/>
                  <a:pt x="763" y="269"/>
                  <a:pt x="761" y="270"/>
                </a:cubicBezTo>
                <a:cubicBezTo>
                  <a:pt x="757" y="274"/>
                  <a:pt x="757" y="274"/>
                  <a:pt x="757" y="274"/>
                </a:cubicBezTo>
                <a:cubicBezTo>
                  <a:pt x="757" y="277"/>
                  <a:pt x="758" y="275"/>
                  <a:pt x="757" y="279"/>
                </a:cubicBezTo>
                <a:cubicBezTo>
                  <a:pt x="757" y="280"/>
                  <a:pt x="755" y="281"/>
                  <a:pt x="755" y="282"/>
                </a:cubicBezTo>
                <a:cubicBezTo>
                  <a:pt x="752" y="286"/>
                  <a:pt x="755" y="285"/>
                  <a:pt x="751" y="286"/>
                </a:cubicBezTo>
                <a:cubicBezTo>
                  <a:pt x="750" y="288"/>
                  <a:pt x="750" y="288"/>
                  <a:pt x="751" y="290"/>
                </a:cubicBezTo>
                <a:cubicBezTo>
                  <a:pt x="753" y="293"/>
                  <a:pt x="752" y="291"/>
                  <a:pt x="753" y="295"/>
                </a:cubicBezTo>
                <a:cubicBezTo>
                  <a:pt x="754" y="295"/>
                  <a:pt x="752" y="296"/>
                  <a:pt x="752" y="296"/>
                </a:cubicBezTo>
                <a:cubicBezTo>
                  <a:pt x="753" y="298"/>
                  <a:pt x="753" y="298"/>
                  <a:pt x="756" y="300"/>
                </a:cubicBezTo>
                <a:cubicBezTo>
                  <a:pt x="756" y="300"/>
                  <a:pt x="758" y="306"/>
                  <a:pt x="757" y="306"/>
                </a:cubicBezTo>
                <a:cubicBezTo>
                  <a:pt x="757" y="306"/>
                  <a:pt x="757" y="306"/>
                  <a:pt x="757" y="306"/>
                </a:cubicBezTo>
                <a:cubicBezTo>
                  <a:pt x="759" y="307"/>
                  <a:pt x="759" y="306"/>
                  <a:pt x="760" y="308"/>
                </a:cubicBezTo>
                <a:cubicBezTo>
                  <a:pt x="760" y="308"/>
                  <a:pt x="766" y="304"/>
                  <a:pt x="766" y="304"/>
                </a:cubicBezTo>
                <a:cubicBezTo>
                  <a:pt x="767" y="303"/>
                  <a:pt x="767" y="303"/>
                  <a:pt x="768" y="303"/>
                </a:cubicBezTo>
                <a:cubicBezTo>
                  <a:pt x="768" y="303"/>
                  <a:pt x="770" y="305"/>
                  <a:pt x="770" y="306"/>
                </a:cubicBezTo>
                <a:cubicBezTo>
                  <a:pt x="770" y="305"/>
                  <a:pt x="771" y="305"/>
                  <a:pt x="771" y="303"/>
                </a:cubicBezTo>
                <a:cubicBezTo>
                  <a:pt x="770" y="301"/>
                  <a:pt x="770" y="302"/>
                  <a:pt x="772" y="300"/>
                </a:cubicBezTo>
                <a:cubicBezTo>
                  <a:pt x="772" y="299"/>
                  <a:pt x="773" y="300"/>
                  <a:pt x="774" y="299"/>
                </a:cubicBezTo>
                <a:cubicBezTo>
                  <a:pt x="777" y="297"/>
                  <a:pt x="777" y="297"/>
                  <a:pt x="777" y="297"/>
                </a:cubicBezTo>
                <a:cubicBezTo>
                  <a:pt x="778" y="294"/>
                  <a:pt x="778" y="294"/>
                  <a:pt x="778" y="294"/>
                </a:cubicBezTo>
                <a:cubicBezTo>
                  <a:pt x="778" y="292"/>
                  <a:pt x="778" y="292"/>
                  <a:pt x="778" y="292"/>
                </a:cubicBezTo>
                <a:cubicBezTo>
                  <a:pt x="778" y="290"/>
                  <a:pt x="778" y="291"/>
                  <a:pt x="779" y="290"/>
                </a:cubicBezTo>
                <a:cubicBezTo>
                  <a:pt x="779" y="289"/>
                  <a:pt x="779" y="288"/>
                  <a:pt x="779" y="288"/>
                </a:cubicBezTo>
                <a:cubicBezTo>
                  <a:pt x="780" y="284"/>
                  <a:pt x="780" y="285"/>
                  <a:pt x="781" y="284"/>
                </a:cubicBezTo>
                <a:cubicBezTo>
                  <a:pt x="782" y="279"/>
                  <a:pt x="780" y="281"/>
                  <a:pt x="784" y="278"/>
                </a:cubicBezTo>
                <a:cubicBezTo>
                  <a:pt x="782" y="274"/>
                  <a:pt x="782" y="274"/>
                  <a:pt x="782" y="274"/>
                </a:cubicBezTo>
                <a:cubicBezTo>
                  <a:pt x="782" y="274"/>
                  <a:pt x="782" y="270"/>
                  <a:pt x="783" y="270"/>
                </a:cubicBezTo>
                <a:cubicBezTo>
                  <a:pt x="786" y="268"/>
                  <a:pt x="787" y="268"/>
                  <a:pt x="791" y="266"/>
                </a:cubicBezTo>
                <a:cubicBezTo>
                  <a:pt x="804" y="262"/>
                  <a:pt x="804" y="262"/>
                  <a:pt x="804" y="262"/>
                </a:cubicBezTo>
                <a:cubicBezTo>
                  <a:pt x="804" y="262"/>
                  <a:pt x="812" y="258"/>
                  <a:pt x="816" y="255"/>
                </a:cubicBezTo>
                <a:cubicBezTo>
                  <a:pt x="822" y="246"/>
                  <a:pt x="822" y="246"/>
                  <a:pt x="822" y="246"/>
                </a:cubicBezTo>
                <a:cubicBezTo>
                  <a:pt x="826" y="238"/>
                  <a:pt x="826" y="238"/>
                  <a:pt x="826" y="238"/>
                </a:cubicBezTo>
                <a:cubicBezTo>
                  <a:pt x="824" y="233"/>
                  <a:pt x="824" y="233"/>
                  <a:pt x="824" y="233"/>
                </a:cubicBezTo>
                <a:cubicBezTo>
                  <a:pt x="821" y="230"/>
                  <a:pt x="821" y="230"/>
                  <a:pt x="821" y="230"/>
                </a:cubicBezTo>
                <a:cubicBezTo>
                  <a:pt x="820" y="229"/>
                  <a:pt x="818" y="228"/>
                  <a:pt x="818" y="228"/>
                </a:cubicBezTo>
                <a:cubicBezTo>
                  <a:pt x="818" y="227"/>
                  <a:pt x="820" y="224"/>
                  <a:pt x="821" y="224"/>
                </a:cubicBezTo>
                <a:cubicBezTo>
                  <a:pt x="821" y="223"/>
                  <a:pt x="822" y="224"/>
                  <a:pt x="822" y="223"/>
                </a:cubicBezTo>
                <a:cubicBezTo>
                  <a:pt x="823" y="223"/>
                  <a:pt x="823" y="222"/>
                  <a:pt x="823" y="222"/>
                </a:cubicBezTo>
                <a:cubicBezTo>
                  <a:pt x="829" y="220"/>
                  <a:pt x="829" y="220"/>
                  <a:pt x="829" y="220"/>
                </a:cubicBezTo>
                <a:cubicBezTo>
                  <a:pt x="829" y="217"/>
                  <a:pt x="829" y="218"/>
                  <a:pt x="831" y="217"/>
                </a:cubicBezTo>
                <a:cubicBezTo>
                  <a:pt x="831" y="215"/>
                  <a:pt x="831" y="216"/>
                  <a:pt x="834" y="216"/>
                </a:cubicBezTo>
                <a:cubicBezTo>
                  <a:pt x="834" y="215"/>
                  <a:pt x="834" y="215"/>
                  <a:pt x="836" y="215"/>
                </a:cubicBezTo>
                <a:cubicBezTo>
                  <a:pt x="836" y="213"/>
                  <a:pt x="836" y="213"/>
                  <a:pt x="836" y="213"/>
                </a:cubicBezTo>
                <a:cubicBezTo>
                  <a:pt x="837" y="208"/>
                  <a:pt x="836" y="209"/>
                  <a:pt x="837" y="208"/>
                </a:cubicBezTo>
                <a:cubicBezTo>
                  <a:pt x="836" y="207"/>
                  <a:pt x="837" y="207"/>
                  <a:pt x="837" y="206"/>
                </a:cubicBezTo>
                <a:cubicBezTo>
                  <a:pt x="831" y="205"/>
                  <a:pt x="830" y="209"/>
                  <a:pt x="830" y="205"/>
                </a:cubicBezTo>
                <a:cubicBezTo>
                  <a:pt x="830" y="205"/>
                  <a:pt x="834" y="204"/>
                  <a:pt x="836" y="204"/>
                </a:cubicBezTo>
                <a:cubicBezTo>
                  <a:pt x="837" y="203"/>
                  <a:pt x="840" y="201"/>
                  <a:pt x="841" y="200"/>
                </a:cubicBezTo>
                <a:cubicBezTo>
                  <a:pt x="843" y="198"/>
                  <a:pt x="841" y="198"/>
                  <a:pt x="845" y="198"/>
                </a:cubicBezTo>
                <a:cubicBezTo>
                  <a:pt x="844" y="196"/>
                  <a:pt x="844" y="196"/>
                  <a:pt x="844" y="196"/>
                </a:cubicBezTo>
                <a:cubicBezTo>
                  <a:pt x="843" y="196"/>
                  <a:pt x="843" y="195"/>
                  <a:pt x="843" y="195"/>
                </a:cubicBezTo>
                <a:cubicBezTo>
                  <a:pt x="843" y="195"/>
                  <a:pt x="843" y="195"/>
                  <a:pt x="845" y="191"/>
                </a:cubicBezTo>
                <a:cubicBezTo>
                  <a:pt x="847" y="188"/>
                  <a:pt x="847" y="188"/>
                  <a:pt x="847" y="188"/>
                </a:cubicBezTo>
                <a:cubicBezTo>
                  <a:pt x="847" y="188"/>
                  <a:pt x="850" y="187"/>
                  <a:pt x="851" y="187"/>
                </a:cubicBezTo>
                <a:cubicBezTo>
                  <a:pt x="856" y="187"/>
                  <a:pt x="856" y="187"/>
                  <a:pt x="856" y="187"/>
                </a:cubicBezTo>
                <a:cubicBezTo>
                  <a:pt x="860" y="187"/>
                  <a:pt x="863" y="189"/>
                  <a:pt x="866" y="190"/>
                </a:cubicBezTo>
                <a:cubicBezTo>
                  <a:pt x="872" y="190"/>
                  <a:pt x="872" y="190"/>
                  <a:pt x="872" y="190"/>
                </a:cubicBezTo>
                <a:cubicBezTo>
                  <a:pt x="882" y="188"/>
                  <a:pt x="882" y="188"/>
                  <a:pt x="882" y="188"/>
                </a:cubicBezTo>
                <a:cubicBezTo>
                  <a:pt x="883" y="188"/>
                  <a:pt x="886" y="191"/>
                  <a:pt x="887" y="191"/>
                </a:cubicBezTo>
                <a:cubicBezTo>
                  <a:pt x="889" y="192"/>
                  <a:pt x="892" y="192"/>
                  <a:pt x="889" y="194"/>
                </a:cubicBezTo>
                <a:cubicBezTo>
                  <a:pt x="891" y="194"/>
                  <a:pt x="891" y="194"/>
                  <a:pt x="891" y="196"/>
                </a:cubicBezTo>
                <a:cubicBezTo>
                  <a:pt x="893" y="196"/>
                  <a:pt x="893" y="196"/>
                  <a:pt x="893" y="196"/>
                </a:cubicBezTo>
                <a:cubicBezTo>
                  <a:pt x="894" y="196"/>
                  <a:pt x="894" y="199"/>
                  <a:pt x="893" y="199"/>
                </a:cubicBezTo>
                <a:cubicBezTo>
                  <a:pt x="891" y="199"/>
                  <a:pt x="891" y="199"/>
                  <a:pt x="891" y="199"/>
                </a:cubicBezTo>
                <a:cubicBezTo>
                  <a:pt x="892" y="201"/>
                  <a:pt x="892" y="201"/>
                  <a:pt x="892" y="201"/>
                </a:cubicBezTo>
                <a:cubicBezTo>
                  <a:pt x="897" y="202"/>
                  <a:pt x="897" y="202"/>
                  <a:pt x="897" y="202"/>
                </a:cubicBezTo>
                <a:cubicBezTo>
                  <a:pt x="899" y="203"/>
                  <a:pt x="899" y="203"/>
                  <a:pt x="901" y="202"/>
                </a:cubicBezTo>
                <a:cubicBezTo>
                  <a:pt x="903" y="202"/>
                  <a:pt x="902" y="203"/>
                  <a:pt x="902" y="205"/>
                </a:cubicBezTo>
                <a:cubicBezTo>
                  <a:pt x="903" y="205"/>
                  <a:pt x="903" y="205"/>
                  <a:pt x="903" y="205"/>
                </a:cubicBezTo>
                <a:cubicBezTo>
                  <a:pt x="903" y="204"/>
                  <a:pt x="904" y="204"/>
                  <a:pt x="905" y="204"/>
                </a:cubicBezTo>
                <a:cubicBezTo>
                  <a:pt x="906" y="202"/>
                  <a:pt x="906" y="201"/>
                  <a:pt x="907" y="204"/>
                </a:cubicBezTo>
                <a:cubicBezTo>
                  <a:pt x="908" y="204"/>
                  <a:pt x="906" y="206"/>
                  <a:pt x="906" y="206"/>
                </a:cubicBezTo>
                <a:cubicBezTo>
                  <a:pt x="903" y="208"/>
                  <a:pt x="903" y="208"/>
                  <a:pt x="902" y="211"/>
                </a:cubicBezTo>
                <a:cubicBezTo>
                  <a:pt x="901" y="214"/>
                  <a:pt x="901" y="214"/>
                  <a:pt x="898" y="214"/>
                </a:cubicBezTo>
                <a:cubicBezTo>
                  <a:pt x="899" y="216"/>
                  <a:pt x="899" y="216"/>
                  <a:pt x="899" y="216"/>
                </a:cubicBezTo>
                <a:cubicBezTo>
                  <a:pt x="899" y="216"/>
                  <a:pt x="896" y="220"/>
                  <a:pt x="896" y="220"/>
                </a:cubicBezTo>
                <a:cubicBezTo>
                  <a:pt x="897" y="221"/>
                  <a:pt x="897" y="221"/>
                  <a:pt x="897" y="221"/>
                </a:cubicBezTo>
                <a:cubicBezTo>
                  <a:pt x="898" y="221"/>
                  <a:pt x="897" y="223"/>
                  <a:pt x="897" y="223"/>
                </a:cubicBezTo>
                <a:cubicBezTo>
                  <a:pt x="895" y="224"/>
                  <a:pt x="895" y="225"/>
                  <a:pt x="894" y="226"/>
                </a:cubicBezTo>
                <a:cubicBezTo>
                  <a:pt x="896" y="225"/>
                  <a:pt x="897" y="225"/>
                  <a:pt x="898" y="224"/>
                </a:cubicBezTo>
                <a:cubicBezTo>
                  <a:pt x="901" y="225"/>
                  <a:pt x="901" y="225"/>
                  <a:pt x="901" y="225"/>
                </a:cubicBezTo>
                <a:cubicBezTo>
                  <a:pt x="903" y="228"/>
                  <a:pt x="903" y="227"/>
                  <a:pt x="902" y="230"/>
                </a:cubicBezTo>
                <a:cubicBezTo>
                  <a:pt x="903" y="229"/>
                  <a:pt x="901" y="228"/>
                  <a:pt x="906" y="229"/>
                </a:cubicBezTo>
                <a:cubicBezTo>
                  <a:pt x="907" y="230"/>
                  <a:pt x="905" y="231"/>
                  <a:pt x="905" y="232"/>
                </a:cubicBezTo>
                <a:cubicBezTo>
                  <a:pt x="906" y="232"/>
                  <a:pt x="906" y="232"/>
                  <a:pt x="906" y="232"/>
                </a:cubicBezTo>
                <a:cubicBezTo>
                  <a:pt x="907" y="232"/>
                  <a:pt x="908" y="232"/>
                  <a:pt x="910" y="231"/>
                </a:cubicBezTo>
                <a:cubicBezTo>
                  <a:pt x="911" y="231"/>
                  <a:pt x="915" y="229"/>
                  <a:pt x="916" y="229"/>
                </a:cubicBezTo>
                <a:cubicBezTo>
                  <a:pt x="916" y="228"/>
                  <a:pt x="917" y="227"/>
                  <a:pt x="917" y="226"/>
                </a:cubicBezTo>
                <a:cubicBezTo>
                  <a:pt x="919" y="225"/>
                  <a:pt x="919" y="226"/>
                  <a:pt x="921" y="226"/>
                </a:cubicBezTo>
                <a:cubicBezTo>
                  <a:pt x="926" y="223"/>
                  <a:pt x="924" y="223"/>
                  <a:pt x="927" y="224"/>
                </a:cubicBezTo>
                <a:cubicBezTo>
                  <a:pt x="926" y="222"/>
                  <a:pt x="926" y="222"/>
                  <a:pt x="926" y="222"/>
                </a:cubicBezTo>
                <a:cubicBezTo>
                  <a:pt x="926" y="222"/>
                  <a:pt x="930" y="220"/>
                  <a:pt x="930" y="218"/>
                </a:cubicBezTo>
                <a:cubicBezTo>
                  <a:pt x="930" y="218"/>
                  <a:pt x="930" y="217"/>
                  <a:pt x="931" y="216"/>
                </a:cubicBezTo>
                <a:cubicBezTo>
                  <a:pt x="936" y="214"/>
                  <a:pt x="936" y="216"/>
                  <a:pt x="936" y="213"/>
                </a:cubicBezTo>
                <a:cubicBezTo>
                  <a:pt x="936" y="213"/>
                  <a:pt x="937" y="211"/>
                  <a:pt x="938" y="211"/>
                </a:cubicBezTo>
                <a:cubicBezTo>
                  <a:pt x="939" y="211"/>
                  <a:pt x="940" y="210"/>
                  <a:pt x="941" y="210"/>
                </a:cubicBezTo>
                <a:cubicBezTo>
                  <a:pt x="941" y="209"/>
                  <a:pt x="942" y="208"/>
                  <a:pt x="942" y="208"/>
                </a:cubicBezTo>
                <a:cubicBezTo>
                  <a:pt x="944" y="208"/>
                  <a:pt x="944" y="212"/>
                  <a:pt x="943" y="213"/>
                </a:cubicBezTo>
                <a:cubicBezTo>
                  <a:pt x="942" y="213"/>
                  <a:pt x="942" y="215"/>
                  <a:pt x="942" y="215"/>
                </a:cubicBezTo>
                <a:cubicBezTo>
                  <a:pt x="942" y="216"/>
                  <a:pt x="944" y="216"/>
                  <a:pt x="944" y="219"/>
                </a:cubicBezTo>
                <a:cubicBezTo>
                  <a:pt x="944" y="219"/>
                  <a:pt x="946" y="222"/>
                  <a:pt x="945" y="222"/>
                </a:cubicBezTo>
                <a:cubicBezTo>
                  <a:pt x="945" y="222"/>
                  <a:pt x="945" y="222"/>
                  <a:pt x="945" y="222"/>
                </a:cubicBezTo>
                <a:cubicBezTo>
                  <a:pt x="945" y="222"/>
                  <a:pt x="945" y="223"/>
                  <a:pt x="945" y="223"/>
                </a:cubicBezTo>
                <a:cubicBezTo>
                  <a:pt x="947" y="222"/>
                  <a:pt x="947" y="224"/>
                  <a:pt x="947" y="225"/>
                </a:cubicBezTo>
                <a:cubicBezTo>
                  <a:pt x="948" y="228"/>
                  <a:pt x="948" y="228"/>
                  <a:pt x="945" y="230"/>
                </a:cubicBezTo>
                <a:cubicBezTo>
                  <a:pt x="949" y="228"/>
                  <a:pt x="948" y="230"/>
                  <a:pt x="948" y="231"/>
                </a:cubicBezTo>
                <a:cubicBezTo>
                  <a:pt x="948" y="232"/>
                  <a:pt x="947" y="233"/>
                  <a:pt x="946" y="233"/>
                </a:cubicBezTo>
                <a:cubicBezTo>
                  <a:pt x="949" y="233"/>
                  <a:pt x="948" y="233"/>
                  <a:pt x="948" y="235"/>
                </a:cubicBezTo>
                <a:cubicBezTo>
                  <a:pt x="948" y="236"/>
                  <a:pt x="950" y="236"/>
                  <a:pt x="950" y="237"/>
                </a:cubicBezTo>
                <a:cubicBezTo>
                  <a:pt x="949" y="240"/>
                  <a:pt x="947" y="240"/>
                  <a:pt x="945" y="241"/>
                </a:cubicBezTo>
                <a:cubicBezTo>
                  <a:pt x="946" y="241"/>
                  <a:pt x="947" y="240"/>
                  <a:pt x="947" y="240"/>
                </a:cubicBezTo>
                <a:cubicBezTo>
                  <a:pt x="947" y="240"/>
                  <a:pt x="949" y="241"/>
                  <a:pt x="949" y="241"/>
                </a:cubicBezTo>
                <a:cubicBezTo>
                  <a:pt x="949" y="242"/>
                  <a:pt x="949" y="243"/>
                  <a:pt x="948" y="243"/>
                </a:cubicBezTo>
                <a:cubicBezTo>
                  <a:pt x="948" y="244"/>
                  <a:pt x="950" y="244"/>
                  <a:pt x="951" y="244"/>
                </a:cubicBezTo>
                <a:cubicBezTo>
                  <a:pt x="951" y="244"/>
                  <a:pt x="951" y="246"/>
                  <a:pt x="951" y="246"/>
                </a:cubicBezTo>
                <a:cubicBezTo>
                  <a:pt x="951" y="247"/>
                  <a:pt x="951" y="247"/>
                  <a:pt x="947" y="249"/>
                </a:cubicBezTo>
                <a:cubicBezTo>
                  <a:pt x="947" y="252"/>
                  <a:pt x="944" y="249"/>
                  <a:pt x="943" y="249"/>
                </a:cubicBezTo>
                <a:cubicBezTo>
                  <a:pt x="942" y="249"/>
                  <a:pt x="940" y="248"/>
                  <a:pt x="941" y="249"/>
                </a:cubicBezTo>
                <a:cubicBezTo>
                  <a:pt x="941" y="249"/>
                  <a:pt x="942" y="250"/>
                  <a:pt x="943" y="250"/>
                </a:cubicBezTo>
                <a:cubicBezTo>
                  <a:pt x="943" y="252"/>
                  <a:pt x="943" y="252"/>
                  <a:pt x="942" y="252"/>
                </a:cubicBezTo>
                <a:cubicBezTo>
                  <a:pt x="943" y="253"/>
                  <a:pt x="943" y="253"/>
                  <a:pt x="943" y="254"/>
                </a:cubicBezTo>
                <a:cubicBezTo>
                  <a:pt x="944" y="254"/>
                  <a:pt x="946" y="254"/>
                  <a:pt x="946" y="255"/>
                </a:cubicBezTo>
                <a:cubicBezTo>
                  <a:pt x="947" y="257"/>
                  <a:pt x="945" y="256"/>
                  <a:pt x="945" y="257"/>
                </a:cubicBezTo>
                <a:cubicBezTo>
                  <a:pt x="946" y="258"/>
                  <a:pt x="949" y="258"/>
                  <a:pt x="949" y="259"/>
                </a:cubicBezTo>
                <a:cubicBezTo>
                  <a:pt x="953" y="259"/>
                  <a:pt x="952" y="258"/>
                  <a:pt x="951" y="264"/>
                </a:cubicBezTo>
                <a:cubicBezTo>
                  <a:pt x="953" y="265"/>
                  <a:pt x="953" y="265"/>
                  <a:pt x="953" y="265"/>
                </a:cubicBezTo>
                <a:cubicBezTo>
                  <a:pt x="954" y="265"/>
                  <a:pt x="954" y="264"/>
                  <a:pt x="954" y="266"/>
                </a:cubicBezTo>
                <a:cubicBezTo>
                  <a:pt x="955" y="266"/>
                  <a:pt x="956" y="265"/>
                  <a:pt x="956" y="265"/>
                </a:cubicBezTo>
                <a:cubicBezTo>
                  <a:pt x="957" y="265"/>
                  <a:pt x="957" y="266"/>
                  <a:pt x="956" y="267"/>
                </a:cubicBezTo>
                <a:cubicBezTo>
                  <a:pt x="958" y="267"/>
                  <a:pt x="958" y="267"/>
                  <a:pt x="958" y="267"/>
                </a:cubicBezTo>
                <a:cubicBezTo>
                  <a:pt x="959" y="266"/>
                  <a:pt x="960" y="264"/>
                  <a:pt x="961" y="266"/>
                </a:cubicBezTo>
                <a:cubicBezTo>
                  <a:pt x="962" y="268"/>
                  <a:pt x="960" y="268"/>
                  <a:pt x="960" y="269"/>
                </a:cubicBezTo>
                <a:cubicBezTo>
                  <a:pt x="961" y="269"/>
                  <a:pt x="964" y="270"/>
                  <a:pt x="965" y="270"/>
                </a:cubicBezTo>
                <a:cubicBezTo>
                  <a:pt x="967" y="267"/>
                  <a:pt x="969" y="267"/>
                  <a:pt x="969" y="270"/>
                </a:cubicBezTo>
                <a:cubicBezTo>
                  <a:pt x="969" y="271"/>
                  <a:pt x="970" y="271"/>
                  <a:pt x="970" y="271"/>
                </a:cubicBezTo>
                <a:cubicBezTo>
                  <a:pt x="971" y="271"/>
                  <a:pt x="971" y="270"/>
                  <a:pt x="972" y="273"/>
                </a:cubicBezTo>
                <a:cubicBezTo>
                  <a:pt x="973" y="273"/>
                  <a:pt x="969" y="275"/>
                  <a:pt x="966" y="275"/>
                </a:cubicBezTo>
                <a:cubicBezTo>
                  <a:pt x="963" y="274"/>
                  <a:pt x="964" y="275"/>
                  <a:pt x="963" y="276"/>
                </a:cubicBezTo>
                <a:cubicBezTo>
                  <a:pt x="962" y="277"/>
                  <a:pt x="961" y="277"/>
                  <a:pt x="960" y="277"/>
                </a:cubicBezTo>
                <a:cubicBezTo>
                  <a:pt x="959" y="277"/>
                  <a:pt x="954" y="279"/>
                  <a:pt x="953" y="280"/>
                </a:cubicBezTo>
                <a:cubicBezTo>
                  <a:pt x="953" y="280"/>
                  <a:pt x="952" y="281"/>
                  <a:pt x="950" y="281"/>
                </a:cubicBezTo>
                <a:cubicBezTo>
                  <a:pt x="946" y="280"/>
                  <a:pt x="947" y="281"/>
                  <a:pt x="944" y="283"/>
                </a:cubicBezTo>
                <a:cubicBezTo>
                  <a:pt x="944" y="283"/>
                  <a:pt x="944" y="284"/>
                  <a:pt x="944" y="284"/>
                </a:cubicBezTo>
                <a:cubicBezTo>
                  <a:pt x="945" y="283"/>
                  <a:pt x="945" y="283"/>
                  <a:pt x="946" y="283"/>
                </a:cubicBezTo>
                <a:cubicBezTo>
                  <a:pt x="947" y="283"/>
                  <a:pt x="950" y="283"/>
                  <a:pt x="950" y="283"/>
                </a:cubicBezTo>
                <a:cubicBezTo>
                  <a:pt x="950" y="282"/>
                  <a:pt x="951" y="281"/>
                  <a:pt x="951" y="281"/>
                </a:cubicBezTo>
                <a:cubicBezTo>
                  <a:pt x="953" y="281"/>
                  <a:pt x="954" y="280"/>
                  <a:pt x="955" y="279"/>
                </a:cubicBezTo>
                <a:cubicBezTo>
                  <a:pt x="959" y="278"/>
                  <a:pt x="962" y="278"/>
                  <a:pt x="964" y="277"/>
                </a:cubicBezTo>
                <a:cubicBezTo>
                  <a:pt x="965" y="276"/>
                  <a:pt x="966" y="276"/>
                  <a:pt x="968" y="275"/>
                </a:cubicBezTo>
                <a:cubicBezTo>
                  <a:pt x="970" y="275"/>
                  <a:pt x="970" y="276"/>
                  <a:pt x="970" y="276"/>
                </a:cubicBezTo>
                <a:cubicBezTo>
                  <a:pt x="970" y="276"/>
                  <a:pt x="971" y="279"/>
                  <a:pt x="971" y="279"/>
                </a:cubicBezTo>
                <a:cubicBezTo>
                  <a:pt x="971" y="281"/>
                  <a:pt x="969" y="282"/>
                  <a:pt x="967" y="283"/>
                </a:cubicBezTo>
                <a:cubicBezTo>
                  <a:pt x="968" y="283"/>
                  <a:pt x="968" y="283"/>
                  <a:pt x="969" y="284"/>
                </a:cubicBezTo>
                <a:cubicBezTo>
                  <a:pt x="969" y="284"/>
                  <a:pt x="970" y="283"/>
                  <a:pt x="971" y="282"/>
                </a:cubicBezTo>
                <a:cubicBezTo>
                  <a:pt x="971" y="281"/>
                  <a:pt x="972" y="281"/>
                  <a:pt x="972" y="281"/>
                </a:cubicBezTo>
                <a:cubicBezTo>
                  <a:pt x="976" y="281"/>
                  <a:pt x="976" y="280"/>
                  <a:pt x="975" y="282"/>
                </a:cubicBezTo>
                <a:cubicBezTo>
                  <a:pt x="979" y="282"/>
                  <a:pt x="979" y="282"/>
                  <a:pt x="979" y="284"/>
                </a:cubicBezTo>
                <a:cubicBezTo>
                  <a:pt x="980" y="285"/>
                  <a:pt x="980" y="287"/>
                  <a:pt x="980" y="288"/>
                </a:cubicBezTo>
                <a:cubicBezTo>
                  <a:pt x="980" y="288"/>
                  <a:pt x="978" y="289"/>
                  <a:pt x="977" y="289"/>
                </a:cubicBezTo>
                <a:cubicBezTo>
                  <a:pt x="979" y="290"/>
                  <a:pt x="979" y="290"/>
                  <a:pt x="979" y="290"/>
                </a:cubicBezTo>
                <a:cubicBezTo>
                  <a:pt x="979" y="291"/>
                  <a:pt x="976" y="292"/>
                  <a:pt x="975" y="292"/>
                </a:cubicBezTo>
                <a:cubicBezTo>
                  <a:pt x="974" y="292"/>
                  <a:pt x="976" y="293"/>
                  <a:pt x="976" y="293"/>
                </a:cubicBezTo>
                <a:cubicBezTo>
                  <a:pt x="977" y="295"/>
                  <a:pt x="977" y="295"/>
                  <a:pt x="975" y="295"/>
                </a:cubicBezTo>
                <a:cubicBezTo>
                  <a:pt x="976" y="296"/>
                  <a:pt x="976" y="296"/>
                  <a:pt x="976" y="296"/>
                </a:cubicBezTo>
                <a:cubicBezTo>
                  <a:pt x="976" y="297"/>
                  <a:pt x="976" y="298"/>
                  <a:pt x="976" y="299"/>
                </a:cubicBezTo>
                <a:cubicBezTo>
                  <a:pt x="975" y="300"/>
                  <a:pt x="968" y="302"/>
                  <a:pt x="965" y="304"/>
                </a:cubicBezTo>
                <a:cubicBezTo>
                  <a:pt x="961" y="307"/>
                  <a:pt x="961" y="307"/>
                  <a:pt x="961" y="307"/>
                </a:cubicBezTo>
                <a:cubicBezTo>
                  <a:pt x="961" y="307"/>
                  <a:pt x="955" y="306"/>
                  <a:pt x="953" y="307"/>
                </a:cubicBezTo>
                <a:cubicBezTo>
                  <a:pt x="952" y="310"/>
                  <a:pt x="947" y="308"/>
                  <a:pt x="947" y="309"/>
                </a:cubicBezTo>
                <a:cubicBezTo>
                  <a:pt x="944" y="312"/>
                  <a:pt x="943" y="311"/>
                  <a:pt x="942" y="312"/>
                </a:cubicBezTo>
                <a:cubicBezTo>
                  <a:pt x="941" y="313"/>
                  <a:pt x="941" y="314"/>
                  <a:pt x="940" y="314"/>
                </a:cubicBezTo>
                <a:cubicBezTo>
                  <a:pt x="938" y="315"/>
                  <a:pt x="935" y="318"/>
                  <a:pt x="934" y="317"/>
                </a:cubicBezTo>
                <a:cubicBezTo>
                  <a:pt x="932" y="318"/>
                  <a:pt x="927" y="320"/>
                  <a:pt x="925" y="320"/>
                </a:cubicBezTo>
                <a:cubicBezTo>
                  <a:pt x="920" y="320"/>
                  <a:pt x="921" y="320"/>
                  <a:pt x="915" y="321"/>
                </a:cubicBezTo>
                <a:cubicBezTo>
                  <a:pt x="914" y="322"/>
                  <a:pt x="914" y="320"/>
                  <a:pt x="912" y="320"/>
                </a:cubicBezTo>
                <a:cubicBezTo>
                  <a:pt x="905" y="319"/>
                  <a:pt x="905" y="319"/>
                  <a:pt x="905" y="319"/>
                </a:cubicBezTo>
                <a:cubicBezTo>
                  <a:pt x="902" y="319"/>
                  <a:pt x="902" y="320"/>
                  <a:pt x="900" y="320"/>
                </a:cubicBezTo>
                <a:cubicBezTo>
                  <a:pt x="899" y="320"/>
                  <a:pt x="899" y="319"/>
                  <a:pt x="893" y="319"/>
                </a:cubicBezTo>
                <a:cubicBezTo>
                  <a:pt x="887" y="319"/>
                  <a:pt x="884" y="319"/>
                  <a:pt x="883" y="319"/>
                </a:cubicBezTo>
                <a:cubicBezTo>
                  <a:pt x="878" y="319"/>
                  <a:pt x="878" y="319"/>
                  <a:pt x="878" y="319"/>
                </a:cubicBezTo>
                <a:cubicBezTo>
                  <a:pt x="876" y="319"/>
                  <a:pt x="876" y="320"/>
                  <a:pt x="874" y="320"/>
                </a:cubicBezTo>
                <a:cubicBezTo>
                  <a:pt x="871" y="320"/>
                  <a:pt x="874" y="319"/>
                  <a:pt x="868" y="323"/>
                </a:cubicBezTo>
                <a:cubicBezTo>
                  <a:pt x="864" y="325"/>
                  <a:pt x="864" y="325"/>
                  <a:pt x="864" y="325"/>
                </a:cubicBezTo>
                <a:cubicBezTo>
                  <a:pt x="861" y="328"/>
                  <a:pt x="861" y="328"/>
                  <a:pt x="861" y="328"/>
                </a:cubicBezTo>
                <a:cubicBezTo>
                  <a:pt x="861" y="329"/>
                  <a:pt x="860" y="330"/>
                  <a:pt x="859" y="330"/>
                </a:cubicBezTo>
                <a:cubicBezTo>
                  <a:pt x="859" y="330"/>
                  <a:pt x="856" y="329"/>
                  <a:pt x="855" y="329"/>
                </a:cubicBezTo>
                <a:cubicBezTo>
                  <a:pt x="854" y="330"/>
                  <a:pt x="846" y="335"/>
                  <a:pt x="845" y="335"/>
                </a:cubicBezTo>
                <a:cubicBezTo>
                  <a:pt x="843" y="336"/>
                  <a:pt x="841" y="337"/>
                  <a:pt x="840" y="337"/>
                </a:cubicBezTo>
                <a:cubicBezTo>
                  <a:pt x="840" y="338"/>
                  <a:pt x="837" y="341"/>
                  <a:pt x="837" y="341"/>
                </a:cubicBezTo>
                <a:cubicBezTo>
                  <a:pt x="836" y="342"/>
                  <a:pt x="835" y="342"/>
                  <a:pt x="834" y="342"/>
                </a:cubicBezTo>
                <a:cubicBezTo>
                  <a:pt x="834" y="342"/>
                  <a:pt x="834" y="343"/>
                  <a:pt x="834" y="344"/>
                </a:cubicBezTo>
                <a:cubicBezTo>
                  <a:pt x="827" y="350"/>
                  <a:pt x="827" y="350"/>
                  <a:pt x="827" y="350"/>
                </a:cubicBezTo>
                <a:cubicBezTo>
                  <a:pt x="823" y="351"/>
                  <a:pt x="823" y="351"/>
                  <a:pt x="823" y="351"/>
                </a:cubicBezTo>
                <a:cubicBezTo>
                  <a:pt x="821" y="353"/>
                  <a:pt x="821" y="353"/>
                  <a:pt x="821" y="353"/>
                </a:cubicBezTo>
                <a:cubicBezTo>
                  <a:pt x="818" y="355"/>
                  <a:pt x="818" y="355"/>
                  <a:pt x="818" y="355"/>
                </a:cubicBezTo>
                <a:cubicBezTo>
                  <a:pt x="817" y="355"/>
                  <a:pt x="817" y="355"/>
                  <a:pt x="816" y="356"/>
                </a:cubicBezTo>
                <a:cubicBezTo>
                  <a:pt x="822" y="356"/>
                  <a:pt x="818" y="356"/>
                  <a:pt x="822" y="354"/>
                </a:cubicBezTo>
                <a:cubicBezTo>
                  <a:pt x="827" y="351"/>
                  <a:pt x="827" y="351"/>
                  <a:pt x="827" y="351"/>
                </a:cubicBezTo>
                <a:cubicBezTo>
                  <a:pt x="830" y="348"/>
                  <a:pt x="830" y="348"/>
                  <a:pt x="830" y="348"/>
                </a:cubicBezTo>
                <a:cubicBezTo>
                  <a:pt x="837" y="343"/>
                  <a:pt x="837" y="343"/>
                  <a:pt x="837" y="343"/>
                </a:cubicBezTo>
                <a:cubicBezTo>
                  <a:pt x="841" y="341"/>
                  <a:pt x="841" y="341"/>
                  <a:pt x="841" y="341"/>
                </a:cubicBezTo>
                <a:cubicBezTo>
                  <a:pt x="846" y="338"/>
                  <a:pt x="846" y="338"/>
                  <a:pt x="846" y="338"/>
                </a:cubicBezTo>
                <a:cubicBezTo>
                  <a:pt x="865" y="332"/>
                  <a:pt x="865" y="332"/>
                  <a:pt x="865" y="332"/>
                </a:cubicBezTo>
                <a:cubicBezTo>
                  <a:pt x="865" y="332"/>
                  <a:pt x="870" y="330"/>
                  <a:pt x="870" y="330"/>
                </a:cubicBezTo>
                <a:cubicBezTo>
                  <a:pt x="871" y="330"/>
                  <a:pt x="875" y="330"/>
                  <a:pt x="875" y="330"/>
                </a:cubicBezTo>
                <a:cubicBezTo>
                  <a:pt x="881" y="330"/>
                  <a:pt x="881" y="330"/>
                  <a:pt x="881" y="330"/>
                </a:cubicBezTo>
                <a:cubicBezTo>
                  <a:pt x="884" y="332"/>
                  <a:pt x="884" y="332"/>
                  <a:pt x="884" y="332"/>
                </a:cubicBezTo>
                <a:cubicBezTo>
                  <a:pt x="885" y="332"/>
                  <a:pt x="887" y="334"/>
                  <a:pt x="887" y="334"/>
                </a:cubicBezTo>
                <a:cubicBezTo>
                  <a:pt x="887" y="335"/>
                  <a:pt x="887" y="336"/>
                  <a:pt x="885" y="336"/>
                </a:cubicBezTo>
                <a:cubicBezTo>
                  <a:pt x="886" y="337"/>
                  <a:pt x="886" y="337"/>
                  <a:pt x="885" y="338"/>
                </a:cubicBezTo>
                <a:cubicBezTo>
                  <a:pt x="885" y="338"/>
                  <a:pt x="885" y="339"/>
                  <a:pt x="884" y="340"/>
                </a:cubicBezTo>
                <a:cubicBezTo>
                  <a:pt x="884" y="340"/>
                  <a:pt x="881" y="340"/>
                  <a:pt x="881" y="340"/>
                </a:cubicBezTo>
                <a:cubicBezTo>
                  <a:pt x="878" y="343"/>
                  <a:pt x="878" y="343"/>
                  <a:pt x="878" y="343"/>
                </a:cubicBezTo>
                <a:cubicBezTo>
                  <a:pt x="878" y="343"/>
                  <a:pt x="874" y="344"/>
                  <a:pt x="874" y="344"/>
                </a:cubicBezTo>
                <a:cubicBezTo>
                  <a:pt x="873" y="344"/>
                  <a:pt x="871" y="343"/>
                  <a:pt x="870" y="343"/>
                </a:cubicBezTo>
                <a:cubicBezTo>
                  <a:pt x="868" y="342"/>
                  <a:pt x="868" y="342"/>
                  <a:pt x="868" y="342"/>
                </a:cubicBezTo>
                <a:cubicBezTo>
                  <a:pt x="865" y="344"/>
                  <a:pt x="865" y="344"/>
                  <a:pt x="865" y="344"/>
                </a:cubicBezTo>
                <a:cubicBezTo>
                  <a:pt x="866" y="343"/>
                  <a:pt x="866" y="344"/>
                  <a:pt x="867" y="345"/>
                </a:cubicBezTo>
                <a:cubicBezTo>
                  <a:pt x="868" y="346"/>
                  <a:pt x="870" y="345"/>
                  <a:pt x="869" y="348"/>
                </a:cubicBezTo>
                <a:cubicBezTo>
                  <a:pt x="871" y="348"/>
                  <a:pt x="871" y="348"/>
                  <a:pt x="871" y="348"/>
                </a:cubicBezTo>
                <a:cubicBezTo>
                  <a:pt x="872" y="347"/>
                  <a:pt x="873" y="345"/>
                  <a:pt x="874" y="345"/>
                </a:cubicBezTo>
                <a:cubicBezTo>
                  <a:pt x="875" y="345"/>
                  <a:pt x="877" y="346"/>
                  <a:pt x="877" y="346"/>
                </a:cubicBezTo>
                <a:cubicBezTo>
                  <a:pt x="879" y="349"/>
                  <a:pt x="877" y="347"/>
                  <a:pt x="876" y="349"/>
                </a:cubicBezTo>
                <a:cubicBezTo>
                  <a:pt x="873" y="353"/>
                  <a:pt x="873" y="352"/>
                  <a:pt x="870" y="354"/>
                </a:cubicBezTo>
                <a:cubicBezTo>
                  <a:pt x="871" y="354"/>
                  <a:pt x="872" y="354"/>
                  <a:pt x="873" y="354"/>
                </a:cubicBezTo>
                <a:cubicBezTo>
                  <a:pt x="875" y="354"/>
                  <a:pt x="872" y="355"/>
                  <a:pt x="872" y="357"/>
                </a:cubicBezTo>
                <a:cubicBezTo>
                  <a:pt x="872" y="357"/>
                  <a:pt x="872" y="358"/>
                  <a:pt x="873" y="359"/>
                </a:cubicBezTo>
                <a:cubicBezTo>
                  <a:pt x="875" y="360"/>
                  <a:pt x="874" y="362"/>
                  <a:pt x="873" y="364"/>
                </a:cubicBezTo>
                <a:cubicBezTo>
                  <a:pt x="876" y="365"/>
                  <a:pt x="874" y="365"/>
                  <a:pt x="878" y="365"/>
                </a:cubicBezTo>
                <a:cubicBezTo>
                  <a:pt x="879" y="365"/>
                  <a:pt x="879" y="365"/>
                  <a:pt x="878" y="365"/>
                </a:cubicBezTo>
                <a:cubicBezTo>
                  <a:pt x="877" y="367"/>
                  <a:pt x="879" y="367"/>
                  <a:pt x="879" y="368"/>
                </a:cubicBezTo>
                <a:cubicBezTo>
                  <a:pt x="879" y="368"/>
                  <a:pt x="879" y="368"/>
                  <a:pt x="879" y="368"/>
                </a:cubicBezTo>
                <a:cubicBezTo>
                  <a:pt x="880" y="368"/>
                  <a:pt x="882" y="368"/>
                  <a:pt x="882" y="368"/>
                </a:cubicBezTo>
                <a:cubicBezTo>
                  <a:pt x="882" y="368"/>
                  <a:pt x="882" y="369"/>
                  <a:pt x="885" y="368"/>
                </a:cubicBezTo>
                <a:cubicBezTo>
                  <a:pt x="887" y="367"/>
                  <a:pt x="887" y="369"/>
                  <a:pt x="887" y="369"/>
                </a:cubicBezTo>
                <a:cubicBezTo>
                  <a:pt x="888" y="369"/>
                  <a:pt x="889" y="368"/>
                  <a:pt x="889" y="370"/>
                </a:cubicBezTo>
                <a:cubicBezTo>
                  <a:pt x="892" y="368"/>
                  <a:pt x="892" y="369"/>
                  <a:pt x="895" y="367"/>
                </a:cubicBezTo>
                <a:cubicBezTo>
                  <a:pt x="896" y="367"/>
                  <a:pt x="895" y="370"/>
                  <a:pt x="896" y="370"/>
                </a:cubicBezTo>
                <a:cubicBezTo>
                  <a:pt x="898" y="370"/>
                  <a:pt x="898" y="370"/>
                  <a:pt x="898" y="370"/>
                </a:cubicBezTo>
                <a:cubicBezTo>
                  <a:pt x="898" y="366"/>
                  <a:pt x="898" y="366"/>
                  <a:pt x="898" y="366"/>
                </a:cubicBezTo>
                <a:cubicBezTo>
                  <a:pt x="899" y="365"/>
                  <a:pt x="900" y="365"/>
                  <a:pt x="900" y="365"/>
                </a:cubicBezTo>
                <a:cubicBezTo>
                  <a:pt x="901" y="364"/>
                  <a:pt x="904" y="360"/>
                  <a:pt x="904" y="360"/>
                </a:cubicBezTo>
                <a:cubicBezTo>
                  <a:pt x="909" y="357"/>
                  <a:pt x="909" y="357"/>
                  <a:pt x="909" y="357"/>
                </a:cubicBezTo>
                <a:cubicBezTo>
                  <a:pt x="909" y="357"/>
                  <a:pt x="911" y="355"/>
                  <a:pt x="912" y="355"/>
                </a:cubicBezTo>
                <a:cubicBezTo>
                  <a:pt x="913" y="356"/>
                  <a:pt x="913" y="356"/>
                  <a:pt x="913" y="356"/>
                </a:cubicBezTo>
                <a:cubicBezTo>
                  <a:pt x="913" y="358"/>
                  <a:pt x="911" y="361"/>
                  <a:pt x="910" y="362"/>
                </a:cubicBezTo>
                <a:cubicBezTo>
                  <a:pt x="911" y="364"/>
                  <a:pt x="912" y="362"/>
                  <a:pt x="913" y="364"/>
                </a:cubicBezTo>
                <a:cubicBezTo>
                  <a:pt x="914" y="364"/>
                  <a:pt x="915" y="365"/>
                  <a:pt x="915" y="366"/>
                </a:cubicBezTo>
                <a:cubicBezTo>
                  <a:pt x="915" y="367"/>
                  <a:pt x="911" y="369"/>
                  <a:pt x="911" y="369"/>
                </a:cubicBezTo>
                <a:cubicBezTo>
                  <a:pt x="910" y="369"/>
                  <a:pt x="910" y="370"/>
                  <a:pt x="907" y="371"/>
                </a:cubicBezTo>
                <a:cubicBezTo>
                  <a:pt x="906" y="372"/>
                  <a:pt x="906" y="372"/>
                  <a:pt x="905" y="372"/>
                </a:cubicBezTo>
                <a:cubicBezTo>
                  <a:pt x="902" y="372"/>
                  <a:pt x="905" y="369"/>
                  <a:pt x="905" y="369"/>
                </a:cubicBezTo>
                <a:cubicBezTo>
                  <a:pt x="906" y="367"/>
                  <a:pt x="906" y="367"/>
                  <a:pt x="906" y="367"/>
                </a:cubicBezTo>
                <a:cubicBezTo>
                  <a:pt x="904" y="367"/>
                  <a:pt x="904" y="367"/>
                  <a:pt x="904" y="367"/>
                </a:cubicBezTo>
                <a:cubicBezTo>
                  <a:pt x="904" y="367"/>
                  <a:pt x="903" y="368"/>
                  <a:pt x="903" y="368"/>
                </a:cubicBezTo>
                <a:cubicBezTo>
                  <a:pt x="903" y="369"/>
                  <a:pt x="905" y="373"/>
                  <a:pt x="900" y="372"/>
                </a:cubicBezTo>
                <a:cubicBezTo>
                  <a:pt x="900" y="373"/>
                  <a:pt x="900" y="373"/>
                  <a:pt x="899" y="374"/>
                </a:cubicBezTo>
                <a:cubicBezTo>
                  <a:pt x="901" y="374"/>
                  <a:pt x="901" y="374"/>
                  <a:pt x="901" y="374"/>
                </a:cubicBezTo>
                <a:cubicBezTo>
                  <a:pt x="903" y="374"/>
                  <a:pt x="900" y="376"/>
                  <a:pt x="900" y="376"/>
                </a:cubicBezTo>
                <a:cubicBezTo>
                  <a:pt x="892" y="377"/>
                  <a:pt x="894" y="377"/>
                  <a:pt x="886" y="379"/>
                </a:cubicBezTo>
                <a:cubicBezTo>
                  <a:pt x="880" y="382"/>
                  <a:pt x="880" y="382"/>
                  <a:pt x="880" y="382"/>
                </a:cubicBezTo>
                <a:cubicBezTo>
                  <a:pt x="875" y="383"/>
                  <a:pt x="876" y="383"/>
                  <a:pt x="876" y="382"/>
                </a:cubicBezTo>
                <a:cubicBezTo>
                  <a:pt x="875" y="384"/>
                  <a:pt x="875" y="385"/>
                  <a:pt x="873" y="384"/>
                </a:cubicBezTo>
                <a:cubicBezTo>
                  <a:pt x="872" y="384"/>
                  <a:pt x="871" y="384"/>
                  <a:pt x="871" y="383"/>
                </a:cubicBezTo>
                <a:cubicBezTo>
                  <a:pt x="871" y="383"/>
                  <a:pt x="870" y="383"/>
                  <a:pt x="870" y="383"/>
                </a:cubicBezTo>
                <a:cubicBezTo>
                  <a:pt x="871" y="385"/>
                  <a:pt x="870" y="385"/>
                  <a:pt x="868" y="384"/>
                </a:cubicBezTo>
                <a:cubicBezTo>
                  <a:pt x="868" y="385"/>
                  <a:pt x="868" y="385"/>
                  <a:pt x="868" y="385"/>
                </a:cubicBezTo>
                <a:cubicBezTo>
                  <a:pt x="868" y="386"/>
                  <a:pt x="866" y="387"/>
                  <a:pt x="865" y="387"/>
                </a:cubicBezTo>
                <a:cubicBezTo>
                  <a:pt x="861" y="390"/>
                  <a:pt x="861" y="390"/>
                  <a:pt x="861" y="390"/>
                </a:cubicBezTo>
                <a:cubicBezTo>
                  <a:pt x="861" y="392"/>
                  <a:pt x="858" y="393"/>
                  <a:pt x="857" y="393"/>
                </a:cubicBezTo>
                <a:cubicBezTo>
                  <a:pt x="856" y="393"/>
                  <a:pt x="856" y="393"/>
                  <a:pt x="856" y="393"/>
                </a:cubicBezTo>
                <a:cubicBezTo>
                  <a:pt x="855" y="395"/>
                  <a:pt x="856" y="394"/>
                  <a:pt x="853" y="395"/>
                </a:cubicBezTo>
                <a:cubicBezTo>
                  <a:pt x="852" y="396"/>
                  <a:pt x="852" y="395"/>
                  <a:pt x="851" y="394"/>
                </a:cubicBezTo>
                <a:cubicBezTo>
                  <a:pt x="850" y="394"/>
                  <a:pt x="850" y="395"/>
                  <a:pt x="849" y="392"/>
                </a:cubicBezTo>
                <a:cubicBezTo>
                  <a:pt x="849" y="392"/>
                  <a:pt x="849" y="392"/>
                  <a:pt x="848" y="391"/>
                </a:cubicBezTo>
                <a:cubicBezTo>
                  <a:pt x="847" y="390"/>
                  <a:pt x="849" y="387"/>
                  <a:pt x="849" y="386"/>
                </a:cubicBezTo>
                <a:cubicBezTo>
                  <a:pt x="849" y="386"/>
                  <a:pt x="849" y="385"/>
                  <a:pt x="850" y="384"/>
                </a:cubicBezTo>
                <a:cubicBezTo>
                  <a:pt x="859" y="379"/>
                  <a:pt x="859" y="379"/>
                  <a:pt x="859" y="379"/>
                </a:cubicBezTo>
                <a:cubicBezTo>
                  <a:pt x="864" y="376"/>
                  <a:pt x="864" y="376"/>
                  <a:pt x="864" y="376"/>
                </a:cubicBezTo>
                <a:cubicBezTo>
                  <a:pt x="865" y="376"/>
                  <a:pt x="867" y="376"/>
                  <a:pt x="868" y="375"/>
                </a:cubicBezTo>
                <a:cubicBezTo>
                  <a:pt x="869" y="375"/>
                  <a:pt x="869" y="375"/>
                  <a:pt x="870" y="376"/>
                </a:cubicBezTo>
                <a:cubicBezTo>
                  <a:pt x="870" y="376"/>
                  <a:pt x="871" y="376"/>
                  <a:pt x="871" y="376"/>
                </a:cubicBezTo>
                <a:cubicBezTo>
                  <a:pt x="871" y="375"/>
                  <a:pt x="871" y="375"/>
                  <a:pt x="872" y="375"/>
                </a:cubicBezTo>
                <a:cubicBezTo>
                  <a:pt x="875" y="375"/>
                  <a:pt x="874" y="375"/>
                  <a:pt x="877" y="374"/>
                </a:cubicBezTo>
                <a:cubicBezTo>
                  <a:pt x="872" y="373"/>
                  <a:pt x="872" y="373"/>
                  <a:pt x="872" y="373"/>
                </a:cubicBezTo>
                <a:cubicBezTo>
                  <a:pt x="870" y="374"/>
                  <a:pt x="870" y="374"/>
                  <a:pt x="870" y="374"/>
                </a:cubicBezTo>
                <a:cubicBezTo>
                  <a:pt x="868" y="374"/>
                  <a:pt x="868" y="374"/>
                  <a:pt x="868" y="374"/>
                </a:cubicBezTo>
                <a:cubicBezTo>
                  <a:pt x="867" y="374"/>
                  <a:pt x="867" y="375"/>
                  <a:pt x="866" y="374"/>
                </a:cubicBezTo>
                <a:cubicBezTo>
                  <a:pt x="866" y="374"/>
                  <a:pt x="865" y="374"/>
                  <a:pt x="866" y="373"/>
                </a:cubicBezTo>
                <a:cubicBezTo>
                  <a:pt x="868" y="371"/>
                  <a:pt x="867" y="371"/>
                  <a:pt x="870" y="370"/>
                </a:cubicBezTo>
                <a:cubicBezTo>
                  <a:pt x="870" y="369"/>
                  <a:pt x="870" y="369"/>
                  <a:pt x="870" y="369"/>
                </a:cubicBezTo>
                <a:cubicBezTo>
                  <a:pt x="869" y="370"/>
                  <a:pt x="869" y="370"/>
                  <a:pt x="868" y="370"/>
                </a:cubicBezTo>
                <a:cubicBezTo>
                  <a:pt x="868" y="371"/>
                  <a:pt x="866" y="371"/>
                  <a:pt x="865" y="372"/>
                </a:cubicBezTo>
                <a:cubicBezTo>
                  <a:pt x="864" y="372"/>
                  <a:pt x="863" y="373"/>
                  <a:pt x="863" y="373"/>
                </a:cubicBezTo>
                <a:cubicBezTo>
                  <a:pt x="862" y="374"/>
                  <a:pt x="856" y="376"/>
                  <a:pt x="856" y="376"/>
                </a:cubicBezTo>
                <a:cubicBezTo>
                  <a:pt x="855" y="375"/>
                  <a:pt x="854" y="375"/>
                  <a:pt x="855" y="374"/>
                </a:cubicBezTo>
                <a:cubicBezTo>
                  <a:pt x="852" y="377"/>
                  <a:pt x="855" y="377"/>
                  <a:pt x="849" y="377"/>
                </a:cubicBezTo>
                <a:cubicBezTo>
                  <a:pt x="847" y="377"/>
                  <a:pt x="847" y="377"/>
                  <a:pt x="846" y="377"/>
                </a:cubicBezTo>
                <a:cubicBezTo>
                  <a:pt x="846" y="379"/>
                  <a:pt x="846" y="379"/>
                  <a:pt x="847" y="380"/>
                </a:cubicBezTo>
                <a:cubicBezTo>
                  <a:pt x="847" y="381"/>
                  <a:pt x="846" y="382"/>
                  <a:pt x="845" y="382"/>
                </a:cubicBezTo>
                <a:cubicBezTo>
                  <a:pt x="844" y="381"/>
                  <a:pt x="844" y="381"/>
                  <a:pt x="843" y="381"/>
                </a:cubicBezTo>
                <a:cubicBezTo>
                  <a:pt x="842" y="382"/>
                  <a:pt x="842" y="382"/>
                  <a:pt x="842" y="382"/>
                </a:cubicBezTo>
                <a:cubicBezTo>
                  <a:pt x="838" y="383"/>
                  <a:pt x="838" y="383"/>
                  <a:pt x="838" y="383"/>
                </a:cubicBezTo>
                <a:cubicBezTo>
                  <a:pt x="835" y="383"/>
                  <a:pt x="837" y="382"/>
                  <a:pt x="834" y="384"/>
                </a:cubicBezTo>
                <a:cubicBezTo>
                  <a:pt x="833" y="385"/>
                  <a:pt x="832" y="383"/>
                  <a:pt x="829" y="384"/>
                </a:cubicBezTo>
                <a:cubicBezTo>
                  <a:pt x="827" y="385"/>
                  <a:pt x="826" y="387"/>
                  <a:pt x="827" y="384"/>
                </a:cubicBezTo>
                <a:cubicBezTo>
                  <a:pt x="826" y="384"/>
                  <a:pt x="826" y="384"/>
                  <a:pt x="826" y="384"/>
                </a:cubicBezTo>
                <a:cubicBezTo>
                  <a:pt x="824" y="386"/>
                  <a:pt x="824" y="386"/>
                  <a:pt x="824" y="386"/>
                </a:cubicBezTo>
                <a:cubicBezTo>
                  <a:pt x="821" y="388"/>
                  <a:pt x="821" y="388"/>
                  <a:pt x="821" y="388"/>
                </a:cubicBezTo>
                <a:cubicBezTo>
                  <a:pt x="821" y="390"/>
                  <a:pt x="821" y="390"/>
                  <a:pt x="821" y="390"/>
                </a:cubicBezTo>
                <a:cubicBezTo>
                  <a:pt x="820" y="390"/>
                  <a:pt x="818" y="389"/>
                  <a:pt x="817" y="389"/>
                </a:cubicBezTo>
                <a:cubicBezTo>
                  <a:pt x="816" y="391"/>
                  <a:pt x="816" y="391"/>
                  <a:pt x="814" y="390"/>
                </a:cubicBezTo>
                <a:cubicBezTo>
                  <a:pt x="812" y="392"/>
                  <a:pt x="812" y="392"/>
                  <a:pt x="811" y="393"/>
                </a:cubicBezTo>
                <a:cubicBezTo>
                  <a:pt x="809" y="393"/>
                  <a:pt x="803" y="400"/>
                  <a:pt x="802" y="401"/>
                </a:cubicBezTo>
                <a:cubicBezTo>
                  <a:pt x="801" y="402"/>
                  <a:pt x="801" y="402"/>
                  <a:pt x="801" y="402"/>
                </a:cubicBezTo>
                <a:cubicBezTo>
                  <a:pt x="804" y="405"/>
                  <a:pt x="803" y="404"/>
                  <a:pt x="801" y="405"/>
                </a:cubicBezTo>
                <a:cubicBezTo>
                  <a:pt x="799" y="407"/>
                  <a:pt x="799" y="407"/>
                  <a:pt x="799" y="407"/>
                </a:cubicBezTo>
                <a:cubicBezTo>
                  <a:pt x="800" y="409"/>
                  <a:pt x="800" y="409"/>
                  <a:pt x="800" y="409"/>
                </a:cubicBezTo>
                <a:cubicBezTo>
                  <a:pt x="800" y="410"/>
                  <a:pt x="799" y="411"/>
                  <a:pt x="800" y="411"/>
                </a:cubicBezTo>
                <a:cubicBezTo>
                  <a:pt x="800" y="413"/>
                  <a:pt x="800" y="413"/>
                  <a:pt x="800" y="413"/>
                </a:cubicBezTo>
                <a:cubicBezTo>
                  <a:pt x="801" y="413"/>
                  <a:pt x="803" y="414"/>
                  <a:pt x="803" y="414"/>
                </a:cubicBezTo>
                <a:cubicBezTo>
                  <a:pt x="803" y="413"/>
                  <a:pt x="804" y="413"/>
                  <a:pt x="804" y="413"/>
                </a:cubicBezTo>
                <a:cubicBezTo>
                  <a:pt x="803" y="411"/>
                  <a:pt x="803" y="411"/>
                  <a:pt x="803" y="411"/>
                </a:cubicBezTo>
                <a:cubicBezTo>
                  <a:pt x="801" y="411"/>
                  <a:pt x="804" y="410"/>
                  <a:pt x="804" y="410"/>
                </a:cubicBezTo>
                <a:cubicBezTo>
                  <a:pt x="806" y="410"/>
                  <a:pt x="805" y="411"/>
                  <a:pt x="806" y="412"/>
                </a:cubicBezTo>
                <a:cubicBezTo>
                  <a:pt x="806" y="413"/>
                  <a:pt x="805" y="415"/>
                  <a:pt x="804" y="415"/>
                </a:cubicBezTo>
                <a:cubicBezTo>
                  <a:pt x="801" y="416"/>
                  <a:pt x="803" y="416"/>
                  <a:pt x="801" y="416"/>
                </a:cubicBezTo>
                <a:cubicBezTo>
                  <a:pt x="799" y="416"/>
                  <a:pt x="798" y="418"/>
                  <a:pt x="798" y="417"/>
                </a:cubicBezTo>
                <a:cubicBezTo>
                  <a:pt x="796" y="416"/>
                  <a:pt x="796" y="416"/>
                  <a:pt x="797" y="415"/>
                </a:cubicBezTo>
                <a:cubicBezTo>
                  <a:pt x="797" y="415"/>
                  <a:pt x="797" y="415"/>
                  <a:pt x="797" y="415"/>
                </a:cubicBezTo>
                <a:cubicBezTo>
                  <a:pt x="797" y="415"/>
                  <a:pt x="793" y="418"/>
                  <a:pt x="793" y="417"/>
                </a:cubicBezTo>
                <a:cubicBezTo>
                  <a:pt x="791" y="417"/>
                  <a:pt x="792" y="417"/>
                  <a:pt x="793" y="415"/>
                </a:cubicBezTo>
                <a:cubicBezTo>
                  <a:pt x="792" y="415"/>
                  <a:pt x="792" y="415"/>
                  <a:pt x="792" y="415"/>
                </a:cubicBezTo>
                <a:cubicBezTo>
                  <a:pt x="791" y="416"/>
                  <a:pt x="791" y="416"/>
                  <a:pt x="791" y="416"/>
                </a:cubicBezTo>
                <a:cubicBezTo>
                  <a:pt x="791" y="416"/>
                  <a:pt x="791" y="418"/>
                  <a:pt x="791" y="418"/>
                </a:cubicBezTo>
                <a:cubicBezTo>
                  <a:pt x="790" y="418"/>
                  <a:pt x="790" y="418"/>
                  <a:pt x="788" y="419"/>
                </a:cubicBezTo>
                <a:cubicBezTo>
                  <a:pt x="783" y="420"/>
                  <a:pt x="783" y="420"/>
                  <a:pt x="783" y="420"/>
                </a:cubicBezTo>
                <a:cubicBezTo>
                  <a:pt x="784" y="420"/>
                  <a:pt x="780" y="420"/>
                  <a:pt x="778" y="420"/>
                </a:cubicBezTo>
                <a:cubicBezTo>
                  <a:pt x="776" y="420"/>
                  <a:pt x="776" y="420"/>
                  <a:pt x="776" y="420"/>
                </a:cubicBezTo>
                <a:cubicBezTo>
                  <a:pt x="775" y="420"/>
                  <a:pt x="773" y="421"/>
                  <a:pt x="772" y="422"/>
                </a:cubicBezTo>
                <a:cubicBezTo>
                  <a:pt x="769" y="422"/>
                  <a:pt x="769" y="422"/>
                  <a:pt x="767" y="423"/>
                </a:cubicBezTo>
                <a:cubicBezTo>
                  <a:pt x="768" y="423"/>
                  <a:pt x="770" y="423"/>
                  <a:pt x="771" y="423"/>
                </a:cubicBezTo>
                <a:cubicBezTo>
                  <a:pt x="777" y="423"/>
                  <a:pt x="775" y="423"/>
                  <a:pt x="778" y="421"/>
                </a:cubicBezTo>
                <a:cubicBezTo>
                  <a:pt x="779" y="421"/>
                  <a:pt x="783" y="420"/>
                  <a:pt x="781" y="422"/>
                </a:cubicBezTo>
                <a:cubicBezTo>
                  <a:pt x="782" y="422"/>
                  <a:pt x="783" y="421"/>
                  <a:pt x="783" y="422"/>
                </a:cubicBezTo>
                <a:cubicBezTo>
                  <a:pt x="783" y="424"/>
                  <a:pt x="781" y="423"/>
                  <a:pt x="780" y="424"/>
                </a:cubicBezTo>
                <a:cubicBezTo>
                  <a:pt x="780" y="424"/>
                  <a:pt x="778" y="425"/>
                  <a:pt x="778" y="425"/>
                </a:cubicBezTo>
                <a:cubicBezTo>
                  <a:pt x="777" y="425"/>
                  <a:pt x="777" y="425"/>
                  <a:pt x="776" y="426"/>
                </a:cubicBezTo>
                <a:cubicBezTo>
                  <a:pt x="775" y="426"/>
                  <a:pt x="775" y="425"/>
                  <a:pt x="771" y="426"/>
                </a:cubicBezTo>
                <a:cubicBezTo>
                  <a:pt x="768" y="427"/>
                  <a:pt x="768" y="428"/>
                  <a:pt x="764" y="428"/>
                </a:cubicBezTo>
                <a:cubicBezTo>
                  <a:pt x="762" y="428"/>
                  <a:pt x="762" y="427"/>
                  <a:pt x="763" y="426"/>
                </a:cubicBezTo>
                <a:cubicBezTo>
                  <a:pt x="762" y="427"/>
                  <a:pt x="760" y="428"/>
                  <a:pt x="760" y="429"/>
                </a:cubicBezTo>
                <a:cubicBezTo>
                  <a:pt x="760" y="429"/>
                  <a:pt x="760" y="429"/>
                  <a:pt x="760" y="429"/>
                </a:cubicBezTo>
                <a:cubicBezTo>
                  <a:pt x="762" y="429"/>
                  <a:pt x="762" y="429"/>
                  <a:pt x="762" y="432"/>
                </a:cubicBezTo>
                <a:cubicBezTo>
                  <a:pt x="762" y="432"/>
                  <a:pt x="760" y="434"/>
                  <a:pt x="759" y="435"/>
                </a:cubicBezTo>
                <a:cubicBezTo>
                  <a:pt x="758" y="437"/>
                  <a:pt x="758" y="437"/>
                  <a:pt x="757" y="439"/>
                </a:cubicBezTo>
                <a:cubicBezTo>
                  <a:pt x="756" y="440"/>
                  <a:pt x="753" y="441"/>
                  <a:pt x="753" y="442"/>
                </a:cubicBezTo>
                <a:cubicBezTo>
                  <a:pt x="749" y="446"/>
                  <a:pt x="749" y="446"/>
                  <a:pt x="749" y="446"/>
                </a:cubicBezTo>
                <a:cubicBezTo>
                  <a:pt x="749" y="447"/>
                  <a:pt x="747" y="447"/>
                  <a:pt x="747" y="447"/>
                </a:cubicBezTo>
                <a:cubicBezTo>
                  <a:pt x="745" y="446"/>
                  <a:pt x="746" y="446"/>
                  <a:pt x="747" y="444"/>
                </a:cubicBezTo>
                <a:cubicBezTo>
                  <a:pt x="747" y="444"/>
                  <a:pt x="747" y="444"/>
                  <a:pt x="747" y="444"/>
                </a:cubicBezTo>
                <a:cubicBezTo>
                  <a:pt x="746" y="444"/>
                  <a:pt x="746" y="443"/>
                  <a:pt x="744" y="442"/>
                </a:cubicBezTo>
                <a:cubicBezTo>
                  <a:pt x="744" y="444"/>
                  <a:pt x="744" y="443"/>
                  <a:pt x="744" y="445"/>
                </a:cubicBezTo>
                <a:cubicBezTo>
                  <a:pt x="743" y="446"/>
                  <a:pt x="746" y="448"/>
                  <a:pt x="745" y="448"/>
                </a:cubicBezTo>
                <a:cubicBezTo>
                  <a:pt x="744" y="452"/>
                  <a:pt x="745" y="450"/>
                  <a:pt x="743" y="452"/>
                </a:cubicBezTo>
                <a:cubicBezTo>
                  <a:pt x="739" y="457"/>
                  <a:pt x="739" y="457"/>
                  <a:pt x="739" y="457"/>
                </a:cubicBezTo>
                <a:cubicBezTo>
                  <a:pt x="735" y="463"/>
                  <a:pt x="735" y="463"/>
                  <a:pt x="735" y="463"/>
                </a:cubicBezTo>
                <a:cubicBezTo>
                  <a:pt x="731" y="467"/>
                  <a:pt x="731" y="467"/>
                  <a:pt x="731" y="467"/>
                </a:cubicBezTo>
                <a:cubicBezTo>
                  <a:pt x="730" y="468"/>
                  <a:pt x="730" y="466"/>
                  <a:pt x="730" y="465"/>
                </a:cubicBezTo>
                <a:cubicBezTo>
                  <a:pt x="730" y="465"/>
                  <a:pt x="731" y="462"/>
                  <a:pt x="731" y="462"/>
                </a:cubicBezTo>
                <a:cubicBezTo>
                  <a:pt x="733" y="461"/>
                  <a:pt x="734" y="460"/>
                  <a:pt x="735" y="459"/>
                </a:cubicBezTo>
                <a:cubicBezTo>
                  <a:pt x="734" y="457"/>
                  <a:pt x="734" y="458"/>
                  <a:pt x="736" y="454"/>
                </a:cubicBezTo>
                <a:cubicBezTo>
                  <a:pt x="734" y="454"/>
                  <a:pt x="731" y="453"/>
                  <a:pt x="734" y="450"/>
                </a:cubicBezTo>
                <a:cubicBezTo>
                  <a:pt x="734" y="449"/>
                  <a:pt x="733" y="448"/>
                  <a:pt x="733" y="448"/>
                </a:cubicBezTo>
                <a:cubicBezTo>
                  <a:pt x="733" y="446"/>
                  <a:pt x="736" y="445"/>
                  <a:pt x="736" y="445"/>
                </a:cubicBezTo>
                <a:cubicBezTo>
                  <a:pt x="736" y="444"/>
                  <a:pt x="735" y="443"/>
                  <a:pt x="736" y="443"/>
                </a:cubicBezTo>
                <a:cubicBezTo>
                  <a:pt x="738" y="442"/>
                  <a:pt x="738" y="442"/>
                  <a:pt x="740" y="440"/>
                </a:cubicBezTo>
                <a:cubicBezTo>
                  <a:pt x="739" y="440"/>
                  <a:pt x="739" y="440"/>
                  <a:pt x="739" y="440"/>
                </a:cubicBezTo>
                <a:cubicBezTo>
                  <a:pt x="738" y="442"/>
                  <a:pt x="736" y="442"/>
                  <a:pt x="735" y="443"/>
                </a:cubicBezTo>
                <a:cubicBezTo>
                  <a:pt x="734" y="444"/>
                  <a:pt x="733" y="447"/>
                  <a:pt x="733" y="448"/>
                </a:cubicBezTo>
                <a:cubicBezTo>
                  <a:pt x="732" y="450"/>
                  <a:pt x="731" y="450"/>
                  <a:pt x="731" y="452"/>
                </a:cubicBezTo>
                <a:cubicBezTo>
                  <a:pt x="731" y="455"/>
                  <a:pt x="731" y="456"/>
                  <a:pt x="728" y="454"/>
                </a:cubicBezTo>
                <a:cubicBezTo>
                  <a:pt x="726" y="454"/>
                  <a:pt x="724" y="453"/>
                  <a:pt x="725" y="452"/>
                </a:cubicBezTo>
                <a:cubicBezTo>
                  <a:pt x="725" y="452"/>
                  <a:pt x="724" y="453"/>
                  <a:pt x="723" y="453"/>
                </a:cubicBezTo>
                <a:cubicBezTo>
                  <a:pt x="724" y="454"/>
                  <a:pt x="726" y="455"/>
                  <a:pt x="727" y="456"/>
                </a:cubicBezTo>
                <a:cubicBezTo>
                  <a:pt x="728" y="456"/>
                  <a:pt x="728" y="455"/>
                  <a:pt x="729" y="456"/>
                </a:cubicBezTo>
                <a:cubicBezTo>
                  <a:pt x="731" y="457"/>
                  <a:pt x="730" y="457"/>
                  <a:pt x="731" y="459"/>
                </a:cubicBezTo>
                <a:cubicBezTo>
                  <a:pt x="731" y="460"/>
                  <a:pt x="729" y="461"/>
                  <a:pt x="729" y="462"/>
                </a:cubicBezTo>
                <a:cubicBezTo>
                  <a:pt x="729" y="462"/>
                  <a:pt x="729" y="462"/>
                  <a:pt x="728" y="463"/>
                </a:cubicBezTo>
                <a:cubicBezTo>
                  <a:pt x="729" y="463"/>
                  <a:pt x="729" y="463"/>
                  <a:pt x="729" y="464"/>
                </a:cubicBezTo>
                <a:cubicBezTo>
                  <a:pt x="728" y="465"/>
                  <a:pt x="729" y="465"/>
                  <a:pt x="727" y="465"/>
                </a:cubicBezTo>
                <a:cubicBezTo>
                  <a:pt x="727" y="465"/>
                  <a:pt x="727" y="466"/>
                  <a:pt x="726" y="466"/>
                </a:cubicBezTo>
                <a:cubicBezTo>
                  <a:pt x="727" y="466"/>
                  <a:pt x="727" y="466"/>
                  <a:pt x="727" y="466"/>
                </a:cubicBezTo>
                <a:cubicBezTo>
                  <a:pt x="728" y="466"/>
                  <a:pt x="728" y="470"/>
                  <a:pt x="727" y="470"/>
                </a:cubicBezTo>
                <a:cubicBezTo>
                  <a:pt x="730" y="470"/>
                  <a:pt x="730" y="469"/>
                  <a:pt x="730" y="471"/>
                </a:cubicBezTo>
                <a:cubicBezTo>
                  <a:pt x="730" y="472"/>
                  <a:pt x="729" y="476"/>
                  <a:pt x="729" y="477"/>
                </a:cubicBezTo>
                <a:cubicBezTo>
                  <a:pt x="729" y="477"/>
                  <a:pt x="731" y="479"/>
                  <a:pt x="730" y="479"/>
                </a:cubicBezTo>
                <a:cubicBezTo>
                  <a:pt x="728" y="480"/>
                  <a:pt x="728" y="480"/>
                  <a:pt x="726" y="478"/>
                </a:cubicBezTo>
                <a:cubicBezTo>
                  <a:pt x="725" y="479"/>
                  <a:pt x="725" y="479"/>
                  <a:pt x="724" y="479"/>
                </a:cubicBezTo>
                <a:cubicBezTo>
                  <a:pt x="724" y="480"/>
                  <a:pt x="723" y="480"/>
                  <a:pt x="723" y="480"/>
                </a:cubicBezTo>
                <a:cubicBezTo>
                  <a:pt x="724" y="480"/>
                  <a:pt x="724" y="480"/>
                  <a:pt x="724" y="480"/>
                </a:cubicBezTo>
                <a:cubicBezTo>
                  <a:pt x="724" y="480"/>
                  <a:pt x="727" y="479"/>
                  <a:pt x="726" y="481"/>
                </a:cubicBezTo>
                <a:cubicBezTo>
                  <a:pt x="727" y="481"/>
                  <a:pt x="727" y="481"/>
                  <a:pt x="728" y="481"/>
                </a:cubicBezTo>
                <a:cubicBezTo>
                  <a:pt x="730" y="481"/>
                  <a:pt x="729" y="486"/>
                  <a:pt x="727" y="486"/>
                </a:cubicBezTo>
                <a:cubicBezTo>
                  <a:pt x="724" y="487"/>
                  <a:pt x="725" y="487"/>
                  <a:pt x="724" y="488"/>
                </a:cubicBezTo>
                <a:cubicBezTo>
                  <a:pt x="723" y="488"/>
                  <a:pt x="721" y="489"/>
                  <a:pt x="721" y="488"/>
                </a:cubicBezTo>
                <a:cubicBezTo>
                  <a:pt x="720" y="488"/>
                  <a:pt x="720" y="486"/>
                  <a:pt x="719" y="486"/>
                </a:cubicBezTo>
                <a:cubicBezTo>
                  <a:pt x="719" y="486"/>
                  <a:pt x="719" y="487"/>
                  <a:pt x="717" y="487"/>
                </a:cubicBezTo>
                <a:cubicBezTo>
                  <a:pt x="718" y="487"/>
                  <a:pt x="719" y="487"/>
                  <a:pt x="719" y="488"/>
                </a:cubicBezTo>
                <a:cubicBezTo>
                  <a:pt x="719" y="489"/>
                  <a:pt x="719" y="489"/>
                  <a:pt x="718" y="490"/>
                </a:cubicBezTo>
                <a:cubicBezTo>
                  <a:pt x="718" y="490"/>
                  <a:pt x="718" y="491"/>
                  <a:pt x="717" y="492"/>
                </a:cubicBezTo>
                <a:cubicBezTo>
                  <a:pt x="718" y="491"/>
                  <a:pt x="720" y="491"/>
                  <a:pt x="720" y="492"/>
                </a:cubicBezTo>
                <a:cubicBezTo>
                  <a:pt x="721" y="493"/>
                  <a:pt x="718" y="495"/>
                  <a:pt x="717" y="495"/>
                </a:cubicBezTo>
                <a:cubicBezTo>
                  <a:pt x="715" y="497"/>
                  <a:pt x="711" y="496"/>
                  <a:pt x="710" y="496"/>
                </a:cubicBezTo>
                <a:cubicBezTo>
                  <a:pt x="710" y="496"/>
                  <a:pt x="709" y="497"/>
                  <a:pt x="709" y="496"/>
                </a:cubicBezTo>
                <a:cubicBezTo>
                  <a:pt x="708" y="498"/>
                  <a:pt x="708" y="498"/>
                  <a:pt x="708" y="498"/>
                </a:cubicBezTo>
                <a:cubicBezTo>
                  <a:pt x="708" y="498"/>
                  <a:pt x="707" y="499"/>
                  <a:pt x="706" y="499"/>
                </a:cubicBezTo>
                <a:cubicBezTo>
                  <a:pt x="704" y="502"/>
                  <a:pt x="704" y="502"/>
                  <a:pt x="704" y="502"/>
                </a:cubicBezTo>
                <a:cubicBezTo>
                  <a:pt x="703" y="502"/>
                  <a:pt x="702" y="503"/>
                  <a:pt x="702" y="503"/>
                </a:cubicBezTo>
                <a:cubicBezTo>
                  <a:pt x="702" y="503"/>
                  <a:pt x="701" y="505"/>
                  <a:pt x="700" y="505"/>
                </a:cubicBezTo>
                <a:cubicBezTo>
                  <a:pt x="698" y="505"/>
                  <a:pt x="698" y="505"/>
                  <a:pt x="698" y="505"/>
                </a:cubicBezTo>
                <a:cubicBezTo>
                  <a:pt x="697" y="505"/>
                  <a:pt x="693" y="506"/>
                  <a:pt x="692" y="507"/>
                </a:cubicBezTo>
                <a:cubicBezTo>
                  <a:pt x="690" y="510"/>
                  <a:pt x="687" y="511"/>
                  <a:pt x="686" y="513"/>
                </a:cubicBezTo>
                <a:cubicBezTo>
                  <a:pt x="685" y="515"/>
                  <a:pt x="683" y="514"/>
                  <a:pt x="682" y="515"/>
                </a:cubicBezTo>
                <a:cubicBezTo>
                  <a:pt x="680" y="518"/>
                  <a:pt x="671" y="521"/>
                  <a:pt x="671" y="522"/>
                </a:cubicBezTo>
                <a:cubicBezTo>
                  <a:pt x="670" y="523"/>
                  <a:pt x="670" y="523"/>
                  <a:pt x="670" y="523"/>
                </a:cubicBezTo>
                <a:cubicBezTo>
                  <a:pt x="670" y="523"/>
                  <a:pt x="668" y="524"/>
                  <a:pt x="668" y="524"/>
                </a:cubicBezTo>
                <a:cubicBezTo>
                  <a:pt x="667" y="525"/>
                  <a:pt x="666" y="528"/>
                  <a:pt x="665" y="528"/>
                </a:cubicBezTo>
                <a:cubicBezTo>
                  <a:pt x="661" y="532"/>
                  <a:pt x="661" y="532"/>
                  <a:pt x="661" y="532"/>
                </a:cubicBezTo>
                <a:cubicBezTo>
                  <a:pt x="660" y="535"/>
                  <a:pt x="660" y="535"/>
                  <a:pt x="660" y="535"/>
                </a:cubicBezTo>
                <a:cubicBezTo>
                  <a:pt x="660" y="536"/>
                  <a:pt x="657" y="538"/>
                  <a:pt x="657" y="539"/>
                </a:cubicBezTo>
                <a:cubicBezTo>
                  <a:pt x="657" y="539"/>
                  <a:pt x="657" y="543"/>
                  <a:pt x="657" y="543"/>
                </a:cubicBezTo>
                <a:cubicBezTo>
                  <a:pt x="657" y="544"/>
                  <a:pt x="656" y="547"/>
                  <a:pt x="656" y="548"/>
                </a:cubicBezTo>
                <a:cubicBezTo>
                  <a:pt x="656" y="550"/>
                  <a:pt x="658" y="559"/>
                  <a:pt x="658" y="561"/>
                </a:cubicBezTo>
                <a:cubicBezTo>
                  <a:pt x="659" y="562"/>
                  <a:pt x="661" y="566"/>
                  <a:pt x="661" y="567"/>
                </a:cubicBezTo>
                <a:cubicBezTo>
                  <a:pt x="661" y="568"/>
                  <a:pt x="659" y="570"/>
                  <a:pt x="659" y="571"/>
                </a:cubicBezTo>
                <a:cubicBezTo>
                  <a:pt x="659" y="572"/>
                  <a:pt x="660" y="579"/>
                  <a:pt x="661" y="582"/>
                </a:cubicBezTo>
                <a:cubicBezTo>
                  <a:pt x="661" y="590"/>
                  <a:pt x="661" y="590"/>
                  <a:pt x="661" y="590"/>
                </a:cubicBezTo>
                <a:cubicBezTo>
                  <a:pt x="661" y="590"/>
                  <a:pt x="659" y="594"/>
                  <a:pt x="659" y="595"/>
                </a:cubicBezTo>
                <a:cubicBezTo>
                  <a:pt x="658" y="597"/>
                  <a:pt x="658" y="598"/>
                  <a:pt x="657" y="601"/>
                </a:cubicBezTo>
                <a:cubicBezTo>
                  <a:pt x="659" y="601"/>
                  <a:pt x="655" y="604"/>
                  <a:pt x="655" y="604"/>
                </a:cubicBezTo>
                <a:cubicBezTo>
                  <a:pt x="655" y="605"/>
                  <a:pt x="654" y="607"/>
                  <a:pt x="653" y="607"/>
                </a:cubicBezTo>
                <a:cubicBezTo>
                  <a:pt x="650" y="609"/>
                  <a:pt x="651" y="608"/>
                  <a:pt x="653" y="605"/>
                </a:cubicBezTo>
                <a:cubicBezTo>
                  <a:pt x="649" y="606"/>
                  <a:pt x="651" y="605"/>
                  <a:pt x="649" y="605"/>
                </a:cubicBezTo>
                <a:cubicBezTo>
                  <a:pt x="649" y="605"/>
                  <a:pt x="648" y="606"/>
                  <a:pt x="648" y="606"/>
                </a:cubicBezTo>
                <a:cubicBezTo>
                  <a:pt x="645" y="604"/>
                  <a:pt x="647" y="603"/>
                  <a:pt x="646" y="601"/>
                </a:cubicBezTo>
                <a:cubicBezTo>
                  <a:pt x="645" y="599"/>
                  <a:pt x="646" y="599"/>
                  <a:pt x="644" y="597"/>
                </a:cubicBezTo>
                <a:cubicBezTo>
                  <a:pt x="641" y="596"/>
                  <a:pt x="641" y="596"/>
                  <a:pt x="642" y="591"/>
                </a:cubicBezTo>
                <a:cubicBezTo>
                  <a:pt x="640" y="590"/>
                  <a:pt x="640" y="590"/>
                  <a:pt x="640" y="590"/>
                </a:cubicBezTo>
                <a:cubicBezTo>
                  <a:pt x="639" y="587"/>
                  <a:pt x="639" y="588"/>
                  <a:pt x="641" y="585"/>
                </a:cubicBezTo>
                <a:cubicBezTo>
                  <a:pt x="640" y="585"/>
                  <a:pt x="640" y="585"/>
                  <a:pt x="640" y="585"/>
                </a:cubicBezTo>
                <a:cubicBezTo>
                  <a:pt x="640" y="586"/>
                  <a:pt x="638" y="587"/>
                  <a:pt x="638" y="586"/>
                </a:cubicBezTo>
                <a:cubicBezTo>
                  <a:pt x="636" y="579"/>
                  <a:pt x="636" y="579"/>
                  <a:pt x="636" y="579"/>
                </a:cubicBezTo>
                <a:cubicBezTo>
                  <a:pt x="636" y="579"/>
                  <a:pt x="637" y="577"/>
                  <a:pt x="638" y="576"/>
                </a:cubicBezTo>
                <a:cubicBezTo>
                  <a:pt x="639" y="576"/>
                  <a:pt x="639" y="575"/>
                  <a:pt x="640" y="574"/>
                </a:cubicBezTo>
                <a:cubicBezTo>
                  <a:pt x="639" y="574"/>
                  <a:pt x="639" y="574"/>
                  <a:pt x="639" y="574"/>
                </a:cubicBezTo>
                <a:cubicBezTo>
                  <a:pt x="638" y="575"/>
                  <a:pt x="638" y="576"/>
                  <a:pt x="636" y="576"/>
                </a:cubicBezTo>
                <a:cubicBezTo>
                  <a:pt x="636" y="576"/>
                  <a:pt x="635" y="575"/>
                  <a:pt x="635" y="574"/>
                </a:cubicBezTo>
                <a:cubicBezTo>
                  <a:pt x="635" y="574"/>
                  <a:pt x="635" y="573"/>
                  <a:pt x="638" y="569"/>
                </a:cubicBezTo>
                <a:cubicBezTo>
                  <a:pt x="640" y="565"/>
                  <a:pt x="640" y="565"/>
                  <a:pt x="640" y="565"/>
                </a:cubicBezTo>
                <a:cubicBezTo>
                  <a:pt x="640" y="561"/>
                  <a:pt x="640" y="561"/>
                  <a:pt x="640" y="561"/>
                </a:cubicBezTo>
                <a:cubicBezTo>
                  <a:pt x="639" y="560"/>
                  <a:pt x="639" y="560"/>
                  <a:pt x="639" y="560"/>
                </a:cubicBezTo>
                <a:cubicBezTo>
                  <a:pt x="638" y="559"/>
                  <a:pt x="636" y="558"/>
                  <a:pt x="636" y="557"/>
                </a:cubicBezTo>
                <a:cubicBezTo>
                  <a:pt x="632" y="549"/>
                  <a:pt x="633" y="551"/>
                  <a:pt x="628" y="549"/>
                </a:cubicBezTo>
                <a:cubicBezTo>
                  <a:pt x="623" y="551"/>
                  <a:pt x="625" y="551"/>
                  <a:pt x="621" y="554"/>
                </a:cubicBezTo>
                <a:cubicBezTo>
                  <a:pt x="619" y="554"/>
                  <a:pt x="619" y="554"/>
                  <a:pt x="619" y="554"/>
                </a:cubicBezTo>
                <a:cubicBezTo>
                  <a:pt x="613" y="550"/>
                  <a:pt x="615" y="552"/>
                  <a:pt x="615" y="549"/>
                </a:cubicBezTo>
                <a:cubicBezTo>
                  <a:pt x="613" y="548"/>
                  <a:pt x="613" y="548"/>
                  <a:pt x="613" y="547"/>
                </a:cubicBezTo>
                <a:cubicBezTo>
                  <a:pt x="610" y="547"/>
                  <a:pt x="611" y="546"/>
                  <a:pt x="608" y="544"/>
                </a:cubicBezTo>
                <a:cubicBezTo>
                  <a:pt x="608" y="544"/>
                  <a:pt x="607" y="545"/>
                  <a:pt x="607" y="545"/>
                </a:cubicBezTo>
                <a:cubicBezTo>
                  <a:pt x="603" y="545"/>
                  <a:pt x="604" y="545"/>
                  <a:pt x="602" y="543"/>
                </a:cubicBezTo>
                <a:cubicBezTo>
                  <a:pt x="600" y="543"/>
                  <a:pt x="600" y="543"/>
                  <a:pt x="600" y="543"/>
                </a:cubicBezTo>
                <a:cubicBezTo>
                  <a:pt x="600" y="544"/>
                  <a:pt x="599" y="545"/>
                  <a:pt x="598" y="545"/>
                </a:cubicBezTo>
                <a:cubicBezTo>
                  <a:pt x="595" y="546"/>
                  <a:pt x="596" y="546"/>
                  <a:pt x="595" y="546"/>
                </a:cubicBezTo>
                <a:cubicBezTo>
                  <a:pt x="595" y="546"/>
                  <a:pt x="593" y="546"/>
                  <a:pt x="593" y="545"/>
                </a:cubicBezTo>
                <a:cubicBezTo>
                  <a:pt x="593" y="543"/>
                  <a:pt x="594" y="543"/>
                  <a:pt x="593" y="541"/>
                </a:cubicBezTo>
                <a:cubicBezTo>
                  <a:pt x="592" y="543"/>
                  <a:pt x="591" y="545"/>
                  <a:pt x="590" y="545"/>
                </a:cubicBezTo>
                <a:cubicBezTo>
                  <a:pt x="586" y="545"/>
                  <a:pt x="587" y="547"/>
                  <a:pt x="583" y="545"/>
                </a:cubicBezTo>
                <a:cubicBezTo>
                  <a:pt x="583" y="547"/>
                  <a:pt x="582" y="546"/>
                  <a:pt x="578" y="546"/>
                </a:cubicBezTo>
                <a:cubicBezTo>
                  <a:pt x="578" y="547"/>
                  <a:pt x="576" y="547"/>
                  <a:pt x="575" y="547"/>
                </a:cubicBezTo>
                <a:cubicBezTo>
                  <a:pt x="574" y="547"/>
                  <a:pt x="573" y="545"/>
                  <a:pt x="572" y="545"/>
                </a:cubicBezTo>
                <a:cubicBezTo>
                  <a:pt x="571" y="545"/>
                  <a:pt x="571" y="544"/>
                  <a:pt x="570" y="546"/>
                </a:cubicBezTo>
                <a:cubicBezTo>
                  <a:pt x="568" y="548"/>
                  <a:pt x="568" y="548"/>
                  <a:pt x="571" y="548"/>
                </a:cubicBezTo>
                <a:cubicBezTo>
                  <a:pt x="572" y="549"/>
                  <a:pt x="574" y="549"/>
                  <a:pt x="574" y="550"/>
                </a:cubicBezTo>
                <a:cubicBezTo>
                  <a:pt x="575" y="552"/>
                  <a:pt x="576" y="549"/>
                  <a:pt x="577" y="549"/>
                </a:cubicBezTo>
                <a:cubicBezTo>
                  <a:pt x="577" y="549"/>
                  <a:pt x="580" y="551"/>
                  <a:pt x="578" y="551"/>
                </a:cubicBezTo>
                <a:cubicBezTo>
                  <a:pt x="575" y="553"/>
                  <a:pt x="576" y="554"/>
                  <a:pt x="574" y="555"/>
                </a:cubicBezTo>
                <a:cubicBezTo>
                  <a:pt x="575" y="555"/>
                  <a:pt x="576" y="556"/>
                  <a:pt x="576" y="556"/>
                </a:cubicBezTo>
                <a:cubicBezTo>
                  <a:pt x="578" y="557"/>
                  <a:pt x="578" y="558"/>
                  <a:pt x="579" y="558"/>
                </a:cubicBezTo>
                <a:cubicBezTo>
                  <a:pt x="581" y="559"/>
                  <a:pt x="578" y="561"/>
                  <a:pt x="578" y="561"/>
                </a:cubicBezTo>
                <a:cubicBezTo>
                  <a:pt x="576" y="561"/>
                  <a:pt x="577" y="561"/>
                  <a:pt x="575" y="560"/>
                </a:cubicBezTo>
                <a:cubicBezTo>
                  <a:pt x="574" y="560"/>
                  <a:pt x="571" y="557"/>
                  <a:pt x="571" y="556"/>
                </a:cubicBezTo>
                <a:cubicBezTo>
                  <a:pt x="570" y="555"/>
                  <a:pt x="569" y="555"/>
                  <a:pt x="569" y="556"/>
                </a:cubicBezTo>
                <a:cubicBezTo>
                  <a:pt x="570" y="557"/>
                  <a:pt x="569" y="558"/>
                  <a:pt x="568" y="559"/>
                </a:cubicBezTo>
                <a:cubicBezTo>
                  <a:pt x="567" y="560"/>
                  <a:pt x="568" y="560"/>
                  <a:pt x="567" y="560"/>
                </a:cubicBezTo>
                <a:cubicBezTo>
                  <a:pt x="565" y="561"/>
                  <a:pt x="566" y="557"/>
                  <a:pt x="565" y="557"/>
                </a:cubicBezTo>
                <a:cubicBezTo>
                  <a:pt x="563" y="558"/>
                  <a:pt x="563" y="560"/>
                  <a:pt x="559" y="559"/>
                </a:cubicBezTo>
                <a:cubicBezTo>
                  <a:pt x="555" y="559"/>
                  <a:pt x="556" y="558"/>
                  <a:pt x="556" y="556"/>
                </a:cubicBezTo>
                <a:cubicBezTo>
                  <a:pt x="555" y="555"/>
                  <a:pt x="554" y="555"/>
                  <a:pt x="554" y="554"/>
                </a:cubicBezTo>
                <a:cubicBezTo>
                  <a:pt x="553" y="553"/>
                  <a:pt x="554" y="552"/>
                  <a:pt x="552" y="552"/>
                </a:cubicBezTo>
                <a:cubicBezTo>
                  <a:pt x="551" y="552"/>
                  <a:pt x="550" y="553"/>
                  <a:pt x="549" y="553"/>
                </a:cubicBezTo>
                <a:cubicBezTo>
                  <a:pt x="549" y="555"/>
                  <a:pt x="548" y="555"/>
                  <a:pt x="546" y="554"/>
                </a:cubicBezTo>
                <a:cubicBezTo>
                  <a:pt x="544" y="554"/>
                  <a:pt x="541" y="553"/>
                  <a:pt x="540" y="552"/>
                </a:cubicBezTo>
                <a:cubicBezTo>
                  <a:pt x="540" y="551"/>
                  <a:pt x="539" y="552"/>
                  <a:pt x="539" y="551"/>
                </a:cubicBezTo>
                <a:cubicBezTo>
                  <a:pt x="538" y="552"/>
                  <a:pt x="538" y="552"/>
                  <a:pt x="538" y="552"/>
                </a:cubicBezTo>
                <a:cubicBezTo>
                  <a:pt x="538" y="552"/>
                  <a:pt x="535" y="553"/>
                  <a:pt x="534" y="553"/>
                </a:cubicBezTo>
                <a:cubicBezTo>
                  <a:pt x="534" y="552"/>
                  <a:pt x="534" y="551"/>
                  <a:pt x="533" y="551"/>
                </a:cubicBezTo>
                <a:cubicBezTo>
                  <a:pt x="533" y="552"/>
                  <a:pt x="533" y="552"/>
                  <a:pt x="533" y="552"/>
                </a:cubicBezTo>
                <a:cubicBezTo>
                  <a:pt x="533" y="553"/>
                  <a:pt x="527" y="555"/>
                  <a:pt x="525" y="555"/>
                </a:cubicBezTo>
                <a:cubicBezTo>
                  <a:pt x="524" y="554"/>
                  <a:pt x="524" y="555"/>
                  <a:pt x="524" y="553"/>
                </a:cubicBezTo>
                <a:cubicBezTo>
                  <a:pt x="523" y="554"/>
                  <a:pt x="523" y="554"/>
                  <a:pt x="522" y="555"/>
                </a:cubicBezTo>
                <a:cubicBezTo>
                  <a:pt x="522" y="555"/>
                  <a:pt x="523" y="555"/>
                  <a:pt x="523" y="556"/>
                </a:cubicBezTo>
                <a:cubicBezTo>
                  <a:pt x="523" y="556"/>
                  <a:pt x="522" y="559"/>
                  <a:pt x="521" y="558"/>
                </a:cubicBezTo>
                <a:cubicBezTo>
                  <a:pt x="519" y="559"/>
                  <a:pt x="519" y="561"/>
                  <a:pt x="510" y="564"/>
                </a:cubicBezTo>
                <a:cubicBezTo>
                  <a:pt x="506" y="565"/>
                  <a:pt x="511" y="566"/>
                  <a:pt x="504" y="564"/>
                </a:cubicBezTo>
                <a:cubicBezTo>
                  <a:pt x="504" y="566"/>
                  <a:pt x="504" y="566"/>
                  <a:pt x="504" y="566"/>
                </a:cubicBezTo>
                <a:cubicBezTo>
                  <a:pt x="504" y="567"/>
                  <a:pt x="505" y="567"/>
                  <a:pt x="503" y="569"/>
                </a:cubicBezTo>
                <a:cubicBezTo>
                  <a:pt x="503" y="569"/>
                  <a:pt x="501" y="568"/>
                  <a:pt x="501" y="568"/>
                </a:cubicBezTo>
                <a:cubicBezTo>
                  <a:pt x="501" y="568"/>
                  <a:pt x="500" y="569"/>
                  <a:pt x="499" y="569"/>
                </a:cubicBezTo>
                <a:cubicBezTo>
                  <a:pt x="499" y="569"/>
                  <a:pt x="500" y="570"/>
                  <a:pt x="500" y="570"/>
                </a:cubicBezTo>
                <a:cubicBezTo>
                  <a:pt x="501" y="572"/>
                  <a:pt x="497" y="571"/>
                  <a:pt x="496" y="571"/>
                </a:cubicBezTo>
                <a:cubicBezTo>
                  <a:pt x="496" y="573"/>
                  <a:pt x="496" y="573"/>
                  <a:pt x="496" y="573"/>
                </a:cubicBezTo>
                <a:cubicBezTo>
                  <a:pt x="496" y="573"/>
                  <a:pt x="497" y="573"/>
                  <a:pt x="497" y="573"/>
                </a:cubicBezTo>
                <a:cubicBezTo>
                  <a:pt x="497" y="574"/>
                  <a:pt x="494" y="574"/>
                  <a:pt x="493" y="574"/>
                </a:cubicBezTo>
                <a:cubicBezTo>
                  <a:pt x="493" y="574"/>
                  <a:pt x="493" y="574"/>
                  <a:pt x="493" y="574"/>
                </a:cubicBezTo>
                <a:cubicBezTo>
                  <a:pt x="493" y="575"/>
                  <a:pt x="495" y="576"/>
                  <a:pt x="494" y="577"/>
                </a:cubicBezTo>
                <a:cubicBezTo>
                  <a:pt x="493" y="579"/>
                  <a:pt x="492" y="580"/>
                  <a:pt x="490" y="580"/>
                </a:cubicBezTo>
                <a:cubicBezTo>
                  <a:pt x="491" y="580"/>
                  <a:pt x="491" y="580"/>
                  <a:pt x="491" y="580"/>
                </a:cubicBezTo>
                <a:cubicBezTo>
                  <a:pt x="492" y="581"/>
                  <a:pt x="489" y="583"/>
                  <a:pt x="489" y="583"/>
                </a:cubicBezTo>
                <a:cubicBezTo>
                  <a:pt x="489" y="584"/>
                  <a:pt x="489" y="585"/>
                  <a:pt x="489" y="586"/>
                </a:cubicBezTo>
                <a:cubicBezTo>
                  <a:pt x="489" y="587"/>
                  <a:pt x="490" y="589"/>
                  <a:pt x="490" y="589"/>
                </a:cubicBezTo>
                <a:cubicBezTo>
                  <a:pt x="490" y="590"/>
                  <a:pt x="490" y="590"/>
                  <a:pt x="489" y="591"/>
                </a:cubicBezTo>
                <a:cubicBezTo>
                  <a:pt x="489" y="595"/>
                  <a:pt x="489" y="595"/>
                  <a:pt x="489" y="595"/>
                </a:cubicBezTo>
                <a:cubicBezTo>
                  <a:pt x="490" y="596"/>
                  <a:pt x="490" y="596"/>
                  <a:pt x="490" y="596"/>
                </a:cubicBezTo>
                <a:cubicBezTo>
                  <a:pt x="490" y="597"/>
                  <a:pt x="489" y="599"/>
                  <a:pt x="489" y="600"/>
                </a:cubicBezTo>
                <a:cubicBezTo>
                  <a:pt x="486" y="602"/>
                  <a:pt x="486" y="602"/>
                  <a:pt x="485" y="602"/>
                </a:cubicBezTo>
                <a:cubicBezTo>
                  <a:pt x="484" y="604"/>
                  <a:pt x="484" y="604"/>
                  <a:pt x="484" y="604"/>
                </a:cubicBezTo>
                <a:cubicBezTo>
                  <a:pt x="483" y="611"/>
                  <a:pt x="483" y="611"/>
                  <a:pt x="483" y="611"/>
                </a:cubicBezTo>
                <a:cubicBezTo>
                  <a:pt x="480" y="617"/>
                  <a:pt x="480" y="617"/>
                  <a:pt x="480" y="617"/>
                </a:cubicBezTo>
                <a:cubicBezTo>
                  <a:pt x="480" y="625"/>
                  <a:pt x="480" y="625"/>
                  <a:pt x="480" y="625"/>
                </a:cubicBezTo>
                <a:cubicBezTo>
                  <a:pt x="480" y="625"/>
                  <a:pt x="477" y="631"/>
                  <a:pt x="476" y="631"/>
                </a:cubicBezTo>
                <a:cubicBezTo>
                  <a:pt x="477" y="638"/>
                  <a:pt x="477" y="638"/>
                  <a:pt x="477" y="638"/>
                </a:cubicBezTo>
                <a:cubicBezTo>
                  <a:pt x="477" y="642"/>
                  <a:pt x="477" y="642"/>
                  <a:pt x="477" y="642"/>
                </a:cubicBezTo>
                <a:cubicBezTo>
                  <a:pt x="477" y="643"/>
                  <a:pt x="477" y="649"/>
                  <a:pt x="477" y="650"/>
                </a:cubicBezTo>
                <a:cubicBezTo>
                  <a:pt x="477" y="650"/>
                  <a:pt x="479" y="654"/>
                  <a:pt x="480" y="657"/>
                </a:cubicBezTo>
                <a:cubicBezTo>
                  <a:pt x="486" y="666"/>
                  <a:pt x="486" y="666"/>
                  <a:pt x="486" y="666"/>
                </a:cubicBezTo>
                <a:cubicBezTo>
                  <a:pt x="486" y="666"/>
                  <a:pt x="486" y="670"/>
                  <a:pt x="486" y="671"/>
                </a:cubicBezTo>
                <a:cubicBezTo>
                  <a:pt x="489" y="678"/>
                  <a:pt x="489" y="678"/>
                  <a:pt x="489" y="678"/>
                </a:cubicBezTo>
                <a:cubicBezTo>
                  <a:pt x="497" y="678"/>
                  <a:pt x="494" y="677"/>
                  <a:pt x="498" y="681"/>
                </a:cubicBezTo>
                <a:cubicBezTo>
                  <a:pt x="502" y="686"/>
                  <a:pt x="501" y="685"/>
                  <a:pt x="503" y="685"/>
                </a:cubicBezTo>
                <a:cubicBezTo>
                  <a:pt x="509" y="684"/>
                  <a:pt x="506" y="685"/>
                  <a:pt x="510" y="682"/>
                </a:cubicBezTo>
                <a:cubicBezTo>
                  <a:pt x="513" y="681"/>
                  <a:pt x="513" y="682"/>
                  <a:pt x="517" y="682"/>
                </a:cubicBezTo>
                <a:cubicBezTo>
                  <a:pt x="517" y="682"/>
                  <a:pt x="518" y="680"/>
                  <a:pt x="518" y="680"/>
                </a:cubicBezTo>
                <a:cubicBezTo>
                  <a:pt x="531" y="679"/>
                  <a:pt x="525" y="679"/>
                  <a:pt x="530" y="682"/>
                </a:cubicBezTo>
                <a:cubicBezTo>
                  <a:pt x="534" y="679"/>
                  <a:pt x="534" y="679"/>
                  <a:pt x="534" y="679"/>
                </a:cubicBezTo>
                <a:cubicBezTo>
                  <a:pt x="533" y="676"/>
                  <a:pt x="533" y="676"/>
                  <a:pt x="533" y="676"/>
                </a:cubicBezTo>
                <a:cubicBezTo>
                  <a:pt x="533" y="676"/>
                  <a:pt x="537" y="675"/>
                  <a:pt x="538" y="674"/>
                </a:cubicBezTo>
                <a:cubicBezTo>
                  <a:pt x="540" y="671"/>
                  <a:pt x="540" y="671"/>
                  <a:pt x="540" y="671"/>
                </a:cubicBezTo>
                <a:cubicBezTo>
                  <a:pt x="541" y="667"/>
                  <a:pt x="541" y="667"/>
                  <a:pt x="541" y="667"/>
                </a:cubicBezTo>
                <a:cubicBezTo>
                  <a:pt x="541" y="667"/>
                  <a:pt x="543" y="666"/>
                  <a:pt x="543" y="666"/>
                </a:cubicBezTo>
                <a:cubicBezTo>
                  <a:pt x="544" y="665"/>
                  <a:pt x="545" y="660"/>
                  <a:pt x="545" y="659"/>
                </a:cubicBezTo>
                <a:cubicBezTo>
                  <a:pt x="547" y="652"/>
                  <a:pt x="547" y="652"/>
                  <a:pt x="547" y="652"/>
                </a:cubicBezTo>
                <a:cubicBezTo>
                  <a:pt x="547" y="652"/>
                  <a:pt x="553" y="649"/>
                  <a:pt x="554" y="649"/>
                </a:cubicBezTo>
                <a:cubicBezTo>
                  <a:pt x="557" y="649"/>
                  <a:pt x="557" y="649"/>
                  <a:pt x="557" y="649"/>
                </a:cubicBezTo>
                <a:cubicBezTo>
                  <a:pt x="562" y="648"/>
                  <a:pt x="563" y="648"/>
                  <a:pt x="569" y="646"/>
                </a:cubicBezTo>
                <a:cubicBezTo>
                  <a:pt x="571" y="646"/>
                  <a:pt x="576" y="647"/>
                  <a:pt x="579" y="646"/>
                </a:cubicBezTo>
                <a:cubicBezTo>
                  <a:pt x="580" y="644"/>
                  <a:pt x="580" y="645"/>
                  <a:pt x="583" y="647"/>
                </a:cubicBezTo>
                <a:cubicBezTo>
                  <a:pt x="584" y="647"/>
                  <a:pt x="584" y="651"/>
                  <a:pt x="584" y="652"/>
                </a:cubicBezTo>
                <a:cubicBezTo>
                  <a:pt x="581" y="656"/>
                  <a:pt x="581" y="656"/>
                  <a:pt x="581" y="656"/>
                </a:cubicBezTo>
                <a:cubicBezTo>
                  <a:pt x="578" y="658"/>
                  <a:pt x="578" y="658"/>
                  <a:pt x="578" y="658"/>
                </a:cubicBezTo>
                <a:cubicBezTo>
                  <a:pt x="575" y="663"/>
                  <a:pt x="575" y="663"/>
                  <a:pt x="575" y="663"/>
                </a:cubicBezTo>
                <a:cubicBezTo>
                  <a:pt x="575" y="666"/>
                  <a:pt x="575" y="666"/>
                  <a:pt x="575" y="666"/>
                </a:cubicBezTo>
                <a:cubicBezTo>
                  <a:pt x="575" y="667"/>
                  <a:pt x="574" y="667"/>
                  <a:pt x="574" y="667"/>
                </a:cubicBezTo>
                <a:cubicBezTo>
                  <a:pt x="573" y="668"/>
                  <a:pt x="573" y="668"/>
                  <a:pt x="573" y="668"/>
                </a:cubicBezTo>
                <a:cubicBezTo>
                  <a:pt x="575" y="669"/>
                  <a:pt x="575" y="669"/>
                  <a:pt x="573" y="670"/>
                </a:cubicBezTo>
                <a:cubicBezTo>
                  <a:pt x="572" y="672"/>
                  <a:pt x="572" y="672"/>
                  <a:pt x="572" y="672"/>
                </a:cubicBezTo>
                <a:cubicBezTo>
                  <a:pt x="572" y="672"/>
                  <a:pt x="573" y="672"/>
                  <a:pt x="573" y="673"/>
                </a:cubicBezTo>
                <a:cubicBezTo>
                  <a:pt x="572" y="677"/>
                  <a:pt x="572" y="677"/>
                  <a:pt x="572" y="677"/>
                </a:cubicBezTo>
                <a:cubicBezTo>
                  <a:pt x="570" y="680"/>
                  <a:pt x="570" y="680"/>
                  <a:pt x="570" y="680"/>
                </a:cubicBezTo>
                <a:cubicBezTo>
                  <a:pt x="570" y="683"/>
                  <a:pt x="570" y="683"/>
                  <a:pt x="570" y="683"/>
                </a:cubicBezTo>
                <a:cubicBezTo>
                  <a:pt x="570" y="683"/>
                  <a:pt x="567" y="684"/>
                  <a:pt x="567" y="684"/>
                </a:cubicBezTo>
                <a:cubicBezTo>
                  <a:pt x="566" y="681"/>
                  <a:pt x="566" y="682"/>
                  <a:pt x="567" y="679"/>
                </a:cubicBezTo>
                <a:cubicBezTo>
                  <a:pt x="566" y="679"/>
                  <a:pt x="566" y="679"/>
                  <a:pt x="566" y="679"/>
                </a:cubicBezTo>
                <a:cubicBezTo>
                  <a:pt x="564" y="682"/>
                  <a:pt x="564" y="682"/>
                  <a:pt x="564" y="682"/>
                </a:cubicBezTo>
                <a:cubicBezTo>
                  <a:pt x="567" y="683"/>
                  <a:pt x="567" y="683"/>
                  <a:pt x="567" y="686"/>
                </a:cubicBezTo>
                <a:cubicBezTo>
                  <a:pt x="567" y="687"/>
                  <a:pt x="565" y="687"/>
                  <a:pt x="565" y="688"/>
                </a:cubicBezTo>
                <a:cubicBezTo>
                  <a:pt x="564" y="688"/>
                  <a:pt x="563" y="693"/>
                  <a:pt x="563" y="694"/>
                </a:cubicBezTo>
                <a:cubicBezTo>
                  <a:pt x="563" y="695"/>
                  <a:pt x="563" y="696"/>
                  <a:pt x="563" y="697"/>
                </a:cubicBezTo>
                <a:cubicBezTo>
                  <a:pt x="563" y="705"/>
                  <a:pt x="563" y="705"/>
                  <a:pt x="563" y="705"/>
                </a:cubicBezTo>
                <a:cubicBezTo>
                  <a:pt x="563" y="705"/>
                  <a:pt x="558" y="707"/>
                  <a:pt x="558" y="708"/>
                </a:cubicBezTo>
                <a:cubicBezTo>
                  <a:pt x="558" y="708"/>
                  <a:pt x="556" y="709"/>
                  <a:pt x="556" y="710"/>
                </a:cubicBezTo>
                <a:cubicBezTo>
                  <a:pt x="554" y="712"/>
                  <a:pt x="554" y="712"/>
                  <a:pt x="554" y="712"/>
                </a:cubicBezTo>
                <a:cubicBezTo>
                  <a:pt x="556" y="712"/>
                  <a:pt x="556" y="712"/>
                  <a:pt x="556" y="712"/>
                </a:cubicBezTo>
                <a:cubicBezTo>
                  <a:pt x="558" y="711"/>
                  <a:pt x="557" y="711"/>
                  <a:pt x="560" y="713"/>
                </a:cubicBezTo>
                <a:cubicBezTo>
                  <a:pt x="562" y="713"/>
                  <a:pt x="562" y="713"/>
                  <a:pt x="562" y="713"/>
                </a:cubicBezTo>
                <a:cubicBezTo>
                  <a:pt x="562" y="712"/>
                  <a:pt x="563" y="711"/>
                  <a:pt x="563" y="711"/>
                </a:cubicBezTo>
                <a:cubicBezTo>
                  <a:pt x="567" y="710"/>
                  <a:pt x="567" y="709"/>
                  <a:pt x="567" y="712"/>
                </a:cubicBezTo>
                <a:cubicBezTo>
                  <a:pt x="569" y="712"/>
                  <a:pt x="569" y="712"/>
                  <a:pt x="569" y="712"/>
                </a:cubicBezTo>
                <a:cubicBezTo>
                  <a:pt x="570" y="712"/>
                  <a:pt x="571" y="711"/>
                  <a:pt x="572" y="711"/>
                </a:cubicBezTo>
                <a:cubicBezTo>
                  <a:pt x="578" y="713"/>
                  <a:pt x="575" y="712"/>
                  <a:pt x="579" y="711"/>
                </a:cubicBezTo>
                <a:cubicBezTo>
                  <a:pt x="583" y="711"/>
                  <a:pt x="583" y="711"/>
                  <a:pt x="583" y="711"/>
                </a:cubicBezTo>
                <a:cubicBezTo>
                  <a:pt x="583" y="711"/>
                  <a:pt x="585" y="708"/>
                  <a:pt x="586" y="711"/>
                </a:cubicBezTo>
                <a:cubicBezTo>
                  <a:pt x="591" y="711"/>
                  <a:pt x="588" y="711"/>
                  <a:pt x="593" y="710"/>
                </a:cubicBezTo>
                <a:cubicBezTo>
                  <a:pt x="595" y="710"/>
                  <a:pt x="595" y="710"/>
                  <a:pt x="597" y="712"/>
                </a:cubicBezTo>
                <a:cubicBezTo>
                  <a:pt x="598" y="712"/>
                  <a:pt x="600" y="711"/>
                  <a:pt x="600" y="711"/>
                </a:cubicBezTo>
                <a:cubicBezTo>
                  <a:pt x="602" y="714"/>
                  <a:pt x="602" y="713"/>
                  <a:pt x="602" y="716"/>
                </a:cubicBezTo>
                <a:cubicBezTo>
                  <a:pt x="609" y="718"/>
                  <a:pt x="608" y="717"/>
                  <a:pt x="608" y="720"/>
                </a:cubicBezTo>
                <a:cubicBezTo>
                  <a:pt x="610" y="720"/>
                  <a:pt x="611" y="721"/>
                  <a:pt x="610" y="724"/>
                </a:cubicBezTo>
                <a:cubicBezTo>
                  <a:pt x="608" y="726"/>
                  <a:pt x="610" y="729"/>
                  <a:pt x="609" y="732"/>
                </a:cubicBezTo>
                <a:cubicBezTo>
                  <a:pt x="608" y="734"/>
                  <a:pt x="607" y="732"/>
                  <a:pt x="606" y="738"/>
                </a:cubicBezTo>
                <a:cubicBezTo>
                  <a:pt x="605" y="740"/>
                  <a:pt x="604" y="744"/>
                  <a:pt x="604" y="746"/>
                </a:cubicBezTo>
                <a:cubicBezTo>
                  <a:pt x="605" y="750"/>
                  <a:pt x="602" y="748"/>
                  <a:pt x="602" y="751"/>
                </a:cubicBezTo>
                <a:cubicBezTo>
                  <a:pt x="603" y="755"/>
                  <a:pt x="601" y="757"/>
                  <a:pt x="602" y="759"/>
                </a:cubicBezTo>
                <a:cubicBezTo>
                  <a:pt x="603" y="761"/>
                  <a:pt x="600" y="764"/>
                  <a:pt x="600" y="764"/>
                </a:cubicBezTo>
                <a:cubicBezTo>
                  <a:pt x="601" y="766"/>
                  <a:pt x="601" y="766"/>
                  <a:pt x="601" y="766"/>
                </a:cubicBezTo>
                <a:cubicBezTo>
                  <a:pt x="601" y="767"/>
                  <a:pt x="602" y="768"/>
                  <a:pt x="602" y="768"/>
                </a:cubicBezTo>
                <a:cubicBezTo>
                  <a:pt x="602" y="770"/>
                  <a:pt x="604" y="776"/>
                  <a:pt x="605" y="777"/>
                </a:cubicBezTo>
                <a:cubicBezTo>
                  <a:pt x="606" y="778"/>
                  <a:pt x="610" y="782"/>
                  <a:pt x="611" y="784"/>
                </a:cubicBezTo>
                <a:cubicBezTo>
                  <a:pt x="611" y="784"/>
                  <a:pt x="615" y="785"/>
                  <a:pt x="615" y="785"/>
                </a:cubicBezTo>
                <a:cubicBezTo>
                  <a:pt x="616" y="788"/>
                  <a:pt x="616" y="787"/>
                  <a:pt x="615" y="789"/>
                </a:cubicBezTo>
                <a:cubicBezTo>
                  <a:pt x="616" y="791"/>
                  <a:pt x="616" y="791"/>
                  <a:pt x="616" y="791"/>
                </a:cubicBezTo>
                <a:cubicBezTo>
                  <a:pt x="618" y="791"/>
                  <a:pt x="618" y="791"/>
                  <a:pt x="618" y="791"/>
                </a:cubicBezTo>
                <a:cubicBezTo>
                  <a:pt x="618" y="791"/>
                  <a:pt x="618" y="787"/>
                  <a:pt x="618" y="788"/>
                </a:cubicBezTo>
                <a:cubicBezTo>
                  <a:pt x="621" y="791"/>
                  <a:pt x="621" y="791"/>
                  <a:pt x="625" y="792"/>
                </a:cubicBezTo>
                <a:cubicBezTo>
                  <a:pt x="625" y="792"/>
                  <a:pt x="626" y="792"/>
                  <a:pt x="627" y="792"/>
                </a:cubicBezTo>
                <a:cubicBezTo>
                  <a:pt x="628" y="792"/>
                  <a:pt x="633" y="789"/>
                  <a:pt x="634" y="789"/>
                </a:cubicBezTo>
                <a:cubicBezTo>
                  <a:pt x="637" y="788"/>
                  <a:pt x="637" y="788"/>
                  <a:pt x="637" y="788"/>
                </a:cubicBezTo>
                <a:cubicBezTo>
                  <a:pt x="639" y="785"/>
                  <a:pt x="639" y="785"/>
                  <a:pt x="639" y="785"/>
                </a:cubicBezTo>
                <a:cubicBezTo>
                  <a:pt x="642" y="784"/>
                  <a:pt x="642" y="784"/>
                  <a:pt x="642" y="784"/>
                </a:cubicBezTo>
                <a:cubicBezTo>
                  <a:pt x="642" y="784"/>
                  <a:pt x="644" y="784"/>
                  <a:pt x="645" y="784"/>
                </a:cubicBezTo>
                <a:cubicBezTo>
                  <a:pt x="649" y="785"/>
                  <a:pt x="649" y="784"/>
                  <a:pt x="649" y="786"/>
                </a:cubicBezTo>
                <a:cubicBezTo>
                  <a:pt x="653" y="785"/>
                  <a:pt x="651" y="785"/>
                  <a:pt x="655" y="786"/>
                </a:cubicBezTo>
                <a:cubicBezTo>
                  <a:pt x="656" y="787"/>
                  <a:pt x="661" y="792"/>
                  <a:pt x="662" y="792"/>
                </a:cubicBezTo>
                <a:cubicBezTo>
                  <a:pt x="663" y="795"/>
                  <a:pt x="663" y="795"/>
                  <a:pt x="663" y="795"/>
                </a:cubicBezTo>
                <a:cubicBezTo>
                  <a:pt x="665" y="793"/>
                  <a:pt x="664" y="796"/>
                  <a:pt x="669" y="800"/>
                </a:cubicBezTo>
                <a:cubicBezTo>
                  <a:pt x="669" y="800"/>
                  <a:pt x="668" y="803"/>
                  <a:pt x="668" y="803"/>
                </a:cubicBezTo>
                <a:cubicBezTo>
                  <a:pt x="669" y="803"/>
                  <a:pt x="669" y="803"/>
                  <a:pt x="669" y="803"/>
                </a:cubicBezTo>
                <a:cubicBezTo>
                  <a:pt x="669" y="798"/>
                  <a:pt x="670" y="799"/>
                  <a:pt x="668" y="796"/>
                </a:cubicBezTo>
                <a:cubicBezTo>
                  <a:pt x="667" y="795"/>
                  <a:pt x="670" y="795"/>
                  <a:pt x="671" y="794"/>
                </a:cubicBezTo>
                <a:cubicBezTo>
                  <a:pt x="676" y="788"/>
                  <a:pt x="676" y="788"/>
                  <a:pt x="676" y="788"/>
                </a:cubicBezTo>
                <a:cubicBezTo>
                  <a:pt x="676" y="788"/>
                  <a:pt x="677" y="786"/>
                  <a:pt x="678" y="786"/>
                </a:cubicBezTo>
                <a:cubicBezTo>
                  <a:pt x="679" y="786"/>
                  <a:pt x="683" y="786"/>
                  <a:pt x="683" y="785"/>
                </a:cubicBezTo>
                <a:cubicBezTo>
                  <a:pt x="683" y="785"/>
                  <a:pt x="681" y="782"/>
                  <a:pt x="681" y="781"/>
                </a:cubicBezTo>
                <a:cubicBezTo>
                  <a:pt x="681" y="781"/>
                  <a:pt x="681" y="781"/>
                  <a:pt x="682" y="779"/>
                </a:cubicBezTo>
                <a:cubicBezTo>
                  <a:pt x="681" y="776"/>
                  <a:pt x="681" y="778"/>
                  <a:pt x="684" y="772"/>
                </a:cubicBezTo>
                <a:cubicBezTo>
                  <a:pt x="684" y="771"/>
                  <a:pt x="689" y="768"/>
                  <a:pt x="690" y="768"/>
                </a:cubicBezTo>
                <a:cubicBezTo>
                  <a:pt x="690" y="767"/>
                  <a:pt x="693" y="767"/>
                  <a:pt x="694" y="767"/>
                </a:cubicBezTo>
                <a:cubicBezTo>
                  <a:pt x="695" y="767"/>
                  <a:pt x="694" y="769"/>
                  <a:pt x="694" y="770"/>
                </a:cubicBezTo>
                <a:cubicBezTo>
                  <a:pt x="695" y="770"/>
                  <a:pt x="696" y="769"/>
                  <a:pt x="696" y="769"/>
                </a:cubicBezTo>
                <a:cubicBezTo>
                  <a:pt x="696" y="768"/>
                  <a:pt x="696" y="764"/>
                  <a:pt x="697" y="764"/>
                </a:cubicBezTo>
                <a:cubicBezTo>
                  <a:pt x="698" y="764"/>
                  <a:pt x="700" y="763"/>
                  <a:pt x="700" y="764"/>
                </a:cubicBezTo>
                <a:cubicBezTo>
                  <a:pt x="702" y="765"/>
                  <a:pt x="703" y="765"/>
                  <a:pt x="706" y="764"/>
                </a:cubicBezTo>
                <a:cubicBezTo>
                  <a:pt x="707" y="764"/>
                  <a:pt x="709" y="762"/>
                  <a:pt x="710" y="762"/>
                </a:cubicBezTo>
                <a:cubicBezTo>
                  <a:pt x="712" y="759"/>
                  <a:pt x="714" y="759"/>
                  <a:pt x="716" y="758"/>
                </a:cubicBezTo>
                <a:cubicBezTo>
                  <a:pt x="717" y="758"/>
                  <a:pt x="719" y="753"/>
                  <a:pt x="719" y="753"/>
                </a:cubicBezTo>
                <a:cubicBezTo>
                  <a:pt x="720" y="753"/>
                  <a:pt x="720" y="753"/>
                  <a:pt x="721" y="754"/>
                </a:cubicBezTo>
                <a:cubicBezTo>
                  <a:pt x="721" y="753"/>
                  <a:pt x="721" y="752"/>
                  <a:pt x="722" y="752"/>
                </a:cubicBezTo>
                <a:cubicBezTo>
                  <a:pt x="722" y="752"/>
                  <a:pt x="724" y="751"/>
                  <a:pt x="725" y="751"/>
                </a:cubicBezTo>
                <a:cubicBezTo>
                  <a:pt x="726" y="751"/>
                  <a:pt x="729" y="753"/>
                  <a:pt x="729" y="754"/>
                </a:cubicBezTo>
                <a:cubicBezTo>
                  <a:pt x="727" y="758"/>
                  <a:pt x="727" y="758"/>
                  <a:pt x="727" y="758"/>
                </a:cubicBezTo>
                <a:cubicBezTo>
                  <a:pt x="726" y="759"/>
                  <a:pt x="721" y="761"/>
                  <a:pt x="720" y="761"/>
                </a:cubicBezTo>
                <a:cubicBezTo>
                  <a:pt x="719" y="763"/>
                  <a:pt x="719" y="763"/>
                  <a:pt x="719" y="763"/>
                </a:cubicBezTo>
                <a:cubicBezTo>
                  <a:pt x="720" y="764"/>
                  <a:pt x="721" y="765"/>
                  <a:pt x="721" y="765"/>
                </a:cubicBezTo>
                <a:cubicBezTo>
                  <a:pt x="722" y="767"/>
                  <a:pt x="724" y="766"/>
                  <a:pt x="724" y="772"/>
                </a:cubicBezTo>
                <a:cubicBezTo>
                  <a:pt x="724" y="773"/>
                  <a:pt x="721" y="777"/>
                  <a:pt x="720" y="779"/>
                </a:cubicBezTo>
                <a:cubicBezTo>
                  <a:pt x="719" y="780"/>
                  <a:pt x="718" y="781"/>
                  <a:pt x="718" y="782"/>
                </a:cubicBezTo>
                <a:cubicBezTo>
                  <a:pt x="719" y="784"/>
                  <a:pt x="718" y="784"/>
                  <a:pt x="721" y="786"/>
                </a:cubicBezTo>
                <a:cubicBezTo>
                  <a:pt x="721" y="786"/>
                  <a:pt x="721" y="788"/>
                  <a:pt x="722" y="789"/>
                </a:cubicBezTo>
                <a:cubicBezTo>
                  <a:pt x="723" y="790"/>
                  <a:pt x="723" y="790"/>
                  <a:pt x="723" y="790"/>
                </a:cubicBezTo>
                <a:cubicBezTo>
                  <a:pt x="724" y="789"/>
                  <a:pt x="726" y="787"/>
                  <a:pt x="727" y="787"/>
                </a:cubicBezTo>
                <a:cubicBezTo>
                  <a:pt x="727" y="787"/>
                  <a:pt x="727" y="787"/>
                  <a:pt x="727" y="786"/>
                </a:cubicBezTo>
                <a:cubicBezTo>
                  <a:pt x="728" y="783"/>
                  <a:pt x="728" y="783"/>
                  <a:pt x="728" y="783"/>
                </a:cubicBezTo>
                <a:cubicBezTo>
                  <a:pt x="727" y="779"/>
                  <a:pt x="727" y="779"/>
                  <a:pt x="727" y="779"/>
                </a:cubicBezTo>
                <a:cubicBezTo>
                  <a:pt x="725" y="778"/>
                  <a:pt x="725" y="778"/>
                  <a:pt x="725" y="778"/>
                </a:cubicBezTo>
                <a:cubicBezTo>
                  <a:pt x="725" y="778"/>
                  <a:pt x="724" y="774"/>
                  <a:pt x="724" y="773"/>
                </a:cubicBezTo>
                <a:cubicBezTo>
                  <a:pt x="725" y="767"/>
                  <a:pt x="727" y="768"/>
                  <a:pt x="729" y="766"/>
                </a:cubicBezTo>
                <a:cubicBezTo>
                  <a:pt x="729" y="766"/>
                  <a:pt x="730" y="765"/>
                  <a:pt x="730" y="765"/>
                </a:cubicBezTo>
                <a:cubicBezTo>
                  <a:pt x="735" y="765"/>
                  <a:pt x="733" y="765"/>
                  <a:pt x="737" y="764"/>
                </a:cubicBezTo>
                <a:cubicBezTo>
                  <a:pt x="738" y="763"/>
                  <a:pt x="738" y="762"/>
                  <a:pt x="739" y="762"/>
                </a:cubicBezTo>
                <a:cubicBezTo>
                  <a:pt x="739" y="762"/>
                  <a:pt x="741" y="763"/>
                  <a:pt x="742" y="762"/>
                </a:cubicBezTo>
                <a:cubicBezTo>
                  <a:pt x="742" y="762"/>
                  <a:pt x="742" y="761"/>
                  <a:pt x="742" y="761"/>
                </a:cubicBezTo>
                <a:cubicBezTo>
                  <a:pt x="739" y="760"/>
                  <a:pt x="739" y="762"/>
                  <a:pt x="737" y="760"/>
                </a:cubicBezTo>
                <a:cubicBezTo>
                  <a:pt x="736" y="759"/>
                  <a:pt x="737" y="757"/>
                  <a:pt x="737" y="756"/>
                </a:cubicBezTo>
                <a:cubicBezTo>
                  <a:pt x="737" y="756"/>
                  <a:pt x="740" y="754"/>
                  <a:pt x="740" y="754"/>
                </a:cubicBezTo>
                <a:cubicBezTo>
                  <a:pt x="740" y="754"/>
                  <a:pt x="741" y="754"/>
                  <a:pt x="742" y="756"/>
                </a:cubicBezTo>
                <a:cubicBezTo>
                  <a:pt x="743" y="757"/>
                  <a:pt x="743" y="761"/>
                  <a:pt x="744" y="761"/>
                </a:cubicBezTo>
                <a:cubicBezTo>
                  <a:pt x="747" y="763"/>
                  <a:pt x="752" y="763"/>
                  <a:pt x="755" y="765"/>
                </a:cubicBezTo>
                <a:cubicBezTo>
                  <a:pt x="756" y="767"/>
                  <a:pt x="758" y="772"/>
                  <a:pt x="758" y="773"/>
                </a:cubicBezTo>
                <a:cubicBezTo>
                  <a:pt x="769" y="773"/>
                  <a:pt x="769" y="773"/>
                  <a:pt x="769" y="773"/>
                </a:cubicBezTo>
                <a:cubicBezTo>
                  <a:pt x="773" y="773"/>
                  <a:pt x="773" y="773"/>
                  <a:pt x="773" y="773"/>
                </a:cubicBezTo>
                <a:cubicBezTo>
                  <a:pt x="778" y="772"/>
                  <a:pt x="778" y="772"/>
                  <a:pt x="778" y="772"/>
                </a:cubicBezTo>
                <a:cubicBezTo>
                  <a:pt x="779" y="772"/>
                  <a:pt x="780" y="775"/>
                  <a:pt x="780" y="775"/>
                </a:cubicBezTo>
                <a:cubicBezTo>
                  <a:pt x="783" y="777"/>
                  <a:pt x="783" y="777"/>
                  <a:pt x="783" y="777"/>
                </a:cubicBezTo>
                <a:cubicBezTo>
                  <a:pt x="786" y="777"/>
                  <a:pt x="786" y="777"/>
                  <a:pt x="786" y="777"/>
                </a:cubicBezTo>
                <a:cubicBezTo>
                  <a:pt x="786" y="777"/>
                  <a:pt x="788" y="779"/>
                  <a:pt x="788" y="779"/>
                </a:cubicBezTo>
                <a:cubicBezTo>
                  <a:pt x="791" y="778"/>
                  <a:pt x="793" y="777"/>
                  <a:pt x="794" y="776"/>
                </a:cubicBezTo>
                <a:cubicBezTo>
                  <a:pt x="794" y="776"/>
                  <a:pt x="795" y="774"/>
                  <a:pt x="796" y="774"/>
                </a:cubicBezTo>
                <a:cubicBezTo>
                  <a:pt x="799" y="774"/>
                  <a:pt x="798" y="775"/>
                  <a:pt x="801" y="774"/>
                </a:cubicBezTo>
                <a:cubicBezTo>
                  <a:pt x="799" y="772"/>
                  <a:pt x="806" y="771"/>
                  <a:pt x="807" y="771"/>
                </a:cubicBezTo>
                <a:cubicBezTo>
                  <a:pt x="810" y="772"/>
                  <a:pt x="810" y="772"/>
                  <a:pt x="810" y="772"/>
                </a:cubicBezTo>
                <a:cubicBezTo>
                  <a:pt x="810" y="772"/>
                  <a:pt x="816" y="771"/>
                  <a:pt x="817" y="771"/>
                </a:cubicBezTo>
                <a:cubicBezTo>
                  <a:pt x="819" y="771"/>
                  <a:pt x="823" y="769"/>
                  <a:pt x="823" y="770"/>
                </a:cubicBezTo>
                <a:cubicBezTo>
                  <a:pt x="823" y="772"/>
                  <a:pt x="816" y="774"/>
                  <a:pt x="815" y="774"/>
                </a:cubicBezTo>
                <a:cubicBezTo>
                  <a:pt x="812" y="774"/>
                  <a:pt x="813" y="773"/>
                  <a:pt x="811" y="774"/>
                </a:cubicBezTo>
                <a:cubicBezTo>
                  <a:pt x="811" y="774"/>
                  <a:pt x="811" y="774"/>
                  <a:pt x="811" y="774"/>
                </a:cubicBezTo>
                <a:cubicBezTo>
                  <a:pt x="812" y="774"/>
                  <a:pt x="816" y="777"/>
                  <a:pt x="816" y="778"/>
                </a:cubicBezTo>
                <a:cubicBezTo>
                  <a:pt x="816" y="779"/>
                  <a:pt x="816" y="780"/>
                  <a:pt x="816" y="781"/>
                </a:cubicBezTo>
                <a:cubicBezTo>
                  <a:pt x="817" y="781"/>
                  <a:pt x="817" y="781"/>
                  <a:pt x="817" y="781"/>
                </a:cubicBezTo>
                <a:cubicBezTo>
                  <a:pt x="820" y="778"/>
                  <a:pt x="819" y="778"/>
                  <a:pt x="823" y="781"/>
                </a:cubicBezTo>
                <a:cubicBezTo>
                  <a:pt x="825" y="779"/>
                  <a:pt x="824" y="779"/>
                  <a:pt x="826" y="783"/>
                </a:cubicBezTo>
                <a:cubicBezTo>
                  <a:pt x="831" y="783"/>
                  <a:pt x="829" y="782"/>
                  <a:pt x="834" y="788"/>
                </a:cubicBezTo>
                <a:cubicBezTo>
                  <a:pt x="834" y="789"/>
                  <a:pt x="829" y="791"/>
                  <a:pt x="829" y="792"/>
                </a:cubicBezTo>
                <a:cubicBezTo>
                  <a:pt x="828" y="793"/>
                  <a:pt x="827" y="794"/>
                  <a:pt x="826" y="795"/>
                </a:cubicBezTo>
                <a:cubicBezTo>
                  <a:pt x="827" y="795"/>
                  <a:pt x="827" y="794"/>
                  <a:pt x="828" y="794"/>
                </a:cubicBezTo>
                <a:cubicBezTo>
                  <a:pt x="829" y="795"/>
                  <a:pt x="828" y="796"/>
                  <a:pt x="828" y="796"/>
                </a:cubicBezTo>
                <a:cubicBezTo>
                  <a:pt x="829" y="795"/>
                  <a:pt x="829" y="795"/>
                  <a:pt x="829" y="795"/>
                </a:cubicBezTo>
                <a:cubicBezTo>
                  <a:pt x="829" y="794"/>
                  <a:pt x="828" y="794"/>
                  <a:pt x="831" y="793"/>
                </a:cubicBezTo>
                <a:cubicBezTo>
                  <a:pt x="832" y="790"/>
                  <a:pt x="832" y="790"/>
                  <a:pt x="832" y="790"/>
                </a:cubicBezTo>
                <a:cubicBezTo>
                  <a:pt x="835" y="789"/>
                  <a:pt x="835" y="792"/>
                  <a:pt x="834" y="793"/>
                </a:cubicBezTo>
                <a:cubicBezTo>
                  <a:pt x="833" y="795"/>
                  <a:pt x="835" y="794"/>
                  <a:pt x="831" y="795"/>
                </a:cubicBezTo>
                <a:cubicBezTo>
                  <a:pt x="831" y="795"/>
                  <a:pt x="831" y="796"/>
                  <a:pt x="831" y="796"/>
                </a:cubicBezTo>
                <a:cubicBezTo>
                  <a:pt x="831" y="796"/>
                  <a:pt x="831" y="796"/>
                  <a:pt x="831" y="796"/>
                </a:cubicBezTo>
                <a:cubicBezTo>
                  <a:pt x="833" y="797"/>
                  <a:pt x="833" y="797"/>
                  <a:pt x="833" y="797"/>
                </a:cubicBezTo>
                <a:cubicBezTo>
                  <a:pt x="834" y="797"/>
                  <a:pt x="836" y="795"/>
                  <a:pt x="836" y="795"/>
                </a:cubicBezTo>
                <a:cubicBezTo>
                  <a:pt x="840" y="797"/>
                  <a:pt x="839" y="796"/>
                  <a:pt x="841" y="798"/>
                </a:cubicBezTo>
                <a:cubicBezTo>
                  <a:pt x="841" y="798"/>
                  <a:pt x="842" y="798"/>
                  <a:pt x="842" y="798"/>
                </a:cubicBezTo>
                <a:cubicBezTo>
                  <a:pt x="843" y="798"/>
                  <a:pt x="850" y="805"/>
                  <a:pt x="852" y="807"/>
                </a:cubicBezTo>
                <a:cubicBezTo>
                  <a:pt x="856" y="810"/>
                  <a:pt x="856" y="810"/>
                  <a:pt x="856" y="810"/>
                </a:cubicBezTo>
                <a:cubicBezTo>
                  <a:pt x="856" y="810"/>
                  <a:pt x="855" y="813"/>
                  <a:pt x="855" y="814"/>
                </a:cubicBezTo>
                <a:cubicBezTo>
                  <a:pt x="855" y="815"/>
                  <a:pt x="854" y="817"/>
                  <a:pt x="853" y="819"/>
                </a:cubicBezTo>
                <a:cubicBezTo>
                  <a:pt x="855" y="816"/>
                  <a:pt x="854" y="817"/>
                  <a:pt x="857" y="815"/>
                </a:cubicBezTo>
                <a:cubicBezTo>
                  <a:pt x="858" y="815"/>
                  <a:pt x="859" y="818"/>
                  <a:pt x="860" y="818"/>
                </a:cubicBezTo>
                <a:cubicBezTo>
                  <a:pt x="861" y="818"/>
                  <a:pt x="864" y="821"/>
                  <a:pt x="865" y="822"/>
                </a:cubicBezTo>
                <a:cubicBezTo>
                  <a:pt x="866" y="823"/>
                  <a:pt x="867" y="825"/>
                  <a:pt x="868" y="827"/>
                </a:cubicBezTo>
                <a:cubicBezTo>
                  <a:pt x="869" y="825"/>
                  <a:pt x="868" y="826"/>
                  <a:pt x="874" y="827"/>
                </a:cubicBezTo>
                <a:cubicBezTo>
                  <a:pt x="874" y="827"/>
                  <a:pt x="875" y="827"/>
                  <a:pt x="876" y="827"/>
                </a:cubicBezTo>
                <a:cubicBezTo>
                  <a:pt x="877" y="827"/>
                  <a:pt x="879" y="828"/>
                  <a:pt x="879" y="828"/>
                </a:cubicBezTo>
                <a:cubicBezTo>
                  <a:pt x="880" y="825"/>
                  <a:pt x="879" y="827"/>
                  <a:pt x="884" y="826"/>
                </a:cubicBezTo>
                <a:cubicBezTo>
                  <a:pt x="884" y="826"/>
                  <a:pt x="887" y="826"/>
                  <a:pt x="888" y="826"/>
                </a:cubicBezTo>
                <a:cubicBezTo>
                  <a:pt x="890" y="826"/>
                  <a:pt x="896" y="827"/>
                  <a:pt x="899" y="828"/>
                </a:cubicBezTo>
                <a:cubicBezTo>
                  <a:pt x="900" y="829"/>
                  <a:pt x="900" y="829"/>
                  <a:pt x="900" y="829"/>
                </a:cubicBezTo>
                <a:cubicBezTo>
                  <a:pt x="901" y="828"/>
                  <a:pt x="905" y="831"/>
                  <a:pt x="906" y="831"/>
                </a:cubicBezTo>
                <a:cubicBezTo>
                  <a:pt x="907" y="831"/>
                  <a:pt x="911" y="831"/>
                  <a:pt x="911" y="831"/>
                </a:cubicBezTo>
                <a:cubicBezTo>
                  <a:pt x="911" y="831"/>
                  <a:pt x="913" y="835"/>
                  <a:pt x="913" y="835"/>
                </a:cubicBezTo>
                <a:cubicBezTo>
                  <a:pt x="917" y="839"/>
                  <a:pt x="917" y="839"/>
                  <a:pt x="917" y="839"/>
                </a:cubicBezTo>
                <a:cubicBezTo>
                  <a:pt x="921" y="843"/>
                  <a:pt x="923" y="838"/>
                  <a:pt x="922" y="843"/>
                </a:cubicBezTo>
                <a:cubicBezTo>
                  <a:pt x="923" y="844"/>
                  <a:pt x="923" y="844"/>
                  <a:pt x="923" y="844"/>
                </a:cubicBezTo>
                <a:cubicBezTo>
                  <a:pt x="924" y="844"/>
                  <a:pt x="925" y="846"/>
                  <a:pt x="927" y="847"/>
                </a:cubicBezTo>
                <a:cubicBezTo>
                  <a:pt x="927" y="847"/>
                  <a:pt x="929" y="851"/>
                  <a:pt x="929" y="852"/>
                </a:cubicBezTo>
                <a:cubicBezTo>
                  <a:pt x="929" y="854"/>
                  <a:pt x="928" y="854"/>
                  <a:pt x="929" y="857"/>
                </a:cubicBezTo>
                <a:cubicBezTo>
                  <a:pt x="931" y="862"/>
                  <a:pt x="930" y="863"/>
                  <a:pt x="930" y="865"/>
                </a:cubicBezTo>
                <a:cubicBezTo>
                  <a:pt x="930" y="866"/>
                  <a:pt x="934" y="869"/>
                  <a:pt x="931" y="869"/>
                </a:cubicBezTo>
                <a:cubicBezTo>
                  <a:pt x="931" y="870"/>
                  <a:pt x="931" y="870"/>
                  <a:pt x="931" y="870"/>
                </a:cubicBezTo>
                <a:cubicBezTo>
                  <a:pt x="932" y="870"/>
                  <a:pt x="934" y="873"/>
                  <a:pt x="935" y="873"/>
                </a:cubicBezTo>
                <a:cubicBezTo>
                  <a:pt x="936" y="873"/>
                  <a:pt x="937" y="872"/>
                  <a:pt x="938" y="873"/>
                </a:cubicBezTo>
                <a:cubicBezTo>
                  <a:pt x="939" y="874"/>
                  <a:pt x="941" y="875"/>
                  <a:pt x="941" y="877"/>
                </a:cubicBezTo>
                <a:cubicBezTo>
                  <a:pt x="941" y="879"/>
                  <a:pt x="939" y="880"/>
                  <a:pt x="940" y="880"/>
                </a:cubicBezTo>
                <a:cubicBezTo>
                  <a:pt x="941" y="882"/>
                  <a:pt x="940" y="882"/>
                  <a:pt x="939" y="883"/>
                </a:cubicBezTo>
                <a:cubicBezTo>
                  <a:pt x="937" y="885"/>
                  <a:pt x="937" y="884"/>
                  <a:pt x="935" y="887"/>
                </a:cubicBezTo>
                <a:cubicBezTo>
                  <a:pt x="933" y="890"/>
                  <a:pt x="933" y="890"/>
                  <a:pt x="933" y="890"/>
                </a:cubicBezTo>
                <a:cubicBezTo>
                  <a:pt x="933" y="890"/>
                  <a:pt x="932" y="892"/>
                  <a:pt x="931" y="893"/>
                </a:cubicBezTo>
                <a:cubicBezTo>
                  <a:pt x="931" y="894"/>
                  <a:pt x="928" y="896"/>
                  <a:pt x="927" y="896"/>
                </a:cubicBezTo>
                <a:cubicBezTo>
                  <a:pt x="927" y="896"/>
                  <a:pt x="927" y="897"/>
                  <a:pt x="926" y="898"/>
                </a:cubicBezTo>
                <a:cubicBezTo>
                  <a:pt x="925" y="900"/>
                  <a:pt x="922" y="903"/>
                  <a:pt x="922" y="904"/>
                </a:cubicBezTo>
                <a:cubicBezTo>
                  <a:pt x="922" y="904"/>
                  <a:pt x="922" y="905"/>
                  <a:pt x="922" y="905"/>
                </a:cubicBezTo>
                <a:cubicBezTo>
                  <a:pt x="923" y="903"/>
                  <a:pt x="924" y="903"/>
                  <a:pt x="926" y="901"/>
                </a:cubicBezTo>
                <a:cubicBezTo>
                  <a:pt x="926" y="901"/>
                  <a:pt x="927" y="902"/>
                  <a:pt x="927" y="902"/>
                </a:cubicBezTo>
                <a:cubicBezTo>
                  <a:pt x="927" y="903"/>
                  <a:pt x="927" y="903"/>
                  <a:pt x="927" y="904"/>
                </a:cubicBezTo>
                <a:cubicBezTo>
                  <a:pt x="928" y="903"/>
                  <a:pt x="929" y="902"/>
                  <a:pt x="930" y="901"/>
                </a:cubicBezTo>
                <a:cubicBezTo>
                  <a:pt x="931" y="901"/>
                  <a:pt x="931" y="901"/>
                  <a:pt x="931" y="902"/>
                </a:cubicBezTo>
                <a:cubicBezTo>
                  <a:pt x="931" y="902"/>
                  <a:pt x="931" y="902"/>
                  <a:pt x="931" y="902"/>
                </a:cubicBezTo>
                <a:cubicBezTo>
                  <a:pt x="931" y="897"/>
                  <a:pt x="931" y="899"/>
                  <a:pt x="933" y="896"/>
                </a:cubicBezTo>
                <a:cubicBezTo>
                  <a:pt x="941" y="895"/>
                  <a:pt x="938" y="896"/>
                  <a:pt x="941" y="897"/>
                </a:cubicBezTo>
                <a:cubicBezTo>
                  <a:pt x="941" y="897"/>
                  <a:pt x="940" y="895"/>
                  <a:pt x="941" y="895"/>
                </a:cubicBezTo>
                <a:cubicBezTo>
                  <a:pt x="942" y="894"/>
                  <a:pt x="943" y="894"/>
                  <a:pt x="943" y="894"/>
                </a:cubicBezTo>
                <a:cubicBezTo>
                  <a:pt x="945" y="894"/>
                  <a:pt x="946" y="896"/>
                  <a:pt x="945" y="896"/>
                </a:cubicBezTo>
                <a:cubicBezTo>
                  <a:pt x="944" y="896"/>
                  <a:pt x="943" y="897"/>
                  <a:pt x="942" y="897"/>
                </a:cubicBezTo>
                <a:cubicBezTo>
                  <a:pt x="945" y="897"/>
                  <a:pt x="945" y="897"/>
                  <a:pt x="945" y="897"/>
                </a:cubicBezTo>
                <a:cubicBezTo>
                  <a:pt x="945" y="897"/>
                  <a:pt x="945" y="897"/>
                  <a:pt x="945" y="897"/>
                </a:cubicBezTo>
                <a:cubicBezTo>
                  <a:pt x="946" y="894"/>
                  <a:pt x="947" y="896"/>
                  <a:pt x="949" y="896"/>
                </a:cubicBezTo>
                <a:cubicBezTo>
                  <a:pt x="954" y="898"/>
                  <a:pt x="953" y="897"/>
                  <a:pt x="956" y="898"/>
                </a:cubicBezTo>
                <a:cubicBezTo>
                  <a:pt x="956" y="898"/>
                  <a:pt x="955" y="902"/>
                  <a:pt x="954" y="903"/>
                </a:cubicBezTo>
                <a:cubicBezTo>
                  <a:pt x="954" y="904"/>
                  <a:pt x="954" y="904"/>
                  <a:pt x="955" y="905"/>
                </a:cubicBezTo>
                <a:cubicBezTo>
                  <a:pt x="955" y="906"/>
                  <a:pt x="951" y="907"/>
                  <a:pt x="952" y="909"/>
                </a:cubicBezTo>
                <a:cubicBezTo>
                  <a:pt x="952" y="911"/>
                  <a:pt x="951" y="911"/>
                  <a:pt x="950" y="912"/>
                </a:cubicBezTo>
                <a:cubicBezTo>
                  <a:pt x="949" y="914"/>
                  <a:pt x="946" y="914"/>
                  <a:pt x="946" y="914"/>
                </a:cubicBezTo>
                <a:cubicBezTo>
                  <a:pt x="945" y="914"/>
                  <a:pt x="945" y="914"/>
                  <a:pt x="944" y="914"/>
                </a:cubicBezTo>
                <a:cubicBezTo>
                  <a:pt x="945" y="914"/>
                  <a:pt x="944" y="915"/>
                  <a:pt x="944" y="915"/>
                </a:cubicBezTo>
                <a:cubicBezTo>
                  <a:pt x="944" y="915"/>
                  <a:pt x="944" y="915"/>
                  <a:pt x="945" y="915"/>
                </a:cubicBezTo>
                <a:cubicBezTo>
                  <a:pt x="945" y="915"/>
                  <a:pt x="948" y="913"/>
                  <a:pt x="948" y="915"/>
                </a:cubicBezTo>
                <a:cubicBezTo>
                  <a:pt x="948" y="916"/>
                  <a:pt x="946" y="915"/>
                  <a:pt x="946" y="917"/>
                </a:cubicBezTo>
                <a:cubicBezTo>
                  <a:pt x="946" y="920"/>
                  <a:pt x="945" y="919"/>
                  <a:pt x="945" y="922"/>
                </a:cubicBezTo>
                <a:cubicBezTo>
                  <a:pt x="946" y="920"/>
                  <a:pt x="947" y="916"/>
                  <a:pt x="949" y="916"/>
                </a:cubicBezTo>
                <a:cubicBezTo>
                  <a:pt x="950" y="917"/>
                  <a:pt x="950" y="913"/>
                  <a:pt x="953" y="912"/>
                </a:cubicBezTo>
                <a:cubicBezTo>
                  <a:pt x="953" y="909"/>
                  <a:pt x="957" y="910"/>
                  <a:pt x="956" y="908"/>
                </a:cubicBezTo>
                <a:cubicBezTo>
                  <a:pt x="956" y="905"/>
                  <a:pt x="957" y="903"/>
                  <a:pt x="960" y="903"/>
                </a:cubicBezTo>
                <a:cubicBezTo>
                  <a:pt x="961" y="902"/>
                  <a:pt x="960" y="902"/>
                  <a:pt x="964" y="903"/>
                </a:cubicBezTo>
                <a:cubicBezTo>
                  <a:pt x="965" y="902"/>
                  <a:pt x="965" y="902"/>
                  <a:pt x="965" y="902"/>
                </a:cubicBezTo>
                <a:cubicBezTo>
                  <a:pt x="966" y="901"/>
                  <a:pt x="969" y="903"/>
                  <a:pt x="970" y="903"/>
                </a:cubicBezTo>
                <a:cubicBezTo>
                  <a:pt x="973" y="903"/>
                  <a:pt x="971" y="902"/>
                  <a:pt x="974" y="905"/>
                </a:cubicBezTo>
                <a:cubicBezTo>
                  <a:pt x="975" y="905"/>
                  <a:pt x="975" y="905"/>
                  <a:pt x="975" y="905"/>
                </a:cubicBezTo>
                <a:cubicBezTo>
                  <a:pt x="976" y="905"/>
                  <a:pt x="978" y="907"/>
                  <a:pt x="978" y="907"/>
                </a:cubicBezTo>
                <a:cubicBezTo>
                  <a:pt x="978" y="907"/>
                  <a:pt x="979" y="907"/>
                  <a:pt x="980" y="907"/>
                </a:cubicBezTo>
                <a:cubicBezTo>
                  <a:pt x="981" y="909"/>
                  <a:pt x="982" y="909"/>
                  <a:pt x="984" y="909"/>
                </a:cubicBezTo>
                <a:cubicBezTo>
                  <a:pt x="984" y="909"/>
                  <a:pt x="987" y="910"/>
                  <a:pt x="987" y="911"/>
                </a:cubicBezTo>
                <a:cubicBezTo>
                  <a:pt x="986" y="912"/>
                  <a:pt x="986" y="912"/>
                  <a:pt x="987" y="914"/>
                </a:cubicBezTo>
                <a:cubicBezTo>
                  <a:pt x="988" y="912"/>
                  <a:pt x="988" y="911"/>
                  <a:pt x="990" y="912"/>
                </a:cubicBezTo>
                <a:cubicBezTo>
                  <a:pt x="993" y="914"/>
                  <a:pt x="993" y="914"/>
                  <a:pt x="996" y="917"/>
                </a:cubicBezTo>
                <a:cubicBezTo>
                  <a:pt x="996" y="917"/>
                  <a:pt x="995" y="918"/>
                  <a:pt x="995" y="920"/>
                </a:cubicBezTo>
                <a:cubicBezTo>
                  <a:pt x="996" y="920"/>
                  <a:pt x="996" y="920"/>
                  <a:pt x="996" y="920"/>
                </a:cubicBezTo>
                <a:cubicBezTo>
                  <a:pt x="996" y="920"/>
                  <a:pt x="997" y="921"/>
                  <a:pt x="997" y="921"/>
                </a:cubicBezTo>
                <a:cubicBezTo>
                  <a:pt x="996" y="924"/>
                  <a:pt x="996" y="923"/>
                  <a:pt x="994" y="925"/>
                </a:cubicBezTo>
                <a:cubicBezTo>
                  <a:pt x="994" y="930"/>
                  <a:pt x="994" y="930"/>
                  <a:pt x="994" y="930"/>
                </a:cubicBezTo>
                <a:cubicBezTo>
                  <a:pt x="995" y="929"/>
                  <a:pt x="996" y="928"/>
                  <a:pt x="996" y="927"/>
                </a:cubicBezTo>
                <a:cubicBezTo>
                  <a:pt x="996" y="925"/>
                  <a:pt x="994" y="926"/>
                  <a:pt x="997" y="923"/>
                </a:cubicBezTo>
                <a:cubicBezTo>
                  <a:pt x="997" y="923"/>
                  <a:pt x="1000" y="922"/>
                  <a:pt x="1000" y="923"/>
                </a:cubicBezTo>
                <a:cubicBezTo>
                  <a:pt x="1000" y="925"/>
                  <a:pt x="1000" y="925"/>
                  <a:pt x="998" y="927"/>
                </a:cubicBezTo>
                <a:cubicBezTo>
                  <a:pt x="998" y="927"/>
                  <a:pt x="998" y="927"/>
                  <a:pt x="998" y="927"/>
                </a:cubicBezTo>
                <a:cubicBezTo>
                  <a:pt x="999" y="926"/>
                  <a:pt x="1000" y="926"/>
                  <a:pt x="1001" y="925"/>
                </a:cubicBezTo>
                <a:cubicBezTo>
                  <a:pt x="1001" y="924"/>
                  <a:pt x="1005" y="922"/>
                  <a:pt x="1007" y="922"/>
                </a:cubicBezTo>
                <a:cubicBezTo>
                  <a:pt x="1008" y="922"/>
                  <a:pt x="1010" y="923"/>
                  <a:pt x="1011" y="923"/>
                </a:cubicBezTo>
                <a:cubicBezTo>
                  <a:pt x="1012" y="923"/>
                  <a:pt x="1016" y="925"/>
                  <a:pt x="1016" y="926"/>
                </a:cubicBezTo>
                <a:cubicBezTo>
                  <a:pt x="1017" y="927"/>
                  <a:pt x="1017" y="927"/>
                  <a:pt x="1018" y="927"/>
                </a:cubicBezTo>
                <a:cubicBezTo>
                  <a:pt x="1021" y="929"/>
                  <a:pt x="1020" y="927"/>
                  <a:pt x="1021" y="927"/>
                </a:cubicBezTo>
                <a:cubicBezTo>
                  <a:pt x="1023" y="927"/>
                  <a:pt x="1023" y="927"/>
                  <a:pt x="1026" y="928"/>
                </a:cubicBezTo>
                <a:cubicBezTo>
                  <a:pt x="1026" y="928"/>
                  <a:pt x="1026" y="928"/>
                  <a:pt x="1027" y="928"/>
                </a:cubicBezTo>
                <a:cubicBezTo>
                  <a:pt x="1031" y="928"/>
                  <a:pt x="1034" y="927"/>
                  <a:pt x="1038" y="927"/>
                </a:cubicBezTo>
                <a:cubicBezTo>
                  <a:pt x="1041" y="927"/>
                  <a:pt x="1041" y="928"/>
                  <a:pt x="1042" y="929"/>
                </a:cubicBezTo>
                <a:cubicBezTo>
                  <a:pt x="1047" y="931"/>
                  <a:pt x="1047" y="931"/>
                  <a:pt x="1047" y="931"/>
                </a:cubicBezTo>
                <a:cubicBezTo>
                  <a:pt x="1051" y="932"/>
                  <a:pt x="1049" y="933"/>
                  <a:pt x="1051" y="934"/>
                </a:cubicBezTo>
                <a:cubicBezTo>
                  <a:pt x="1053" y="935"/>
                  <a:pt x="1055" y="937"/>
                  <a:pt x="1056" y="939"/>
                </a:cubicBezTo>
                <a:cubicBezTo>
                  <a:pt x="1062" y="944"/>
                  <a:pt x="1062" y="944"/>
                  <a:pt x="1062" y="944"/>
                </a:cubicBezTo>
                <a:cubicBezTo>
                  <a:pt x="1071" y="952"/>
                  <a:pt x="1071" y="952"/>
                  <a:pt x="1071" y="952"/>
                </a:cubicBezTo>
                <a:cubicBezTo>
                  <a:pt x="1074" y="954"/>
                  <a:pt x="1074" y="954"/>
                  <a:pt x="1074" y="954"/>
                </a:cubicBezTo>
                <a:cubicBezTo>
                  <a:pt x="1084" y="954"/>
                  <a:pt x="1084" y="954"/>
                  <a:pt x="1084" y="954"/>
                </a:cubicBezTo>
                <a:cubicBezTo>
                  <a:pt x="1088" y="955"/>
                  <a:pt x="1088" y="955"/>
                  <a:pt x="1088" y="955"/>
                </a:cubicBezTo>
                <a:cubicBezTo>
                  <a:pt x="1088" y="955"/>
                  <a:pt x="1090" y="957"/>
                  <a:pt x="1090" y="958"/>
                </a:cubicBezTo>
                <a:cubicBezTo>
                  <a:pt x="1091" y="962"/>
                  <a:pt x="1091" y="962"/>
                  <a:pt x="1091" y="962"/>
                </a:cubicBezTo>
                <a:cubicBezTo>
                  <a:pt x="1092" y="962"/>
                  <a:pt x="1094" y="967"/>
                  <a:pt x="1094" y="968"/>
                </a:cubicBezTo>
                <a:cubicBezTo>
                  <a:pt x="1094" y="969"/>
                  <a:pt x="1094" y="971"/>
                  <a:pt x="1094" y="971"/>
                </a:cubicBezTo>
                <a:cubicBezTo>
                  <a:pt x="1095" y="971"/>
                  <a:pt x="1095" y="975"/>
                  <a:pt x="1095" y="976"/>
                </a:cubicBezTo>
                <a:cubicBezTo>
                  <a:pt x="1095" y="976"/>
                  <a:pt x="1096" y="978"/>
                  <a:pt x="1096" y="978"/>
                </a:cubicBezTo>
                <a:cubicBezTo>
                  <a:pt x="1095" y="984"/>
                  <a:pt x="1095" y="983"/>
                  <a:pt x="1095" y="988"/>
                </a:cubicBezTo>
                <a:cubicBezTo>
                  <a:pt x="1095" y="989"/>
                  <a:pt x="1093" y="992"/>
                  <a:pt x="1093" y="993"/>
                </a:cubicBezTo>
                <a:cubicBezTo>
                  <a:pt x="1093" y="997"/>
                  <a:pt x="1093" y="997"/>
                  <a:pt x="1093" y="997"/>
                </a:cubicBezTo>
                <a:cubicBezTo>
                  <a:pt x="1092" y="1001"/>
                  <a:pt x="1083" y="1011"/>
                  <a:pt x="1082" y="1012"/>
                </a:cubicBezTo>
                <a:cubicBezTo>
                  <a:pt x="1082" y="1012"/>
                  <a:pt x="1081" y="1013"/>
                  <a:pt x="1081" y="1014"/>
                </a:cubicBezTo>
                <a:cubicBezTo>
                  <a:pt x="1081" y="1016"/>
                  <a:pt x="1077" y="1018"/>
                  <a:pt x="1076" y="1018"/>
                </a:cubicBezTo>
                <a:cubicBezTo>
                  <a:pt x="1073" y="1018"/>
                  <a:pt x="1073" y="1018"/>
                  <a:pt x="1073" y="1018"/>
                </a:cubicBezTo>
                <a:cubicBezTo>
                  <a:pt x="1073" y="1018"/>
                  <a:pt x="1073" y="1020"/>
                  <a:pt x="1073" y="1021"/>
                </a:cubicBezTo>
                <a:cubicBezTo>
                  <a:pt x="1073" y="1022"/>
                  <a:pt x="1071" y="1024"/>
                  <a:pt x="1071" y="1027"/>
                </a:cubicBezTo>
                <a:cubicBezTo>
                  <a:pt x="1071" y="1028"/>
                  <a:pt x="1065" y="1037"/>
                  <a:pt x="1065" y="1039"/>
                </a:cubicBezTo>
                <a:cubicBezTo>
                  <a:pt x="1065" y="1040"/>
                  <a:pt x="1063" y="1042"/>
                  <a:pt x="1063" y="1043"/>
                </a:cubicBezTo>
                <a:cubicBezTo>
                  <a:pt x="1062" y="1044"/>
                  <a:pt x="1059" y="1045"/>
                  <a:pt x="1059" y="1043"/>
                </a:cubicBezTo>
                <a:cubicBezTo>
                  <a:pt x="1059" y="1043"/>
                  <a:pt x="1058" y="1042"/>
                  <a:pt x="1058" y="1041"/>
                </a:cubicBezTo>
                <a:cubicBezTo>
                  <a:pt x="1058" y="1040"/>
                  <a:pt x="1058" y="1040"/>
                  <a:pt x="1058" y="1040"/>
                </a:cubicBezTo>
                <a:cubicBezTo>
                  <a:pt x="1057" y="1043"/>
                  <a:pt x="1057" y="1043"/>
                  <a:pt x="1057" y="1043"/>
                </a:cubicBezTo>
                <a:cubicBezTo>
                  <a:pt x="1056" y="1045"/>
                  <a:pt x="1057" y="1048"/>
                  <a:pt x="1056" y="1049"/>
                </a:cubicBezTo>
                <a:cubicBezTo>
                  <a:pt x="1055" y="1053"/>
                  <a:pt x="1055" y="1052"/>
                  <a:pt x="1056" y="1055"/>
                </a:cubicBezTo>
                <a:cubicBezTo>
                  <a:pt x="1057" y="1063"/>
                  <a:pt x="1057" y="1063"/>
                  <a:pt x="1057" y="1063"/>
                </a:cubicBezTo>
                <a:cubicBezTo>
                  <a:pt x="1057" y="1064"/>
                  <a:pt x="1059" y="1072"/>
                  <a:pt x="1059" y="1073"/>
                </a:cubicBezTo>
                <a:cubicBezTo>
                  <a:pt x="1059" y="1073"/>
                  <a:pt x="1059" y="1080"/>
                  <a:pt x="1059" y="1080"/>
                </a:cubicBezTo>
                <a:cubicBezTo>
                  <a:pt x="1059" y="1083"/>
                  <a:pt x="1057" y="1089"/>
                  <a:pt x="1057" y="1091"/>
                </a:cubicBezTo>
                <a:cubicBezTo>
                  <a:pt x="1057" y="1095"/>
                  <a:pt x="1057" y="1096"/>
                  <a:pt x="1057" y="1100"/>
                </a:cubicBezTo>
                <a:cubicBezTo>
                  <a:pt x="1057" y="1101"/>
                  <a:pt x="1055" y="1103"/>
                  <a:pt x="1055" y="1103"/>
                </a:cubicBezTo>
                <a:cubicBezTo>
                  <a:pt x="1054" y="1105"/>
                  <a:pt x="1053" y="1108"/>
                  <a:pt x="1053" y="1109"/>
                </a:cubicBezTo>
                <a:cubicBezTo>
                  <a:pt x="1052" y="1120"/>
                  <a:pt x="1052" y="1120"/>
                  <a:pt x="1052" y="1120"/>
                </a:cubicBezTo>
                <a:cubicBezTo>
                  <a:pt x="1050" y="1122"/>
                  <a:pt x="1050" y="1122"/>
                  <a:pt x="1049" y="1125"/>
                </a:cubicBezTo>
                <a:cubicBezTo>
                  <a:pt x="1049" y="1125"/>
                  <a:pt x="1048" y="1128"/>
                  <a:pt x="1048" y="1129"/>
                </a:cubicBezTo>
                <a:cubicBezTo>
                  <a:pt x="1048" y="1131"/>
                  <a:pt x="1045" y="1133"/>
                  <a:pt x="1043" y="1138"/>
                </a:cubicBezTo>
                <a:cubicBezTo>
                  <a:pt x="1043" y="1138"/>
                  <a:pt x="1043" y="1140"/>
                  <a:pt x="1043" y="1140"/>
                </a:cubicBezTo>
                <a:cubicBezTo>
                  <a:pt x="1043" y="1141"/>
                  <a:pt x="1042" y="1140"/>
                  <a:pt x="1042" y="1144"/>
                </a:cubicBezTo>
                <a:cubicBezTo>
                  <a:pt x="1042" y="1145"/>
                  <a:pt x="1042" y="1146"/>
                  <a:pt x="1043" y="1146"/>
                </a:cubicBezTo>
                <a:cubicBezTo>
                  <a:pt x="1044" y="1146"/>
                  <a:pt x="1045" y="1148"/>
                  <a:pt x="1042" y="1149"/>
                </a:cubicBezTo>
                <a:cubicBezTo>
                  <a:pt x="1037" y="1152"/>
                  <a:pt x="1037" y="1152"/>
                  <a:pt x="1037" y="1152"/>
                </a:cubicBezTo>
                <a:cubicBezTo>
                  <a:pt x="1037" y="1152"/>
                  <a:pt x="1035" y="1154"/>
                  <a:pt x="1034" y="1154"/>
                </a:cubicBezTo>
                <a:cubicBezTo>
                  <a:pt x="1034" y="1157"/>
                  <a:pt x="1034" y="1157"/>
                  <a:pt x="1034" y="1157"/>
                </a:cubicBezTo>
                <a:cubicBezTo>
                  <a:pt x="1035" y="1158"/>
                  <a:pt x="1035" y="1159"/>
                  <a:pt x="1032" y="1159"/>
                </a:cubicBezTo>
                <a:cubicBezTo>
                  <a:pt x="1027" y="1160"/>
                  <a:pt x="1027" y="1160"/>
                  <a:pt x="1027" y="1160"/>
                </a:cubicBezTo>
                <a:cubicBezTo>
                  <a:pt x="1026" y="1160"/>
                  <a:pt x="1022" y="1159"/>
                  <a:pt x="1022" y="1158"/>
                </a:cubicBezTo>
                <a:cubicBezTo>
                  <a:pt x="1022" y="1158"/>
                  <a:pt x="1022" y="1158"/>
                  <a:pt x="1022" y="1157"/>
                </a:cubicBezTo>
                <a:cubicBezTo>
                  <a:pt x="1022" y="1158"/>
                  <a:pt x="1022" y="1158"/>
                  <a:pt x="1022" y="1158"/>
                </a:cubicBezTo>
                <a:cubicBezTo>
                  <a:pt x="1020" y="1161"/>
                  <a:pt x="1021" y="1160"/>
                  <a:pt x="1017" y="1160"/>
                </a:cubicBezTo>
                <a:cubicBezTo>
                  <a:pt x="1016" y="1160"/>
                  <a:pt x="1016" y="1159"/>
                  <a:pt x="1013" y="1160"/>
                </a:cubicBezTo>
                <a:cubicBezTo>
                  <a:pt x="1014" y="1160"/>
                  <a:pt x="1014" y="1161"/>
                  <a:pt x="1014" y="1161"/>
                </a:cubicBezTo>
                <a:cubicBezTo>
                  <a:pt x="1014" y="1164"/>
                  <a:pt x="1012" y="1163"/>
                  <a:pt x="1010" y="1162"/>
                </a:cubicBezTo>
                <a:cubicBezTo>
                  <a:pt x="1009" y="1162"/>
                  <a:pt x="1011" y="1161"/>
                  <a:pt x="1011" y="1161"/>
                </a:cubicBezTo>
                <a:cubicBezTo>
                  <a:pt x="1011" y="1160"/>
                  <a:pt x="1011" y="1160"/>
                  <a:pt x="1010" y="1160"/>
                </a:cubicBezTo>
                <a:cubicBezTo>
                  <a:pt x="1010" y="1161"/>
                  <a:pt x="1008" y="1160"/>
                  <a:pt x="1007" y="1162"/>
                </a:cubicBezTo>
                <a:cubicBezTo>
                  <a:pt x="1008" y="1162"/>
                  <a:pt x="1008" y="1162"/>
                  <a:pt x="1009" y="1163"/>
                </a:cubicBezTo>
                <a:cubicBezTo>
                  <a:pt x="1011" y="1164"/>
                  <a:pt x="1007" y="1164"/>
                  <a:pt x="1005" y="1164"/>
                </a:cubicBezTo>
                <a:cubicBezTo>
                  <a:pt x="1003" y="1167"/>
                  <a:pt x="1004" y="1166"/>
                  <a:pt x="1001" y="1167"/>
                </a:cubicBezTo>
                <a:cubicBezTo>
                  <a:pt x="1001" y="1167"/>
                  <a:pt x="1001" y="1167"/>
                  <a:pt x="1001" y="1167"/>
                </a:cubicBezTo>
                <a:cubicBezTo>
                  <a:pt x="1001" y="1167"/>
                  <a:pt x="1002" y="1167"/>
                  <a:pt x="1002" y="1167"/>
                </a:cubicBezTo>
                <a:cubicBezTo>
                  <a:pt x="1003" y="1169"/>
                  <a:pt x="1004" y="1170"/>
                  <a:pt x="1002" y="1171"/>
                </a:cubicBezTo>
                <a:cubicBezTo>
                  <a:pt x="1001" y="1171"/>
                  <a:pt x="1000" y="1170"/>
                  <a:pt x="1000" y="1170"/>
                </a:cubicBezTo>
                <a:cubicBezTo>
                  <a:pt x="995" y="1168"/>
                  <a:pt x="992" y="1172"/>
                  <a:pt x="989" y="1174"/>
                </a:cubicBezTo>
                <a:cubicBezTo>
                  <a:pt x="989" y="1174"/>
                  <a:pt x="987" y="1175"/>
                  <a:pt x="986" y="1176"/>
                </a:cubicBezTo>
                <a:cubicBezTo>
                  <a:pt x="978" y="1182"/>
                  <a:pt x="978" y="1182"/>
                  <a:pt x="978" y="1182"/>
                </a:cubicBezTo>
                <a:cubicBezTo>
                  <a:pt x="975" y="1189"/>
                  <a:pt x="975" y="1189"/>
                  <a:pt x="975" y="1189"/>
                </a:cubicBezTo>
                <a:cubicBezTo>
                  <a:pt x="975" y="1189"/>
                  <a:pt x="974" y="1187"/>
                  <a:pt x="974" y="1187"/>
                </a:cubicBezTo>
                <a:cubicBezTo>
                  <a:pt x="973" y="1187"/>
                  <a:pt x="973" y="1187"/>
                  <a:pt x="972" y="1188"/>
                </a:cubicBezTo>
                <a:cubicBezTo>
                  <a:pt x="972" y="1189"/>
                  <a:pt x="972" y="1189"/>
                  <a:pt x="972" y="1189"/>
                </a:cubicBezTo>
                <a:cubicBezTo>
                  <a:pt x="973" y="1190"/>
                  <a:pt x="973" y="1190"/>
                  <a:pt x="973" y="1190"/>
                </a:cubicBezTo>
                <a:cubicBezTo>
                  <a:pt x="974" y="1191"/>
                  <a:pt x="972" y="1192"/>
                  <a:pt x="972" y="1193"/>
                </a:cubicBezTo>
                <a:cubicBezTo>
                  <a:pt x="972" y="1194"/>
                  <a:pt x="972" y="1195"/>
                  <a:pt x="972" y="1196"/>
                </a:cubicBezTo>
                <a:cubicBezTo>
                  <a:pt x="975" y="1196"/>
                  <a:pt x="973" y="1200"/>
                  <a:pt x="973" y="1201"/>
                </a:cubicBezTo>
                <a:cubicBezTo>
                  <a:pt x="973" y="1204"/>
                  <a:pt x="975" y="1207"/>
                  <a:pt x="975" y="1211"/>
                </a:cubicBezTo>
                <a:cubicBezTo>
                  <a:pt x="978" y="1208"/>
                  <a:pt x="974" y="1220"/>
                  <a:pt x="974" y="1221"/>
                </a:cubicBezTo>
                <a:cubicBezTo>
                  <a:pt x="974" y="1221"/>
                  <a:pt x="975" y="1223"/>
                  <a:pt x="975" y="1224"/>
                </a:cubicBezTo>
                <a:cubicBezTo>
                  <a:pt x="973" y="1225"/>
                  <a:pt x="970" y="1226"/>
                  <a:pt x="969" y="1228"/>
                </a:cubicBezTo>
                <a:cubicBezTo>
                  <a:pt x="968" y="1229"/>
                  <a:pt x="967" y="1231"/>
                  <a:pt x="967" y="1232"/>
                </a:cubicBezTo>
                <a:cubicBezTo>
                  <a:pt x="967" y="1234"/>
                  <a:pt x="965" y="1237"/>
                  <a:pt x="964" y="1240"/>
                </a:cubicBezTo>
                <a:cubicBezTo>
                  <a:pt x="963" y="1243"/>
                  <a:pt x="964" y="1244"/>
                  <a:pt x="962" y="1249"/>
                </a:cubicBezTo>
                <a:cubicBezTo>
                  <a:pt x="961" y="1252"/>
                  <a:pt x="959" y="1254"/>
                  <a:pt x="958" y="1256"/>
                </a:cubicBezTo>
                <a:cubicBezTo>
                  <a:pt x="957" y="1259"/>
                  <a:pt x="956" y="1259"/>
                  <a:pt x="953" y="1261"/>
                </a:cubicBezTo>
                <a:cubicBezTo>
                  <a:pt x="953" y="1262"/>
                  <a:pt x="952" y="1262"/>
                  <a:pt x="952" y="1263"/>
                </a:cubicBezTo>
                <a:cubicBezTo>
                  <a:pt x="952" y="1264"/>
                  <a:pt x="950" y="1267"/>
                  <a:pt x="948" y="1265"/>
                </a:cubicBezTo>
                <a:cubicBezTo>
                  <a:pt x="949" y="1267"/>
                  <a:pt x="947" y="1271"/>
                  <a:pt x="947" y="1272"/>
                </a:cubicBezTo>
                <a:cubicBezTo>
                  <a:pt x="947" y="1276"/>
                  <a:pt x="947" y="1276"/>
                  <a:pt x="947" y="1276"/>
                </a:cubicBezTo>
                <a:cubicBezTo>
                  <a:pt x="944" y="1281"/>
                  <a:pt x="945" y="1279"/>
                  <a:pt x="941" y="1283"/>
                </a:cubicBezTo>
                <a:cubicBezTo>
                  <a:pt x="942" y="1285"/>
                  <a:pt x="942" y="1285"/>
                  <a:pt x="940" y="1287"/>
                </a:cubicBezTo>
                <a:cubicBezTo>
                  <a:pt x="940" y="1287"/>
                  <a:pt x="938" y="1289"/>
                  <a:pt x="938" y="1290"/>
                </a:cubicBezTo>
                <a:cubicBezTo>
                  <a:pt x="938" y="1290"/>
                  <a:pt x="937" y="1293"/>
                  <a:pt x="937" y="1293"/>
                </a:cubicBezTo>
                <a:cubicBezTo>
                  <a:pt x="936" y="1295"/>
                  <a:pt x="934" y="1294"/>
                  <a:pt x="932" y="1295"/>
                </a:cubicBezTo>
                <a:cubicBezTo>
                  <a:pt x="928" y="1298"/>
                  <a:pt x="928" y="1298"/>
                  <a:pt x="928" y="1298"/>
                </a:cubicBezTo>
                <a:cubicBezTo>
                  <a:pt x="927" y="1299"/>
                  <a:pt x="925" y="1297"/>
                  <a:pt x="925" y="1297"/>
                </a:cubicBezTo>
                <a:cubicBezTo>
                  <a:pt x="920" y="1296"/>
                  <a:pt x="920" y="1296"/>
                  <a:pt x="920" y="1296"/>
                </a:cubicBezTo>
                <a:cubicBezTo>
                  <a:pt x="919" y="1296"/>
                  <a:pt x="916" y="1298"/>
                  <a:pt x="915" y="1297"/>
                </a:cubicBezTo>
                <a:cubicBezTo>
                  <a:pt x="910" y="1295"/>
                  <a:pt x="912" y="1295"/>
                  <a:pt x="907" y="1295"/>
                </a:cubicBezTo>
                <a:cubicBezTo>
                  <a:pt x="907" y="1295"/>
                  <a:pt x="906" y="1293"/>
                  <a:pt x="906" y="1292"/>
                </a:cubicBezTo>
                <a:cubicBezTo>
                  <a:pt x="905" y="1292"/>
                  <a:pt x="903" y="1293"/>
                  <a:pt x="902" y="1293"/>
                </a:cubicBezTo>
                <a:cubicBezTo>
                  <a:pt x="899" y="1293"/>
                  <a:pt x="899" y="1293"/>
                  <a:pt x="897" y="1290"/>
                </a:cubicBezTo>
                <a:cubicBezTo>
                  <a:pt x="895" y="1288"/>
                  <a:pt x="896" y="1289"/>
                  <a:pt x="894" y="1288"/>
                </a:cubicBezTo>
                <a:cubicBezTo>
                  <a:pt x="894" y="1289"/>
                  <a:pt x="893" y="1290"/>
                  <a:pt x="893" y="1291"/>
                </a:cubicBezTo>
                <a:cubicBezTo>
                  <a:pt x="895" y="1292"/>
                  <a:pt x="895" y="1292"/>
                  <a:pt x="895" y="1292"/>
                </a:cubicBezTo>
                <a:cubicBezTo>
                  <a:pt x="897" y="1294"/>
                  <a:pt x="899" y="1296"/>
                  <a:pt x="899" y="1296"/>
                </a:cubicBezTo>
                <a:cubicBezTo>
                  <a:pt x="907" y="1299"/>
                  <a:pt x="903" y="1296"/>
                  <a:pt x="910" y="1302"/>
                </a:cubicBezTo>
                <a:cubicBezTo>
                  <a:pt x="910" y="1302"/>
                  <a:pt x="908" y="1305"/>
                  <a:pt x="908" y="1305"/>
                </a:cubicBezTo>
                <a:cubicBezTo>
                  <a:pt x="908" y="1305"/>
                  <a:pt x="908" y="1307"/>
                  <a:pt x="908" y="1308"/>
                </a:cubicBezTo>
                <a:cubicBezTo>
                  <a:pt x="909" y="1311"/>
                  <a:pt x="909" y="1311"/>
                  <a:pt x="909" y="1311"/>
                </a:cubicBezTo>
                <a:cubicBezTo>
                  <a:pt x="911" y="1313"/>
                  <a:pt x="911" y="1313"/>
                  <a:pt x="911" y="1313"/>
                </a:cubicBezTo>
                <a:cubicBezTo>
                  <a:pt x="913" y="1313"/>
                  <a:pt x="913" y="1313"/>
                  <a:pt x="913" y="1313"/>
                </a:cubicBezTo>
                <a:cubicBezTo>
                  <a:pt x="913" y="1313"/>
                  <a:pt x="916" y="1312"/>
                  <a:pt x="916" y="1313"/>
                </a:cubicBezTo>
                <a:cubicBezTo>
                  <a:pt x="916" y="1315"/>
                  <a:pt x="918" y="1319"/>
                  <a:pt x="917" y="1320"/>
                </a:cubicBezTo>
                <a:cubicBezTo>
                  <a:pt x="916" y="1320"/>
                  <a:pt x="915" y="1327"/>
                  <a:pt x="913" y="1329"/>
                </a:cubicBezTo>
                <a:cubicBezTo>
                  <a:pt x="913" y="1330"/>
                  <a:pt x="912" y="1331"/>
                  <a:pt x="911" y="1333"/>
                </a:cubicBezTo>
                <a:cubicBezTo>
                  <a:pt x="911" y="1336"/>
                  <a:pt x="910" y="1335"/>
                  <a:pt x="908" y="1337"/>
                </a:cubicBezTo>
                <a:cubicBezTo>
                  <a:pt x="906" y="1339"/>
                  <a:pt x="906" y="1338"/>
                  <a:pt x="904" y="1340"/>
                </a:cubicBezTo>
                <a:cubicBezTo>
                  <a:pt x="898" y="1342"/>
                  <a:pt x="897" y="1342"/>
                  <a:pt x="891" y="1343"/>
                </a:cubicBezTo>
                <a:cubicBezTo>
                  <a:pt x="885" y="1344"/>
                  <a:pt x="877" y="1345"/>
                  <a:pt x="872" y="1344"/>
                </a:cubicBezTo>
                <a:cubicBezTo>
                  <a:pt x="872" y="1343"/>
                  <a:pt x="870" y="1342"/>
                  <a:pt x="869" y="1342"/>
                </a:cubicBezTo>
                <a:cubicBezTo>
                  <a:pt x="869" y="1343"/>
                  <a:pt x="870" y="1343"/>
                  <a:pt x="870" y="1344"/>
                </a:cubicBezTo>
                <a:cubicBezTo>
                  <a:pt x="871" y="1345"/>
                  <a:pt x="871" y="1345"/>
                  <a:pt x="871" y="1346"/>
                </a:cubicBezTo>
                <a:cubicBezTo>
                  <a:pt x="871" y="1348"/>
                  <a:pt x="873" y="1347"/>
                  <a:pt x="873" y="1348"/>
                </a:cubicBezTo>
                <a:cubicBezTo>
                  <a:pt x="875" y="1353"/>
                  <a:pt x="874" y="1350"/>
                  <a:pt x="874" y="1355"/>
                </a:cubicBezTo>
                <a:cubicBezTo>
                  <a:pt x="874" y="1359"/>
                  <a:pt x="874" y="1359"/>
                  <a:pt x="874" y="1359"/>
                </a:cubicBezTo>
                <a:cubicBezTo>
                  <a:pt x="874" y="1360"/>
                  <a:pt x="875" y="1361"/>
                  <a:pt x="877" y="1362"/>
                </a:cubicBezTo>
                <a:cubicBezTo>
                  <a:pt x="877" y="1363"/>
                  <a:pt x="876" y="1366"/>
                  <a:pt x="875" y="1367"/>
                </a:cubicBezTo>
                <a:cubicBezTo>
                  <a:pt x="875" y="1367"/>
                  <a:pt x="873" y="1368"/>
                  <a:pt x="873" y="1368"/>
                </a:cubicBezTo>
                <a:cubicBezTo>
                  <a:pt x="872" y="1369"/>
                  <a:pt x="872" y="1369"/>
                  <a:pt x="870" y="1369"/>
                </a:cubicBezTo>
                <a:cubicBezTo>
                  <a:pt x="867" y="1369"/>
                  <a:pt x="863" y="1369"/>
                  <a:pt x="863" y="1369"/>
                </a:cubicBezTo>
                <a:cubicBezTo>
                  <a:pt x="863" y="1369"/>
                  <a:pt x="854" y="1364"/>
                  <a:pt x="852" y="1364"/>
                </a:cubicBezTo>
                <a:cubicBezTo>
                  <a:pt x="851" y="1366"/>
                  <a:pt x="851" y="1366"/>
                  <a:pt x="851" y="1366"/>
                </a:cubicBezTo>
                <a:cubicBezTo>
                  <a:pt x="851" y="1367"/>
                  <a:pt x="851" y="1368"/>
                  <a:pt x="851" y="1368"/>
                </a:cubicBezTo>
                <a:cubicBezTo>
                  <a:pt x="852" y="1369"/>
                  <a:pt x="855" y="1373"/>
                  <a:pt x="855" y="1374"/>
                </a:cubicBezTo>
                <a:cubicBezTo>
                  <a:pt x="855" y="1377"/>
                  <a:pt x="855" y="1377"/>
                  <a:pt x="857" y="1379"/>
                </a:cubicBezTo>
                <a:cubicBezTo>
                  <a:pt x="858" y="1380"/>
                  <a:pt x="859" y="1380"/>
                  <a:pt x="860" y="1380"/>
                </a:cubicBezTo>
                <a:cubicBezTo>
                  <a:pt x="862" y="1381"/>
                  <a:pt x="862" y="1381"/>
                  <a:pt x="862" y="1383"/>
                </a:cubicBezTo>
                <a:cubicBezTo>
                  <a:pt x="864" y="1383"/>
                  <a:pt x="864" y="1383"/>
                  <a:pt x="865" y="1382"/>
                </a:cubicBezTo>
                <a:cubicBezTo>
                  <a:pt x="865" y="1382"/>
                  <a:pt x="865" y="1381"/>
                  <a:pt x="865" y="1381"/>
                </a:cubicBezTo>
                <a:cubicBezTo>
                  <a:pt x="865" y="1381"/>
                  <a:pt x="864" y="1382"/>
                  <a:pt x="864" y="1381"/>
                </a:cubicBezTo>
                <a:cubicBezTo>
                  <a:pt x="863" y="1379"/>
                  <a:pt x="866" y="1379"/>
                  <a:pt x="867" y="1379"/>
                </a:cubicBezTo>
                <a:cubicBezTo>
                  <a:pt x="867" y="1379"/>
                  <a:pt x="868" y="1379"/>
                  <a:pt x="868" y="1380"/>
                </a:cubicBezTo>
                <a:cubicBezTo>
                  <a:pt x="870" y="1381"/>
                  <a:pt x="871" y="1382"/>
                  <a:pt x="871" y="1382"/>
                </a:cubicBezTo>
                <a:cubicBezTo>
                  <a:pt x="871" y="1382"/>
                  <a:pt x="871" y="1387"/>
                  <a:pt x="871" y="1387"/>
                </a:cubicBezTo>
                <a:cubicBezTo>
                  <a:pt x="869" y="1389"/>
                  <a:pt x="869" y="1389"/>
                  <a:pt x="867" y="1388"/>
                </a:cubicBezTo>
                <a:cubicBezTo>
                  <a:pt x="867" y="1388"/>
                  <a:pt x="866" y="1387"/>
                  <a:pt x="866" y="1386"/>
                </a:cubicBezTo>
                <a:cubicBezTo>
                  <a:pt x="862" y="1382"/>
                  <a:pt x="862" y="1384"/>
                  <a:pt x="860" y="1386"/>
                </a:cubicBezTo>
                <a:cubicBezTo>
                  <a:pt x="860" y="1387"/>
                  <a:pt x="860" y="1387"/>
                  <a:pt x="860" y="1387"/>
                </a:cubicBezTo>
                <a:cubicBezTo>
                  <a:pt x="864" y="1388"/>
                  <a:pt x="863" y="1388"/>
                  <a:pt x="866" y="1389"/>
                </a:cubicBezTo>
                <a:cubicBezTo>
                  <a:pt x="868" y="1390"/>
                  <a:pt x="862" y="1392"/>
                  <a:pt x="862" y="1392"/>
                </a:cubicBezTo>
                <a:cubicBezTo>
                  <a:pt x="861" y="1394"/>
                  <a:pt x="860" y="1398"/>
                  <a:pt x="860" y="1399"/>
                </a:cubicBezTo>
                <a:cubicBezTo>
                  <a:pt x="860" y="1400"/>
                  <a:pt x="862" y="1402"/>
                  <a:pt x="863" y="1404"/>
                </a:cubicBezTo>
                <a:cubicBezTo>
                  <a:pt x="863" y="1407"/>
                  <a:pt x="863" y="1407"/>
                  <a:pt x="861" y="1409"/>
                </a:cubicBezTo>
                <a:cubicBezTo>
                  <a:pt x="861" y="1410"/>
                  <a:pt x="862" y="1410"/>
                  <a:pt x="863" y="1411"/>
                </a:cubicBezTo>
                <a:cubicBezTo>
                  <a:pt x="865" y="1412"/>
                  <a:pt x="860" y="1414"/>
                  <a:pt x="860" y="1413"/>
                </a:cubicBezTo>
                <a:cubicBezTo>
                  <a:pt x="858" y="1412"/>
                  <a:pt x="858" y="1412"/>
                  <a:pt x="855" y="1412"/>
                </a:cubicBezTo>
                <a:cubicBezTo>
                  <a:pt x="855" y="1413"/>
                  <a:pt x="854" y="1415"/>
                  <a:pt x="853" y="1415"/>
                </a:cubicBezTo>
                <a:cubicBezTo>
                  <a:pt x="851" y="1415"/>
                  <a:pt x="852" y="1415"/>
                  <a:pt x="851" y="1419"/>
                </a:cubicBezTo>
                <a:cubicBezTo>
                  <a:pt x="850" y="1420"/>
                  <a:pt x="849" y="1421"/>
                  <a:pt x="849" y="1422"/>
                </a:cubicBezTo>
                <a:cubicBezTo>
                  <a:pt x="849" y="1422"/>
                  <a:pt x="850" y="1424"/>
                  <a:pt x="850" y="1425"/>
                </a:cubicBezTo>
                <a:cubicBezTo>
                  <a:pt x="851" y="1426"/>
                  <a:pt x="851" y="1426"/>
                  <a:pt x="851" y="1426"/>
                </a:cubicBezTo>
                <a:cubicBezTo>
                  <a:pt x="853" y="1430"/>
                  <a:pt x="853" y="1429"/>
                  <a:pt x="856" y="1431"/>
                </a:cubicBezTo>
                <a:cubicBezTo>
                  <a:pt x="861" y="1435"/>
                  <a:pt x="861" y="1433"/>
                  <a:pt x="866" y="1434"/>
                </a:cubicBezTo>
                <a:cubicBezTo>
                  <a:pt x="870" y="1435"/>
                  <a:pt x="869" y="1435"/>
                  <a:pt x="872" y="1437"/>
                </a:cubicBezTo>
                <a:cubicBezTo>
                  <a:pt x="872" y="1438"/>
                  <a:pt x="873" y="1442"/>
                  <a:pt x="871" y="1443"/>
                </a:cubicBezTo>
                <a:cubicBezTo>
                  <a:pt x="872" y="1444"/>
                  <a:pt x="873" y="1445"/>
                  <a:pt x="873" y="1445"/>
                </a:cubicBezTo>
                <a:cubicBezTo>
                  <a:pt x="872" y="1448"/>
                  <a:pt x="868" y="1451"/>
                  <a:pt x="866" y="1453"/>
                </a:cubicBezTo>
                <a:cubicBezTo>
                  <a:pt x="864" y="1456"/>
                  <a:pt x="864" y="1455"/>
                  <a:pt x="862" y="1459"/>
                </a:cubicBezTo>
                <a:cubicBezTo>
                  <a:pt x="865" y="1465"/>
                  <a:pt x="866" y="1463"/>
                  <a:pt x="862" y="1469"/>
                </a:cubicBezTo>
                <a:cubicBezTo>
                  <a:pt x="862" y="1470"/>
                  <a:pt x="860" y="1470"/>
                  <a:pt x="860" y="1470"/>
                </a:cubicBezTo>
                <a:cubicBezTo>
                  <a:pt x="858" y="1473"/>
                  <a:pt x="858" y="1473"/>
                  <a:pt x="858" y="1473"/>
                </a:cubicBezTo>
                <a:cubicBezTo>
                  <a:pt x="857" y="1475"/>
                  <a:pt x="858" y="1478"/>
                  <a:pt x="858" y="1479"/>
                </a:cubicBezTo>
                <a:cubicBezTo>
                  <a:pt x="860" y="1480"/>
                  <a:pt x="860" y="1480"/>
                  <a:pt x="860" y="1480"/>
                </a:cubicBezTo>
                <a:cubicBezTo>
                  <a:pt x="861" y="1481"/>
                  <a:pt x="863" y="1484"/>
                  <a:pt x="863" y="1486"/>
                </a:cubicBezTo>
                <a:cubicBezTo>
                  <a:pt x="864" y="1486"/>
                  <a:pt x="865" y="1486"/>
                  <a:pt x="865" y="1487"/>
                </a:cubicBezTo>
                <a:cubicBezTo>
                  <a:pt x="865" y="1488"/>
                  <a:pt x="868" y="1490"/>
                  <a:pt x="870" y="1491"/>
                </a:cubicBezTo>
                <a:cubicBezTo>
                  <a:pt x="870" y="1493"/>
                  <a:pt x="870" y="1493"/>
                  <a:pt x="870" y="1493"/>
                </a:cubicBezTo>
                <a:cubicBezTo>
                  <a:pt x="873" y="1493"/>
                  <a:pt x="868" y="1494"/>
                  <a:pt x="868" y="1494"/>
                </a:cubicBezTo>
                <a:cubicBezTo>
                  <a:pt x="865" y="1493"/>
                  <a:pt x="866" y="1493"/>
                  <a:pt x="863" y="1493"/>
                </a:cubicBezTo>
                <a:cubicBezTo>
                  <a:pt x="863" y="1494"/>
                  <a:pt x="863" y="1495"/>
                  <a:pt x="862" y="1495"/>
                </a:cubicBezTo>
                <a:cubicBezTo>
                  <a:pt x="862" y="1496"/>
                  <a:pt x="860" y="1496"/>
                  <a:pt x="860" y="1496"/>
                </a:cubicBezTo>
                <a:cubicBezTo>
                  <a:pt x="858" y="1496"/>
                  <a:pt x="857" y="1498"/>
                  <a:pt x="855" y="1498"/>
                </a:cubicBezTo>
                <a:cubicBezTo>
                  <a:pt x="851" y="1498"/>
                  <a:pt x="855" y="1500"/>
                  <a:pt x="855" y="1503"/>
                </a:cubicBezTo>
                <a:cubicBezTo>
                  <a:pt x="855" y="1504"/>
                  <a:pt x="856" y="1505"/>
                  <a:pt x="857" y="1506"/>
                </a:cubicBezTo>
                <a:cubicBezTo>
                  <a:pt x="857" y="1508"/>
                  <a:pt x="858" y="1508"/>
                  <a:pt x="857" y="1509"/>
                </a:cubicBezTo>
                <a:cubicBezTo>
                  <a:pt x="855" y="1511"/>
                  <a:pt x="852" y="1510"/>
                  <a:pt x="850" y="1509"/>
                </a:cubicBezTo>
                <a:cubicBezTo>
                  <a:pt x="850" y="1509"/>
                  <a:pt x="846" y="1510"/>
                  <a:pt x="847" y="1508"/>
                </a:cubicBezTo>
                <a:cubicBezTo>
                  <a:pt x="846" y="1508"/>
                  <a:pt x="846" y="1508"/>
                  <a:pt x="845" y="1508"/>
                </a:cubicBezTo>
                <a:cubicBezTo>
                  <a:pt x="845" y="1508"/>
                  <a:pt x="845" y="1508"/>
                  <a:pt x="845" y="1509"/>
                </a:cubicBezTo>
                <a:cubicBezTo>
                  <a:pt x="846" y="1509"/>
                  <a:pt x="847" y="1510"/>
                  <a:pt x="847" y="1511"/>
                </a:cubicBezTo>
                <a:cubicBezTo>
                  <a:pt x="847" y="1511"/>
                  <a:pt x="845" y="1513"/>
                  <a:pt x="845" y="1513"/>
                </a:cubicBezTo>
                <a:cubicBezTo>
                  <a:pt x="844" y="1513"/>
                  <a:pt x="843" y="1515"/>
                  <a:pt x="842" y="1512"/>
                </a:cubicBezTo>
                <a:cubicBezTo>
                  <a:pt x="842" y="1512"/>
                  <a:pt x="841" y="1513"/>
                  <a:pt x="841" y="1513"/>
                </a:cubicBezTo>
                <a:cubicBezTo>
                  <a:pt x="838" y="1514"/>
                  <a:pt x="838" y="1514"/>
                  <a:pt x="837" y="1510"/>
                </a:cubicBezTo>
                <a:cubicBezTo>
                  <a:pt x="836" y="1509"/>
                  <a:pt x="834" y="1510"/>
                  <a:pt x="834" y="1509"/>
                </a:cubicBezTo>
                <a:cubicBezTo>
                  <a:pt x="834" y="1506"/>
                  <a:pt x="835" y="1507"/>
                  <a:pt x="836" y="1506"/>
                </a:cubicBezTo>
                <a:cubicBezTo>
                  <a:pt x="835" y="1505"/>
                  <a:pt x="835" y="1505"/>
                  <a:pt x="835" y="1505"/>
                </a:cubicBezTo>
                <a:cubicBezTo>
                  <a:pt x="835" y="1505"/>
                  <a:pt x="834" y="1504"/>
                  <a:pt x="835" y="1504"/>
                </a:cubicBezTo>
                <a:cubicBezTo>
                  <a:pt x="834" y="1505"/>
                  <a:pt x="834" y="1505"/>
                  <a:pt x="834" y="1505"/>
                </a:cubicBezTo>
                <a:cubicBezTo>
                  <a:pt x="833" y="1506"/>
                  <a:pt x="830" y="1503"/>
                  <a:pt x="829" y="1503"/>
                </a:cubicBezTo>
                <a:cubicBezTo>
                  <a:pt x="828" y="1503"/>
                  <a:pt x="825" y="1502"/>
                  <a:pt x="825" y="1502"/>
                </a:cubicBezTo>
                <a:cubicBezTo>
                  <a:pt x="823" y="1501"/>
                  <a:pt x="823" y="1501"/>
                  <a:pt x="821" y="1501"/>
                </a:cubicBezTo>
                <a:cubicBezTo>
                  <a:pt x="820" y="1501"/>
                  <a:pt x="819" y="1499"/>
                  <a:pt x="819" y="1498"/>
                </a:cubicBezTo>
                <a:cubicBezTo>
                  <a:pt x="818" y="1498"/>
                  <a:pt x="819" y="1497"/>
                  <a:pt x="820" y="1498"/>
                </a:cubicBezTo>
                <a:cubicBezTo>
                  <a:pt x="820" y="1499"/>
                  <a:pt x="820" y="1498"/>
                  <a:pt x="822" y="1499"/>
                </a:cubicBezTo>
                <a:cubicBezTo>
                  <a:pt x="823" y="1499"/>
                  <a:pt x="824" y="1500"/>
                  <a:pt x="824" y="1500"/>
                </a:cubicBezTo>
                <a:cubicBezTo>
                  <a:pt x="824" y="1500"/>
                  <a:pt x="825" y="1500"/>
                  <a:pt x="825" y="1500"/>
                </a:cubicBezTo>
                <a:cubicBezTo>
                  <a:pt x="829" y="1501"/>
                  <a:pt x="827" y="1501"/>
                  <a:pt x="830" y="1501"/>
                </a:cubicBezTo>
                <a:cubicBezTo>
                  <a:pt x="833" y="1502"/>
                  <a:pt x="833" y="1502"/>
                  <a:pt x="833" y="1502"/>
                </a:cubicBezTo>
                <a:cubicBezTo>
                  <a:pt x="832" y="1502"/>
                  <a:pt x="831" y="1501"/>
                  <a:pt x="831" y="1500"/>
                </a:cubicBezTo>
                <a:cubicBezTo>
                  <a:pt x="831" y="1500"/>
                  <a:pt x="832" y="1498"/>
                  <a:pt x="831" y="1497"/>
                </a:cubicBezTo>
                <a:cubicBezTo>
                  <a:pt x="830" y="1497"/>
                  <a:pt x="830" y="1497"/>
                  <a:pt x="830" y="1497"/>
                </a:cubicBezTo>
                <a:cubicBezTo>
                  <a:pt x="829" y="1499"/>
                  <a:pt x="828" y="1499"/>
                  <a:pt x="826" y="1497"/>
                </a:cubicBezTo>
                <a:cubicBezTo>
                  <a:pt x="826" y="1498"/>
                  <a:pt x="826" y="1498"/>
                  <a:pt x="826" y="1498"/>
                </a:cubicBezTo>
                <a:cubicBezTo>
                  <a:pt x="822" y="1498"/>
                  <a:pt x="824" y="1496"/>
                  <a:pt x="825" y="1495"/>
                </a:cubicBezTo>
                <a:cubicBezTo>
                  <a:pt x="825" y="1494"/>
                  <a:pt x="826" y="1494"/>
                  <a:pt x="826" y="1495"/>
                </a:cubicBezTo>
                <a:cubicBezTo>
                  <a:pt x="826" y="1494"/>
                  <a:pt x="825" y="1493"/>
                  <a:pt x="826" y="1493"/>
                </a:cubicBezTo>
                <a:cubicBezTo>
                  <a:pt x="826" y="1491"/>
                  <a:pt x="829" y="1492"/>
                  <a:pt x="830" y="1491"/>
                </a:cubicBezTo>
                <a:cubicBezTo>
                  <a:pt x="830" y="1491"/>
                  <a:pt x="831" y="1489"/>
                  <a:pt x="833" y="1490"/>
                </a:cubicBezTo>
                <a:cubicBezTo>
                  <a:pt x="833" y="1490"/>
                  <a:pt x="833" y="1489"/>
                  <a:pt x="833" y="1489"/>
                </a:cubicBezTo>
                <a:cubicBezTo>
                  <a:pt x="833" y="1488"/>
                  <a:pt x="831" y="1487"/>
                  <a:pt x="830" y="1486"/>
                </a:cubicBezTo>
                <a:cubicBezTo>
                  <a:pt x="831" y="1487"/>
                  <a:pt x="830" y="1488"/>
                  <a:pt x="829" y="1488"/>
                </a:cubicBezTo>
                <a:cubicBezTo>
                  <a:pt x="829" y="1489"/>
                  <a:pt x="827" y="1486"/>
                  <a:pt x="826" y="1486"/>
                </a:cubicBezTo>
                <a:cubicBezTo>
                  <a:pt x="827" y="1487"/>
                  <a:pt x="828" y="1489"/>
                  <a:pt x="829" y="1490"/>
                </a:cubicBezTo>
                <a:cubicBezTo>
                  <a:pt x="829" y="1492"/>
                  <a:pt x="827" y="1492"/>
                  <a:pt x="826" y="1491"/>
                </a:cubicBezTo>
                <a:cubicBezTo>
                  <a:pt x="825" y="1492"/>
                  <a:pt x="824" y="1492"/>
                  <a:pt x="824" y="1491"/>
                </a:cubicBezTo>
                <a:cubicBezTo>
                  <a:pt x="823" y="1488"/>
                  <a:pt x="823" y="1489"/>
                  <a:pt x="821" y="1487"/>
                </a:cubicBezTo>
                <a:cubicBezTo>
                  <a:pt x="821" y="1487"/>
                  <a:pt x="821" y="1487"/>
                  <a:pt x="821" y="1487"/>
                </a:cubicBezTo>
                <a:cubicBezTo>
                  <a:pt x="821" y="1487"/>
                  <a:pt x="822" y="1489"/>
                  <a:pt x="820" y="1489"/>
                </a:cubicBezTo>
                <a:cubicBezTo>
                  <a:pt x="823" y="1490"/>
                  <a:pt x="823" y="1490"/>
                  <a:pt x="823" y="1490"/>
                </a:cubicBezTo>
                <a:cubicBezTo>
                  <a:pt x="824" y="1491"/>
                  <a:pt x="824" y="1493"/>
                  <a:pt x="822" y="1492"/>
                </a:cubicBezTo>
                <a:cubicBezTo>
                  <a:pt x="824" y="1493"/>
                  <a:pt x="824" y="1493"/>
                  <a:pt x="824" y="1493"/>
                </a:cubicBezTo>
                <a:cubicBezTo>
                  <a:pt x="824" y="1493"/>
                  <a:pt x="823" y="1495"/>
                  <a:pt x="823" y="1495"/>
                </a:cubicBezTo>
                <a:cubicBezTo>
                  <a:pt x="821" y="1494"/>
                  <a:pt x="821" y="1495"/>
                  <a:pt x="820" y="1492"/>
                </a:cubicBezTo>
                <a:cubicBezTo>
                  <a:pt x="820" y="1492"/>
                  <a:pt x="818" y="1492"/>
                  <a:pt x="818" y="1492"/>
                </a:cubicBezTo>
                <a:cubicBezTo>
                  <a:pt x="818" y="1491"/>
                  <a:pt x="819" y="1491"/>
                  <a:pt x="820" y="1491"/>
                </a:cubicBezTo>
                <a:cubicBezTo>
                  <a:pt x="815" y="1488"/>
                  <a:pt x="815" y="1488"/>
                  <a:pt x="815" y="1488"/>
                </a:cubicBezTo>
                <a:cubicBezTo>
                  <a:pt x="815" y="1488"/>
                  <a:pt x="815" y="1488"/>
                  <a:pt x="815" y="1488"/>
                </a:cubicBezTo>
                <a:cubicBezTo>
                  <a:pt x="816" y="1487"/>
                  <a:pt x="816" y="1487"/>
                  <a:pt x="819" y="1488"/>
                </a:cubicBezTo>
                <a:cubicBezTo>
                  <a:pt x="819" y="1488"/>
                  <a:pt x="818" y="1488"/>
                  <a:pt x="818" y="1488"/>
                </a:cubicBezTo>
                <a:cubicBezTo>
                  <a:pt x="816" y="1485"/>
                  <a:pt x="817" y="1484"/>
                  <a:pt x="820" y="1486"/>
                </a:cubicBezTo>
                <a:cubicBezTo>
                  <a:pt x="820" y="1485"/>
                  <a:pt x="817" y="1485"/>
                  <a:pt x="820" y="1483"/>
                </a:cubicBezTo>
                <a:cubicBezTo>
                  <a:pt x="819" y="1481"/>
                  <a:pt x="819" y="1481"/>
                  <a:pt x="819" y="1481"/>
                </a:cubicBezTo>
                <a:cubicBezTo>
                  <a:pt x="819" y="1482"/>
                  <a:pt x="818" y="1482"/>
                  <a:pt x="818" y="1482"/>
                </a:cubicBezTo>
                <a:cubicBezTo>
                  <a:pt x="817" y="1482"/>
                  <a:pt x="815" y="1481"/>
                  <a:pt x="815" y="1480"/>
                </a:cubicBezTo>
                <a:cubicBezTo>
                  <a:pt x="813" y="1478"/>
                  <a:pt x="812" y="1478"/>
                  <a:pt x="815" y="1477"/>
                </a:cubicBezTo>
                <a:cubicBezTo>
                  <a:pt x="815" y="1476"/>
                  <a:pt x="815" y="1476"/>
                  <a:pt x="815" y="1476"/>
                </a:cubicBezTo>
                <a:cubicBezTo>
                  <a:pt x="815" y="1476"/>
                  <a:pt x="815" y="1477"/>
                  <a:pt x="815" y="1477"/>
                </a:cubicBezTo>
                <a:cubicBezTo>
                  <a:pt x="815" y="1478"/>
                  <a:pt x="812" y="1476"/>
                  <a:pt x="812" y="1476"/>
                </a:cubicBezTo>
                <a:cubicBezTo>
                  <a:pt x="811" y="1476"/>
                  <a:pt x="811" y="1476"/>
                  <a:pt x="811" y="1476"/>
                </a:cubicBezTo>
                <a:cubicBezTo>
                  <a:pt x="812" y="1477"/>
                  <a:pt x="813" y="1480"/>
                  <a:pt x="809" y="1480"/>
                </a:cubicBezTo>
                <a:cubicBezTo>
                  <a:pt x="808" y="1479"/>
                  <a:pt x="808" y="1477"/>
                  <a:pt x="810" y="1477"/>
                </a:cubicBezTo>
                <a:cubicBezTo>
                  <a:pt x="810" y="1476"/>
                  <a:pt x="810" y="1476"/>
                  <a:pt x="810" y="1475"/>
                </a:cubicBezTo>
                <a:cubicBezTo>
                  <a:pt x="809" y="1476"/>
                  <a:pt x="809" y="1476"/>
                  <a:pt x="809" y="1476"/>
                </a:cubicBezTo>
                <a:cubicBezTo>
                  <a:pt x="809" y="1477"/>
                  <a:pt x="808" y="1477"/>
                  <a:pt x="808" y="1478"/>
                </a:cubicBezTo>
                <a:cubicBezTo>
                  <a:pt x="807" y="1479"/>
                  <a:pt x="806" y="1476"/>
                  <a:pt x="805" y="1476"/>
                </a:cubicBezTo>
                <a:cubicBezTo>
                  <a:pt x="805" y="1475"/>
                  <a:pt x="808" y="1475"/>
                  <a:pt x="808" y="1475"/>
                </a:cubicBezTo>
                <a:cubicBezTo>
                  <a:pt x="808" y="1474"/>
                  <a:pt x="808" y="1474"/>
                  <a:pt x="808" y="1474"/>
                </a:cubicBezTo>
                <a:cubicBezTo>
                  <a:pt x="805" y="1473"/>
                  <a:pt x="808" y="1473"/>
                  <a:pt x="809" y="1473"/>
                </a:cubicBezTo>
                <a:cubicBezTo>
                  <a:pt x="810" y="1473"/>
                  <a:pt x="811" y="1474"/>
                  <a:pt x="811" y="1475"/>
                </a:cubicBezTo>
                <a:cubicBezTo>
                  <a:pt x="812" y="1475"/>
                  <a:pt x="812" y="1475"/>
                  <a:pt x="812" y="1475"/>
                </a:cubicBezTo>
                <a:cubicBezTo>
                  <a:pt x="812" y="1474"/>
                  <a:pt x="813" y="1474"/>
                  <a:pt x="813" y="1474"/>
                </a:cubicBezTo>
                <a:cubicBezTo>
                  <a:pt x="813" y="1473"/>
                  <a:pt x="811" y="1474"/>
                  <a:pt x="813" y="1471"/>
                </a:cubicBezTo>
                <a:cubicBezTo>
                  <a:pt x="812" y="1471"/>
                  <a:pt x="811" y="1471"/>
                  <a:pt x="810" y="1470"/>
                </a:cubicBezTo>
                <a:cubicBezTo>
                  <a:pt x="811" y="1470"/>
                  <a:pt x="813" y="1471"/>
                  <a:pt x="812" y="1472"/>
                </a:cubicBezTo>
                <a:cubicBezTo>
                  <a:pt x="810" y="1473"/>
                  <a:pt x="810" y="1473"/>
                  <a:pt x="810" y="1472"/>
                </a:cubicBezTo>
                <a:cubicBezTo>
                  <a:pt x="810" y="1472"/>
                  <a:pt x="809" y="1472"/>
                  <a:pt x="809" y="1472"/>
                </a:cubicBezTo>
                <a:cubicBezTo>
                  <a:pt x="807" y="1472"/>
                  <a:pt x="807" y="1472"/>
                  <a:pt x="806" y="1470"/>
                </a:cubicBezTo>
                <a:cubicBezTo>
                  <a:pt x="805" y="1470"/>
                  <a:pt x="807" y="1469"/>
                  <a:pt x="808" y="1469"/>
                </a:cubicBezTo>
                <a:cubicBezTo>
                  <a:pt x="808" y="1469"/>
                  <a:pt x="809" y="1470"/>
                  <a:pt x="810" y="1471"/>
                </a:cubicBezTo>
                <a:cubicBezTo>
                  <a:pt x="810" y="1470"/>
                  <a:pt x="810" y="1470"/>
                  <a:pt x="810" y="1470"/>
                </a:cubicBezTo>
                <a:cubicBezTo>
                  <a:pt x="810" y="1469"/>
                  <a:pt x="810" y="1469"/>
                  <a:pt x="810" y="1469"/>
                </a:cubicBezTo>
                <a:cubicBezTo>
                  <a:pt x="810" y="1469"/>
                  <a:pt x="810" y="1468"/>
                  <a:pt x="811" y="1468"/>
                </a:cubicBezTo>
                <a:cubicBezTo>
                  <a:pt x="811" y="1467"/>
                  <a:pt x="811" y="1467"/>
                  <a:pt x="810" y="1467"/>
                </a:cubicBezTo>
                <a:cubicBezTo>
                  <a:pt x="810" y="1467"/>
                  <a:pt x="810" y="1467"/>
                  <a:pt x="810" y="1467"/>
                </a:cubicBezTo>
                <a:cubicBezTo>
                  <a:pt x="810" y="1468"/>
                  <a:pt x="808" y="1468"/>
                  <a:pt x="807" y="1467"/>
                </a:cubicBezTo>
                <a:cubicBezTo>
                  <a:pt x="807" y="1466"/>
                  <a:pt x="806" y="1466"/>
                  <a:pt x="807" y="1465"/>
                </a:cubicBezTo>
                <a:cubicBezTo>
                  <a:pt x="806" y="1464"/>
                  <a:pt x="806" y="1462"/>
                  <a:pt x="809" y="1463"/>
                </a:cubicBezTo>
                <a:cubicBezTo>
                  <a:pt x="810" y="1465"/>
                  <a:pt x="810" y="1464"/>
                  <a:pt x="811" y="1465"/>
                </a:cubicBezTo>
                <a:cubicBezTo>
                  <a:pt x="810" y="1464"/>
                  <a:pt x="810" y="1464"/>
                  <a:pt x="810" y="1464"/>
                </a:cubicBezTo>
                <a:cubicBezTo>
                  <a:pt x="808" y="1461"/>
                  <a:pt x="806" y="1464"/>
                  <a:pt x="807" y="1460"/>
                </a:cubicBezTo>
                <a:cubicBezTo>
                  <a:pt x="806" y="1459"/>
                  <a:pt x="806" y="1459"/>
                  <a:pt x="807" y="1457"/>
                </a:cubicBezTo>
                <a:cubicBezTo>
                  <a:pt x="807" y="1457"/>
                  <a:pt x="807" y="1457"/>
                  <a:pt x="807" y="1457"/>
                </a:cubicBezTo>
                <a:cubicBezTo>
                  <a:pt x="805" y="1457"/>
                  <a:pt x="805" y="1457"/>
                  <a:pt x="805" y="1457"/>
                </a:cubicBezTo>
                <a:cubicBezTo>
                  <a:pt x="805" y="1458"/>
                  <a:pt x="805" y="1458"/>
                  <a:pt x="805" y="1459"/>
                </a:cubicBezTo>
                <a:cubicBezTo>
                  <a:pt x="805" y="1459"/>
                  <a:pt x="808" y="1463"/>
                  <a:pt x="803" y="1461"/>
                </a:cubicBezTo>
                <a:cubicBezTo>
                  <a:pt x="804" y="1464"/>
                  <a:pt x="802" y="1462"/>
                  <a:pt x="805" y="1465"/>
                </a:cubicBezTo>
                <a:cubicBezTo>
                  <a:pt x="805" y="1465"/>
                  <a:pt x="805" y="1469"/>
                  <a:pt x="803" y="1467"/>
                </a:cubicBezTo>
                <a:cubicBezTo>
                  <a:pt x="802" y="1466"/>
                  <a:pt x="802" y="1465"/>
                  <a:pt x="801" y="1464"/>
                </a:cubicBezTo>
                <a:cubicBezTo>
                  <a:pt x="801" y="1464"/>
                  <a:pt x="801" y="1463"/>
                  <a:pt x="801" y="1462"/>
                </a:cubicBezTo>
                <a:cubicBezTo>
                  <a:pt x="800" y="1462"/>
                  <a:pt x="800" y="1462"/>
                  <a:pt x="800" y="1462"/>
                </a:cubicBezTo>
                <a:cubicBezTo>
                  <a:pt x="800" y="1463"/>
                  <a:pt x="800" y="1463"/>
                  <a:pt x="800" y="1464"/>
                </a:cubicBezTo>
                <a:cubicBezTo>
                  <a:pt x="801" y="1465"/>
                  <a:pt x="799" y="1465"/>
                  <a:pt x="798" y="1465"/>
                </a:cubicBezTo>
                <a:cubicBezTo>
                  <a:pt x="798" y="1466"/>
                  <a:pt x="794" y="1467"/>
                  <a:pt x="794" y="1465"/>
                </a:cubicBezTo>
                <a:cubicBezTo>
                  <a:pt x="794" y="1465"/>
                  <a:pt x="797" y="1463"/>
                  <a:pt x="797" y="1463"/>
                </a:cubicBezTo>
                <a:cubicBezTo>
                  <a:pt x="797" y="1462"/>
                  <a:pt x="797" y="1462"/>
                  <a:pt x="797" y="1462"/>
                </a:cubicBezTo>
                <a:cubicBezTo>
                  <a:pt x="797" y="1460"/>
                  <a:pt x="799" y="1460"/>
                  <a:pt x="799" y="1459"/>
                </a:cubicBezTo>
                <a:cubicBezTo>
                  <a:pt x="799" y="1458"/>
                  <a:pt x="797" y="1457"/>
                  <a:pt x="796" y="1456"/>
                </a:cubicBezTo>
                <a:cubicBezTo>
                  <a:pt x="794" y="1455"/>
                  <a:pt x="796" y="1453"/>
                  <a:pt x="797" y="1454"/>
                </a:cubicBezTo>
                <a:cubicBezTo>
                  <a:pt x="799" y="1455"/>
                  <a:pt x="802" y="1457"/>
                  <a:pt x="803" y="1459"/>
                </a:cubicBezTo>
                <a:cubicBezTo>
                  <a:pt x="802" y="1458"/>
                  <a:pt x="801" y="1456"/>
                  <a:pt x="801" y="1455"/>
                </a:cubicBezTo>
                <a:cubicBezTo>
                  <a:pt x="801" y="1454"/>
                  <a:pt x="802" y="1454"/>
                  <a:pt x="803" y="1454"/>
                </a:cubicBezTo>
                <a:cubicBezTo>
                  <a:pt x="803" y="1454"/>
                  <a:pt x="803" y="1454"/>
                  <a:pt x="803" y="1454"/>
                </a:cubicBezTo>
                <a:cubicBezTo>
                  <a:pt x="801" y="1454"/>
                  <a:pt x="801" y="1454"/>
                  <a:pt x="801" y="1454"/>
                </a:cubicBezTo>
                <a:cubicBezTo>
                  <a:pt x="799" y="1454"/>
                  <a:pt x="801" y="1449"/>
                  <a:pt x="803" y="1452"/>
                </a:cubicBezTo>
                <a:cubicBezTo>
                  <a:pt x="803" y="1452"/>
                  <a:pt x="803" y="1451"/>
                  <a:pt x="803" y="1451"/>
                </a:cubicBezTo>
                <a:cubicBezTo>
                  <a:pt x="802" y="1450"/>
                  <a:pt x="803" y="1451"/>
                  <a:pt x="800" y="1450"/>
                </a:cubicBezTo>
                <a:cubicBezTo>
                  <a:pt x="799" y="1449"/>
                  <a:pt x="798" y="1447"/>
                  <a:pt x="798" y="1447"/>
                </a:cubicBezTo>
                <a:cubicBezTo>
                  <a:pt x="798" y="1447"/>
                  <a:pt x="798" y="1445"/>
                  <a:pt x="799" y="1445"/>
                </a:cubicBezTo>
                <a:cubicBezTo>
                  <a:pt x="800" y="1445"/>
                  <a:pt x="801" y="1446"/>
                  <a:pt x="802" y="1446"/>
                </a:cubicBezTo>
                <a:cubicBezTo>
                  <a:pt x="804" y="1447"/>
                  <a:pt x="803" y="1445"/>
                  <a:pt x="804" y="1447"/>
                </a:cubicBezTo>
                <a:cubicBezTo>
                  <a:pt x="805" y="1448"/>
                  <a:pt x="805" y="1448"/>
                  <a:pt x="806" y="1448"/>
                </a:cubicBezTo>
                <a:cubicBezTo>
                  <a:pt x="807" y="1447"/>
                  <a:pt x="806" y="1446"/>
                  <a:pt x="806" y="1445"/>
                </a:cubicBezTo>
                <a:cubicBezTo>
                  <a:pt x="805" y="1445"/>
                  <a:pt x="804" y="1445"/>
                  <a:pt x="804" y="1445"/>
                </a:cubicBezTo>
                <a:cubicBezTo>
                  <a:pt x="803" y="1445"/>
                  <a:pt x="801" y="1442"/>
                  <a:pt x="800" y="1441"/>
                </a:cubicBezTo>
                <a:cubicBezTo>
                  <a:pt x="800" y="1442"/>
                  <a:pt x="801" y="1444"/>
                  <a:pt x="799" y="1444"/>
                </a:cubicBezTo>
                <a:cubicBezTo>
                  <a:pt x="799" y="1445"/>
                  <a:pt x="799" y="1445"/>
                  <a:pt x="798" y="1445"/>
                </a:cubicBezTo>
                <a:cubicBezTo>
                  <a:pt x="798" y="1446"/>
                  <a:pt x="797" y="1448"/>
                  <a:pt x="797" y="1447"/>
                </a:cubicBezTo>
                <a:cubicBezTo>
                  <a:pt x="796" y="1446"/>
                  <a:pt x="796" y="1447"/>
                  <a:pt x="795" y="1447"/>
                </a:cubicBezTo>
                <a:cubicBezTo>
                  <a:pt x="794" y="1447"/>
                  <a:pt x="795" y="1444"/>
                  <a:pt x="797" y="1445"/>
                </a:cubicBezTo>
                <a:cubicBezTo>
                  <a:pt x="796" y="1443"/>
                  <a:pt x="797" y="1443"/>
                  <a:pt x="798" y="1443"/>
                </a:cubicBezTo>
                <a:cubicBezTo>
                  <a:pt x="798" y="1442"/>
                  <a:pt x="798" y="1442"/>
                  <a:pt x="798" y="1442"/>
                </a:cubicBezTo>
                <a:cubicBezTo>
                  <a:pt x="798" y="1440"/>
                  <a:pt x="796" y="1441"/>
                  <a:pt x="795" y="1441"/>
                </a:cubicBezTo>
                <a:cubicBezTo>
                  <a:pt x="793" y="1440"/>
                  <a:pt x="793" y="1440"/>
                  <a:pt x="793" y="1439"/>
                </a:cubicBezTo>
                <a:cubicBezTo>
                  <a:pt x="793" y="1439"/>
                  <a:pt x="793" y="1438"/>
                  <a:pt x="793" y="1438"/>
                </a:cubicBezTo>
                <a:cubicBezTo>
                  <a:pt x="794" y="1437"/>
                  <a:pt x="793" y="1436"/>
                  <a:pt x="796" y="1438"/>
                </a:cubicBezTo>
                <a:cubicBezTo>
                  <a:pt x="797" y="1436"/>
                  <a:pt x="796" y="1436"/>
                  <a:pt x="793" y="1435"/>
                </a:cubicBezTo>
                <a:cubicBezTo>
                  <a:pt x="795" y="1436"/>
                  <a:pt x="793" y="1437"/>
                  <a:pt x="792" y="1438"/>
                </a:cubicBezTo>
                <a:cubicBezTo>
                  <a:pt x="791" y="1438"/>
                  <a:pt x="790" y="1435"/>
                  <a:pt x="792" y="1434"/>
                </a:cubicBezTo>
                <a:cubicBezTo>
                  <a:pt x="789" y="1433"/>
                  <a:pt x="791" y="1434"/>
                  <a:pt x="789" y="1433"/>
                </a:cubicBezTo>
                <a:cubicBezTo>
                  <a:pt x="789" y="1433"/>
                  <a:pt x="789" y="1433"/>
                  <a:pt x="789" y="1433"/>
                </a:cubicBezTo>
                <a:cubicBezTo>
                  <a:pt x="789" y="1435"/>
                  <a:pt x="785" y="1432"/>
                  <a:pt x="784" y="1430"/>
                </a:cubicBezTo>
                <a:cubicBezTo>
                  <a:pt x="783" y="1430"/>
                  <a:pt x="783" y="1431"/>
                  <a:pt x="782" y="1431"/>
                </a:cubicBezTo>
                <a:cubicBezTo>
                  <a:pt x="781" y="1432"/>
                  <a:pt x="782" y="1433"/>
                  <a:pt x="782" y="1433"/>
                </a:cubicBezTo>
                <a:cubicBezTo>
                  <a:pt x="783" y="1434"/>
                  <a:pt x="779" y="1434"/>
                  <a:pt x="778" y="1433"/>
                </a:cubicBezTo>
                <a:cubicBezTo>
                  <a:pt x="776" y="1428"/>
                  <a:pt x="778" y="1431"/>
                  <a:pt x="781" y="1427"/>
                </a:cubicBezTo>
                <a:cubicBezTo>
                  <a:pt x="781" y="1427"/>
                  <a:pt x="783" y="1426"/>
                  <a:pt x="785" y="1425"/>
                </a:cubicBezTo>
                <a:cubicBezTo>
                  <a:pt x="784" y="1424"/>
                  <a:pt x="783" y="1424"/>
                  <a:pt x="782" y="1424"/>
                </a:cubicBezTo>
                <a:cubicBezTo>
                  <a:pt x="782" y="1423"/>
                  <a:pt x="782" y="1422"/>
                  <a:pt x="783" y="1422"/>
                </a:cubicBezTo>
                <a:cubicBezTo>
                  <a:pt x="785" y="1422"/>
                  <a:pt x="785" y="1422"/>
                  <a:pt x="786" y="1423"/>
                </a:cubicBezTo>
                <a:cubicBezTo>
                  <a:pt x="786" y="1422"/>
                  <a:pt x="786" y="1422"/>
                  <a:pt x="786" y="1422"/>
                </a:cubicBezTo>
                <a:cubicBezTo>
                  <a:pt x="786" y="1421"/>
                  <a:pt x="788" y="1422"/>
                  <a:pt x="788" y="1422"/>
                </a:cubicBezTo>
                <a:cubicBezTo>
                  <a:pt x="789" y="1422"/>
                  <a:pt x="791" y="1424"/>
                  <a:pt x="791" y="1424"/>
                </a:cubicBezTo>
                <a:cubicBezTo>
                  <a:pt x="790" y="1426"/>
                  <a:pt x="790" y="1426"/>
                  <a:pt x="788" y="1426"/>
                </a:cubicBezTo>
                <a:cubicBezTo>
                  <a:pt x="789" y="1427"/>
                  <a:pt x="790" y="1426"/>
                  <a:pt x="791" y="1426"/>
                </a:cubicBezTo>
                <a:cubicBezTo>
                  <a:pt x="792" y="1427"/>
                  <a:pt x="792" y="1426"/>
                  <a:pt x="793" y="1429"/>
                </a:cubicBezTo>
                <a:cubicBezTo>
                  <a:pt x="794" y="1430"/>
                  <a:pt x="794" y="1430"/>
                  <a:pt x="794" y="1430"/>
                </a:cubicBezTo>
                <a:cubicBezTo>
                  <a:pt x="795" y="1430"/>
                  <a:pt x="794" y="1428"/>
                  <a:pt x="795" y="1428"/>
                </a:cubicBezTo>
                <a:cubicBezTo>
                  <a:pt x="795" y="1426"/>
                  <a:pt x="794" y="1427"/>
                  <a:pt x="796" y="1425"/>
                </a:cubicBezTo>
                <a:cubicBezTo>
                  <a:pt x="795" y="1425"/>
                  <a:pt x="795" y="1425"/>
                  <a:pt x="795" y="1425"/>
                </a:cubicBezTo>
                <a:cubicBezTo>
                  <a:pt x="794" y="1426"/>
                  <a:pt x="793" y="1423"/>
                  <a:pt x="793" y="1423"/>
                </a:cubicBezTo>
                <a:cubicBezTo>
                  <a:pt x="794" y="1421"/>
                  <a:pt x="795" y="1421"/>
                  <a:pt x="796" y="1420"/>
                </a:cubicBezTo>
                <a:cubicBezTo>
                  <a:pt x="795" y="1419"/>
                  <a:pt x="795" y="1419"/>
                  <a:pt x="795" y="1419"/>
                </a:cubicBezTo>
                <a:cubicBezTo>
                  <a:pt x="793" y="1420"/>
                  <a:pt x="793" y="1421"/>
                  <a:pt x="792" y="1419"/>
                </a:cubicBezTo>
                <a:cubicBezTo>
                  <a:pt x="792" y="1420"/>
                  <a:pt x="791" y="1419"/>
                  <a:pt x="790" y="1419"/>
                </a:cubicBezTo>
                <a:cubicBezTo>
                  <a:pt x="790" y="1419"/>
                  <a:pt x="790" y="1419"/>
                  <a:pt x="790" y="1419"/>
                </a:cubicBezTo>
                <a:cubicBezTo>
                  <a:pt x="790" y="1420"/>
                  <a:pt x="790" y="1420"/>
                  <a:pt x="790" y="1420"/>
                </a:cubicBezTo>
                <a:cubicBezTo>
                  <a:pt x="790" y="1421"/>
                  <a:pt x="788" y="1422"/>
                  <a:pt x="788" y="1418"/>
                </a:cubicBezTo>
                <a:cubicBezTo>
                  <a:pt x="788" y="1417"/>
                  <a:pt x="790" y="1416"/>
                  <a:pt x="791" y="1417"/>
                </a:cubicBezTo>
                <a:cubicBezTo>
                  <a:pt x="791" y="1416"/>
                  <a:pt x="792" y="1417"/>
                  <a:pt x="792" y="1418"/>
                </a:cubicBezTo>
                <a:cubicBezTo>
                  <a:pt x="792" y="1417"/>
                  <a:pt x="792" y="1417"/>
                  <a:pt x="793" y="1417"/>
                </a:cubicBezTo>
                <a:cubicBezTo>
                  <a:pt x="794" y="1417"/>
                  <a:pt x="793" y="1415"/>
                  <a:pt x="797" y="1417"/>
                </a:cubicBezTo>
                <a:cubicBezTo>
                  <a:pt x="796" y="1416"/>
                  <a:pt x="796" y="1416"/>
                  <a:pt x="796" y="1416"/>
                </a:cubicBezTo>
                <a:cubicBezTo>
                  <a:pt x="795" y="1416"/>
                  <a:pt x="794" y="1415"/>
                  <a:pt x="792" y="1414"/>
                </a:cubicBezTo>
                <a:cubicBezTo>
                  <a:pt x="791" y="1413"/>
                  <a:pt x="792" y="1412"/>
                  <a:pt x="793" y="1412"/>
                </a:cubicBezTo>
                <a:cubicBezTo>
                  <a:pt x="791" y="1412"/>
                  <a:pt x="791" y="1413"/>
                  <a:pt x="790" y="1410"/>
                </a:cubicBezTo>
                <a:cubicBezTo>
                  <a:pt x="790" y="1410"/>
                  <a:pt x="789" y="1410"/>
                  <a:pt x="789" y="1409"/>
                </a:cubicBezTo>
                <a:cubicBezTo>
                  <a:pt x="789" y="1407"/>
                  <a:pt x="790" y="1407"/>
                  <a:pt x="791" y="1407"/>
                </a:cubicBezTo>
                <a:cubicBezTo>
                  <a:pt x="791" y="1405"/>
                  <a:pt x="793" y="1406"/>
                  <a:pt x="794" y="1406"/>
                </a:cubicBezTo>
                <a:cubicBezTo>
                  <a:pt x="793" y="1405"/>
                  <a:pt x="791" y="1405"/>
                  <a:pt x="790" y="1404"/>
                </a:cubicBezTo>
                <a:cubicBezTo>
                  <a:pt x="787" y="1402"/>
                  <a:pt x="787" y="1402"/>
                  <a:pt x="787" y="1401"/>
                </a:cubicBezTo>
                <a:cubicBezTo>
                  <a:pt x="787" y="1401"/>
                  <a:pt x="789" y="1399"/>
                  <a:pt x="789" y="1399"/>
                </a:cubicBezTo>
                <a:cubicBezTo>
                  <a:pt x="788" y="1397"/>
                  <a:pt x="787" y="1396"/>
                  <a:pt x="786" y="1394"/>
                </a:cubicBezTo>
                <a:cubicBezTo>
                  <a:pt x="788" y="1390"/>
                  <a:pt x="788" y="1390"/>
                  <a:pt x="788" y="1390"/>
                </a:cubicBezTo>
                <a:cubicBezTo>
                  <a:pt x="788" y="1389"/>
                  <a:pt x="785" y="1387"/>
                  <a:pt x="785" y="1386"/>
                </a:cubicBezTo>
                <a:cubicBezTo>
                  <a:pt x="785" y="1382"/>
                  <a:pt x="787" y="1384"/>
                  <a:pt x="788" y="1384"/>
                </a:cubicBezTo>
                <a:cubicBezTo>
                  <a:pt x="787" y="1383"/>
                  <a:pt x="785" y="1382"/>
                  <a:pt x="785" y="1381"/>
                </a:cubicBezTo>
                <a:cubicBezTo>
                  <a:pt x="785" y="1381"/>
                  <a:pt x="785" y="1380"/>
                  <a:pt x="786" y="1380"/>
                </a:cubicBezTo>
                <a:cubicBezTo>
                  <a:pt x="788" y="1381"/>
                  <a:pt x="788" y="1382"/>
                  <a:pt x="788" y="1383"/>
                </a:cubicBezTo>
                <a:cubicBezTo>
                  <a:pt x="788" y="1382"/>
                  <a:pt x="788" y="1382"/>
                  <a:pt x="788" y="1382"/>
                </a:cubicBezTo>
                <a:cubicBezTo>
                  <a:pt x="787" y="1381"/>
                  <a:pt x="787" y="1380"/>
                  <a:pt x="786" y="1379"/>
                </a:cubicBezTo>
                <a:cubicBezTo>
                  <a:pt x="785" y="1379"/>
                  <a:pt x="785" y="1379"/>
                  <a:pt x="783" y="1378"/>
                </a:cubicBezTo>
                <a:cubicBezTo>
                  <a:pt x="782" y="1378"/>
                  <a:pt x="783" y="1376"/>
                  <a:pt x="783" y="1376"/>
                </a:cubicBezTo>
                <a:cubicBezTo>
                  <a:pt x="784" y="1376"/>
                  <a:pt x="785" y="1376"/>
                  <a:pt x="785" y="1375"/>
                </a:cubicBezTo>
                <a:cubicBezTo>
                  <a:pt x="784" y="1376"/>
                  <a:pt x="783" y="1374"/>
                  <a:pt x="781" y="1373"/>
                </a:cubicBezTo>
                <a:cubicBezTo>
                  <a:pt x="779" y="1375"/>
                  <a:pt x="780" y="1376"/>
                  <a:pt x="776" y="1376"/>
                </a:cubicBezTo>
                <a:cubicBezTo>
                  <a:pt x="776" y="1378"/>
                  <a:pt x="776" y="1377"/>
                  <a:pt x="778" y="1379"/>
                </a:cubicBezTo>
                <a:cubicBezTo>
                  <a:pt x="779" y="1381"/>
                  <a:pt x="779" y="1381"/>
                  <a:pt x="777" y="1383"/>
                </a:cubicBezTo>
                <a:cubicBezTo>
                  <a:pt x="778" y="1384"/>
                  <a:pt x="778" y="1384"/>
                  <a:pt x="777" y="1385"/>
                </a:cubicBezTo>
                <a:cubicBezTo>
                  <a:pt x="780" y="1387"/>
                  <a:pt x="780" y="1386"/>
                  <a:pt x="780" y="1388"/>
                </a:cubicBezTo>
                <a:cubicBezTo>
                  <a:pt x="780" y="1390"/>
                  <a:pt x="783" y="1389"/>
                  <a:pt x="781" y="1392"/>
                </a:cubicBezTo>
                <a:cubicBezTo>
                  <a:pt x="780" y="1392"/>
                  <a:pt x="780" y="1392"/>
                  <a:pt x="780" y="1392"/>
                </a:cubicBezTo>
                <a:cubicBezTo>
                  <a:pt x="780" y="1393"/>
                  <a:pt x="781" y="1393"/>
                  <a:pt x="781" y="1393"/>
                </a:cubicBezTo>
                <a:cubicBezTo>
                  <a:pt x="781" y="1394"/>
                  <a:pt x="779" y="1394"/>
                  <a:pt x="778" y="1394"/>
                </a:cubicBezTo>
                <a:cubicBezTo>
                  <a:pt x="774" y="1393"/>
                  <a:pt x="774" y="1393"/>
                  <a:pt x="774" y="1390"/>
                </a:cubicBezTo>
                <a:cubicBezTo>
                  <a:pt x="774" y="1389"/>
                  <a:pt x="773" y="1387"/>
                  <a:pt x="774" y="1386"/>
                </a:cubicBezTo>
                <a:cubicBezTo>
                  <a:pt x="772" y="1384"/>
                  <a:pt x="772" y="1384"/>
                  <a:pt x="772" y="1381"/>
                </a:cubicBezTo>
                <a:cubicBezTo>
                  <a:pt x="771" y="1378"/>
                  <a:pt x="773" y="1379"/>
                  <a:pt x="771" y="1377"/>
                </a:cubicBezTo>
                <a:cubicBezTo>
                  <a:pt x="771" y="1377"/>
                  <a:pt x="770" y="1376"/>
                  <a:pt x="770" y="1376"/>
                </a:cubicBezTo>
                <a:cubicBezTo>
                  <a:pt x="770" y="1375"/>
                  <a:pt x="772" y="1374"/>
                  <a:pt x="774" y="1377"/>
                </a:cubicBezTo>
                <a:cubicBezTo>
                  <a:pt x="774" y="1377"/>
                  <a:pt x="774" y="1376"/>
                  <a:pt x="774" y="1376"/>
                </a:cubicBezTo>
                <a:cubicBezTo>
                  <a:pt x="773" y="1375"/>
                  <a:pt x="773" y="1375"/>
                  <a:pt x="774" y="1374"/>
                </a:cubicBezTo>
                <a:cubicBezTo>
                  <a:pt x="770" y="1373"/>
                  <a:pt x="772" y="1371"/>
                  <a:pt x="769" y="1369"/>
                </a:cubicBezTo>
                <a:cubicBezTo>
                  <a:pt x="768" y="1368"/>
                  <a:pt x="766" y="1367"/>
                  <a:pt x="767" y="1364"/>
                </a:cubicBezTo>
                <a:cubicBezTo>
                  <a:pt x="768" y="1362"/>
                  <a:pt x="766" y="1358"/>
                  <a:pt x="766" y="1358"/>
                </a:cubicBezTo>
                <a:cubicBezTo>
                  <a:pt x="767" y="1355"/>
                  <a:pt x="766" y="1355"/>
                  <a:pt x="769" y="1354"/>
                </a:cubicBezTo>
                <a:cubicBezTo>
                  <a:pt x="768" y="1350"/>
                  <a:pt x="769" y="1353"/>
                  <a:pt x="769" y="1350"/>
                </a:cubicBezTo>
                <a:cubicBezTo>
                  <a:pt x="769" y="1349"/>
                  <a:pt x="767" y="1345"/>
                  <a:pt x="766" y="1344"/>
                </a:cubicBezTo>
                <a:cubicBezTo>
                  <a:pt x="763" y="1341"/>
                  <a:pt x="763" y="1341"/>
                  <a:pt x="763" y="1340"/>
                </a:cubicBezTo>
                <a:cubicBezTo>
                  <a:pt x="761" y="1334"/>
                  <a:pt x="761" y="1334"/>
                  <a:pt x="761" y="1334"/>
                </a:cubicBezTo>
                <a:cubicBezTo>
                  <a:pt x="761" y="1333"/>
                  <a:pt x="760" y="1332"/>
                  <a:pt x="759" y="1332"/>
                </a:cubicBezTo>
                <a:cubicBezTo>
                  <a:pt x="758" y="1330"/>
                  <a:pt x="758" y="1332"/>
                  <a:pt x="757" y="1327"/>
                </a:cubicBezTo>
                <a:cubicBezTo>
                  <a:pt x="757" y="1322"/>
                  <a:pt x="755" y="1324"/>
                  <a:pt x="761" y="1323"/>
                </a:cubicBezTo>
                <a:cubicBezTo>
                  <a:pt x="761" y="1318"/>
                  <a:pt x="761" y="1315"/>
                  <a:pt x="760" y="1309"/>
                </a:cubicBezTo>
                <a:cubicBezTo>
                  <a:pt x="760" y="1309"/>
                  <a:pt x="761" y="1308"/>
                  <a:pt x="761" y="1308"/>
                </a:cubicBezTo>
                <a:cubicBezTo>
                  <a:pt x="761" y="1305"/>
                  <a:pt x="760" y="1306"/>
                  <a:pt x="760" y="1305"/>
                </a:cubicBezTo>
                <a:cubicBezTo>
                  <a:pt x="760" y="1304"/>
                  <a:pt x="761" y="1303"/>
                  <a:pt x="761" y="1302"/>
                </a:cubicBezTo>
                <a:cubicBezTo>
                  <a:pt x="761" y="1301"/>
                  <a:pt x="761" y="1301"/>
                  <a:pt x="761" y="1301"/>
                </a:cubicBezTo>
                <a:cubicBezTo>
                  <a:pt x="761" y="1301"/>
                  <a:pt x="763" y="1300"/>
                  <a:pt x="763" y="1299"/>
                </a:cubicBezTo>
                <a:cubicBezTo>
                  <a:pt x="763" y="1293"/>
                  <a:pt x="763" y="1293"/>
                  <a:pt x="763" y="1293"/>
                </a:cubicBezTo>
                <a:cubicBezTo>
                  <a:pt x="763" y="1290"/>
                  <a:pt x="763" y="1290"/>
                  <a:pt x="763" y="1290"/>
                </a:cubicBezTo>
                <a:cubicBezTo>
                  <a:pt x="763" y="1290"/>
                  <a:pt x="762" y="1289"/>
                  <a:pt x="762" y="1288"/>
                </a:cubicBezTo>
                <a:cubicBezTo>
                  <a:pt x="762" y="1284"/>
                  <a:pt x="767" y="1285"/>
                  <a:pt x="762" y="1279"/>
                </a:cubicBezTo>
                <a:cubicBezTo>
                  <a:pt x="762" y="1279"/>
                  <a:pt x="762" y="1278"/>
                  <a:pt x="762" y="1276"/>
                </a:cubicBezTo>
                <a:cubicBezTo>
                  <a:pt x="762" y="1275"/>
                  <a:pt x="762" y="1273"/>
                  <a:pt x="762" y="1273"/>
                </a:cubicBezTo>
                <a:cubicBezTo>
                  <a:pt x="761" y="1267"/>
                  <a:pt x="761" y="1267"/>
                  <a:pt x="761" y="1267"/>
                </a:cubicBezTo>
                <a:cubicBezTo>
                  <a:pt x="761" y="1267"/>
                  <a:pt x="761" y="1267"/>
                  <a:pt x="761" y="1267"/>
                </a:cubicBezTo>
                <a:cubicBezTo>
                  <a:pt x="760" y="1266"/>
                  <a:pt x="760" y="1263"/>
                  <a:pt x="760" y="1261"/>
                </a:cubicBezTo>
                <a:cubicBezTo>
                  <a:pt x="755" y="1252"/>
                  <a:pt x="755" y="1252"/>
                  <a:pt x="755" y="1252"/>
                </a:cubicBezTo>
                <a:cubicBezTo>
                  <a:pt x="754" y="1248"/>
                  <a:pt x="754" y="1247"/>
                  <a:pt x="754" y="1245"/>
                </a:cubicBezTo>
                <a:cubicBezTo>
                  <a:pt x="754" y="1244"/>
                  <a:pt x="755" y="1244"/>
                  <a:pt x="755" y="1244"/>
                </a:cubicBezTo>
                <a:cubicBezTo>
                  <a:pt x="755" y="1243"/>
                  <a:pt x="756" y="1241"/>
                  <a:pt x="757" y="1240"/>
                </a:cubicBezTo>
                <a:cubicBezTo>
                  <a:pt x="755" y="1236"/>
                  <a:pt x="755" y="1236"/>
                  <a:pt x="755" y="1236"/>
                </a:cubicBezTo>
                <a:cubicBezTo>
                  <a:pt x="754" y="1232"/>
                  <a:pt x="754" y="1232"/>
                  <a:pt x="754" y="1232"/>
                </a:cubicBezTo>
                <a:cubicBezTo>
                  <a:pt x="752" y="1228"/>
                  <a:pt x="752" y="1229"/>
                  <a:pt x="753" y="1225"/>
                </a:cubicBezTo>
                <a:cubicBezTo>
                  <a:pt x="754" y="1222"/>
                  <a:pt x="754" y="1222"/>
                  <a:pt x="754" y="1222"/>
                </a:cubicBezTo>
                <a:cubicBezTo>
                  <a:pt x="754" y="1217"/>
                  <a:pt x="753" y="1218"/>
                  <a:pt x="754" y="1213"/>
                </a:cubicBezTo>
                <a:cubicBezTo>
                  <a:pt x="754" y="1213"/>
                  <a:pt x="755" y="1212"/>
                  <a:pt x="755" y="1212"/>
                </a:cubicBezTo>
                <a:cubicBezTo>
                  <a:pt x="755" y="1212"/>
                  <a:pt x="754" y="1209"/>
                  <a:pt x="754" y="1208"/>
                </a:cubicBezTo>
                <a:cubicBezTo>
                  <a:pt x="754" y="1208"/>
                  <a:pt x="755" y="1206"/>
                  <a:pt x="754" y="1205"/>
                </a:cubicBezTo>
                <a:cubicBezTo>
                  <a:pt x="754" y="1203"/>
                  <a:pt x="754" y="1199"/>
                  <a:pt x="754" y="1197"/>
                </a:cubicBezTo>
                <a:cubicBezTo>
                  <a:pt x="754" y="1197"/>
                  <a:pt x="753" y="1194"/>
                  <a:pt x="753" y="1192"/>
                </a:cubicBezTo>
                <a:cubicBezTo>
                  <a:pt x="753" y="1192"/>
                  <a:pt x="754" y="1188"/>
                  <a:pt x="754" y="1188"/>
                </a:cubicBezTo>
                <a:cubicBezTo>
                  <a:pt x="755" y="1186"/>
                  <a:pt x="755" y="1187"/>
                  <a:pt x="755" y="1184"/>
                </a:cubicBezTo>
                <a:cubicBezTo>
                  <a:pt x="754" y="1182"/>
                  <a:pt x="753" y="1181"/>
                  <a:pt x="753" y="1180"/>
                </a:cubicBezTo>
                <a:cubicBezTo>
                  <a:pt x="753" y="1178"/>
                  <a:pt x="752" y="1168"/>
                  <a:pt x="752" y="1167"/>
                </a:cubicBezTo>
                <a:cubicBezTo>
                  <a:pt x="752" y="1166"/>
                  <a:pt x="751" y="1166"/>
                  <a:pt x="751" y="1165"/>
                </a:cubicBezTo>
                <a:cubicBezTo>
                  <a:pt x="749" y="1163"/>
                  <a:pt x="749" y="1165"/>
                  <a:pt x="750" y="1160"/>
                </a:cubicBezTo>
                <a:cubicBezTo>
                  <a:pt x="750" y="1160"/>
                  <a:pt x="751" y="1160"/>
                  <a:pt x="751" y="1160"/>
                </a:cubicBezTo>
                <a:cubicBezTo>
                  <a:pt x="752" y="1156"/>
                  <a:pt x="752" y="1156"/>
                  <a:pt x="752" y="1156"/>
                </a:cubicBezTo>
                <a:cubicBezTo>
                  <a:pt x="752" y="1144"/>
                  <a:pt x="752" y="1144"/>
                  <a:pt x="752" y="1144"/>
                </a:cubicBezTo>
                <a:cubicBezTo>
                  <a:pt x="752" y="1143"/>
                  <a:pt x="752" y="1143"/>
                  <a:pt x="753" y="1142"/>
                </a:cubicBezTo>
                <a:cubicBezTo>
                  <a:pt x="753" y="1141"/>
                  <a:pt x="751" y="1137"/>
                  <a:pt x="751" y="1136"/>
                </a:cubicBezTo>
                <a:cubicBezTo>
                  <a:pt x="750" y="1133"/>
                  <a:pt x="750" y="1135"/>
                  <a:pt x="750" y="1130"/>
                </a:cubicBezTo>
                <a:cubicBezTo>
                  <a:pt x="750" y="1130"/>
                  <a:pt x="749" y="1125"/>
                  <a:pt x="748" y="1123"/>
                </a:cubicBezTo>
                <a:cubicBezTo>
                  <a:pt x="748" y="1118"/>
                  <a:pt x="748" y="1118"/>
                  <a:pt x="748" y="1118"/>
                </a:cubicBezTo>
                <a:cubicBezTo>
                  <a:pt x="748" y="1116"/>
                  <a:pt x="746" y="1112"/>
                  <a:pt x="746" y="1110"/>
                </a:cubicBezTo>
                <a:cubicBezTo>
                  <a:pt x="746" y="1109"/>
                  <a:pt x="746" y="1108"/>
                  <a:pt x="745" y="1107"/>
                </a:cubicBezTo>
                <a:cubicBezTo>
                  <a:pt x="744" y="1105"/>
                  <a:pt x="742" y="1105"/>
                  <a:pt x="740" y="1103"/>
                </a:cubicBezTo>
                <a:cubicBezTo>
                  <a:pt x="734" y="1098"/>
                  <a:pt x="735" y="1100"/>
                  <a:pt x="733" y="1094"/>
                </a:cubicBezTo>
                <a:cubicBezTo>
                  <a:pt x="729" y="1093"/>
                  <a:pt x="729" y="1093"/>
                  <a:pt x="729" y="1093"/>
                </a:cubicBezTo>
                <a:cubicBezTo>
                  <a:pt x="725" y="1090"/>
                  <a:pt x="725" y="1090"/>
                  <a:pt x="725" y="1090"/>
                </a:cubicBezTo>
                <a:cubicBezTo>
                  <a:pt x="720" y="1087"/>
                  <a:pt x="724" y="1088"/>
                  <a:pt x="716" y="1087"/>
                </a:cubicBezTo>
                <a:cubicBezTo>
                  <a:pt x="715" y="1087"/>
                  <a:pt x="712" y="1083"/>
                  <a:pt x="711" y="1083"/>
                </a:cubicBezTo>
                <a:cubicBezTo>
                  <a:pt x="710" y="1082"/>
                  <a:pt x="704" y="1079"/>
                  <a:pt x="704" y="1079"/>
                </a:cubicBezTo>
                <a:cubicBezTo>
                  <a:pt x="699" y="1077"/>
                  <a:pt x="699" y="1075"/>
                  <a:pt x="698" y="1075"/>
                </a:cubicBezTo>
                <a:cubicBezTo>
                  <a:pt x="698" y="1075"/>
                  <a:pt x="694" y="1073"/>
                  <a:pt x="693" y="1072"/>
                </a:cubicBezTo>
                <a:cubicBezTo>
                  <a:pt x="692" y="1069"/>
                  <a:pt x="690" y="1068"/>
                  <a:pt x="687" y="1066"/>
                </a:cubicBezTo>
                <a:cubicBezTo>
                  <a:pt x="681" y="1060"/>
                  <a:pt x="682" y="1063"/>
                  <a:pt x="681" y="1058"/>
                </a:cubicBezTo>
                <a:cubicBezTo>
                  <a:pt x="681" y="1058"/>
                  <a:pt x="680" y="1058"/>
                  <a:pt x="680" y="1057"/>
                </a:cubicBezTo>
                <a:cubicBezTo>
                  <a:pt x="680" y="1048"/>
                  <a:pt x="681" y="1053"/>
                  <a:pt x="678" y="1046"/>
                </a:cubicBezTo>
                <a:cubicBezTo>
                  <a:pt x="676" y="1042"/>
                  <a:pt x="678" y="1045"/>
                  <a:pt x="674" y="1040"/>
                </a:cubicBezTo>
                <a:cubicBezTo>
                  <a:pt x="673" y="1040"/>
                  <a:pt x="672" y="1033"/>
                  <a:pt x="671" y="1032"/>
                </a:cubicBezTo>
                <a:cubicBezTo>
                  <a:pt x="670" y="1030"/>
                  <a:pt x="666" y="1027"/>
                  <a:pt x="664" y="1025"/>
                </a:cubicBezTo>
                <a:cubicBezTo>
                  <a:pt x="663" y="1024"/>
                  <a:pt x="663" y="1021"/>
                  <a:pt x="663" y="1020"/>
                </a:cubicBezTo>
                <a:cubicBezTo>
                  <a:pt x="652" y="1002"/>
                  <a:pt x="652" y="1002"/>
                  <a:pt x="652" y="1002"/>
                </a:cubicBezTo>
                <a:cubicBezTo>
                  <a:pt x="651" y="1001"/>
                  <a:pt x="652" y="998"/>
                  <a:pt x="652" y="997"/>
                </a:cubicBezTo>
                <a:cubicBezTo>
                  <a:pt x="646" y="987"/>
                  <a:pt x="646" y="987"/>
                  <a:pt x="646" y="987"/>
                </a:cubicBezTo>
                <a:cubicBezTo>
                  <a:pt x="643" y="986"/>
                  <a:pt x="643" y="986"/>
                  <a:pt x="643" y="986"/>
                </a:cubicBezTo>
                <a:cubicBezTo>
                  <a:pt x="643" y="986"/>
                  <a:pt x="640" y="978"/>
                  <a:pt x="640" y="977"/>
                </a:cubicBezTo>
                <a:cubicBezTo>
                  <a:pt x="634" y="970"/>
                  <a:pt x="634" y="970"/>
                  <a:pt x="634" y="970"/>
                </a:cubicBezTo>
                <a:cubicBezTo>
                  <a:pt x="627" y="966"/>
                  <a:pt x="627" y="966"/>
                  <a:pt x="627" y="966"/>
                </a:cubicBezTo>
                <a:cubicBezTo>
                  <a:pt x="623" y="964"/>
                  <a:pt x="624" y="965"/>
                  <a:pt x="624" y="962"/>
                </a:cubicBezTo>
                <a:cubicBezTo>
                  <a:pt x="624" y="961"/>
                  <a:pt x="626" y="960"/>
                  <a:pt x="627" y="960"/>
                </a:cubicBezTo>
                <a:cubicBezTo>
                  <a:pt x="627" y="960"/>
                  <a:pt x="626" y="958"/>
                  <a:pt x="626" y="958"/>
                </a:cubicBezTo>
                <a:cubicBezTo>
                  <a:pt x="623" y="953"/>
                  <a:pt x="623" y="955"/>
                  <a:pt x="624" y="952"/>
                </a:cubicBezTo>
                <a:cubicBezTo>
                  <a:pt x="624" y="951"/>
                  <a:pt x="624" y="951"/>
                  <a:pt x="624" y="951"/>
                </a:cubicBezTo>
                <a:cubicBezTo>
                  <a:pt x="623" y="950"/>
                  <a:pt x="621" y="949"/>
                  <a:pt x="621" y="948"/>
                </a:cubicBezTo>
                <a:cubicBezTo>
                  <a:pt x="622" y="940"/>
                  <a:pt x="626" y="940"/>
                  <a:pt x="627" y="938"/>
                </a:cubicBezTo>
                <a:cubicBezTo>
                  <a:pt x="630" y="933"/>
                  <a:pt x="630" y="935"/>
                  <a:pt x="632" y="934"/>
                </a:cubicBezTo>
                <a:cubicBezTo>
                  <a:pt x="632" y="932"/>
                  <a:pt x="632" y="932"/>
                  <a:pt x="634" y="932"/>
                </a:cubicBezTo>
                <a:cubicBezTo>
                  <a:pt x="634" y="932"/>
                  <a:pt x="634" y="932"/>
                  <a:pt x="635" y="931"/>
                </a:cubicBezTo>
                <a:cubicBezTo>
                  <a:pt x="636" y="930"/>
                  <a:pt x="636" y="927"/>
                  <a:pt x="636" y="925"/>
                </a:cubicBezTo>
                <a:cubicBezTo>
                  <a:pt x="637" y="924"/>
                  <a:pt x="636" y="922"/>
                  <a:pt x="636" y="920"/>
                </a:cubicBezTo>
                <a:cubicBezTo>
                  <a:pt x="634" y="922"/>
                  <a:pt x="634" y="922"/>
                  <a:pt x="634" y="924"/>
                </a:cubicBezTo>
                <a:cubicBezTo>
                  <a:pt x="634" y="924"/>
                  <a:pt x="635" y="924"/>
                  <a:pt x="635" y="925"/>
                </a:cubicBezTo>
                <a:cubicBezTo>
                  <a:pt x="636" y="927"/>
                  <a:pt x="632" y="929"/>
                  <a:pt x="632" y="928"/>
                </a:cubicBezTo>
                <a:cubicBezTo>
                  <a:pt x="632" y="926"/>
                  <a:pt x="632" y="926"/>
                  <a:pt x="631" y="925"/>
                </a:cubicBezTo>
                <a:cubicBezTo>
                  <a:pt x="629" y="925"/>
                  <a:pt x="628" y="923"/>
                  <a:pt x="627" y="922"/>
                </a:cubicBezTo>
                <a:cubicBezTo>
                  <a:pt x="626" y="922"/>
                  <a:pt x="625" y="922"/>
                  <a:pt x="625" y="922"/>
                </a:cubicBezTo>
                <a:cubicBezTo>
                  <a:pt x="623" y="919"/>
                  <a:pt x="623" y="920"/>
                  <a:pt x="626" y="919"/>
                </a:cubicBezTo>
                <a:cubicBezTo>
                  <a:pt x="627" y="917"/>
                  <a:pt x="626" y="914"/>
                  <a:pt x="625" y="914"/>
                </a:cubicBezTo>
                <a:cubicBezTo>
                  <a:pt x="625" y="914"/>
                  <a:pt x="626" y="912"/>
                  <a:pt x="626" y="911"/>
                </a:cubicBezTo>
                <a:cubicBezTo>
                  <a:pt x="626" y="911"/>
                  <a:pt x="625" y="909"/>
                  <a:pt x="624" y="909"/>
                </a:cubicBezTo>
                <a:cubicBezTo>
                  <a:pt x="624" y="908"/>
                  <a:pt x="625" y="906"/>
                  <a:pt x="626" y="905"/>
                </a:cubicBezTo>
                <a:cubicBezTo>
                  <a:pt x="630" y="904"/>
                  <a:pt x="627" y="905"/>
                  <a:pt x="629" y="902"/>
                </a:cubicBezTo>
                <a:cubicBezTo>
                  <a:pt x="629" y="902"/>
                  <a:pt x="628" y="901"/>
                  <a:pt x="628" y="901"/>
                </a:cubicBezTo>
                <a:cubicBezTo>
                  <a:pt x="627" y="898"/>
                  <a:pt x="627" y="898"/>
                  <a:pt x="629" y="897"/>
                </a:cubicBezTo>
                <a:cubicBezTo>
                  <a:pt x="634" y="894"/>
                  <a:pt x="634" y="896"/>
                  <a:pt x="634" y="891"/>
                </a:cubicBezTo>
                <a:cubicBezTo>
                  <a:pt x="634" y="888"/>
                  <a:pt x="633" y="888"/>
                  <a:pt x="634" y="885"/>
                </a:cubicBezTo>
                <a:cubicBezTo>
                  <a:pt x="638" y="884"/>
                  <a:pt x="638" y="884"/>
                  <a:pt x="638" y="884"/>
                </a:cubicBezTo>
                <a:cubicBezTo>
                  <a:pt x="640" y="883"/>
                  <a:pt x="645" y="879"/>
                  <a:pt x="646" y="879"/>
                </a:cubicBezTo>
                <a:cubicBezTo>
                  <a:pt x="646" y="878"/>
                  <a:pt x="646" y="878"/>
                  <a:pt x="646" y="878"/>
                </a:cubicBezTo>
                <a:cubicBezTo>
                  <a:pt x="643" y="876"/>
                  <a:pt x="642" y="876"/>
                  <a:pt x="645" y="874"/>
                </a:cubicBezTo>
                <a:cubicBezTo>
                  <a:pt x="646" y="873"/>
                  <a:pt x="644" y="873"/>
                  <a:pt x="648" y="873"/>
                </a:cubicBezTo>
                <a:cubicBezTo>
                  <a:pt x="648" y="872"/>
                  <a:pt x="647" y="870"/>
                  <a:pt x="647" y="869"/>
                </a:cubicBezTo>
                <a:cubicBezTo>
                  <a:pt x="647" y="868"/>
                  <a:pt x="650" y="866"/>
                  <a:pt x="651" y="866"/>
                </a:cubicBezTo>
                <a:cubicBezTo>
                  <a:pt x="651" y="865"/>
                  <a:pt x="655" y="865"/>
                  <a:pt x="657" y="865"/>
                </a:cubicBezTo>
                <a:cubicBezTo>
                  <a:pt x="656" y="863"/>
                  <a:pt x="659" y="859"/>
                  <a:pt x="660" y="858"/>
                </a:cubicBezTo>
                <a:cubicBezTo>
                  <a:pt x="662" y="856"/>
                  <a:pt x="661" y="856"/>
                  <a:pt x="663" y="852"/>
                </a:cubicBezTo>
                <a:cubicBezTo>
                  <a:pt x="663" y="851"/>
                  <a:pt x="662" y="850"/>
                  <a:pt x="662" y="849"/>
                </a:cubicBezTo>
                <a:cubicBezTo>
                  <a:pt x="662" y="849"/>
                  <a:pt x="660" y="850"/>
                  <a:pt x="661" y="845"/>
                </a:cubicBezTo>
                <a:cubicBezTo>
                  <a:pt x="663" y="840"/>
                  <a:pt x="661" y="837"/>
                  <a:pt x="662" y="834"/>
                </a:cubicBezTo>
                <a:cubicBezTo>
                  <a:pt x="662" y="832"/>
                  <a:pt x="660" y="832"/>
                  <a:pt x="660" y="831"/>
                </a:cubicBezTo>
                <a:cubicBezTo>
                  <a:pt x="661" y="828"/>
                  <a:pt x="660" y="829"/>
                  <a:pt x="663" y="828"/>
                </a:cubicBezTo>
                <a:cubicBezTo>
                  <a:pt x="662" y="824"/>
                  <a:pt x="663" y="825"/>
                  <a:pt x="661" y="823"/>
                </a:cubicBezTo>
                <a:cubicBezTo>
                  <a:pt x="660" y="823"/>
                  <a:pt x="662" y="821"/>
                  <a:pt x="662" y="820"/>
                </a:cubicBezTo>
                <a:cubicBezTo>
                  <a:pt x="662" y="820"/>
                  <a:pt x="662" y="818"/>
                  <a:pt x="662" y="818"/>
                </a:cubicBezTo>
                <a:cubicBezTo>
                  <a:pt x="660" y="818"/>
                  <a:pt x="661" y="817"/>
                  <a:pt x="660" y="816"/>
                </a:cubicBezTo>
                <a:cubicBezTo>
                  <a:pt x="659" y="815"/>
                  <a:pt x="660" y="815"/>
                  <a:pt x="659" y="814"/>
                </a:cubicBezTo>
                <a:cubicBezTo>
                  <a:pt x="659" y="813"/>
                  <a:pt x="657" y="812"/>
                  <a:pt x="657" y="811"/>
                </a:cubicBezTo>
                <a:cubicBezTo>
                  <a:pt x="654" y="809"/>
                  <a:pt x="656" y="810"/>
                  <a:pt x="654" y="806"/>
                </a:cubicBezTo>
                <a:cubicBezTo>
                  <a:pt x="653" y="805"/>
                  <a:pt x="653" y="804"/>
                  <a:pt x="652" y="802"/>
                </a:cubicBezTo>
                <a:cubicBezTo>
                  <a:pt x="652" y="802"/>
                  <a:pt x="654" y="802"/>
                  <a:pt x="654" y="802"/>
                </a:cubicBezTo>
                <a:cubicBezTo>
                  <a:pt x="654" y="801"/>
                  <a:pt x="654" y="799"/>
                  <a:pt x="654" y="799"/>
                </a:cubicBezTo>
                <a:cubicBezTo>
                  <a:pt x="655" y="799"/>
                  <a:pt x="656" y="798"/>
                  <a:pt x="657" y="799"/>
                </a:cubicBezTo>
                <a:cubicBezTo>
                  <a:pt x="656" y="797"/>
                  <a:pt x="656" y="797"/>
                  <a:pt x="656" y="797"/>
                </a:cubicBezTo>
                <a:cubicBezTo>
                  <a:pt x="654" y="798"/>
                  <a:pt x="654" y="798"/>
                  <a:pt x="653" y="797"/>
                </a:cubicBezTo>
                <a:cubicBezTo>
                  <a:pt x="651" y="794"/>
                  <a:pt x="651" y="795"/>
                  <a:pt x="649" y="793"/>
                </a:cubicBezTo>
                <a:cubicBezTo>
                  <a:pt x="646" y="790"/>
                  <a:pt x="648" y="791"/>
                  <a:pt x="641" y="791"/>
                </a:cubicBezTo>
                <a:cubicBezTo>
                  <a:pt x="638" y="798"/>
                  <a:pt x="640" y="795"/>
                  <a:pt x="633" y="800"/>
                </a:cubicBezTo>
                <a:cubicBezTo>
                  <a:pt x="633" y="801"/>
                  <a:pt x="633" y="802"/>
                  <a:pt x="633" y="803"/>
                </a:cubicBezTo>
                <a:cubicBezTo>
                  <a:pt x="633" y="804"/>
                  <a:pt x="637" y="808"/>
                  <a:pt x="637" y="808"/>
                </a:cubicBezTo>
                <a:cubicBezTo>
                  <a:pt x="635" y="810"/>
                  <a:pt x="635" y="810"/>
                  <a:pt x="632" y="810"/>
                </a:cubicBezTo>
                <a:cubicBezTo>
                  <a:pt x="632" y="812"/>
                  <a:pt x="632" y="811"/>
                  <a:pt x="630" y="811"/>
                </a:cubicBezTo>
                <a:cubicBezTo>
                  <a:pt x="630" y="811"/>
                  <a:pt x="627" y="812"/>
                  <a:pt x="627" y="811"/>
                </a:cubicBezTo>
                <a:cubicBezTo>
                  <a:pt x="626" y="808"/>
                  <a:pt x="625" y="808"/>
                  <a:pt x="625" y="805"/>
                </a:cubicBezTo>
                <a:cubicBezTo>
                  <a:pt x="624" y="806"/>
                  <a:pt x="624" y="806"/>
                  <a:pt x="624" y="806"/>
                </a:cubicBezTo>
                <a:cubicBezTo>
                  <a:pt x="624" y="810"/>
                  <a:pt x="620" y="806"/>
                  <a:pt x="619" y="804"/>
                </a:cubicBezTo>
                <a:cubicBezTo>
                  <a:pt x="619" y="802"/>
                  <a:pt x="619" y="802"/>
                  <a:pt x="619" y="802"/>
                </a:cubicBezTo>
                <a:cubicBezTo>
                  <a:pt x="614" y="800"/>
                  <a:pt x="617" y="800"/>
                  <a:pt x="614" y="801"/>
                </a:cubicBezTo>
                <a:cubicBezTo>
                  <a:pt x="612" y="802"/>
                  <a:pt x="613" y="801"/>
                  <a:pt x="613" y="800"/>
                </a:cubicBezTo>
                <a:cubicBezTo>
                  <a:pt x="612" y="799"/>
                  <a:pt x="609" y="799"/>
                  <a:pt x="609" y="799"/>
                </a:cubicBezTo>
                <a:cubicBezTo>
                  <a:pt x="607" y="799"/>
                  <a:pt x="607" y="800"/>
                  <a:pt x="606" y="799"/>
                </a:cubicBezTo>
                <a:cubicBezTo>
                  <a:pt x="604" y="798"/>
                  <a:pt x="605" y="798"/>
                  <a:pt x="605" y="797"/>
                </a:cubicBezTo>
                <a:cubicBezTo>
                  <a:pt x="604" y="795"/>
                  <a:pt x="604" y="795"/>
                  <a:pt x="602" y="795"/>
                </a:cubicBezTo>
                <a:cubicBezTo>
                  <a:pt x="602" y="795"/>
                  <a:pt x="602" y="795"/>
                  <a:pt x="602" y="795"/>
                </a:cubicBezTo>
                <a:cubicBezTo>
                  <a:pt x="603" y="796"/>
                  <a:pt x="603" y="796"/>
                  <a:pt x="603" y="796"/>
                </a:cubicBezTo>
                <a:cubicBezTo>
                  <a:pt x="604" y="798"/>
                  <a:pt x="604" y="798"/>
                  <a:pt x="601" y="798"/>
                </a:cubicBezTo>
                <a:cubicBezTo>
                  <a:pt x="601" y="798"/>
                  <a:pt x="599" y="797"/>
                  <a:pt x="599" y="796"/>
                </a:cubicBezTo>
                <a:cubicBezTo>
                  <a:pt x="599" y="793"/>
                  <a:pt x="599" y="795"/>
                  <a:pt x="600" y="793"/>
                </a:cubicBezTo>
                <a:cubicBezTo>
                  <a:pt x="600" y="791"/>
                  <a:pt x="600" y="791"/>
                  <a:pt x="600" y="791"/>
                </a:cubicBezTo>
                <a:cubicBezTo>
                  <a:pt x="598" y="789"/>
                  <a:pt x="598" y="789"/>
                  <a:pt x="598" y="789"/>
                </a:cubicBezTo>
                <a:cubicBezTo>
                  <a:pt x="595" y="786"/>
                  <a:pt x="595" y="786"/>
                  <a:pt x="595" y="786"/>
                </a:cubicBezTo>
                <a:cubicBezTo>
                  <a:pt x="592" y="785"/>
                  <a:pt x="592" y="785"/>
                  <a:pt x="592" y="785"/>
                </a:cubicBezTo>
                <a:cubicBezTo>
                  <a:pt x="592" y="785"/>
                  <a:pt x="590" y="785"/>
                  <a:pt x="590" y="784"/>
                </a:cubicBezTo>
                <a:cubicBezTo>
                  <a:pt x="590" y="782"/>
                  <a:pt x="590" y="782"/>
                  <a:pt x="589" y="780"/>
                </a:cubicBezTo>
                <a:cubicBezTo>
                  <a:pt x="588" y="779"/>
                  <a:pt x="587" y="778"/>
                  <a:pt x="585" y="777"/>
                </a:cubicBezTo>
                <a:cubicBezTo>
                  <a:pt x="585" y="778"/>
                  <a:pt x="585" y="778"/>
                  <a:pt x="585" y="778"/>
                </a:cubicBezTo>
                <a:cubicBezTo>
                  <a:pt x="587" y="779"/>
                  <a:pt x="587" y="779"/>
                  <a:pt x="587" y="779"/>
                </a:cubicBezTo>
                <a:cubicBezTo>
                  <a:pt x="587" y="780"/>
                  <a:pt x="588" y="780"/>
                  <a:pt x="588" y="780"/>
                </a:cubicBezTo>
                <a:cubicBezTo>
                  <a:pt x="589" y="782"/>
                  <a:pt x="588" y="783"/>
                  <a:pt x="587" y="784"/>
                </a:cubicBezTo>
                <a:cubicBezTo>
                  <a:pt x="586" y="785"/>
                  <a:pt x="583" y="781"/>
                  <a:pt x="582" y="781"/>
                </a:cubicBezTo>
                <a:cubicBezTo>
                  <a:pt x="581" y="781"/>
                  <a:pt x="580" y="781"/>
                  <a:pt x="580" y="780"/>
                </a:cubicBezTo>
                <a:cubicBezTo>
                  <a:pt x="580" y="779"/>
                  <a:pt x="578" y="775"/>
                  <a:pt x="579" y="774"/>
                </a:cubicBezTo>
                <a:cubicBezTo>
                  <a:pt x="580" y="772"/>
                  <a:pt x="580" y="772"/>
                  <a:pt x="580" y="770"/>
                </a:cubicBezTo>
                <a:cubicBezTo>
                  <a:pt x="578" y="769"/>
                  <a:pt x="579" y="770"/>
                  <a:pt x="580" y="768"/>
                </a:cubicBezTo>
                <a:cubicBezTo>
                  <a:pt x="579" y="766"/>
                  <a:pt x="579" y="765"/>
                  <a:pt x="578" y="764"/>
                </a:cubicBezTo>
                <a:cubicBezTo>
                  <a:pt x="577" y="763"/>
                  <a:pt x="576" y="763"/>
                  <a:pt x="574" y="761"/>
                </a:cubicBezTo>
                <a:cubicBezTo>
                  <a:pt x="573" y="759"/>
                  <a:pt x="571" y="754"/>
                  <a:pt x="570" y="753"/>
                </a:cubicBezTo>
                <a:cubicBezTo>
                  <a:pt x="565" y="748"/>
                  <a:pt x="565" y="748"/>
                  <a:pt x="565" y="748"/>
                </a:cubicBezTo>
                <a:cubicBezTo>
                  <a:pt x="559" y="745"/>
                  <a:pt x="563" y="743"/>
                  <a:pt x="564" y="743"/>
                </a:cubicBezTo>
                <a:cubicBezTo>
                  <a:pt x="566" y="743"/>
                  <a:pt x="565" y="746"/>
                  <a:pt x="567" y="745"/>
                </a:cubicBezTo>
                <a:cubicBezTo>
                  <a:pt x="566" y="742"/>
                  <a:pt x="566" y="742"/>
                  <a:pt x="566" y="742"/>
                </a:cubicBezTo>
                <a:cubicBezTo>
                  <a:pt x="565" y="741"/>
                  <a:pt x="564" y="741"/>
                  <a:pt x="563" y="740"/>
                </a:cubicBezTo>
                <a:cubicBezTo>
                  <a:pt x="563" y="740"/>
                  <a:pt x="562" y="741"/>
                  <a:pt x="562" y="741"/>
                </a:cubicBezTo>
                <a:cubicBezTo>
                  <a:pt x="562" y="741"/>
                  <a:pt x="561" y="743"/>
                  <a:pt x="561" y="743"/>
                </a:cubicBezTo>
                <a:cubicBezTo>
                  <a:pt x="556" y="743"/>
                  <a:pt x="558" y="742"/>
                  <a:pt x="556" y="742"/>
                </a:cubicBezTo>
                <a:cubicBezTo>
                  <a:pt x="553" y="742"/>
                  <a:pt x="553" y="742"/>
                  <a:pt x="553" y="742"/>
                </a:cubicBezTo>
                <a:cubicBezTo>
                  <a:pt x="549" y="741"/>
                  <a:pt x="549" y="741"/>
                  <a:pt x="549" y="741"/>
                </a:cubicBezTo>
                <a:cubicBezTo>
                  <a:pt x="548" y="741"/>
                  <a:pt x="548" y="740"/>
                  <a:pt x="547" y="739"/>
                </a:cubicBezTo>
                <a:cubicBezTo>
                  <a:pt x="546" y="739"/>
                  <a:pt x="544" y="740"/>
                  <a:pt x="541" y="738"/>
                </a:cubicBezTo>
                <a:cubicBezTo>
                  <a:pt x="538" y="736"/>
                  <a:pt x="541" y="736"/>
                  <a:pt x="536" y="736"/>
                </a:cubicBezTo>
                <a:cubicBezTo>
                  <a:pt x="536" y="736"/>
                  <a:pt x="534" y="734"/>
                  <a:pt x="534" y="734"/>
                </a:cubicBezTo>
                <a:cubicBezTo>
                  <a:pt x="530" y="735"/>
                  <a:pt x="530" y="735"/>
                  <a:pt x="530" y="735"/>
                </a:cubicBezTo>
                <a:cubicBezTo>
                  <a:pt x="525" y="734"/>
                  <a:pt x="525" y="734"/>
                  <a:pt x="525" y="734"/>
                </a:cubicBezTo>
                <a:cubicBezTo>
                  <a:pt x="522" y="732"/>
                  <a:pt x="521" y="731"/>
                  <a:pt x="518" y="728"/>
                </a:cubicBezTo>
                <a:cubicBezTo>
                  <a:pt x="518" y="727"/>
                  <a:pt x="518" y="727"/>
                  <a:pt x="518" y="727"/>
                </a:cubicBezTo>
                <a:cubicBezTo>
                  <a:pt x="517" y="726"/>
                  <a:pt x="517" y="726"/>
                  <a:pt x="517" y="726"/>
                </a:cubicBezTo>
                <a:cubicBezTo>
                  <a:pt x="516" y="726"/>
                  <a:pt x="515" y="722"/>
                  <a:pt x="514" y="721"/>
                </a:cubicBezTo>
                <a:cubicBezTo>
                  <a:pt x="510" y="716"/>
                  <a:pt x="510" y="716"/>
                  <a:pt x="510" y="716"/>
                </a:cubicBezTo>
                <a:cubicBezTo>
                  <a:pt x="508" y="714"/>
                  <a:pt x="504" y="710"/>
                  <a:pt x="501" y="709"/>
                </a:cubicBezTo>
                <a:cubicBezTo>
                  <a:pt x="501" y="709"/>
                  <a:pt x="500" y="708"/>
                  <a:pt x="499" y="708"/>
                </a:cubicBezTo>
                <a:cubicBezTo>
                  <a:pt x="495" y="707"/>
                  <a:pt x="495" y="707"/>
                  <a:pt x="495" y="707"/>
                </a:cubicBezTo>
                <a:cubicBezTo>
                  <a:pt x="488" y="711"/>
                  <a:pt x="488" y="711"/>
                  <a:pt x="488" y="711"/>
                </a:cubicBezTo>
                <a:cubicBezTo>
                  <a:pt x="479" y="713"/>
                  <a:pt x="479" y="713"/>
                  <a:pt x="479" y="713"/>
                </a:cubicBezTo>
                <a:cubicBezTo>
                  <a:pt x="474" y="713"/>
                  <a:pt x="474" y="713"/>
                  <a:pt x="474" y="713"/>
                </a:cubicBezTo>
                <a:cubicBezTo>
                  <a:pt x="473" y="713"/>
                  <a:pt x="469" y="711"/>
                  <a:pt x="468" y="711"/>
                </a:cubicBezTo>
                <a:cubicBezTo>
                  <a:pt x="468" y="711"/>
                  <a:pt x="466" y="711"/>
                  <a:pt x="465" y="711"/>
                </a:cubicBezTo>
                <a:cubicBezTo>
                  <a:pt x="461" y="707"/>
                  <a:pt x="463" y="708"/>
                  <a:pt x="459" y="707"/>
                </a:cubicBezTo>
                <a:cubicBezTo>
                  <a:pt x="458" y="707"/>
                  <a:pt x="456" y="704"/>
                  <a:pt x="456" y="704"/>
                </a:cubicBezTo>
                <a:cubicBezTo>
                  <a:pt x="451" y="704"/>
                  <a:pt x="451" y="704"/>
                  <a:pt x="451" y="704"/>
                </a:cubicBezTo>
                <a:cubicBezTo>
                  <a:pt x="446" y="701"/>
                  <a:pt x="446" y="701"/>
                  <a:pt x="446" y="701"/>
                </a:cubicBezTo>
                <a:cubicBezTo>
                  <a:pt x="443" y="699"/>
                  <a:pt x="443" y="699"/>
                  <a:pt x="443" y="699"/>
                </a:cubicBezTo>
                <a:cubicBezTo>
                  <a:pt x="435" y="696"/>
                  <a:pt x="435" y="696"/>
                  <a:pt x="435" y="696"/>
                </a:cubicBezTo>
                <a:cubicBezTo>
                  <a:pt x="429" y="690"/>
                  <a:pt x="429" y="690"/>
                  <a:pt x="429" y="690"/>
                </a:cubicBezTo>
                <a:cubicBezTo>
                  <a:pt x="425" y="686"/>
                  <a:pt x="428" y="688"/>
                  <a:pt x="420" y="687"/>
                </a:cubicBezTo>
                <a:cubicBezTo>
                  <a:pt x="419" y="687"/>
                  <a:pt x="412" y="683"/>
                  <a:pt x="410" y="682"/>
                </a:cubicBezTo>
                <a:cubicBezTo>
                  <a:pt x="410" y="682"/>
                  <a:pt x="408" y="679"/>
                  <a:pt x="408" y="678"/>
                </a:cubicBezTo>
                <a:cubicBezTo>
                  <a:pt x="407" y="677"/>
                  <a:pt x="403" y="674"/>
                  <a:pt x="402" y="674"/>
                </a:cubicBezTo>
                <a:cubicBezTo>
                  <a:pt x="398" y="671"/>
                  <a:pt x="399" y="673"/>
                  <a:pt x="398" y="668"/>
                </a:cubicBezTo>
                <a:cubicBezTo>
                  <a:pt x="398" y="667"/>
                  <a:pt x="396" y="666"/>
                  <a:pt x="395" y="665"/>
                </a:cubicBezTo>
                <a:cubicBezTo>
                  <a:pt x="394" y="665"/>
                  <a:pt x="394" y="661"/>
                  <a:pt x="394" y="661"/>
                </a:cubicBezTo>
                <a:cubicBezTo>
                  <a:pt x="392" y="661"/>
                  <a:pt x="393" y="661"/>
                  <a:pt x="393" y="659"/>
                </a:cubicBezTo>
                <a:cubicBezTo>
                  <a:pt x="393" y="658"/>
                  <a:pt x="391" y="658"/>
                  <a:pt x="392" y="658"/>
                </a:cubicBezTo>
                <a:cubicBezTo>
                  <a:pt x="392" y="657"/>
                  <a:pt x="396" y="658"/>
                  <a:pt x="398" y="655"/>
                </a:cubicBezTo>
                <a:cubicBezTo>
                  <a:pt x="398" y="655"/>
                  <a:pt x="397" y="654"/>
                  <a:pt x="396" y="654"/>
                </a:cubicBezTo>
                <a:cubicBezTo>
                  <a:pt x="394" y="654"/>
                  <a:pt x="397" y="652"/>
                  <a:pt x="398" y="652"/>
                </a:cubicBezTo>
                <a:cubicBezTo>
                  <a:pt x="398" y="652"/>
                  <a:pt x="398" y="652"/>
                  <a:pt x="398" y="652"/>
                </a:cubicBezTo>
                <a:cubicBezTo>
                  <a:pt x="399" y="652"/>
                  <a:pt x="399" y="651"/>
                  <a:pt x="398" y="650"/>
                </a:cubicBezTo>
                <a:cubicBezTo>
                  <a:pt x="398" y="649"/>
                  <a:pt x="400" y="647"/>
                  <a:pt x="400" y="646"/>
                </a:cubicBezTo>
                <a:cubicBezTo>
                  <a:pt x="400" y="646"/>
                  <a:pt x="399" y="645"/>
                  <a:pt x="398" y="645"/>
                </a:cubicBezTo>
                <a:cubicBezTo>
                  <a:pt x="397" y="645"/>
                  <a:pt x="397" y="638"/>
                  <a:pt x="397" y="638"/>
                </a:cubicBezTo>
                <a:cubicBezTo>
                  <a:pt x="396" y="633"/>
                  <a:pt x="398" y="636"/>
                  <a:pt x="394" y="630"/>
                </a:cubicBezTo>
                <a:cubicBezTo>
                  <a:pt x="393" y="630"/>
                  <a:pt x="394" y="628"/>
                  <a:pt x="394" y="627"/>
                </a:cubicBezTo>
                <a:cubicBezTo>
                  <a:pt x="390" y="623"/>
                  <a:pt x="390" y="623"/>
                  <a:pt x="390" y="623"/>
                </a:cubicBezTo>
                <a:close/>
                <a:moveTo>
                  <a:pt x="794" y="1412"/>
                </a:moveTo>
                <a:cubicBezTo>
                  <a:pt x="794" y="1412"/>
                  <a:pt x="795" y="1411"/>
                  <a:pt x="795" y="1411"/>
                </a:cubicBezTo>
                <a:cubicBezTo>
                  <a:pt x="795" y="1411"/>
                  <a:pt x="795" y="1411"/>
                  <a:pt x="795" y="1411"/>
                </a:cubicBezTo>
                <a:cubicBezTo>
                  <a:pt x="795" y="1410"/>
                  <a:pt x="794" y="1410"/>
                  <a:pt x="795" y="1410"/>
                </a:cubicBezTo>
                <a:cubicBezTo>
                  <a:pt x="793" y="1410"/>
                  <a:pt x="795" y="1411"/>
                  <a:pt x="794" y="1412"/>
                </a:cubicBezTo>
                <a:close/>
                <a:moveTo>
                  <a:pt x="943" y="915"/>
                </a:moveTo>
                <a:cubicBezTo>
                  <a:pt x="942" y="915"/>
                  <a:pt x="942" y="915"/>
                  <a:pt x="941" y="914"/>
                </a:cubicBezTo>
                <a:cubicBezTo>
                  <a:pt x="940" y="916"/>
                  <a:pt x="940" y="916"/>
                  <a:pt x="940" y="916"/>
                </a:cubicBezTo>
                <a:cubicBezTo>
                  <a:pt x="940" y="916"/>
                  <a:pt x="940" y="917"/>
                  <a:pt x="941" y="917"/>
                </a:cubicBezTo>
                <a:cubicBezTo>
                  <a:pt x="941" y="916"/>
                  <a:pt x="942" y="916"/>
                  <a:pt x="943" y="915"/>
                </a:cubicBezTo>
                <a:close/>
                <a:moveTo>
                  <a:pt x="927" y="905"/>
                </a:moveTo>
                <a:cubicBezTo>
                  <a:pt x="926" y="906"/>
                  <a:pt x="925" y="907"/>
                  <a:pt x="925" y="908"/>
                </a:cubicBezTo>
                <a:cubicBezTo>
                  <a:pt x="925" y="908"/>
                  <a:pt x="923" y="909"/>
                  <a:pt x="922" y="910"/>
                </a:cubicBezTo>
                <a:cubicBezTo>
                  <a:pt x="921" y="912"/>
                  <a:pt x="919" y="912"/>
                  <a:pt x="920" y="910"/>
                </a:cubicBezTo>
                <a:cubicBezTo>
                  <a:pt x="920" y="911"/>
                  <a:pt x="919" y="911"/>
                  <a:pt x="919" y="911"/>
                </a:cubicBezTo>
                <a:cubicBezTo>
                  <a:pt x="918" y="911"/>
                  <a:pt x="917" y="910"/>
                  <a:pt x="916" y="911"/>
                </a:cubicBezTo>
                <a:cubicBezTo>
                  <a:pt x="916" y="912"/>
                  <a:pt x="915" y="912"/>
                  <a:pt x="914" y="912"/>
                </a:cubicBezTo>
                <a:cubicBezTo>
                  <a:pt x="917" y="912"/>
                  <a:pt x="916" y="913"/>
                  <a:pt x="917" y="913"/>
                </a:cubicBezTo>
                <a:cubicBezTo>
                  <a:pt x="918" y="914"/>
                  <a:pt x="919" y="913"/>
                  <a:pt x="920" y="913"/>
                </a:cubicBezTo>
                <a:cubicBezTo>
                  <a:pt x="920" y="912"/>
                  <a:pt x="921" y="912"/>
                  <a:pt x="921" y="912"/>
                </a:cubicBezTo>
                <a:cubicBezTo>
                  <a:pt x="923" y="911"/>
                  <a:pt x="923" y="911"/>
                  <a:pt x="923" y="911"/>
                </a:cubicBezTo>
                <a:cubicBezTo>
                  <a:pt x="924" y="910"/>
                  <a:pt x="927" y="908"/>
                  <a:pt x="927" y="908"/>
                </a:cubicBezTo>
                <a:cubicBezTo>
                  <a:pt x="927" y="908"/>
                  <a:pt x="927" y="906"/>
                  <a:pt x="928" y="906"/>
                </a:cubicBezTo>
                <a:cubicBezTo>
                  <a:pt x="929" y="905"/>
                  <a:pt x="930" y="905"/>
                  <a:pt x="931" y="906"/>
                </a:cubicBezTo>
                <a:cubicBezTo>
                  <a:pt x="930" y="904"/>
                  <a:pt x="931" y="905"/>
                  <a:pt x="930" y="904"/>
                </a:cubicBezTo>
                <a:cubicBezTo>
                  <a:pt x="930" y="905"/>
                  <a:pt x="929" y="906"/>
                  <a:pt x="927" y="906"/>
                </a:cubicBezTo>
                <a:cubicBezTo>
                  <a:pt x="927" y="906"/>
                  <a:pt x="926" y="905"/>
                  <a:pt x="927" y="905"/>
                </a:cubicBezTo>
                <a:close/>
                <a:moveTo>
                  <a:pt x="364" y="321"/>
                </a:moveTo>
                <a:cubicBezTo>
                  <a:pt x="364" y="321"/>
                  <a:pt x="365" y="321"/>
                  <a:pt x="365" y="320"/>
                </a:cubicBezTo>
                <a:cubicBezTo>
                  <a:pt x="365" y="320"/>
                  <a:pt x="364" y="321"/>
                  <a:pt x="364" y="321"/>
                </a:cubicBezTo>
                <a:close/>
                <a:moveTo>
                  <a:pt x="947" y="1260"/>
                </a:moveTo>
                <a:cubicBezTo>
                  <a:pt x="946" y="1262"/>
                  <a:pt x="948" y="1264"/>
                  <a:pt x="948" y="1264"/>
                </a:cubicBezTo>
                <a:cubicBezTo>
                  <a:pt x="948" y="1263"/>
                  <a:pt x="948" y="1262"/>
                  <a:pt x="950" y="1262"/>
                </a:cubicBezTo>
                <a:cubicBezTo>
                  <a:pt x="951" y="1262"/>
                  <a:pt x="951" y="1260"/>
                  <a:pt x="953" y="1259"/>
                </a:cubicBezTo>
                <a:cubicBezTo>
                  <a:pt x="955" y="1258"/>
                  <a:pt x="954" y="1254"/>
                  <a:pt x="956" y="1254"/>
                </a:cubicBezTo>
                <a:cubicBezTo>
                  <a:pt x="957" y="1254"/>
                  <a:pt x="956" y="1253"/>
                  <a:pt x="957" y="1252"/>
                </a:cubicBezTo>
                <a:cubicBezTo>
                  <a:pt x="957" y="1251"/>
                  <a:pt x="960" y="1250"/>
                  <a:pt x="959" y="1248"/>
                </a:cubicBezTo>
                <a:cubicBezTo>
                  <a:pt x="958" y="1246"/>
                  <a:pt x="958" y="1246"/>
                  <a:pt x="960" y="1245"/>
                </a:cubicBezTo>
                <a:cubicBezTo>
                  <a:pt x="959" y="1242"/>
                  <a:pt x="959" y="1243"/>
                  <a:pt x="957" y="1244"/>
                </a:cubicBezTo>
                <a:cubicBezTo>
                  <a:pt x="954" y="1246"/>
                  <a:pt x="953" y="1243"/>
                  <a:pt x="952" y="1243"/>
                </a:cubicBezTo>
                <a:cubicBezTo>
                  <a:pt x="953" y="1243"/>
                  <a:pt x="953" y="1244"/>
                  <a:pt x="954" y="1245"/>
                </a:cubicBezTo>
                <a:cubicBezTo>
                  <a:pt x="954" y="1247"/>
                  <a:pt x="953" y="1249"/>
                  <a:pt x="953" y="1251"/>
                </a:cubicBezTo>
                <a:cubicBezTo>
                  <a:pt x="953" y="1255"/>
                  <a:pt x="950" y="1254"/>
                  <a:pt x="950" y="1256"/>
                </a:cubicBezTo>
                <a:cubicBezTo>
                  <a:pt x="950" y="1258"/>
                  <a:pt x="948" y="1259"/>
                  <a:pt x="947" y="1260"/>
                </a:cubicBezTo>
                <a:close/>
                <a:moveTo>
                  <a:pt x="935" y="916"/>
                </a:moveTo>
                <a:cubicBezTo>
                  <a:pt x="935" y="916"/>
                  <a:pt x="935" y="916"/>
                  <a:pt x="935" y="916"/>
                </a:cubicBezTo>
                <a:cubicBezTo>
                  <a:pt x="935" y="916"/>
                  <a:pt x="935" y="916"/>
                  <a:pt x="935" y="916"/>
                </a:cubicBezTo>
                <a:cubicBezTo>
                  <a:pt x="936" y="916"/>
                  <a:pt x="938" y="916"/>
                  <a:pt x="939" y="916"/>
                </a:cubicBezTo>
                <a:cubicBezTo>
                  <a:pt x="939" y="916"/>
                  <a:pt x="939" y="916"/>
                  <a:pt x="939" y="916"/>
                </a:cubicBezTo>
                <a:cubicBezTo>
                  <a:pt x="939" y="916"/>
                  <a:pt x="939" y="916"/>
                  <a:pt x="939" y="916"/>
                </a:cubicBezTo>
                <a:cubicBezTo>
                  <a:pt x="939" y="916"/>
                  <a:pt x="939" y="916"/>
                  <a:pt x="939" y="916"/>
                </a:cubicBezTo>
                <a:cubicBezTo>
                  <a:pt x="939" y="916"/>
                  <a:pt x="939" y="916"/>
                  <a:pt x="939" y="916"/>
                </a:cubicBezTo>
                <a:cubicBezTo>
                  <a:pt x="938" y="915"/>
                  <a:pt x="938" y="915"/>
                  <a:pt x="935" y="916"/>
                </a:cubicBezTo>
                <a:close/>
                <a:moveTo>
                  <a:pt x="933" y="914"/>
                </a:moveTo>
                <a:cubicBezTo>
                  <a:pt x="933" y="913"/>
                  <a:pt x="932" y="912"/>
                  <a:pt x="931" y="911"/>
                </a:cubicBezTo>
                <a:cubicBezTo>
                  <a:pt x="933" y="914"/>
                  <a:pt x="933" y="914"/>
                  <a:pt x="933" y="914"/>
                </a:cubicBezTo>
                <a:cubicBezTo>
                  <a:pt x="933" y="914"/>
                  <a:pt x="933" y="914"/>
                  <a:pt x="933" y="914"/>
                </a:cubicBezTo>
                <a:cubicBezTo>
                  <a:pt x="933" y="914"/>
                  <a:pt x="933" y="914"/>
                  <a:pt x="933" y="914"/>
                </a:cubicBezTo>
                <a:close/>
                <a:moveTo>
                  <a:pt x="931" y="907"/>
                </a:moveTo>
                <a:cubicBezTo>
                  <a:pt x="931" y="908"/>
                  <a:pt x="931" y="909"/>
                  <a:pt x="931" y="909"/>
                </a:cubicBezTo>
                <a:cubicBezTo>
                  <a:pt x="931" y="908"/>
                  <a:pt x="931" y="908"/>
                  <a:pt x="931" y="908"/>
                </a:cubicBezTo>
                <a:cubicBezTo>
                  <a:pt x="932" y="907"/>
                  <a:pt x="933" y="908"/>
                  <a:pt x="933" y="907"/>
                </a:cubicBezTo>
                <a:cubicBezTo>
                  <a:pt x="932" y="907"/>
                  <a:pt x="932" y="907"/>
                  <a:pt x="931" y="907"/>
                </a:cubicBezTo>
                <a:close/>
                <a:moveTo>
                  <a:pt x="920" y="910"/>
                </a:moveTo>
                <a:cubicBezTo>
                  <a:pt x="920" y="910"/>
                  <a:pt x="920" y="910"/>
                  <a:pt x="920" y="910"/>
                </a:cubicBezTo>
                <a:cubicBezTo>
                  <a:pt x="921" y="908"/>
                  <a:pt x="921" y="909"/>
                  <a:pt x="921" y="907"/>
                </a:cubicBezTo>
                <a:cubicBezTo>
                  <a:pt x="920" y="908"/>
                  <a:pt x="920" y="908"/>
                  <a:pt x="920" y="910"/>
                </a:cubicBezTo>
                <a:close/>
                <a:moveTo>
                  <a:pt x="912" y="913"/>
                </a:moveTo>
                <a:cubicBezTo>
                  <a:pt x="912" y="913"/>
                  <a:pt x="912" y="913"/>
                  <a:pt x="912" y="913"/>
                </a:cubicBezTo>
                <a:cubicBezTo>
                  <a:pt x="912" y="913"/>
                  <a:pt x="912" y="913"/>
                  <a:pt x="912" y="913"/>
                </a:cubicBezTo>
                <a:cubicBezTo>
                  <a:pt x="912" y="913"/>
                  <a:pt x="912" y="913"/>
                  <a:pt x="913" y="913"/>
                </a:cubicBezTo>
                <a:cubicBezTo>
                  <a:pt x="913" y="913"/>
                  <a:pt x="913" y="913"/>
                  <a:pt x="913" y="913"/>
                </a:cubicBezTo>
                <a:cubicBezTo>
                  <a:pt x="912" y="913"/>
                  <a:pt x="912" y="913"/>
                  <a:pt x="912" y="913"/>
                </a:cubicBezTo>
                <a:close/>
                <a:moveTo>
                  <a:pt x="842" y="1511"/>
                </a:moveTo>
                <a:cubicBezTo>
                  <a:pt x="842" y="1511"/>
                  <a:pt x="842" y="1511"/>
                  <a:pt x="842" y="1510"/>
                </a:cubicBezTo>
                <a:cubicBezTo>
                  <a:pt x="841" y="1510"/>
                  <a:pt x="841" y="1511"/>
                  <a:pt x="841" y="1511"/>
                </a:cubicBezTo>
                <a:cubicBezTo>
                  <a:pt x="841" y="1511"/>
                  <a:pt x="841" y="1511"/>
                  <a:pt x="841" y="1511"/>
                </a:cubicBezTo>
                <a:cubicBezTo>
                  <a:pt x="842" y="1511"/>
                  <a:pt x="842" y="1511"/>
                  <a:pt x="842" y="1511"/>
                </a:cubicBezTo>
                <a:cubicBezTo>
                  <a:pt x="842" y="1511"/>
                  <a:pt x="842" y="1511"/>
                  <a:pt x="842" y="1511"/>
                </a:cubicBezTo>
                <a:close/>
                <a:moveTo>
                  <a:pt x="836" y="1496"/>
                </a:moveTo>
                <a:cubicBezTo>
                  <a:pt x="836" y="1497"/>
                  <a:pt x="836" y="1497"/>
                  <a:pt x="836" y="1497"/>
                </a:cubicBezTo>
                <a:cubicBezTo>
                  <a:pt x="837" y="1500"/>
                  <a:pt x="839" y="1497"/>
                  <a:pt x="839" y="1500"/>
                </a:cubicBezTo>
                <a:cubicBezTo>
                  <a:pt x="839" y="1499"/>
                  <a:pt x="839" y="1499"/>
                  <a:pt x="839" y="1499"/>
                </a:cubicBezTo>
                <a:cubicBezTo>
                  <a:pt x="840" y="1499"/>
                  <a:pt x="840" y="1498"/>
                  <a:pt x="840" y="1498"/>
                </a:cubicBezTo>
                <a:cubicBezTo>
                  <a:pt x="842" y="1497"/>
                  <a:pt x="843" y="1498"/>
                  <a:pt x="846" y="1497"/>
                </a:cubicBezTo>
                <a:cubicBezTo>
                  <a:pt x="845" y="1496"/>
                  <a:pt x="839" y="1497"/>
                  <a:pt x="839" y="1497"/>
                </a:cubicBezTo>
                <a:cubicBezTo>
                  <a:pt x="837" y="1497"/>
                  <a:pt x="836" y="1498"/>
                  <a:pt x="836" y="1496"/>
                </a:cubicBezTo>
                <a:cubicBezTo>
                  <a:pt x="836" y="1496"/>
                  <a:pt x="836" y="1496"/>
                  <a:pt x="836" y="1496"/>
                </a:cubicBezTo>
                <a:close/>
                <a:moveTo>
                  <a:pt x="835" y="1495"/>
                </a:moveTo>
                <a:cubicBezTo>
                  <a:pt x="835" y="1495"/>
                  <a:pt x="835" y="1495"/>
                  <a:pt x="835" y="1495"/>
                </a:cubicBezTo>
                <a:cubicBezTo>
                  <a:pt x="836" y="1495"/>
                  <a:pt x="836" y="1495"/>
                  <a:pt x="836" y="1495"/>
                </a:cubicBezTo>
                <a:cubicBezTo>
                  <a:pt x="835" y="1494"/>
                  <a:pt x="835" y="1494"/>
                  <a:pt x="835" y="1494"/>
                </a:cubicBezTo>
                <a:cubicBezTo>
                  <a:pt x="835" y="1495"/>
                  <a:pt x="835" y="1495"/>
                  <a:pt x="835" y="1495"/>
                </a:cubicBezTo>
                <a:close/>
                <a:moveTo>
                  <a:pt x="834" y="1502"/>
                </a:moveTo>
                <a:cubicBezTo>
                  <a:pt x="834" y="1502"/>
                  <a:pt x="834" y="1502"/>
                  <a:pt x="834" y="1502"/>
                </a:cubicBezTo>
                <a:cubicBezTo>
                  <a:pt x="834" y="1503"/>
                  <a:pt x="835" y="1503"/>
                  <a:pt x="835" y="1503"/>
                </a:cubicBezTo>
                <a:cubicBezTo>
                  <a:pt x="836" y="1503"/>
                  <a:pt x="836" y="1503"/>
                  <a:pt x="837" y="1503"/>
                </a:cubicBezTo>
                <a:cubicBezTo>
                  <a:pt x="836" y="1503"/>
                  <a:pt x="836" y="1502"/>
                  <a:pt x="836" y="1502"/>
                </a:cubicBezTo>
                <a:cubicBezTo>
                  <a:pt x="834" y="1502"/>
                  <a:pt x="834" y="1502"/>
                  <a:pt x="834" y="1502"/>
                </a:cubicBezTo>
                <a:close/>
                <a:moveTo>
                  <a:pt x="827" y="1485"/>
                </a:moveTo>
                <a:cubicBezTo>
                  <a:pt x="827" y="1485"/>
                  <a:pt x="827" y="1484"/>
                  <a:pt x="826" y="1484"/>
                </a:cubicBezTo>
                <a:cubicBezTo>
                  <a:pt x="828" y="1486"/>
                  <a:pt x="828" y="1486"/>
                  <a:pt x="829" y="1486"/>
                </a:cubicBezTo>
                <a:cubicBezTo>
                  <a:pt x="827" y="1485"/>
                  <a:pt x="827" y="1485"/>
                  <a:pt x="827" y="1485"/>
                </a:cubicBezTo>
                <a:close/>
                <a:moveTo>
                  <a:pt x="826" y="795"/>
                </a:moveTo>
                <a:cubicBezTo>
                  <a:pt x="825" y="795"/>
                  <a:pt x="824" y="796"/>
                  <a:pt x="823" y="796"/>
                </a:cubicBezTo>
                <a:cubicBezTo>
                  <a:pt x="825" y="798"/>
                  <a:pt x="825" y="798"/>
                  <a:pt x="825" y="798"/>
                </a:cubicBezTo>
                <a:cubicBezTo>
                  <a:pt x="826" y="798"/>
                  <a:pt x="826" y="798"/>
                  <a:pt x="826" y="798"/>
                </a:cubicBezTo>
                <a:cubicBezTo>
                  <a:pt x="824" y="796"/>
                  <a:pt x="825" y="796"/>
                  <a:pt x="826" y="795"/>
                </a:cubicBezTo>
                <a:cubicBezTo>
                  <a:pt x="826" y="795"/>
                  <a:pt x="826" y="795"/>
                  <a:pt x="826" y="795"/>
                </a:cubicBezTo>
                <a:close/>
                <a:moveTo>
                  <a:pt x="815" y="1476"/>
                </a:moveTo>
                <a:cubicBezTo>
                  <a:pt x="815" y="1476"/>
                  <a:pt x="815" y="1476"/>
                  <a:pt x="815" y="1476"/>
                </a:cubicBezTo>
                <a:cubicBezTo>
                  <a:pt x="815" y="1476"/>
                  <a:pt x="816" y="1476"/>
                  <a:pt x="816" y="1476"/>
                </a:cubicBezTo>
                <a:cubicBezTo>
                  <a:pt x="816" y="1475"/>
                  <a:pt x="816" y="1475"/>
                  <a:pt x="816" y="1474"/>
                </a:cubicBezTo>
                <a:cubicBezTo>
                  <a:pt x="815" y="1475"/>
                  <a:pt x="816" y="1475"/>
                  <a:pt x="815" y="1476"/>
                </a:cubicBezTo>
                <a:close/>
                <a:moveTo>
                  <a:pt x="795" y="1408"/>
                </a:moveTo>
                <a:cubicBezTo>
                  <a:pt x="795" y="1408"/>
                  <a:pt x="795" y="1409"/>
                  <a:pt x="795" y="1409"/>
                </a:cubicBezTo>
                <a:cubicBezTo>
                  <a:pt x="796" y="1409"/>
                  <a:pt x="796" y="1409"/>
                  <a:pt x="796" y="1409"/>
                </a:cubicBezTo>
                <a:cubicBezTo>
                  <a:pt x="796" y="1409"/>
                  <a:pt x="796" y="1408"/>
                  <a:pt x="795" y="1408"/>
                </a:cubicBezTo>
                <a:close/>
                <a:moveTo>
                  <a:pt x="581" y="755"/>
                </a:moveTo>
                <a:cubicBezTo>
                  <a:pt x="581" y="758"/>
                  <a:pt x="580" y="762"/>
                  <a:pt x="581" y="764"/>
                </a:cubicBezTo>
                <a:cubicBezTo>
                  <a:pt x="583" y="766"/>
                  <a:pt x="583" y="766"/>
                  <a:pt x="583" y="766"/>
                </a:cubicBezTo>
                <a:cubicBezTo>
                  <a:pt x="585" y="767"/>
                  <a:pt x="585" y="767"/>
                  <a:pt x="585" y="767"/>
                </a:cubicBezTo>
                <a:cubicBezTo>
                  <a:pt x="586" y="767"/>
                  <a:pt x="586" y="767"/>
                  <a:pt x="589" y="767"/>
                </a:cubicBezTo>
                <a:cubicBezTo>
                  <a:pt x="590" y="767"/>
                  <a:pt x="590" y="767"/>
                  <a:pt x="590" y="767"/>
                </a:cubicBezTo>
                <a:cubicBezTo>
                  <a:pt x="587" y="759"/>
                  <a:pt x="587" y="759"/>
                  <a:pt x="587" y="759"/>
                </a:cubicBezTo>
                <a:cubicBezTo>
                  <a:pt x="583" y="758"/>
                  <a:pt x="584" y="759"/>
                  <a:pt x="583" y="756"/>
                </a:cubicBezTo>
                <a:cubicBezTo>
                  <a:pt x="581" y="755"/>
                  <a:pt x="581" y="755"/>
                  <a:pt x="581" y="755"/>
                </a:cubicBezTo>
                <a:close/>
                <a:moveTo>
                  <a:pt x="941" y="225"/>
                </a:moveTo>
                <a:cubicBezTo>
                  <a:pt x="941" y="225"/>
                  <a:pt x="941" y="225"/>
                  <a:pt x="941" y="225"/>
                </a:cubicBezTo>
                <a:cubicBezTo>
                  <a:pt x="943" y="224"/>
                  <a:pt x="943" y="224"/>
                  <a:pt x="943" y="224"/>
                </a:cubicBezTo>
                <a:cubicBezTo>
                  <a:pt x="942" y="224"/>
                  <a:pt x="941" y="225"/>
                  <a:pt x="941" y="225"/>
                </a:cubicBezTo>
                <a:close/>
                <a:moveTo>
                  <a:pt x="943" y="224"/>
                </a:moveTo>
                <a:cubicBezTo>
                  <a:pt x="943" y="224"/>
                  <a:pt x="943" y="224"/>
                  <a:pt x="943" y="224"/>
                </a:cubicBezTo>
                <a:cubicBezTo>
                  <a:pt x="943" y="224"/>
                  <a:pt x="943" y="224"/>
                  <a:pt x="943" y="224"/>
                </a:cubicBezTo>
                <a:close/>
                <a:moveTo>
                  <a:pt x="891" y="226"/>
                </a:moveTo>
                <a:cubicBezTo>
                  <a:pt x="888" y="227"/>
                  <a:pt x="888" y="227"/>
                  <a:pt x="888" y="227"/>
                </a:cubicBezTo>
                <a:cubicBezTo>
                  <a:pt x="890" y="228"/>
                  <a:pt x="892" y="227"/>
                  <a:pt x="893" y="226"/>
                </a:cubicBezTo>
                <a:cubicBezTo>
                  <a:pt x="892" y="226"/>
                  <a:pt x="892" y="225"/>
                  <a:pt x="892" y="224"/>
                </a:cubicBezTo>
                <a:cubicBezTo>
                  <a:pt x="892" y="225"/>
                  <a:pt x="891" y="226"/>
                  <a:pt x="891" y="226"/>
                </a:cubicBezTo>
                <a:close/>
                <a:moveTo>
                  <a:pt x="793" y="115"/>
                </a:moveTo>
                <a:cubicBezTo>
                  <a:pt x="793" y="115"/>
                  <a:pt x="792" y="115"/>
                  <a:pt x="792" y="115"/>
                </a:cubicBezTo>
                <a:cubicBezTo>
                  <a:pt x="793" y="115"/>
                  <a:pt x="793" y="115"/>
                  <a:pt x="793" y="115"/>
                </a:cubicBezTo>
                <a:cubicBezTo>
                  <a:pt x="793" y="115"/>
                  <a:pt x="793" y="115"/>
                  <a:pt x="793" y="115"/>
                </a:cubicBezTo>
                <a:close/>
                <a:moveTo>
                  <a:pt x="779" y="152"/>
                </a:moveTo>
                <a:cubicBezTo>
                  <a:pt x="781" y="152"/>
                  <a:pt x="783" y="152"/>
                  <a:pt x="784" y="153"/>
                </a:cubicBezTo>
                <a:cubicBezTo>
                  <a:pt x="787" y="154"/>
                  <a:pt x="786" y="155"/>
                  <a:pt x="788" y="156"/>
                </a:cubicBezTo>
                <a:cubicBezTo>
                  <a:pt x="789" y="156"/>
                  <a:pt x="789" y="156"/>
                  <a:pt x="789" y="156"/>
                </a:cubicBezTo>
                <a:cubicBezTo>
                  <a:pt x="790" y="157"/>
                  <a:pt x="792" y="158"/>
                  <a:pt x="792" y="158"/>
                </a:cubicBezTo>
                <a:cubicBezTo>
                  <a:pt x="789" y="158"/>
                  <a:pt x="786" y="158"/>
                  <a:pt x="783" y="158"/>
                </a:cubicBezTo>
                <a:cubicBezTo>
                  <a:pt x="783" y="156"/>
                  <a:pt x="782" y="157"/>
                  <a:pt x="781" y="154"/>
                </a:cubicBezTo>
                <a:cubicBezTo>
                  <a:pt x="780" y="153"/>
                  <a:pt x="780" y="153"/>
                  <a:pt x="777" y="153"/>
                </a:cubicBezTo>
                <a:cubicBezTo>
                  <a:pt x="777" y="153"/>
                  <a:pt x="777" y="153"/>
                  <a:pt x="777" y="153"/>
                </a:cubicBezTo>
                <a:cubicBezTo>
                  <a:pt x="779" y="152"/>
                  <a:pt x="779" y="152"/>
                  <a:pt x="779" y="152"/>
                </a:cubicBezTo>
                <a:close/>
                <a:moveTo>
                  <a:pt x="771" y="152"/>
                </a:moveTo>
                <a:cubicBezTo>
                  <a:pt x="771" y="152"/>
                  <a:pt x="770" y="152"/>
                  <a:pt x="770" y="152"/>
                </a:cubicBezTo>
                <a:cubicBezTo>
                  <a:pt x="772" y="153"/>
                  <a:pt x="773" y="152"/>
                  <a:pt x="775" y="153"/>
                </a:cubicBezTo>
                <a:cubicBezTo>
                  <a:pt x="775" y="153"/>
                  <a:pt x="775" y="153"/>
                  <a:pt x="775" y="153"/>
                </a:cubicBezTo>
                <a:cubicBezTo>
                  <a:pt x="773" y="152"/>
                  <a:pt x="773" y="152"/>
                  <a:pt x="773" y="152"/>
                </a:cubicBezTo>
                <a:cubicBezTo>
                  <a:pt x="772" y="152"/>
                  <a:pt x="772" y="151"/>
                  <a:pt x="771" y="152"/>
                </a:cubicBezTo>
                <a:close/>
                <a:moveTo>
                  <a:pt x="720" y="480"/>
                </a:moveTo>
                <a:cubicBezTo>
                  <a:pt x="720" y="480"/>
                  <a:pt x="721" y="480"/>
                  <a:pt x="721" y="480"/>
                </a:cubicBezTo>
                <a:cubicBezTo>
                  <a:pt x="720" y="479"/>
                  <a:pt x="720" y="479"/>
                  <a:pt x="720" y="479"/>
                </a:cubicBezTo>
                <a:cubicBezTo>
                  <a:pt x="720" y="480"/>
                  <a:pt x="720" y="480"/>
                  <a:pt x="720" y="480"/>
                </a:cubicBezTo>
                <a:cubicBezTo>
                  <a:pt x="720" y="480"/>
                  <a:pt x="720" y="480"/>
                  <a:pt x="720" y="480"/>
                </a:cubicBezTo>
                <a:close/>
                <a:moveTo>
                  <a:pt x="725" y="451"/>
                </a:moveTo>
                <a:cubicBezTo>
                  <a:pt x="725" y="450"/>
                  <a:pt x="725" y="450"/>
                  <a:pt x="725" y="450"/>
                </a:cubicBezTo>
                <a:cubicBezTo>
                  <a:pt x="725" y="450"/>
                  <a:pt x="725" y="450"/>
                  <a:pt x="725" y="450"/>
                </a:cubicBezTo>
                <a:cubicBezTo>
                  <a:pt x="725" y="450"/>
                  <a:pt x="725" y="450"/>
                  <a:pt x="725" y="451"/>
                </a:cubicBezTo>
                <a:close/>
                <a:moveTo>
                  <a:pt x="744" y="439"/>
                </a:moveTo>
                <a:cubicBezTo>
                  <a:pt x="744" y="439"/>
                  <a:pt x="744" y="439"/>
                  <a:pt x="744" y="439"/>
                </a:cubicBezTo>
                <a:cubicBezTo>
                  <a:pt x="744" y="439"/>
                  <a:pt x="744" y="439"/>
                  <a:pt x="744" y="439"/>
                </a:cubicBezTo>
                <a:cubicBezTo>
                  <a:pt x="744" y="440"/>
                  <a:pt x="744" y="440"/>
                  <a:pt x="744" y="440"/>
                </a:cubicBezTo>
                <a:cubicBezTo>
                  <a:pt x="744" y="439"/>
                  <a:pt x="744" y="439"/>
                  <a:pt x="744" y="439"/>
                </a:cubicBezTo>
                <a:close/>
                <a:moveTo>
                  <a:pt x="728" y="391"/>
                </a:moveTo>
                <a:cubicBezTo>
                  <a:pt x="722" y="397"/>
                  <a:pt x="722" y="397"/>
                  <a:pt x="722" y="397"/>
                </a:cubicBezTo>
                <a:cubicBezTo>
                  <a:pt x="722" y="397"/>
                  <a:pt x="722" y="397"/>
                  <a:pt x="723" y="398"/>
                </a:cubicBezTo>
                <a:cubicBezTo>
                  <a:pt x="723" y="398"/>
                  <a:pt x="724" y="397"/>
                  <a:pt x="725" y="397"/>
                </a:cubicBezTo>
                <a:cubicBezTo>
                  <a:pt x="729" y="397"/>
                  <a:pt x="728" y="397"/>
                  <a:pt x="724" y="402"/>
                </a:cubicBezTo>
                <a:cubicBezTo>
                  <a:pt x="724" y="402"/>
                  <a:pt x="721" y="402"/>
                  <a:pt x="721" y="402"/>
                </a:cubicBezTo>
                <a:cubicBezTo>
                  <a:pt x="720" y="403"/>
                  <a:pt x="714" y="403"/>
                  <a:pt x="713" y="403"/>
                </a:cubicBezTo>
                <a:cubicBezTo>
                  <a:pt x="713" y="404"/>
                  <a:pt x="712" y="404"/>
                  <a:pt x="712" y="405"/>
                </a:cubicBezTo>
                <a:cubicBezTo>
                  <a:pt x="711" y="406"/>
                  <a:pt x="706" y="404"/>
                  <a:pt x="706" y="404"/>
                </a:cubicBezTo>
                <a:cubicBezTo>
                  <a:pt x="706" y="404"/>
                  <a:pt x="704" y="404"/>
                  <a:pt x="702" y="404"/>
                </a:cubicBezTo>
                <a:cubicBezTo>
                  <a:pt x="699" y="406"/>
                  <a:pt x="699" y="406"/>
                  <a:pt x="699" y="406"/>
                </a:cubicBezTo>
                <a:cubicBezTo>
                  <a:pt x="699" y="407"/>
                  <a:pt x="698" y="408"/>
                  <a:pt x="698" y="408"/>
                </a:cubicBezTo>
                <a:cubicBezTo>
                  <a:pt x="698" y="409"/>
                  <a:pt x="696" y="409"/>
                  <a:pt x="695" y="409"/>
                </a:cubicBezTo>
                <a:cubicBezTo>
                  <a:pt x="692" y="410"/>
                  <a:pt x="690" y="411"/>
                  <a:pt x="688" y="412"/>
                </a:cubicBezTo>
                <a:cubicBezTo>
                  <a:pt x="687" y="412"/>
                  <a:pt x="685" y="411"/>
                  <a:pt x="684" y="411"/>
                </a:cubicBezTo>
                <a:cubicBezTo>
                  <a:pt x="683" y="412"/>
                  <a:pt x="682" y="413"/>
                  <a:pt x="681" y="414"/>
                </a:cubicBezTo>
                <a:cubicBezTo>
                  <a:pt x="683" y="416"/>
                  <a:pt x="683" y="416"/>
                  <a:pt x="686" y="417"/>
                </a:cubicBezTo>
                <a:cubicBezTo>
                  <a:pt x="686" y="417"/>
                  <a:pt x="687" y="418"/>
                  <a:pt x="687" y="418"/>
                </a:cubicBezTo>
                <a:cubicBezTo>
                  <a:pt x="692" y="417"/>
                  <a:pt x="691" y="418"/>
                  <a:pt x="694" y="417"/>
                </a:cubicBezTo>
                <a:cubicBezTo>
                  <a:pt x="697" y="416"/>
                  <a:pt x="697" y="416"/>
                  <a:pt x="697" y="416"/>
                </a:cubicBezTo>
                <a:cubicBezTo>
                  <a:pt x="700" y="413"/>
                  <a:pt x="700" y="413"/>
                  <a:pt x="700" y="413"/>
                </a:cubicBezTo>
                <a:cubicBezTo>
                  <a:pt x="700" y="413"/>
                  <a:pt x="705" y="412"/>
                  <a:pt x="706" y="412"/>
                </a:cubicBezTo>
                <a:cubicBezTo>
                  <a:pt x="713" y="408"/>
                  <a:pt x="713" y="408"/>
                  <a:pt x="713" y="408"/>
                </a:cubicBezTo>
                <a:cubicBezTo>
                  <a:pt x="715" y="408"/>
                  <a:pt x="723" y="405"/>
                  <a:pt x="724" y="405"/>
                </a:cubicBezTo>
                <a:cubicBezTo>
                  <a:pt x="726" y="400"/>
                  <a:pt x="726" y="400"/>
                  <a:pt x="726" y="400"/>
                </a:cubicBezTo>
                <a:cubicBezTo>
                  <a:pt x="729" y="397"/>
                  <a:pt x="729" y="397"/>
                  <a:pt x="729" y="397"/>
                </a:cubicBezTo>
                <a:cubicBezTo>
                  <a:pt x="729" y="397"/>
                  <a:pt x="733" y="396"/>
                  <a:pt x="733" y="395"/>
                </a:cubicBezTo>
                <a:cubicBezTo>
                  <a:pt x="739" y="396"/>
                  <a:pt x="739" y="396"/>
                  <a:pt x="739" y="396"/>
                </a:cubicBezTo>
                <a:cubicBezTo>
                  <a:pt x="740" y="396"/>
                  <a:pt x="740" y="396"/>
                  <a:pt x="740" y="396"/>
                </a:cubicBezTo>
                <a:cubicBezTo>
                  <a:pt x="744" y="395"/>
                  <a:pt x="744" y="395"/>
                  <a:pt x="744" y="395"/>
                </a:cubicBezTo>
                <a:cubicBezTo>
                  <a:pt x="747" y="396"/>
                  <a:pt x="747" y="396"/>
                  <a:pt x="747" y="396"/>
                </a:cubicBezTo>
                <a:cubicBezTo>
                  <a:pt x="750" y="394"/>
                  <a:pt x="750" y="394"/>
                  <a:pt x="750" y="394"/>
                </a:cubicBezTo>
                <a:cubicBezTo>
                  <a:pt x="750" y="394"/>
                  <a:pt x="754" y="393"/>
                  <a:pt x="755" y="393"/>
                </a:cubicBezTo>
                <a:cubicBezTo>
                  <a:pt x="756" y="390"/>
                  <a:pt x="756" y="391"/>
                  <a:pt x="758" y="388"/>
                </a:cubicBezTo>
                <a:cubicBezTo>
                  <a:pt x="756" y="387"/>
                  <a:pt x="756" y="387"/>
                  <a:pt x="759" y="385"/>
                </a:cubicBezTo>
                <a:cubicBezTo>
                  <a:pt x="751" y="387"/>
                  <a:pt x="751" y="387"/>
                  <a:pt x="751" y="387"/>
                </a:cubicBezTo>
                <a:cubicBezTo>
                  <a:pt x="751" y="387"/>
                  <a:pt x="749" y="390"/>
                  <a:pt x="749" y="390"/>
                </a:cubicBezTo>
                <a:cubicBezTo>
                  <a:pt x="746" y="390"/>
                  <a:pt x="746" y="390"/>
                  <a:pt x="743" y="389"/>
                </a:cubicBezTo>
                <a:cubicBezTo>
                  <a:pt x="741" y="389"/>
                  <a:pt x="741" y="389"/>
                  <a:pt x="741" y="389"/>
                </a:cubicBezTo>
                <a:cubicBezTo>
                  <a:pt x="735" y="390"/>
                  <a:pt x="735" y="390"/>
                  <a:pt x="735" y="390"/>
                </a:cubicBezTo>
                <a:cubicBezTo>
                  <a:pt x="728" y="391"/>
                  <a:pt x="728" y="391"/>
                  <a:pt x="728" y="391"/>
                </a:cubicBezTo>
                <a:close/>
                <a:moveTo>
                  <a:pt x="702" y="364"/>
                </a:moveTo>
                <a:cubicBezTo>
                  <a:pt x="700" y="364"/>
                  <a:pt x="700" y="364"/>
                  <a:pt x="700" y="364"/>
                </a:cubicBezTo>
                <a:cubicBezTo>
                  <a:pt x="704" y="367"/>
                  <a:pt x="703" y="364"/>
                  <a:pt x="706" y="367"/>
                </a:cubicBezTo>
                <a:cubicBezTo>
                  <a:pt x="709" y="366"/>
                  <a:pt x="711" y="366"/>
                  <a:pt x="714" y="366"/>
                </a:cubicBezTo>
                <a:cubicBezTo>
                  <a:pt x="719" y="366"/>
                  <a:pt x="718" y="370"/>
                  <a:pt x="715" y="371"/>
                </a:cubicBezTo>
                <a:cubicBezTo>
                  <a:pt x="715" y="371"/>
                  <a:pt x="714" y="371"/>
                  <a:pt x="713" y="371"/>
                </a:cubicBezTo>
                <a:cubicBezTo>
                  <a:pt x="709" y="371"/>
                  <a:pt x="708" y="368"/>
                  <a:pt x="706" y="369"/>
                </a:cubicBezTo>
                <a:cubicBezTo>
                  <a:pt x="704" y="369"/>
                  <a:pt x="698" y="367"/>
                  <a:pt x="696" y="367"/>
                </a:cubicBezTo>
                <a:cubicBezTo>
                  <a:pt x="692" y="367"/>
                  <a:pt x="692" y="367"/>
                  <a:pt x="692" y="367"/>
                </a:cubicBezTo>
                <a:cubicBezTo>
                  <a:pt x="691" y="367"/>
                  <a:pt x="691" y="366"/>
                  <a:pt x="689" y="366"/>
                </a:cubicBezTo>
                <a:cubicBezTo>
                  <a:pt x="687" y="368"/>
                  <a:pt x="688" y="367"/>
                  <a:pt x="687" y="367"/>
                </a:cubicBezTo>
                <a:cubicBezTo>
                  <a:pt x="686" y="367"/>
                  <a:pt x="685" y="366"/>
                  <a:pt x="684" y="366"/>
                </a:cubicBezTo>
                <a:cubicBezTo>
                  <a:pt x="683" y="366"/>
                  <a:pt x="678" y="367"/>
                  <a:pt x="677" y="367"/>
                </a:cubicBezTo>
                <a:cubicBezTo>
                  <a:pt x="673" y="368"/>
                  <a:pt x="675" y="367"/>
                  <a:pt x="671" y="369"/>
                </a:cubicBezTo>
                <a:cubicBezTo>
                  <a:pt x="669" y="371"/>
                  <a:pt x="669" y="372"/>
                  <a:pt x="669" y="369"/>
                </a:cubicBezTo>
                <a:cubicBezTo>
                  <a:pt x="668" y="369"/>
                  <a:pt x="667" y="370"/>
                  <a:pt x="667" y="368"/>
                </a:cubicBezTo>
                <a:cubicBezTo>
                  <a:pt x="664" y="371"/>
                  <a:pt x="660" y="374"/>
                  <a:pt x="657" y="377"/>
                </a:cubicBezTo>
                <a:cubicBezTo>
                  <a:pt x="656" y="378"/>
                  <a:pt x="652" y="379"/>
                  <a:pt x="652" y="381"/>
                </a:cubicBezTo>
                <a:cubicBezTo>
                  <a:pt x="652" y="381"/>
                  <a:pt x="651" y="382"/>
                  <a:pt x="652" y="382"/>
                </a:cubicBezTo>
                <a:cubicBezTo>
                  <a:pt x="656" y="382"/>
                  <a:pt x="656" y="378"/>
                  <a:pt x="659" y="379"/>
                </a:cubicBezTo>
                <a:cubicBezTo>
                  <a:pt x="661" y="379"/>
                  <a:pt x="661" y="376"/>
                  <a:pt x="662" y="375"/>
                </a:cubicBezTo>
                <a:cubicBezTo>
                  <a:pt x="663" y="374"/>
                  <a:pt x="666" y="374"/>
                  <a:pt x="666" y="375"/>
                </a:cubicBezTo>
                <a:cubicBezTo>
                  <a:pt x="666" y="377"/>
                  <a:pt x="661" y="379"/>
                  <a:pt x="659" y="380"/>
                </a:cubicBezTo>
                <a:cubicBezTo>
                  <a:pt x="651" y="387"/>
                  <a:pt x="658" y="385"/>
                  <a:pt x="652" y="390"/>
                </a:cubicBezTo>
                <a:cubicBezTo>
                  <a:pt x="649" y="393"/>
                  <a:pt x="650" y="394"/>
                  <a:pt x="648" y="396"/>
                </a:cubicBezTo>
                <a:cubicBezTo>
                  <a:pt x="645" y="400"/>
                  <a:pt x="646" y="399"/>
                  <a:pt x="645" y="402"/>
                </a:cubicBezTo>
                <a:cubicBezTo>
                  <a:pt x="645" y="403"/>
                  <a:pt x="644" y="404"/>
                  <a:pt x="643" y="405"/>
                </a:cubicBezTo>
                <a:cubicBezTo>
                  <a:pt x="642" y="408"/>
                  <a:pt x="642" y="411"/>
                  <a:pt x="642" y="414"/>
                </a:cubicBezTo>
                <a:cubicBezTo>
                  <a:pt x="644" y="415"/>
                  <a:pt x="644" y="415"/>
                  <a:pt x="644" y="415"/>
                </a:cubicBezTo>
                <a:cubicBezTo>
                  <a:pt x="648" y="413"/>
                  <a:pt x="648" y="413"/>
                  <a:pt x="648" y="413"/>
                </a:cubicBezTo>
                <a:cubicBezTo>
                  <a:pt x="653" y="410"/>
                  <a:pt x="653" y="410"/>
                  <a:pt x="653" y="410"/>
                </a:cubicBezTo>
                <a:cubicBezTo>
                  <a:pt x="654" y="409"/>
                  <a:pt x="659" y="401"/>
                  <a:pt x="660" y="401"/>
                </a:cubicBezTo>
                <a:cubicBezTo>
                  <a:pt x="660" y="400"/>
                  <a:pt x="659" y="397"/>
                  <a:pt x="659" y="396"/>
                </a:cubicBezTo>
                <a:cubicBezTo>
                  <a:pt x="659" y="390"/>
                  <a:pt x="663" y="393"/>
                  <a:pt x="662" y="389"/>
                </a:cubicBezTo>
                <a:cubicBezTo>
                  <a:pt x="661" y="385"/>
                  <a:pt x="666" y="385"/>
                  <a:pt x="668" y="382"/>
                </a:cubicBezTo>
                <a:cubicBezTo>
                  <a:pt x="669" y="380"/>
                  <a:pt x="670" y="380"/>
                  <a:pt x="671" y="379"/>
                </a:cubicBezTo>
                <a:cubicBezTo>
                  <a:pt x="672" y="377"/>
                  <a:pt x="672" y="377"/>
                  <a:pt x="673" y="377"/>
                </a:cubicBezTo>
                <a:cubicBezTo>
                  <a:pt x="675" y="374"/>
                  <a:pt x="675" y="374"/>
                  <a:pt x="675" y="374"/>
                </a:cubicBezTo>
                <a:cubicBezTo>
                  <a:pt x="679" y="372"/>
                  <a:pt x="676" y="377"/>
                  <a:pt x="676" y="378"/>
                </a:cubicBezTo>
                <a:cubicBezTo>
                  <a:pt x="676" y="378"/>
                  <a:pt x="677" y="378"/>
                  <a:pt x="677" y="379"/>
                </a:cubicBezTo>
                <a:cubicBezTo>
                  <a:pt x="678" y="376"/>
                  <a:pt x="679" y="375"/>
                  <a:pt x="680" y="373"/>
                </a:cubicBezTo>
                <a:cubicBezTo>
                  <a:pt x="680" y="373"/>
                  <a:pt x="683" y="373"/>
                  <a:pt x="683" y="373"/>
                </a:cubicBezTo>
                <a:cubicBezTo>
                  <a:pt x="683" y="373"/>
                  <a:pt x="683" y="371"/>
                  <a:pt x="683" y="371"/>
                </a:cubicBezTo>
                <a:cubicBezTo>
                  <a:pt x="686" y="368"/>
                  <a:pt x="685" y="368"/>
                  <a:pt x="688" y="369"/>
                </a:cubicBezTo>
                <a:cubicBezTo>
                  <a:pt x="690" y="369"/>
                  <a:pt x="689" y="368"/>
                  <a:pt x="695" y="372"/>
                </a:cubicBezTo>
                <a:cubicBezTo>
                  <a:pt x="696" y="372"/>
                  <a:pt x="697" y="374"/>
                  <a:pt x="697" y="374"/>
                </a:cubicBezTo>
                <a:cubicBezTo>
                  <a:pt x="698" y="375"/>
                  <a:pt x="696" y="376"/>
                  <a:pt x="695" y="377"/>
                </a:cubicBezTo>
                <a:cubicBezTo>
                  <a:pt x="696" y="377"/>
                  <a:pt x="696" y="379"/>
                  <a:pt x="696" y="379"/>
                </a:cubicBezTo>
                <a:cubicBezTo>
                  <a:pt x="696" y="381"/>
                  <a:pt x="695" y="381"/>
                  <a:pt x="694" y="382"/>
                </a:cubicBezTo>
                <a:cubicBezTo>
                  <a:pt x="692" y="387"/>
                  <a:pt x="694" y="385"/>
                  <a:pt x="690" y="387"/>
                </a:cubicBezTo>
                <a:cubicBezTo>
                  <a:pt x="688" y="389"/>
                  <a:pt x="691" y="388"/>
                  <a:pt x="686" y="390"/>
                </a:cubicBezTo>
                <a:cubicBezTo>
                  <a:pt x="685" y="392"/>
                  <a:pt x="685" y="392"/>
                  <a:pt x="685" y="392"/>
                </a:cubicBezTo>
                <a:cubicBezTo>
                  <a:pt x="687" y="393"/>
                  <a:pt x="687" y="393"/>
                  <a:pt x="687" y="393"/>
                </a:cubicBezTo>
                <a:cubicBezTo>
                  <a:pt x="687" y="392"/>
                  <a:pt x="688" y="391"/>
                  <a:pt x="688" y="391"/>
                </a:cubicBezTo>
                <a:cubicBezTo>
                  <a:pt x="689" y="390"/>
                  <a:pt x="694" y="387"/>
                  <a:pt x="695" y="387"/>
                </a:cubicBezTo>
                <a:cubicBezTo>
                  <a:pt x="697" y="388"/>
                  <a:pt x="696" y="387"/>
                  <a:pt x="697" y="391"/>
                </a:cubicBezTo>
                <a:cubicBezTo>
                  <a:pt x="697" y="392"/>
                  <a:pt x="695" y="399"/>
                  <a:pt x="694" y="400"/>
                </a:cubicBezTo>
                <a:cubicBezTo>
                  <a:pt x="707" y="393"/>
                  <a:pt x="702" y="396"/>
                  <a:pt x="705" y="390"/>
                </a:cubicBezTo>
                <a:cubicBezTo>
                  <a:pt x="708" y="385"/>
                  <a:pt x="708" y="385"/>
                  <a:pt x="708" y="385"/>
                </a:cubicBezTo>
                <a:cubicBezTo>
                  <a:pt x="709" y="384"/>
                  <a:pt x="712" y="382"/>
                  <a:pt x="712" y="381"/>
                </a:cubicBezTo>
                <a:cubicBezTo>
                  <a:pt x="713" y="380"/>
                  <a:pt x="712" y="374"/>
                  <a:pt x="714" y="374"/>
                </a:cubicBezTo>
                <a:cubicBezTo>
                  <a:pt x="716" y="374"/>
                  <a:pt x="715" y="376"/>
                  <a:pt x="716" y="377"/>
                </a:cubicBezTo>
                <a:cubicBezTo>
                  <a:pt x="718" y="380"/>
                  <a:pt x="719" y="381"/>
                  <a:pt x="722" y="382"/>
                </a:cubicBezTo>
                <a:cubicBezTo>
                  <a:pt x="724" y="382"/>
                  <a:pt x="724" y="378"/>
                  <a:pt x="726" y="379"/>
                </a:cubicBezTo>
                <a:cubicBezTo>
                  <a:pt x="726" y="379"/>
                  <a:pt x="726" y="379"/>
                  <a:pt x="726" y="379"/>
                </a:cubicBezTo>
                <a:cubicBezTo>
                  <a:pt x="726" y="379"/>
                  <a:pt x="726" y="379"/>
                  <a:pt x="726" y="379"/>
                </a:cubicBezTo>
                <a:cubicBezTo>
                  <a:pt x="726" y="378"/>
                  <a:pt x="727" y="377"/>
                  <a:pt x="727" y="377"/>
                </a:cubicBezTo>
                <a:cubicBezTo>
                  <a:pt x="725" y="373"/>
                  <a:pt x="725" y="371"/>
                  <a:pt x="725" y="367"/>
                </a:cubicBezTo>
                <a:cubicBezTo>
                  <a:pt x="724" y="367"/>
                  <a:pt x="723" y="368"/>
                  <a:pt x="723" y="368"/>
                </a:cubicBezTo>
                <a:cubicBezTo>
                  <a:pt x="713" y="365"/>
                  <a:pt x="712" y="363"/>
                  <a:pt x="702" y="364"/>
                </a:cubicBezTo>
                <a:close/>
                <a:moveTo>
                  <a:pt x="712" y="371"/>
                </a:moveTo>
                <a:cubicBezTo>
                  <a:pt x="712" y="371"/>
                  <a:pt x="712" y="371"/>
                  <a:pt x="712" y="371"/>
                </a:cubicBezTo>
                <a:cubicBezTo>
                  <a:pt x="712" y="371"/>
                  <a:pt x="712" y="371"/>
                  <a:pt x="712" y="371"/>
                </a:cubicBezTo>
                <a:cubicBezTo>
                  <a:pt x="712" y="371"/>
                  <a:pt x="712" y="371"/>
                  <a:pt x="712" y="371"/>
                </a:cubicBezTo>
                <a:close/>
                <a:moveTo>
                  <a:pt x="680" y="127"/>
                </a:moveTo>
                <a:cubicBezTo>
                  <a:pt x="679" y="128"/>
                  <a:pt x="679" y="128"/>
                  <a:pt x="679" y="128"/>
                </a:cubicBezTo>
                <a:cubicBezTo>
                  <a:pt x="680" y="128"/>
                  <a:pt x="681" y="128"/>
                  <a:pt x="682" y="128"/>
                </a:cubicBezTo>
                <a:cubicBezTo>
                  <a:pt x="682" y="128"/>
                  <a:pt x="685" y="127"/>
                  <a:pt x="685" y="127"/>
                </a:cubicBezTo>
                <a:cubicBezTo>
                  <a:pt x="685" y="127"/>
                  <a:pt x="685" y="126"/>
                  <a:pt x="685" y="126"/>
                </a:cubicBezTo>
                <a:cubicBezTo>
                  <a:pt x="683" y="126"/>
                  <a:pt x="681" y="127"/>
                  <a:pt x="680" y="127"/>
                </a:cubicBezTo>
                <a:close/>
                <a:moveTo>
                  <a:pt x="667" y="129"/>
                </a:moveTo>
                <a:cubicBezTo>
                  <a:pt x="667" y="129"/>
                  <a:pt x="667" y="130"/>
                  <a:pt x="666" y="131"/>
                </a:cubicBezTo>
                <a:cubicBezTo>
                  <a:pt x="670" y="130"/>
                  <a:pt x="675" y="130"/>
                  <a:pt x="677" y="128"/>
                </a:cubicBezTo>
                <a:cubicBezTo>
                  <a:pt x="676" y="128"/>
                  <a:pt x="676" y="128"/>
                  <a:pt x="676" y="128"/>
                </a:cubicBezTo>
                <a:cubicBezTo>
                  <a:pt x="675" y="128"/>
                  <a:pt x="673" y="129"/>
                  <a:pt x="671" y="130"/>
                </a:cubicBezTo>
                <a:cubicBezTo>
                  <a:pt x="671" y="130"/>
                  <a:pt x="670" y="129"/>
                  <a:pt x="670" y="129"/>
                </a:cubicBezTo>
                <a:cubicBezTo>
                  <a:pt x="667" y="129"/>
                  <a:pt x="667" y="129"/>
                  <a:pt x="667" y="129"/>
                </a:cubicBezTo>
                <a:close/>
                <a:moveTo>
                  <a:pt x="651" y="140"/>
                </a:moveTo>
                <a:cubicBezTo>
                  <a:pt x="651" y="140"/>
                  <a:pt x="651" y="141"/>
                  <a:pt x="651" y="141"/>
                </a:cubicBezTo>
                <a:cubicBezTo>
                  <a:pt x="652" y="141"/>
                  <a:pt x="652" y="141"/>
                  <a:pt x="652" y="141"/>
                </a:cubicBezTo>
                <a:cubicBezTo>
                  <a:pt x="651" y="141"/>
                  <a:pt x="651" y="141"/>
                  <a:pt x="651" y="140"/>
                </a:cubicBezTo>
                <a:close/>
                <a:moveTo>
                  <a:pt x="629" y="356"/>
                </a:moveTo>
                <a:cubicBezTo>
                  <a:pt x="631" y="355"/>
                  <a:pt x="634" y="354"/>
                  <a:pt x="635" y="353"/>
                </a:cubicBezTo>
                <a:cubicBezTo>
                  <a:pt x="635" y="353"/>
                  <a:pt x="637" y="351"/>
                  <a:pt x="638" y="350"/>
                </a:cubicBezTo>
                <a:cubicBezTo>
                  <a:pt x="638" y="350"/>
                  <a:pt x="642" y="349"/>
                  <a:pt x="643" y="349"/>
                </a:cubicBezTo>
                <a:cubicBezTo>
                  <a:pt x="644" y="349"/>
                  <a:pt x="646" y="347"/>
                  <a:pt x="646" y="347"/>
                </a:cubicBezTo>
                <a:cubicBezTo>
                  <a:pt x="651" y="346"/>
                  <a:pt x="651" y="346"/>
                  <a:pt x="651" y="346"/>
                </a:cubicBezTo>
                <a:cubicBezTo>
                  <a:pt x="653" y="345"/>
                  <a:pt x="655" y="344"/>
                  <a:pt x="657" y="344"/>
                </a:cubicBezTo>
                <a:cubicBezTo>
                  <a:pt x="660" y="344"/>
                  <a:pt x="659" y="342"/>
                  <a:pt x="661" y="340"/>
                </a:cubicBezTo>
                <a:cubicBezTo>
                  <a:pt x="662" y="339"/>
                  <a:pt x="663" y="338"/>
                  <a:pt x="664" y="338"/>
                </a:cubicBezTo>
                <a:cubicBezTo>
                  <a:pt x="665" y="338"/>
                  <a:pt x="665" y="339"/>
                  <a:pt x="665" y="339"/>
                </a:cubicBezTo>
                <a:cubicBezTo>
                  <a:pt x="669" y="340"/>
                  <a:pt x="669" y="337"/>
                  <a:pt x="669" y="335"/>
                </a:cubicBezTo>
                <a:cubicBezTo>
                  <a:pt x="670" y="335"/>
                  <a:pt x="671" y="334"/>
                  <a:pt x="671" y="334"/>
                </a:cubicBezTo>
                <a:cubicBezTo>
                  <a:pt x="671" y="335"/>
                  <a:pt x="669" y="337"/>
                  <a:pt x="670" y="337"/>
                </a:cubicBezTo>
                <a:cubicBezTo>
                  <a:pt x="675" y="337"/>
                  <a:pt x="674" y="338"/>
                  <a:pt x="675" y="335"/>
                </a:cubicBezTo>
                <a:cubicBezTo>
                  <a:pt x="676" y="334"/>
                  <a:pt x="674" y="335"/>
                  <a:pt x="674" y="333"/>
                </a:cubicBezTo>
                <a:cubicBezTo>
                  <a:pt x="674" y="333"/>
                  <a:pt x="675" y="333"/>
                  <a:pt x="676" y="333"/>
                </a:cubicBezTo>
                <a:cubicBezTo>
                  <a:pt x="679" y="334"/>
                  <a:pt x="679" y="334"/>
                  <a:pt x="679" y="334"/>
                </a:cubicBezTo>
                <a:cubicBezTo>
                  <a:pt x="681" y="335"/>
                  <a:pt x="687" y="335"/>
                  <a:pt x="689" y="336"/>
                </a:cubicBezTo>
                <a:cubicBezTo>
                  <a:pt x="690" y="336"/>
                  <a:pt x="689" y="338"/>
                  <a:pt x="689" y="340"/>
                </a:cubicBezTo>
                <a:cubicBezTo>
                  <a:pt x="689" y="343"/>
                  <a:pt x="687" y="345"/>
                  <a:pt x="693" y="344"/>
                </a:cubicBezTo>
                <a:cubicBezTo>
                  <a:pt x="696" y="344"/>
                  <a:pt x="696" y="344"/>
                  <a:pt x="696" y="344"/>
                </a:cubicBezTo>
                <a:cubicBezTo>
                  <a:pt x="698" y="343"/>
                  <a:pt x="698" y="344"/>
                  <a:pt x="696" y="345"/>
                </a:cubicBezTo>
                <a:cubicBezTo>
                  <a:pt x="693" y="345"/>
                  <a:pt x="694" y="347"/>
                  <a:pt x="695" y="349"/>
                </a:cubicBezTo>
                <a:cubicBezTo>
                  <a:pt x="695" y="350"/>
                  <a:pt x="696" y="351"/>
                  <a:pt x="697" y="351"/>
                </a:cubicBezTo>
                <a:cubicBezTo>
                  <a:pt x="694" y="353"/>
                  <a:pt x="695" y="352"/>
                  <a:pt x="693" y="355"/>
                </a:cubicBezTo>
                <a:cubicBezTo>
                  <a:pt x="693" y="356"/>
                  <a:pt x="695" y="356"/>
                  <a:pt x="696" y="356"/>
                </a:cubicBezTo>
                <a:cubicBezTo>
                  <a:pt x="693" y="359"/>
                  <a:pt x="694" y="358"/>
                  <a:pt x="690" y="359"/>
                </a:cubicBezTo>
                <a:cubicBezTo>
                  <a:pt x="690" y="358"/>
                  <a:pt x="690" y="357"/>
                  <a:pt x="689" y="357"/>
                </a:cubicBezTo>
                <a:cubicBezTo>
                  <a:pt x="684" y="359"/>
                  <a:pt x="684" y="358"/>
                  <a:pt x="682" y="358"/>
                </a:cubicBezTo>
                <a:cubicBezTo>
                  <a:pt x="681" y="358"/>
                  <a:pt x="680" y="359"/>
                  <a:pt x="679" y="359"/>
                </a:cubicBezTo>
                <a:cubicBezTo>
                  <a:pt x="678" y="359"/>
                  <a:pt x="676" y="360"/>
                  <a:pt x="674" y="360"/>
                </a:cubicBezTo>
                <a:cubicBezTo>
                  <a:pt x="673" y="360"/>
                  <a:pt x="672" y="360"/>
                  <a:pt x="672" y="360"/>
                </a:cubicBezTo>
                <a:cubicBezTo>
                  <a:pt x="671" y="360"/>
                  <a:pt x="669" y="359"/>
                  <a:pt x="668" y="359"/>
                </a:cubicBezTo>
                <a:cubicBezTo>
                  <a:pt x="666" y="359"/>
                  <a:pt x="667" y="356"/>
                  <a:pt x="666" y="356"/>
                </a:cubicBezTo>
                <a:cubicBezTo>
                  <a:pt x="664" y="355"/>
                  <a:pt x="662" y="357"/>
                  <a:pt x="661" y="356"/>
                </a:cubicBezTo>
                <a:cubicBezTo>
                  <a:pt x="661" y="354"/>
                  <a:pt x="667" y="352"/>
                  <a:pt x="667" y="350"/>
                </a:cubicBezTo>
                <a:cubicBezTo>
                  <a:pt x="667" y="347"/>
                  <a:pt x="661" y="352"/>
                  <a:pt x="661" y="352"/>
                </a:cubicBezTo>
                <a:cubicBezTo>
                  <a:pt x="659" y="353"/>
                  <a:pt x="657" y="354"/>
                  <a:pt x="655" y="355"/>
                </a:cubicBezTo>
                <a:cubicBezTo>
                  <a:pt x="650" y="356"/>
                  <a:pt x="652" y="356"/>
                  <a:pt x="648" y="356"/>
                </a:cubicBezTo>
                <a:cubicBezTo>
                  <a:pt x="643" y="358"/>
                  <a:pt x="643" y="358"/>
                  <a:pt x="643" y="358"/>
                </a:cubicBezTo>
                <a:cubicBezTo>
                  <a:pt x="639" y="358"/>
                  <a:pt x="639" y="358"/>
                  <a:pt x="639" y="358"/>
                </a:cubicBezTo>
                <a:cubicBezTo>
                  <a:pt x="641" y="357"/>
                  <a:pt x="641" y="354"/>
                  <a:pt x="639" y="355"/>
                </a:cubicBezTo>
                <a:cubicBezTo>
                  <a:pt x="634" y="357"/>
                  <a:pt x="634" y="357"/>
                  <a:pt x="634" y="357"/>
                </a:cubicBezTo>
                <a:cubicBezTo>
                  <a:pt x="633" y="357"/>
                  <a:pt x="628" y="360"/>
                  <a:pt x="627" y="357"/>
                </a:cubicBezTo>
                <a:cubicBezTo>
                  <a:pt x="629" y="356"/>
                  <a:pt x="629" y="356"/>
                  <a:pt x="629" y="356"/>
                </a:cubicBezTo>
                <a:close/>
                <a:moveTo>
                  <a:pt x="492" y="120"/>
                </a:moveTo>
                <a:cubicBezTo>
                  <a:pt x="490" y="121"/>
                  <a:pt x="490" y="121"/>
                  <a:pt x="490" y="121"/>
                </a:cubicBezTo>
                <a:cubicBezTo>
                  <a:pt x="492" y="121"/>
                  <a:pt x="497" y="120"/>
                  <a:pt x="498" y="119"/>
                </a:cubicBezTo>
                <a:cubicBezTo>
                  <a:pt x="500" y="118"/>
                  <a:pt x="500" y="118"/>
                  <a:pt x="502" y="117"/>
                </a:cubicBezTo>
                <a:cubicBezTo>
                  <a:pt x="501" y="117"/>
                  <a:pt x="500" y="118"/>
                  <a:pt x="498" y="119"/>
                </a:cubicBezTo>
                <a:cubicBezTo>
                  <a:pt x="498" y="119"/>
                  <a:pt x="495" y="119"/>
                  <a:pt x="494" y="119"/>
                </a:cubicBezTo>
                <a:cubicBezTo>
                  <a:pt x="492" y="120"/>
                  <a:pt x="492" y="120"/>
                  <a:pt x="492" y="120"/>
                </a:cubicBezTo>
                <a:close/>
                <a:moveTo>
                  <a:pt x="490" y="121"/>
                </a:moveTo>
                <a:cubicBezTo>
                  <a:pt x="488" y="122"/>
                  <a:pt x="485" y="122"/>
                  <a:pt x="484" y="124"/>
                </a:cubicBezTo>
                <a:cubicBezTo>
                  <a:pt x="485" y="124"/>
                  <a:pt x="485" y="124"/>
                  <a:pt x="485" y="124"/>
                </a:cubicBezTo>
                <a:cubicBezTo>
                  <a:pt x="487" y="122"/>
                  <a:pt x="486" y="123"/>
                  <a:pt x="489" y="122"/>
                </a:cubicBezTo>
                <a:cubicBezTo>
                  <a:pt x="490" y="121"/>
                  <a:pt x="490" y="121"/>
                  <a:pt x="490" y="121"/>
                </a:cubicBezTo>
                <a:close/>
                <a:moveTo>
                  <a:pt x="484" y="118"/>
                </a:moveTo>
                <a:cubicBezTo>
                  <a:pt x="484" y="118"/>
                  <a:pt x="484" y="118"/>
                  <a:pt x="484" y="118"/>
                </a:cubicBezTo>
                <a:cubicBezTo>
                  <a:pt x="486" y="118"/>
                  <a:pt x="486" y="118"/>
                  <a:pt x="486" y="118"/>
                </a:cubicBezTo>
                <a:cubicBezTo>
                  <a:pt x="484" y="118"/>
                  <a:pt x="484" y="118"/>
                  <a:pt x="484" y="118"/>
                </a:cubicBezTo>
                <a:close/>
                <a:moveTo>
                  <a:pt x="141" y="203"/>
                </a:moveTo>
                <a:cubicBezTo>
                  <a:pt x="141" y="202"/>
                  <a:pt x="141" y="202"/>
                  <a:pt x="142" y="202"/>
                </a:cubicBezTo>
                <a:cubicBezTo>
                  <a:pt x="140" y="201"/>
                  <a:pt x="140" y="201"/>
                  <a:pt x="140" y="201"/>
                </a:cubicBezTo>
                <a:cubicBezTo>
                  <a:pt x="140" y="202"/>
                  <a:pt x="140" y="202"/>
                  <a:pt x="140" y="203"/>
                </a:cubicBezTo>
                <a:cubicBezTo>
                  <a:pt x="140" y="203"/>
                  <a:pt x="140" y="203"/>
                  <a:pt x="141" y="203"/>
                </a:cubicBezTo>
                <a:close/>
                <a:moveTo>
                  <a:pt x="147" y="202"/>
                </a:moveTo>
                <a:cubicBezTo>
                  <a:pt x="147" y="202"/>
                  <a:pt x="147" y="201"/>
                  <a:pt x="148" y="200"/>
                </a:cubicBezTo>
                <a:cubicBezTo>
                  <a:pt x="146" y="201"/>
                  <a:pt x="145" y="203"/>
                  <a:pt x="143" y="202"/>
                </a:cubicBezTo>
                <a:cubicBezTo>
                  <a:pt x="144" y="203"/>
                  <a:pt x="143" y="204"/>
                  <a:pt x="145" y="204"/>
                </a:cubicBezTo>
                <a:cubicBezTo>
                  <a:pt x="146" y="204"/>
                  <a:pt x="147" y="202"/>
                  <a:pt x="147" y="202"/>
                </a:cubicBezTo>
                <a:close/>
                <a:moveTo>
                  <a:pt x="164" y="222"/>
                </a:moveTo>
                <a:cubicBezTo>
                  <a:pt x="165" y="221"/>
                  <a:pt x="166" y="221"/>
                  <a:pt x="166" y="221"/>
                </a:cubicBezTo>
                <a:cubicBezTo>
                  <a:pt x="165" y="221"/>
                  <a:pt x="165" y="221"/>
                  <a:pt x="164" y="222"/>
                </a:cubicBezTo>
                <a:cubicBezTo>
                  <a:pt x="164" y="222"/>
                  <a:pt x="164" y="222"/>
                  <a:pt x="164" y="222"/>
                </a:cubicBezTo>
                <a:close/>
                <a:moveTo>
                  <a:pt x="180" y="220"/>
                </a:moveTo>
                <a:cubicBezTo>
                  <a:pt x="180" y="220"/>
                  <a:pt x="180" y="220"/>
                  <a:pt x="180" y="220"/>
                </a:cubicBezTo>
                <a:cubicBezTo>
                  <a:pt x="179" y="221"/>
                  <a:pt x="179" y="221"/>
                  <a:pt x="179" y="221"/>
                </a:cubicBezTo>
                <a:cubicBezTo>
                  <a:pt x="179" y="221"/>
                  <a:pt x="180" y="220"/>
                  <a:pt x="180" y="220"/>
                </a:cubicBezTo>
                <a:close/>
                <a:moveTo>
                  <a:pt x="252" y="144"/>
                </a:moveTo>
                <a:cubicBezTo>
                  <a:pt x="252" y="144"/>
                  <a:pt x="253" y="143"/>
                  <a:pt x="253" y="143"/>
                </a:cubicBezTo>
                <a:cubicBezTo>
                  <a:pt x="252" y="143"/>
                  <a:pt x="250" y="143"/>
                  <a:pt x="249" y="143"/>
                </a:cubicBezTo>
                <a:cubicBezTo>
                  <a:pt x="246" y="142"/>
                  <a:pt x="246" y="144"/>
                  <a:pt x="245" y="144"/>
                </a:cubicBezTo>
                <a:cubicBezTo>
                  <a:pt x="245" y="144"/>
                  <a:pt x="245" y="144"/>
                  <a:pt x="245" y="144"/>
                </a:cubicBezTo>
                <a:cubicBezTo>
                  <a:pt x="246" y="145"/>
                  <a:pt x="252" y="144"/>
                  <a:pt x="252" y="144"/>
                </a:cubicBezTo>
                <a:close/>
                <a:moveTo>
                  <a:pt x="288" y="200"/>
                </a:moveTo>
                <a:cubicBezTo>
                  <a:pt x="288" y="200"/>
                  <a:pt x="288" y="200"/>
                  <a:pt x="288" y="199"/>
                </a:cubicBezTo>
                <a:cubicBezTo>
                  <a:pt x="288" y="199"/>
                  <a:pt x="288" y="200"/>
                  <a:pt x="287" y="200"/>
                </a:cubicBezTo>
                <a:cubicBezTo>
                  <a:pt x="288" y="200"/>
                  <a:pt x="288" y="200"/>
                  <a:pt x="288" y="200"/>
                </a:cubicBezTo>
                <a:close/>
                <a:moveTo>
                  <a:pt x="351" y="260"/>
                </a:moveTo>
                <a:cubicBezTo>
                  <a:pt x="351" y="260"/>
                  <a:pt x="351" y="260"/>
                  <a:pt x="352" y="259"/>
                </a:cubicBezTo>
                <a:cubicBezTo>
                  <a:pt x="351" y="259"/>
                  <a:pt x="351" y="259"/>
                  <a:pt x="351" y="259"/>
                </a:cubicBezTo>
                <a:cubicBezTo>
                  <a:pt x="349" y="262"/>
                  <a:pt x="349" y="262"/>
                  <a:pt x="349" y="262"/>
                </a:cubicBezTo>
                <a:cubicBezTo>
                  <a:pt x="350" y="261"/>
                  <a:pt x="351" y="261"/>
                  <a:pt x="351" y="260"/>
                </a:cubicBezTo>
                <a:close/>
                <a:moveTo>
                  <a:pt x="351" y="257"/>
                </a:moveTo>
                <a:cubicBezTo>
                  <a:pt x="352" y="257"/>
                  <a:pt x="352" y="257"/>
                  <a:pt x="353" y="256"/>
                </a:cubicBezTo>
                <a:cubicBezTo>
                  <a:pt x="351" y="257"/>
                  <a:pt x="351" y="257"/>
                  <a:pt x="351" y="257"/>
                </a:cubicBezTo>
                <a:cubicBezTo>
                  <a:pt x="351" y="257"/>
                  <a:pt x="351" y="257"/>
                  <a:pt x="351" y="257"/>
                </a:cubicBezTo>
                <a:close/>
                <a:moveTo>
                  <a:pt x="344" y="302"/>
                </a:moveTo>
                <a:cubicBezTo>
                  <a:pt x="345" y="301"/>
                  <a:pt x="345" y="301"/>
                  <a:pt x="345" y="301"/>
                </a:cubicBezTo>
                <a:cubicBezTo>
                  <a:pt x="345" y="301"/>
                  <a:pt x="344" y="301"/>
                  <a:pt x="344" y="301"/>
                </a:cubicBezTo>
                <a:cubicBezTo>
                  <a:pt x="344" y="302"/>
                  <a:pt x="344" y="302"/>
                  <a:pt x="344" y="302"/>
                </a:cubicBezTo>
                <a:cubicBezTo>
                  <a:pt x="344" y="302"/>
                  <a:pt x="344" y="302"/>
                  <a:pt x="344" y="302"/>
                </a:cubicBezTo>
                <a:close/>
                <a:moveTo>
                  <a:pt x="358" y="282"/>
                </a:moveTo>
                <a:cubicBezTo>
                  <a:pt x="358" y="281"/>
                  <a:pt x="358" y="281"/>
                  <a:pt x="358" y="281"/>
                </a:cubicBezTo>
                <a:cubicBezTo>
                  <a:pt x="359" y="282"/>
                  <a:pt x="359" y="282"/>
                  <a:pt x="359" y="282"/>
                </a:cubicBezTo>
                <a:cubicBezTo>
                  <a:pt x="359" y="282"/>
                  <a:pt x="359" y="282"/>
                  <a:pt x="359" y="282"/>
                </a:cubicBezTo>
                <a:cubicBezTo>
                  <a:pt x="358" y="282"/>
                  <a:pt x="358" y="282"/>
                  <a:pt x="358" y="282"/>
                </a:cubicBezTo>
                <a:close/>
                <a:moveTo>
                  <a:pt x="354" y="238"/>
                </a:moveTo>
                <a:cubicBezTo>
                  <a:pt x="353" y="238"/>
                  <a:pt x="354" y="239"/>
                  <a:pt x="354" y="239"/>
                </a:cubicBezTo>
                <a:cubicBezTo>
                  <a:pt x="351" y="240"/>
                  <a:pt x="351" y="240"/>
                  <a:pt x="351" y="240"/>
                </a:cubicBezTo>
                <a:cubicBezTo>
                  <a:pt x="350" y="241"/>
                  <a:pt x="350" y="242"/>
                  <a:pt x="351" y="242"/>
                </a:cubicBezTo>
                <a:cubicBezTo>
                  <a:pt x="352" y="243"/>
                  <a:pt x="352" y="243"/>
                  <a:pt x="352" y="243"/>
                </a:cubicBezTo>
                <a:cubicBezTo>
                  <a:pt x="351" y="243"/>
                  <a:pt x="351" y="244"/>
                  <a:pt x="350" y="243"/>
                </a:cubicBezTo>
                <a:cubicBezTo>
                  <a:pt x="349" y="242"/>
                  <a:pt x="347" y="241"/>
                  <a:pt x="346" y="241"/>
                </a:cubicBezTo>
                <a:cubicBezTo>
                  <a:pt x="347" y="240"/>
                  <a:pt x="348" y="240"/>
                  <a:pt x="348" y="239"/>
                </a:cubicBezTo>
                <a:cubicBezTo>
                  <a:pt x="350" y="239"/>
                  <a:pt x="350" y="239"/>
                  <a:pt x="351" y="237"/>
                </a:cubicBezTo>
                <a:cubicBezTo>
                  <a:pt x="351" y="235"/>
                  <a:pt x="352" y="234"/>
                  <a:pt x="353" y="232"/>
                </a:cubicBezTo>
                <a:cubicBezTo>
                  <a:pt x="353" y="232"/>
                  <a:pt x="355" y="232"/>
                  <a:pt x="356" y="232"/>
                </a:cubicBezTo>
                <a:cubicBezTo>
                  <a:pt x="355" y="233"/>
                  <a:pt x="356" y="233"/>
                  <a:pt x="357" y="233"/>
                </a:cubicBezTo>
                <a:cubicBezTo>
                  <a:pt x="354" y="234"/>
                  <a:pt x="357" y="235"/>
                  <a:pt x="357" y="236"/>
                </a:cubicBezTo>
                <a:cubicBezTo>
                  <a:pt x="357" y="236"/>
                  <a:pt x="355" y="236"/>
                  <a:pt x="355" y="236"/>
                </a:cubicBezTo>
                <a:cubicBezTo>
                  <a:pt x="354" y="238"/>
                  <a:pt x="354" y="238"/>
                  <a:pt x="354" y="238"/>
                </a:cubicBezTo>
                <a:close/>
                <a:moveTo>
                  <a:pt x="356" y="255"/>
                </a:moveTo>
                <a:cubicBezTo>
                  <a:pt x="356" y="255"/>
                  <a:pt x="357" y="255"/>
                  <a:pt x="357" y="254"/>
                </a:cubicBezTo>
                <a:cubicBezTo>
                  <a:pt x="355" y="255"/>
                  <a:pt x="355" y="255"/>
                  <a:pt x="355" y="255"/>
                </a:cubicBezTo>
                <a:cubicBezTo>
                  <a:pt x="356" y="255"/>
                  <a:pt x="356" y="255"/>
                  <a:pt x="356" y="255"/>
                </a:cubicBezTo>
                <a:close/>
                <a:moveTo>
                  <a:pt x="357" y="264"/>
                </a:moveTo>
                <a:cubicBezTo>
                  <a:pt x="357" y="264"/>
                  <a:pt x="357" y="264"/>
                  <a:pt x="357" y="264"/>
                </a:cubicBezTo>
                <a:cubicBezTo>
                  <a:pt x="356" y="264"/>
                  <a:pt x="356" y="264"/>
                  <a:pt x="356" y="264"/>
                </a:cubicBezTo>
                <a:cubicBezTo>
                  <a:pt x="357" y="264"/>
                  <a:pt x="357" y="264"/>
                  <a:pt x="357" y="264"/>
                </a:cubicBezTo>
                <a:close/>
                <a:moveTo>
                  <a:pt x="356" y="278"/>
                </a:moveTo>
                <a:cubicBezTo>
                  <a:pt x="355" y="279"/>
                  <a:pt x="355" y="279"/>
                  <a:pt x="355" y="279"/>
                </a:cubicBezTo>
                <a:cubicBezTo>
                  <a:pt x="356" y="278"/>
                  <a:pt x="356" y="278"/>
                  <a:pt x="356" y="278"/>
                </a:cubicBezTo>
                <a:cubicBezTo>
                  <a:pt x="356" y="278"/>
                  <a:pt x="356" y="278"/>
                  <a:pt x="356" y="278"/>
                </a:cubicBezTo>
                <a:close/>
                <a:moveTo>
                  <a:pt x="355" y="281"/>
                </a:moveTo>
                <a:cubicBezTo>
                  <a:pt x="355" y="281"/>
                  <a:pt x="355" y="281"/>
                  <a:pt x="355" y="281"/>
                </a:cubicBezTo>
                <a:cubicBezTo>
                  <a:pt x="356" y="282"/>
                  <a:pt x="356" y="282"/>
                  <a:pt x="356" y="282"/>
                </a:cubicBezTo>
                <a:cubicBezTo>
                  <a:pt x="357" y="281"/>
                  <a:pt x="357" y="281"/>
                  <a:pt x="357" y="281"/>
                </a:cubicBezTo>
                <a:cubicBezTo>
                  <a:pt x="355" y="281"/>
                  <a:pt x="355" y="281"/>
                  <a:pt x="355" y="281"/>
                </a:cubicBezTo>
                <a:close/>
                <a:moveTo>
                  <a:pt x="354" y="302"/>
                </a:moveTo>
                <a:cubicBezTo>
                  <a:pt x="354" y="302"/>
                  <a:pt x="354" y="302"/>
                  <a:pt x="355" y="302"/>
                </a:cubicBezTo>
                <a:cubicBezTo>
                  <a:pt x="353" y="303"/>
                  <a:pt x="350" y="301"/>
                  <a:pt x="349" y="301"/>
                </a:cubicBezTo>
                <a:cubicBezTo>
                  <a:pt x="349" y="301"/>
                  <a:pt x="349" y="301"/>
                  <a:pt x="349" y="301"/>
                </a:cubicBezTo>
                <a:cubicBezTo>
                  <a:pt x="351" y="301"/>
                  <a:pt x="351" y="302"/>
                  <a:pt x="354" y="302"/>
                </a:cubicBezTo>
                <a:close/>
                <a:moveTo>
                  <a:pt x="355" y="302"/>
                </a:moveTo>
                <a:cubicBezTo>
                  <a:pt x="355" y="302"/>
                  <a:pt x="355" y="302"/>
                  <a:pt x="355" y="302"/>
                </a:cubicBezTo>
                <a:cubicBezTo>
                  <a:pt x="355" y="302"/>
                  <a:pt x="355" y="302"/>
                  <a:pt x="355" y="302"/>
                </a:cubicBezTo>
                <a:close/>
                <a:moveTo>
                  <a:pt x="355" y="302"/>
                </a:moveTo>
                <a:cubicBezTo>
                  <a:pt x="355" y="302"/>
                  <a:pt x="356" y="302"/>
                  <a:pt x="356" y="302"/>
                </a:cubicBezTo>
                <a:cubicBezTo>
                  <a:pt x="356" y="302"/>
                  <a:pt x="355" y="302"/>
                  <a:pt x="355" y="302"/>
                </a:cubicBezTo>
                <a:close/>
                <a:moveTo>
                  <a:pt x="356" y="313"/>
                </a:moveTo>
                <a:cubicBezTo>
                  <a:pt x="355" y="314"/>
                  <a:pt x="355" y="314"/>
                  <a:pt x="355" y="314"/>
                </a:cubicBezTo>
                <a:cubicBezTo>
                  <a:pt x="356" y="313"/>
                  <a:pt x="356" y="312"/>
                  <a:pt x="357" y="312"/>
                </a:cubicBezTo>
                <a:cubicBezTo>
                  <a:pt x="356" y="313"/>
                  <a:pt x="356" y="313"/>
                  <a:pt x="356" y="313"/>
                </a:cubicBezTo>
                <a:close/>
                <a:moveTo>
                  <a:pt x="358" y="310"/>
                </a:moveTo>
                <a:cubicBezTo>
                  <a:pt x="359" y="309"/>
                  <a:pt x="359" y="309"/>
                  <a:pt x="359" y="309"/>
                </a:cubicBezTo>
                <a:cubicBezTo>
                  <a:pt x="359" y="309"/>
                  <a:pt x="359" y="309"/>
                  <a:pt x="359" y="309"/>
                </a:cubicBezTo>
                <a:cubicBezTo>
                  <a:pt x="358" y="310"/>
                  <a:pt x="358" y="310"/>
                  <a:pt x="358" y="310"/>
                </a:cubicBezTo>
                <a:close/>
                <a:moveTo>
                  <a:pt x="358" y="295"/>
                </a:moveTo>
                <a:cubicBezTo>
                  <a:pt x="360" y="294"/>
                  <a:pt x="360" y="294"/>
                  <a:pt x="360" y="294"/>
                </a:cubicBezTo>
                <a:cubicBezTo>
                  <a:pt x="359" y="295"/>
                  <a:pt x="358" y="295"/>
                  <a:pt x="358" y="294"/>
                </a:cubicBezTo>
                <a:cubicBezTo>
                  <a:pt x="357" y="293"/>
                  <a:pt x="357" y="293"/>
                  <a:pt x="358" y="292"/>
                </a:cubicBezTo>
                <a:cubicBezTo>
                  <a:pt x="356" y="293"/>
                  <a:pt x="358" y="293"/>
                  <a:pt x="354" y="294"/>
                </a:cubicBezTo>
                <a:cubicBezTo>
                  <a:pt x="357" y="294"/>
                  <a:pt x="357" y="293"/>
                  <a:pt x="358" y="295"/>
                </a:cubicBezTo>
                <a:cubicBezTo>
                  <a:pt x="358" y="295"/>
                  <a:pt x="358" y="295"/>
                  <a:pt x="358" y="295"/>
                </a:cubicBezTo>
                <a:close/>
                <a:moveTo>
                  <a:pt x="359" y="277"/>
                </a:moveTo>
                <a:cubicBezTo>
                  <a:pt x="360" y="276"/>
                  <a:pt x="360" y="276"/>
                  <a:pt x="360" y="276"/>
                </a:cubicBezTo>
                <a:cubicBezTo>
                  <a:pt x="358" y="277"/>
                  <a:pt x="358" y="277"/>
                  <a:pt x="358" y="277"/>
                </a:cubicBezTo>
                <a:cubicBezTo>
                  <a:pt x="359" y="277"/>
                  <a:pt x="359" y="277"/>
                  <a:pt x="359" y="277"/>
                </a:cubicBezTo>
                <a:close/>
                <a:moveTo>
                  <a:pt x="361" y="291"/>
                </a:moveTo>
                <a:cubicBezTo>
                  <a:pt x="362" y="291"/>
                  <a:pt x="362" y="291"/>
                  <a:pt x="362" y="291"/>
                </a:cubicBezTo>
                <a:cubicBezTo>
                  <a:pt x="361" y="291"/>
                  <a:pt x="361" y="291"/>
                  <a:pt x="361" y="291"/>
                </a:cubicBezTo>
                <a:cubicBezTo>
                  <a:pt x="361" y="291"/>
                  <a:pt x="361" y="291"/>
                  <a:pt x="361" y="291"/>
                </a:cubicBezTo>
                <a:close/>
                <a:moveTo>
                  <a:pt x="362" y="290"/>
                </a:moveTo>
                <a:cubicBezTo>
                  <a:pt x="363" y="288"/>
                  <a:pt x="363" y="288"/>
                  <a:pt x="363" y="288"/>
                </a:cubicBezTo>
                <a:cubicBezTo>
                  <a:pt x="362" y="291"/>
                  <a:pt x="362" y="291"/>
                  <a:pt x="362" y="291"/>
                </a:cubicBezTo>
                <a:cubicBezTo>
                  <a:pt x="362" y="290"/>
                  <a:pt x="362" y="290"/>
                  <a:pt x="362" y="290"/>
                </a:cubicBezTo>
                <a:close/>
                <a:moveTo>
                  <a:pt x="299" y="456"/>
                </a:moveTo>
                <a:cubicBezTo>
                  <a:pt x="299" y="456"/>
                  <a:pt x="299" y="456"/>
                  <a:pt x="299" y="456"/>
                </a:cubicBezTo>
                <a:cubicBezTo>
                  <a:pt x="298" y="455"/>
                  <a:pt x="298" y="455"/>
                  <a:pt x="298" y="455"/>
                </a:cubicBezTo>
                <a:cubicBezTo>
                  <a:pt x="298" y="456"/>
                  <a:pt x="298" y="456"/>
                  <a:pt x="298" y="456"/>
                </a:cubicBezTo>
                <a:cubicBezTo>
                  <a:pt x="299" y="456"/>
                  <a:pt x="299" y="456"/>
                  <a:pt x="299" y="456"/>
                </a:cubicBezTo>
                <a:close/>
                <a:moveTo>
                  <a:pt x="302" y="456"/>
                </a:moveTo>
                <a:cubicBezTo>
                  <a:pt x="302" y="455"/>
                  <a:pt x="302" y="455"/>
                  <a:pt x="302" y="455"/>
                </a:cubicBezTo>
                <a:cubicBezTo>
                  <a:pt x="302" y="456"/>
                  <a:pt x="301" y="456"/>
                  <a:pt x="300" y="456"/>
                </a:cubicBezTo>
                <a:cubicBezTo>
                  <a:pt x="301" y="456"/>
                  <a:pt x="301" y="456"/>
                  <a:pt x="302" y="456"/>
                </a:cubicBezTo>
                <a:close/>
                <a:moveTo>
                  <a:pt x="338" y="363"/>
                </a:moveTo>
                <a:cubicBezTo>
                  <a:pt x="340" y="363"/>
                  <a:pt x="340" y="363"/>
                  <a:pt x="340" y="363"/>
                </a:cubicBezTo>
                <a:cubicBezTo>
                  <a:pt x="338" y="362"/>
                  <a:pt x="338" y="362"/>
                  <a:pt x="338" y="362"/>
                </a:cubicBezTo>
                <a:cubicBezTo>
                  <a:pt x="337" y="363"/>
                  <a:pt x="337" y="363"/>
                  <a:pt x="337" y="363"/>
                </a:cubicBezTo>
                <a:cubicBezTo>
                  <a:pt x="338" y="363"/>
                  <a:pt x="338" y="363"/>
                  <a:pt x="338" y="363"/>
                </a:cubicBezTo>
                <a:close/>
                <a:moveTo>
                  <a:pt x="356" y="351"/>
                </a:moveTo>
                <a:cubicBezTo>
                  <a:pt x="356" y="351"/>
                  <a:pt x="356" y="351"/>
                  <a:pt x="356" y="351"/>
                </a:cubicBezTo>
                <a:cubicBezTo>
                  <a:pt x="354" y="351"/>
                  <a:pt x="355" y="351"/>
                  <a:pt x="353" y="352"/>
                </a:cubicBezTo>
                <a:cubicBezTo>
                  <a:pt x="355" y="352"/>
                  <a:pt x="355" y="352"/>
                  <a:pt x="355" y="352"/>
                </a:cubicBezTo>
                <a:cubicBezTo>
                  <a:pt x="356" y="351"/>
                  <a:pt x="356" y="351"/>
                  <a:pt x="356" y="351"/>
                </a:cubicBezTo>
                <a:close/>
                <a:moveTo>
                  <a:pt x="694" y="607"/>
                </a:moveTo>
                <a:cubicBezTo>
                  <a:pt x="693" y="609"/>
                  <a:pt x="691" y="609"/>
                  <a:pt x="693" y="610"/>
                </a:cubicBezTo>
                <a:cubicBezTo>
                  <a:pt x="696" y="612"/>
                  <a:pt x="695" y="609"/>
                  <a:pt x="696" y="608"/>
                </a:cubicBezTo>
                <a:cubicBezTo>
                  <a:pt x="699" y="605"/>
                  <a:pt x="696" y="602"/>
                  <a:pt x="694" y="602"/>
                </a:cubicBezTo>
                <a:cubicBezTo>
                  <a:pt x="693" y="602"/>
                  <a:pt x="695" y="605"/>
                  <a:pt x="695" y="606"/>
                </a:cubicBezTo>
                <a:cubicBezTo>
                  <a:pt x="694" y="607"/>
                  <a:pt x="694" y="607"/>
                  <a:pt x="694" y="607"/>
                </a:cubicBezTo>
                <a:close/>
                <a:moveTo>
                  <a:pt x="677" y="620"/>
                </a:moveTo>
                <a:cubicBezTo>
                  <a:pt x="677" y="620"/>
                  <a:pt x="678" y="623"/>
                  <a:pt x="679" y="621"/>
                </a:cubicBezTo>
                <a:cubicBezTo>
                  <a:pt x="680" y="620"/>
                  <a:pt x="682" y="620"/>
                  <a:pt x="681" y="618"/>
                </a:cubicBezTo>
                <a:cubicBezTo>
                  <a:pt x="680" y="617"/>
                  <a:pt x="680" y="615"/>
                  <a:pt x="680" y="615"/>
                </a:cubicBezTo>
                <a:cubicBezTo>
                  <a:pt x="678" y="615"/>
                  <a:pt x="674" y="617"/>
                  <a:pt x="676" y="619"/>
                </a:cubicBezTo>
                <a:cubicBezTo>
                  <a:pt x="677" y="619"/>
                  <a:pt x="677" y="619"/>
                  <a:pt x="677" y="620"/>
                </a:cubicBezTo>
                <a:close/>
                <a:moveTo>
                  <a:pt x="703" y="624"/>
                </a:moveTo>
                <a:cubicBezTo>
                  <a:pt x="703" y="623"/>
                  <a:pt x="702" y="622"/>
                  <a:pt x="701" y="622"/>
                </a:cubicBezTo>
                <a:cubicBezTo>
                  <a:pt x="700" y="622"/>
                  <a:pt x="700" y="623"/>
                  <a:pt x="701" y="624"/>
                </a:cubicBezTo>
                <a:cubicBezTo>
                  <a:pt x="703" y="627"/>
                  <a:pt x="699" y="628"/>
                  <a:pt x="702" y="629"/>
                </a:cubicBezTo>
                <a:cubicBezTo>
                  <a:pt x="702" y="629"/>
                  <a:pt x="703" y="630"/>
                  <a:pt x="704" y="631"/>
                </a:cubicBezTo>
                <a:cubicBezTo>
                  <a:pt x="704" y="632"/>
                  <a:pt x="703" y="633"/>
                  <a:pt x="705" y="632"/>
                </a:cubicBezTo>
                <a:cubicBezTo>
                  <a:pt x="705" y="632"/>
                  <a:pt x="706" y="631"/>
                  <a:pt x="706" y="630"/>
                </a:cubicBezTo>
                <a:cubicBezTo>
                  <a:pt x="703" y="627"/>
                  <a:pt x="704" y="628"/>
                  <a:pt x="703" y="624"/>
                </a:cubicBezTo>
                <a:close/>
                <a:moveTo>
                  <a:pt x="717" y="650"/>
                </a:moveTo>
                <a:cubicBezTo>
                  <a:pt x="716" y="650"/>
                  <a:pt x="712" y="652"/>
                  <a:pt x="712" y="653"/>
                </a:cubicBezTo>
                <a:cubicBezTo>
                  <a:pt x="712" y="654"/>
                  <a:pt x="713" y="654"/>
                  <a:pt x="714" y="654"/>
                </a:cubicBezTo>
                <a:cubicBezTo>
                  <a:pt x="716" y="653"/>
                  <a:pt x="717" y="654"/>
                  <a:pt x="719" y="653"/>
                </a:cubicBezTo>
                <a:cubicBezTo>
                  <a:pt x="721" y="652"/>
                  <a:pt x="722" y="653"/>
                  <a:pt x="721" y="649"/>
                </a:cubicBezTo>
                <a:cubicBezTo>
                  <a:pt x="721" y="648"/>
                  <a:pt x="719" y="650"/>
                  <a:pt x="719" y="650"/>
                </a:cubicBezTo>
                <a:cubicBezTo>
                  <a:pt x="719" y="650"/>
                  <a:pt x="718" y="650"/>
                  <a:pt x="717" y="650"/>
                </a:cubicBezTo>
                <a:close/>
                <a:moveTo>
                  <a:pt x="736" y="645"/>
                </a:moveTo>
                <a:cubicBezTo>
                  <a:pt x="736" y="645"/>
                  <a:pt x="737" y="645"/>
                  <a:pt x="737" y="645"/>
                </a:cubicBezTo>
                <a:cubicBezTo>
                  <a:pt x="737" y="642"/>
                  <a:pt x="735" y="644"/>
                  <a:pt x="733" y="642"/>
                </a:cubicBezTo>
                <a:cubicBezTo>
                  <a:pt x="731" y="641"/>
                  <a:pt x="730" y="642"/>
                  <a:pt x="731" y="643"/>
                </a:cubicBezTo>
                <a:cubicBezTo>
                  <a:pt x="732" y="644"/>
                  <a:pt x="734" y="645"/>
                  <a:pt x="736" y="645"/>
                </a:cubicBezTo>
                <a:close/>
                <a:moveTo>
                  <a:pt x="722" y="638"/>
                </a:moveTo>
                <a:cubicBezTo>
                  <a:pt x="722" y="638"/>
                  <a:pt x="723" y="638"/>
                  <a:pt x="723" y="638"/>
                </a:cubicBezTo>
                <a:cubicBezTo>
                  <a:pt x="725" y="639"/>
                  <a:pt x="726" y="636"/>
                  <a:pt x="725" y="636"/>
                </a:cubicBezTo>
                <a:cubicBezTo>
                  <a:pt x="724" y="635"/>
                  <a:pt x="720" y="634"/>
                  <a:pt x="720" y="636"/>
                </a:cubicBezTo>
                <a:cubicBezTo>
                  <a:pt x="720" y="637"/>
                  <a:pt x="720" y="638"/>
                  <a:pt x="722" y="638"/>
                </a:cubicBezTo>
                <a:close/>
                <a:moveTo>
                  <a:pt x="718" y="629"/>
                </a:moveTo>
                <a:cubicBezTo>
                  <a:pt x="717" y="627"/>
                  <a:pt x="714" y="629"/>
                  <a:pt x="714" y="629"/>
                </a:cubicBezTo>
                <a:cubicBezTo>
                  <a:pt x="714" y="629"/>
                  <a:pt x="716" y="630"/>
                  <a:pt x="716" y="630"/>
                </a:cubicBezTo>
                <a:cubicBezTo>
                  <a:pt x="716" y="630"/>
                  <a:pt x="718" y="630"/>
                  <a:pt x="718" y="629"/>
                </a:cubicBezTo>
                <a:cubicBezTo>
                  <a:pt x="718" y="629"/>
                  <a:pt x="718" y="629"/>
                  <a:pt x="718" y="629"/>
                </a:cubicBezTo>
                <a:close/>
                <a:moveTo>
                  <a:pt x="730" y="645"/>
                </a:moveTo>
                <a:cubicBezTo>
                  <a:pt x="730" y="645"/>
                  <a:pt x="731" y="644"/>
                  <a:pt x="731" y="644"/>
                </a:cubicBezTo>
                <a:cubicBezTo>
                  <a:pt x="731" y="644"/>
                  <a:pt x="731" y="644"/>
                  <a:pt x="729" y="643"/>
                </a:cubicBezTo>
                <a:cubicBezTo>
                  <a:pt x="729" y="643"/>
                  <a:pt x="729" y="643"/>
                  <a:pt x="729" y="643"/>
                </a:cubicBezTo>
                <a:cubicBezTo>
                  <a:pt x="729" y="643"/>
                  <a:pt x="727" y="643"/>
                  <a:pt x="727" y="643"/>
                </a:cubicBezTo>
                <a:cubicBezTo>
                  <a:pt x="728" y="644"/>
                  <a:pt x="728" y="645"/>
                  <a:pt x="728" y="645"/>
                </a:cubicBezTo>
                <a:cubicBezTo>
                  <a:pt x="728" y="645"/>
                  <a:pt x="729" y="645"/>
                  <a:pt x="730" y="645"/>
                </a:cubicBezTo>
                <a:close/>
                <a:moveTo>
                  <a:pt x="730" y="645"/>
                </a:moveTo>
                <a:cubicBezTo>
                  <a:pt x="730" y="645"/>
                  <a:pt x="730" y="645"/>
                  <a:pt x="730" y="645"/>
                </a:cubicBezTo>
                <a:cubicBezTo>
                  <a:pt x="730" y="645"/>
                  <a:pt x="730" y="645"/>
                  <a:pt x="730" y="645"/>
                </a:cubicBezTo>
                <a:cubicBezTo>
                  <a:pt x="730" y="645"/>
                  <a:pt x="730" y="645"/>
                  <a:pt x="730" y="645"/>
                </a:cubicBezTo>
                <a:close/>
                <a:moveTo>
                  <a:pt x="720" y="647"/>
                </a:moveTo>
                <a:cubicBezTo>
                  <a:pt x="720" y="647"/>
                  <a:pt x="720" y="647"/>
                  <a:pt x="720" y="647"/>
                </a:cubicBezTo>
                <a:cubicBezTo>
                  <a:pt x="721" y="649"/>
                  <a:pt x="721" y="649"/>
                  <a:pt x="723" y="648"/>
                </a:cubicBezTo>
                <a:cubicBezTo>
                  <a:pt x="725" y="648"/>
                  <a:pt x="723" y="646"/>
                  <a:pt x="723" y="646"/>
                </a:cubicBezTo>
                <a:cubicBezTo>
                  <a:pt x="723" y="645"/>
                  <a:pt x="720" y="646"/>
                  <a:pt x="720" y="647"/>
                </a:cubicBezTo>
                <a:close/>
                <a:moveTo>
                  <a:pt x="702" y="614"/>
                </a:moveTo>
                <a:cubicBezTo>
                  <a:pt x="701" y="613"/>
                  <a:pt x="701" y="610"/>
                  <a:pt x="699" y="611"/>
                </a:cubicBezTo>
                <a:cubicBezTo>
                  <a:pt x="698" y="611"/>
                  <a:pt x="699" y="614"/>
                  <a:pt x="700" y="614"/>
                </a:cubicBezTo>
                <a:cubicBezTo>
                  <a:pt x="700" y="614"/>
                  <a:pt x="701" y="614"/>
                  <a:pt x="700" y="616"/>
                </a:cubicBezTo>
                <a:cubicBezTo>
                  <a:pt x="700" y="616"/>
                  <a:pt x="699" y="616"/>
                  <a:pt x="699" y="616"/>
                </a:cubicBezTo>
                <a:cubicBezTo>
                  <a:pt x="699" y="618"/>
                  <a:pt x="705" y="617"/>
                  <a:pt x="702" y="614"/>
                </a:cubicBezTo>
                <a:close/>
                <a:moveTo>
                  <a:pt x="709" y="633"/>
                </a:moveTo>
                <a:cubicBezTo>
                  <a:pt x="708" y="635"/>
                  <a:pt x="709" y="636"/>
                  <a:pt x="709" y="635"/>
                </a:cubicBezTo>
                <a:cubicBezTo>
                  <a:pt x="712" y="634"/>
                  <a:pt x="712" y="634"/>
                  <a:pt x="712" y="634"/>
                </a:cubicBezTo>
                <a:cubicBezTo>
                  <a:pt x="712" y="634"/>
                  <a:pt x="712" y="635"/>
                  <a:pt x="712" y="635"/>
                </a:cubicBezTo>
                <a:cubicBezTo>
                  <a:pt x="712" y="636"/>
                  <a:pt x="710" y="637"/>
                  <a:pt x="710" y="638"/>
                </a:cubicBezTo>
                <a:cubicBezTo>
                  <a:pt x="710" y="640"/>
                  <a:pt x="712" y="638"/>
                  <a:pt x="713" y="637"/>
                </a:cubicBezTo>
                <a:cubicBezTo>
                  <a:pt x="716" y="634"/>
                  <a:pt x="715" y="635"/>
                  <a:pt x="714" y="633"/>
                </a:cubicBezTo>
                <a:cubicBezTo>
                  <a:pt x="712" y="630"/>
                  <a:pt x="709" y="630"/>
                  <a:pt x="709" y="631"/>
                </a:cubicBezTo>
                <a:cubicBezTo>
                  <a:pt x="709" y="632"/>
                  <a:pt x="710" y="632"/>
                  <a:pt x="709" y="633"/>
                </a:cubicBezTo>
                <a:close/>
                <a:moveTo>
                  <a:pt x="709" y="620"/>
                </a:moveTo>
                <a:cubicBezTo>
                  <a:pt x="710" y="620"/>
                  <a:pt x="710" y="619"/>
                  <a:pt x="711" y="619"/>
                </a:cubicBezTo>
                <a:cubicBezTo>
                  <a:pt x="711" y="619"/>
                  <a:pt x="711" y="619"/>
                  <a:pt x="712" y="618"/>
                </a:cubicBezTo>
                <a:cubicBezTo>
                  <a:pt x="712" y="618"/>
                  <a:pt x="711" y="616"/>
                  <a:pt x="711" y="616"/>
                </a:cubicBezTo>
                <a:cubicBezTo>
                  <a:pt x="709" y="617"/>
                  <a:pt x="708" y="619"/>
                  <a:pt x="709" y="620"/>
                </a:cubicBezTo>
                <a:close/>
                <a:moveTo>
                  <a:pt x="707" y="623"/>
                </a:moveTo>
                <a:cubicBezTo>
                  <a:pt x="708" y="623"/>
                  <a:pt x="709" y="621"/>
                  <a:pt x="706" y="621"/>
                </a:cubicBezTo>
                <a:cubicBezTo>
                  <a:pt x="703" y="621"/>
                  <a:pt x="704" y="623"/>
                  <a:pt x="707" y="623"/>
                </a:cubicBezTo>
                <a:close/>
                <a:moveTo>
                  <a:pt x="695" y="621"/>
                </a:moveTo>
                <a:cubicBezTo>
                  <a:pt x="693" y="621"/>
                  <a:pt x="695" y="625"/>
                  <a:pt x="698" y="625"/>
                </a:cubicBezTo>
                <a:cubicBezTo>
                  <a:pt x="700" y="625"/>
                  <a:pt x="697" y="621"/>
                  <a:pt x="695" y="621"/>
                </a:cubicBezTo>
                <a:close/>
                <a:moveTo>
                  <a:pt x="684" y="604"/>
                </a:moveTo>
                <a:cubicBezTo>
                  <a:pt x="684" y="604"/>
                  <a:pt x="682" y="604"/>
                  <a:pt x="682" y="604"/>
                </a:cubicBezTo>
                <a:cubicBezTo>
                  <a:pt x="682" y="605"/>
                  <a:pt x="680" y="609"/>
                  <a:pt x="682" y="609"/>
                </a:cubicBezTo>
                <a:cubicBezTo>
                  <a:pt x="683" y="608"/>
                  <a:pt x="685" y="609"/>
                  <a:pt x="685" y="607"/>
                </a:cubicBezTo>
                <a:cubicBezTo>
                  <a:pt x="685" y="607"/>
                  <a:pt x="685" y="606"/>
                  <a:pt x="685" y="606"/>
                </a:cubicBezTo>
                <a:cubicBezTo>
                  <a:pt x="684" y="606"/>
                  <a:pt x="685" y="605"/>
                  <a:pt x="684" y="604"/>
                </a:cubicBezTo>
                <a:close/>
                <a:moveTo>
                  <a:pt x="689" y="593"/>
                </a:moveTo>
                <a:cubicBezTo>
                  <a:pt x="690" y="592"/>
                  <a:pt x="690" y="591"/>
                  <a:pt x="690" y="590"/>
                </a:cubicBezTo>
                <a:cubicBezTo>
                  <a:pt x="690" y="586"/>
                  <a:pt x="687" y="588"/>
                  <a:pt x="687" y="586"/>
                </a:cubicBezTo>
                <a:cubicBezTo>
                  <a:pt x="687" y="584"/>
                  <a:pt x="685" y="585"/>
                  <a:pt x="682" y="584"/>
                </a:cubicBezTo>
                <a:cubicBezTo>
                  <a:pt x="682" y="584"/>
                  <a:pt x="681" y="584"/>
                  <a:pt x="681" y="585"/>
                </a:cubicBezTo>
                <a:cubicBezTo>
                  <a:pt x="681" y="585"/>
                  <a:pt x="682" y="585"/>
                  <a:pt x="682" y="585"/>
                </a:cubicBezTo>
                <a:cubicBezTo>
                  <a:pt x="682" y="586"/>
                  <a:pt x="681" y="586"/>
                  <a:pt x="680" y="586"/>
                </a:cubicBezTo>
                <a:cubicBezTo>
                  <a:pt x="680" y="587"/>
                  <a:pt x="679" y="587"/>
                  <a:pt x="679" y="587"/>
                </a:cubicBezTo>
                <a:cubicBezTo>
                  <a:pt x="676" y="588"/>
                  <a:pt x="676" y="585"/>
                  <a:pt x="675" y="586"/>
                </a:cubicBezTo>
                <a:cubicBezTo>
                  <a:pt x="675" y="586"/>
                  <a:pt x="674" y="588"/>
                  <a:pt x="674" y="588"/>
                </a:cubicBezTo>
                <a:cubicBezTo>
                  <a:pt x="670" y="585"/>
                  <a:pt x="672" y="590"/>
                  <a:pt x="673" y="590"/>
                </a:cubicBezTo>
                <a:cubicBezTo>
                  <a:pt x="673" y="590"/>
                  <a:pt x="678" y="589"/>
                  <a:pt x="680" y="589"/>
                </a:cubicBezTo>
                <a:cubicBezTo>
                  <a:pt x="681" y="589"/>
                  <a:pt x="683" y="588"/>
                  <a:pt x="683" y="587"/>
                </a:cubicBezTo>
                <a:cubicBezTo>
                  <a:pt x="683" y="587"/>
                  <a:pt x="683" y="586"/>
                  <a:pt x="683" y="586"/>
                </a:cubicBezTo>
                <a:cubicBezTo>
                  <a:pt x="683" y="586"/>
                  <a:pt x="684" y="586"/>
                  <a:pt x="684" y="586"/>
                </a:cubicBezTo>
                <a:cubicBezTo>
                  <a:pt x="686" y="587"/>
                  <a:pt x="686" y="586"/>
                  <a:pt x="686" y="588"/>
                </a:cubicBezTo>
                <a:cubicBezTo>
                  <a:pt x="686" y="589"/>
                  <a:pt x="686" y="590"/>
                  <a:pt x="687" y="590"/>
                </a:cubicBezTo>
                <a:cubicBezTo>
                  <a:pt x="687" y="591"/>
                  <a:pt x="687" y="591"/>
                  <a:pt x="687" y="592"/>
                </a:cubicBezTo>
                <a:cubicBezTo>
                  <a:pt x="687" y="594"/>
                  <a:pt x="685" y="593"/>
                  <a:pt x="685" y="595"/>
                </a:cubicBezTo>
                <a:cubicBezTo>
                  <a:pt x="685" y="598"/>
                  <a:pt x="688" y="599"/>
                  <a:pt x="689" y="596"/>
                </a:cubicBezTo>
                <a:cubicBezTo>
                  <a:pt x="689" y="595"/>
                  <a:pt x="687" y="595"/>
                  <a:pt x="689" y="594"/>
                </a:cubicBezTo>
                <a:cubicBezTo>
                  <a:pt x="689" y="593"/>
                  <a:pt x="689" y="593"/>
                  <a:pt x="689" y="593"/>
                </a:cubicBezTo>
                <a:close/>
                <a:moveTo>
                  <a:pt x="678" y="605"/>
                </a:moveTo>
                <a:cubicBezTo>
                  <a:pt x="677" y="605"/>
                  <a:pt x="676" y="603"/>
                  <a:pt x="675" y="604"/>
                </a:cubicBezTo>
                <a:cubicBezTo>
                  <a:pt x="675" y="605"/>
                  <a:pt x="675" y="608"/>
                  <a:pt x="674" y="609"/>
                </a:cubicBezTo>
                <a:cubicBezTo>
                  <a:pt x="674" y="610"/>
                  <a:pt x="669" y="612"/>
                  <a:pt x="673" y="613"/>
                </a:cubicBezTo>
                <a:cubicBezTo>
                  <a:pt x="675" y="613"/>
                  <a:pt x="675" y="615"/>
                  <a:pt x="676" y="615"/>
                </a:cubicBezTo>
                <a:cubicBezTo>
                  <a:pt x="677" y="615"/>
                  <a:pt x="677" y="614"/>
                  <a:pt x="678" y="614"/>
                </a:cubicBezTo>
                <a:cubicBezTo>
                  <a:pt x="680" y="613"/>
                  <a:pt x="681" y="610"/>
                  <a:pt x="679" y="609"/>
                </a:cubicBezTo>
                <a:cubicBezTo>
                  <a:pt x="678" y="608"/>
                  <a:pt x="678" y="607"/>
                  <a:pt x="678" y="606"/>
                </a:cubicBezTo>
                <a:cubicBezTo>
                  <a:pt x="678" y="606"/>
                  <a:pt x="678" y="606"/>
                  <a:pt x="678" y="605"/>
                </a:cubicBezTo>
                <a:close/>
                <a:moveTo>
                  <a:pt x="663" y="657"/>
                </a:moveTo>
                <a:cubicBezTo>
                  <a:pt x="664" y="657"/>
                  <a:pt x="664" y="655"/>
                  <a:pt x="663" y="655"/>
                </a:cubicBezTo>
                <a:cubicBezTo>
                  <a:pt x="661" y="655"/>
                  <a:pt x="661" y="657"/>
                  <a:pt x="663" y="657"/>
                </a:cubicBezTo>
                <a:close/>
                <a:moveTo>
                  <a:pt x="637" y="644"/>
                </a:moveTo>
                <a:cubicBezTo>
                  <a:pt x="635" y="647"/>
                  <a:pt x="639" y="647"/>
                  <a:pt x="639" y="644"/>
                </a:cubicBezTo>
                <a:cubicBezTo>
                  <a:pt x="639" y="643"/>
                  <a:pt x="637" y="644"/>
                  <a:pt x="637" y="644"/>
                </a:cubicBezTo>
                <a:close/>
                <a:moveTo>
                  <a:pt x="659" y="651"/>
                </a:moveTo>
                <a:cubicBezTo>
                  <a:pt x="656" y="649"/>
                  <a:pt x="655" y="653"/>
                  <a:pt x="658" y="653"/>
                </a:cubicBezTo>
                <a:cubicBezTo>
                  <a:pt x="659" y="653"/>
                  <a:pt x="659" y="652"/>
                  <a:pt x="659" y="651"/>
                </a:cubicBezTo>
                <a:close/>
                <a:moveTo>
                  <a:pt x="702" y="665"/>
                </a:moveTo>
                <a:cubicBezTo>
                  <a:pt x="703" y="665"/>
                  <a:pt x="705" y="664"/>
                  <a:pt x="706" y="664"/>
                </a:cubicBezTo>
                <a:cubicBezTo>
                  <a:pt x="709" y="665"/>
                  <a:pt x="709" y="662"/>
                  <a:pt x="708" y="661"/>
                </a:cubicBezTo>
                <a:cubicBezTo>
                  <a:pt x="707" y="660"/>
                  <a:pt x="706" y="663"/>
                  <a:pt x="704" y="658"/>
                </a:cubicBezTo>
                <a:cubicBezTo>
                  <a:pt x="704" y="658"/>
                  <a:pt x="704" y="657"/>
                  <a:pt x="703" y="657"/>
                </a:cubicBezTo>
                <a:cubicBezTo>
                  <a:pt x="702" y="656"/>
                  <a:pt x="697" y="656"/>
                  <a:pt x="696" y="656"/>
                </a:cubicBezTo>
                <a:cubicBezTo>
                  <a:pt x="692" y="657"/>
                  <a:pt x="695" y="654"/>
                  <a:pt x="695" y="653"/>
                </a:cubicBezTo>
                <a:cubicBezTo>
                  <a:pt x="695" y="652"/>
                  <a:pt x="693" y="651"/>
                  <a:pt x="691" y="652"/>
                </a:cubicBezTo>
                <a:cubicBezTo>
                  <a:pt x="688" y="652"/>
                  <a:pt x="689" y="650"/>
                  <a:pt x="687" y="649"/>
                </a:cubicBezTo>
                <a:cubicBezTo>
                  <a:pt x="686" y="649"/>
                  <a:pt x="686" y="650"/>
                  <a:pt x="685" y="650"/>
                </a:cubicBezTo>
                <a:cubicBezTo>
                  <a:pt x="684" y="649"/>
                  <a:pt x="683" y="649"/>
                  <a:pt x="682" y="647"/>
                </a:cubicBezTo>
                <a:cubicBezTo>
                  <a:pt x="681" y="646"/>
                  <a:pt x="681" y="647"/>
                  <a:pt x="681" y="646"/>
                </a:cubicBezTo>
                <a:cubicBezTo>
                  <a:pt x="681" y="644"/>
                  <a:pt x="674" y="638"/>
                  <a:pt x="677" y="645"/>
                </a:cubicBezTo>
                <a:cubicBezTo>
                  <a:pt x="670" y="641"/>
                  <a:pt x="674" y="643"/>
                  <a:pt x="671" y="639"/>
                </a:cubicBezTo>
                <a:cubicBezTo>
                  <a:pt x="665" y="634"/>
                  <a:pt x="665" y="637"/>
                  <a:pt x="662" y="637"/>
                </a:cubicBezTo>
                <a:cubicBezTo>
                  <a:pt x="659" y="637"/>
                  <a:pt x="659" y="635"/>
                  <a:pt x="657" y="633"/>
                </a:cubicBezTo>
                <a:cubicBezTo>
                  <a:pt x="656" y="632"/>
                  <a:pt x="656" y="632"/>
                  <a:pt x="656" y="632"/>
                </a:cubicBezTo>
                <a:cubicBezTo>
                  <a:pt x="656" y="632"/>
                  <a:pt x="657" y="630"/>
                  <a:pt x="656" y="630"/>
                </a:cubicBezTo>
                <a:cubicBezTo>
                  <a:pt x="655" y="630"/>
                  <a:pt x="654" y="630"/>
                  <a:pt x="653" y="630"/>
                </a:cubicBezTo>
                <a:cubicBezTo>
                  <a:pt x="652" y="629"/>
                  <a:pt x="650" y="631"/>
                  <a:pt x="649" y="629"/>
                </a:cubicBezTo>
                <a:cubicBezTo>
                  <a:pt x="647" y="627"/>
                  <a:pt x="645" y="629"/>
                  <a:pt x="642" y="628"/>
                </a:cubicBezTo>
                <a:cubicBezTo>
                  <a:pt x="639" y="627"/>
                  <a:pt x="639" y="628"/>
                  <a:pt x="638" y="628"/>
                </a:cubicBezTo>
                <a:cubicBezTo>
                  <a:pt x="635" y="628"/>
                  <a:pt x="635" y="628"/>
                  <a:pt x="635" y="628"/>
                </a:cubicBezTo>
                <a:cubicBezTo>
                  <a:pt x="635" y="628"/>
                  <a:pt x="633" y="627"/>
                  <a:pt x="632" y="628"/>
                </a:cubicBezTo>
                <a:cubicBezTo>
                  <a:pt x="631" y="629"/>
                  <a:pt x="633" y="627"/>
                  <a:pt x="629" y="629"/>
                </a:cubicBezTo>
                <a:cubicBezTo>
                  <a:pt x="623" y="632"/>
                  <a:pt x="624" y="627"/>
                  <a:pt x="614" y="633"/>
                </a:cubicBezTo>
                <a:cubicBezTo>
                  <a:pt x="613" y="633"/>
                  <a:pt x="608" y="638"/>
                  <a:pt x="608" y="639"/>
                </a:cubicBezTo>
                <a:cubicBezTo>
                  <a:pt x="608" y="639"/>
                  <a:pt x="609" y="640"/>
                  <a:pt x="609" y="640"/>
                </a:cubicBezTo>
                <a:cubicBezTo>
                  <a:pt x="609" y="640"/>
                  <a:pt x="607" y="640"/>
                  <a:pt x="606" y="641"/>
                </a:cubicBezTo>
                <a:cubicBezTo>
                  <a:pt x="604" y="642"/>
                  <a:pt x="603" y="642"/>
                  <a:pt x="603" y="642"/>
                </a:cubicBezTo>
                <a:cubicBezTo>
                  <a:pt x="601" y="643"/>
                  <a:pt x="602" y="645"/>
                  <a:pt x="604" y="644"/>
                </a:cubicBezTo>
                <a:cubicBezTo>
                  <a:pt x="607" y="642"/>
                  <a:pt x="607" y="642"/>
                  <a:pt x="607" y="642"/>
                </a:cubicBezTo>
                <a:cubicBezTo>
                  <a:pt x="607" y="643"/>
                  <a:pt x="605" y="644"/>
                  <a:pt x="611" y="643"/>
                </a:cubicBezTo>
                <a:cubicBezTo>
                  <a:pt x="614" y="643"/>
                  <a:pt x="613" y="639"/>
                  <a:pt x="617" y="639"/>
                </a:cubicBezTo>
                <a:cubicBezTo>
                  <a:pt x="622" y="639"/>
                  <a:pt x="620" y="638"/>
                  <a:pt x="624" y="635"/>
                </a:cubicBezTo>
                <a:cubicBezTo>
                  <a:pt x="626" y="634"/>
                  <a:pt x="632" y="634"/>
                  <a:pt x="634" y="634"/>
                </a:cubicBezTo>
                <a:cubicBezTo>
                  <a:pt x="636" y="634"/>
                  <a:pt x="638" y="634"/>
                  <a:pt x="637" y="635"/>
                </a:cubicBezTo>
                <a:cubicBezTo>
                  <a:pt x="636" y="636"/>
                  <a:pt x="631" y="635"/>
                  <a:pt x="631" y="637"/>
                </a:cubicBezTo>
                <a:cubicBezTo>
                  <a:pt x="631" y="639"/>
                  <a:pt x="633" y="640"/>
                  <a:pt x="634" y="640"/>
                </a:cubicBezTo>
                <a:cubicBezTo>
                  <a:pt x="636" y="639"/>
                  <a:pt x="639" y="641"/>
                  <a:pt x="641" y="639"/>
                </a:cubicBezTo>
                <a:cubicBezTo>
                  <a:pt x="641" y="638"/>
                  <a:pt x="641" y="640"/>
                  <a:pt x="642" y="641"/>
                </a:cubicBezTo>
                <a:cubicBezTo>
                  <a:pt x="643" y="641"/>
                  <a:pt x="644" y="641"/>
                  <a:pt x="645" y="641"/>
                </a:cubicBezTo>
                <a:cubicBezTo>
                  <a:pt x="647" y="641"/>
                  <a:pt x="647" y="641"/>
                  <a:pt x="648" y="640"/>
                </a:cubicBezTo>
                <a:cubicBezTo>
                  <a:pt x="650" y="641"/>
                  <a:pt x="648" y="643"/>
                  <a:pt x="657" y="646"/>
                </a:cubicBezTo>
                <a:cubicBezTo>
                  <a:pt x="661" y="647"/>
                  <a:pt x="663" y="646"/>
                  <a:pt x="663" y="646"/>
                </a:cubicBezTo>
                <a:cubicBezTo>
                  <a:pt x="664" y="647"/>
                  <a:pt x="667" y="648"/>
                  <a:pt x="667" y="649"/>
                </a:cubicBezTo>
                <a:cubicBezTo>
                  <a:pt x="667" y="651"/>
                  <a:pt x="663" y="652"/>
                  <a:pt x="669" y="656"/>
                </a:cubicBezTo>
                <a:cubicBezTo>
                  <a:pt x="669" y="656"/>
                  <a:pt x="670" y="657"/>
                  <a:pt x="670" y="657"/>
                </a:cubicBezTo>
                <a:cubicBezTo>
                  <a:pt x="677" y="657"/>
                  <a:pt x="677" y="657"/>
                  <a:pt x="677" y="657"/>
                </a:cubicBezTo>
                <a:cubicBezTo>
                  <a:pt x="678" y="659"/>
                  <a:pt x="679" y="660"/>
                  <a:pt x="675" y="662"/>
                </a:cubicBezTo>
                <a:cubicBezTo>
                  <a:pt x="674" y="663"/>
                  <a:pt x="671" y="663"/>
                  <a:pt x="671" y="666"/>
                </a:cubicBezTo>
                <a:cubicBezTo>
                  <a:pt x="671" y="668"/>
                  <a:pt x="676" y="666"/>
                  <a:pt x="677" y="666"/>
                </a:cubicBezTo>
                <a:cubicBezTo>
                  <a:pt x="684" y="665"/>
                  <a:pt x="684" y="665"/>
                  <a:pt x="684" y="665"/>
                </a:cubicBezTo>
                <a:cubicBezTo>
                  <a:pt x="693" y="664"/>
                  <a:pt x="694" y="666"/>
                  <a:pt x="696" y="666"/>
                </a:cubicBezTo>
                <a:cubicBezTo>
                  <a:pt x="697" y="666"/>
                  <a:pt x="697" y="664"/>
                  <a:pt x="698" y="665"/>
                </a:cubicBezTo>
                <a:cubicBezTo>
                  <a:pt x="699" y="666"/>
                  <a:pt x="700" y="665"/>
                  <a:pt x="702" y="665"/>
                </a:cubicBezTo>
                <a:close/>
                <a:moveTo>
                  <a:pt x="669" y="634"/>
                </a:moveTo>
                <a:cubicBezTo>
                  <a:pt x="669" y="634"/>
                  <a:pt x="665" y="633"/>
                  <a:pt x="665" y="635"/>
                </a:cubicBezTo>
                <a:cubicBezTo>
                  <a:pt x="665" y="635"/>
                  <a:pt x="667" y="636"/>
                  <a:pt x="667" y="636"/>
                </a:cubicBezTo>
                <a:cubicBezTo>
                  <a:pt x="668" y="636"/>
                  <a:pt x="670" y="636"/>
                  <a:pt x="670" y="635"/>
                </a:cubicBezTo>
                <a:cubicBezTo>
                  <a:pt x="670" y="634"/>
                  <a:pt x="670" y="634"/>
                  <a:pt x="669" y="634"/>
                </a:cubicBezTo>
                <a:close/>
                <a:moveTo>
                  <a:pt x="660" y="656"/>
                </a:moveTo>
                <a:cubicBezTo>
                  <a:pt x="661" y="656"/>
                  <a:pt x="662" y="655"/>
                  <a:pt x="661" y="654"/>
                </a:cubicBezTo>
                <a:cubicBezTo>
                  <a:pt x="660" y="652"/>
                  <a:pt x="657" y="653"/>
                  <a:pt x="659" y="655"/>
                </a:cubicBezTo>
                <a:cubicBezTo>
                  <a:pt x="659" y="656"/>
                  <a:pt x="660" y="656"/>
                  <a:pt x="660" y="656"/>
                </a:cubicBezTo>
                <a:close/>
                <a:moveTo>
                  <a:pt x="663" y="635"/>
                </a:moveTo>
                <a:cubicBezTo>
                  <a:pt x="664" y="635"/>
                  <a:pt x="666" y="634"/>
                  <a:pt x="665" y="633"/>
                </a:cubicBezTo>
                <a:cubicBezTo>
                  <a:pt x="663" y="632"/>
                  <a:pt x="661" y="633"/>
                  <a:pt x="663" y="635"/>
                </a:cubicBezTo>
                <a:cubicBezTo>
                  <a:pt x="663" y="635"/>
                  <a:pt x="663" y="635"/>
                  <a:pt x="663" y="635"/>
                </a:cubicBezTo>
                <a:close/>
                <a:moveTo>
                  <a:pt x="672" y="638"/>
                </a:moveTo>
                <a:cubicBezTo>
                  <a:pt x="672" y="639"/>
                  <a:pt x="672" y="640"/>
                  <a:pt x="673" y="642"/>
                </a:cubicBezTo>
                <a:cubicBezTo>
                  <a:pt x="673" y="643"/>
                  <a:pt x="677" y="643"/>
                  <a:pt x="676" y="642"/>
                </a:cubicBezTo>
                <a:cubicBezTo>
                  <a:pt x="676" y="641"/>
                  <a:pt x="674" y="638"/>
                  <a:pt x="673" y="638"/>
                </a:cubicBezTo>
                <a:cubicBezTo>
                  <a:pt x="673" y="638"/>
                  <a:pt x="673" y="638"/>
                  <a:pt x="673" y="638"/>
                </a:cubicBezTo>
                <a:cubicBezTo>
                  <a:pt x="673" y="636"/>
                  <a:pt x="671" y="634"/>
                  <a:pt x="670" y="635"/>
                </a:cubicBezTo>
                <a:cubicBezTo>
                  <a:pt x="669" y="637"/>
                  <a:pt x="670" y="638"/>
                  <a:pt x="671" y="638"/>
                </a:cubicBezTo>
                <a:cubicBezTo>
                  <a:pt x="672" y="638"/>
                  <a:pt x="672" y="638"/>
                  <a:pt x="672" y="638"/>
                </a:cubicBezTo>
                <a:cubicBezTo>
                  <a:pt x="672" y="638"/>
                  <a:pt x="672" y="638"/>
                  <a:pt x="672" y="638"/>
                </a:cubicBezTo>
                <a:close/>
                <a:moveTo>
                  <a:pt x="620" y="647"/>
                </a:moveTo>
                <a:cubicBezTo>
                  <a:pt x="620" y="648"/>
                  <a:pt x="622" y="649"/>
                  <a:pt x="623" y="648"/>
                </a:cubicBezTo>
                <a:cubicBezTo>
                  <a:pt x="625" y="647"/>
                  <a:pt x="627" y="648"/>
                  <a:pt x="627" y="645"/>
                </a:cubicBezTo>
                <a:cubicBezTo>
                  <a:pt x="627" y="641"/>
                  <a:pt x="621" y="640"/>
                  <a:pt x="621" y="644"/>
                </a:cubicBezTo>
                <a:cubicBezTo>
                  <a:pt x="621" y="645"/>
                  <a:pt x="622" y="645"/>
                  <a:pt x="622" y="646"/>
                </a:cubicBezTo>
                <a:cubicBezTo>
                  <a:pt x="622" y="646"/>
                  <a:pt x="620" y="646"/>
                  <a:pt x="620" y="647"/>
                </a:cubicBezTo>
                <a:close/>
                <a:moveTo>
                  <a:pt x="658" y="634"/>
                </a:moveTo>
                <a:cubicBezTo>
                  <a:pt x="659" y="635"/>
                  <a:pt x="660" y="635"/>
                  <a:pt x="661" y="634"/>
                </a:cubicBezTo>
                <a:cubicBezTo>
                  <a:pt x="661" y="633"/>
                  <a:pt x="659" y="632"/>
                  <a:pt x="658" y="631"/>
                </a:cubicBezTo>
                <a:cubicBezTo>
                  <a:pt x="658" y="631"/>
                  <a:pt x="656" y="631"/>
                  <a:pt x="657" y="632"/>
                </a:cubicBezTo>
                <a:cubicBezTo>
                  <a:pt x="658" y="634"/>
                  <a:pt x="658" y="634"/>
                  <a:pt x="658" y="634"/>
                </a:cubicBezTo>
                <a:close/>
                <a:moveTo>
                  <a:pt x="665" y="686"/>
                </a:moveTo>
                <a:cubicBezTo>
                  <a:pt x="667" y="687"/>
                  <a:pt x="667" y="686"/>
                  <a:pt x="668" y="689"/>
                </a:cubicBezTo>
                <a:cubicBezTo>
                  <a:pt x="668" y="689"/>
                  <a:pt x="672" y="689"/>
                  <a:pt x="673" y="690"/>
                </a:cubicBezTo>
                <a:cubicBezTo>
                  <a:pt x="673" y="690"/>
                  <a:pt x="674" y="691"/>
                  <a:pt x="675" y="691"/>
                </a:cubicBezTo>
                <a:cubicBezTo>
                  <a:pt x="676" y="689"/>
                  <a:pt x="676" y="689"/>
                  <a:pt x="676" y="689"/>
                </a:cubicBezTo>
                <a:cubicBezTo>
                  <a:pt x="680" y="688"/>
                  <a:pt x="678" y="688"/>
                  <a:pt x="682" y="690"/>
                </a:cubicBezTo>
                <a:cubicBezTo>
                  <a:pt x="683" y="690"/>
                  <a:pt x="684" y="688"/>
                  <a:pt x="684" y="688"/>
                </a:cubicBezTo>
                <a:cubicBezTo>
                  <a:pt x="684" y="687"/>
                  <a:pt x="684" y="685"/>
                  <a:pt x="684" y="685"/>
                </a:cubicBezTo>
                <a:cubicBezTo>
                  <a:pt x="682" y="685"/>
                  <a:pt x="682" y="685"/>
                  <a:pt x="682" y="685"/>
                </a:cubicBezTo>
                <a:cubicBezTo>
                  <a:pt x="679" y="683"/>
                  <a:pt x="679" y="683"/>
                  <a:pt x="679" y="683"/>
                </a:cubicBezTo>
                <a:cubicBezTo>
                  <a:pt x="675" y="681"/>
                  <a:pt x="675" y="681"/>
                  <a:pt x="675" y="681"/>
                </a:cubicBezTo>
                <a:cubicBezTo>
                  <a:pt x="673" y="681"/>
                  <a:pt x="669" y="681"/>
                  <a:pt x="667" y="681"/>
                </a:cubicBezTo>
                <a:cubicBezTo>
                  <a:pt x="666" y="681"/>
                  <a:pt x="667" y="682"/>
                  <a:pt x="664" y="682"/>
                </a:cubicBezTo>
                <a:cubicBezTo>
                  <a:pt x="664" y="682"/>
                  <a:pt x="663" y="684"/>
                  <a:pt x="663" y="685"/>
                </a:cubicBezTo>
                <a:cubicBezTo>
                  <a:pt x="665" y="686"/>
                  <a:pt x="665" y="686"/>
                  <a:pt x="665" y="686"/>
                </a:cubicBezTo>
                <a:close/>
                <a:moveTo>
                  <a:pt x="619" y="806"/>
                </a:moveTo>
                <a:cubicBezTo>
                  <a:pt x="618" y="806"/>
                  <a:pt x="616" y="807"/>
                  <a:pt x="616" y="808"/>
                </a:cubicBezTo>
                <a:cubicBezTo>
                  <a:pt x="618" y="812"/>
                  <a:pt x="617" y="812"/>
                  <a:pt x="620" y="811"/>
                </a:cubicBezTo>
                <a:cubicBezTo>
                  <a:pt x="620" y="811"/>
                  <a:pt x="620" y="807"/>
                  <a:pt x="620" y="807"/>
                </a:cubicBezTo>
                <a:cubicBezTo>
                  <a:pt x="619" y="806"/>
                  <a:pt x="619" y="806"/>
                  <a:pt x="619" y="806"/>
                </a:cubicBezTo>
                <a:close/>
                <a:moveTo>
                  <a:pt x="697" y="681"/>
                </a:moveTo>
                <a:cubicBezTo>
                  <a:pt x="693" y="680"/>
                  <a:pt x="693" y="685"/>
                  <a:pt x="695" y="685"/>
                </a:cubicBezTo>
                <a:cubicBezTo>
                  <a:pt x="696" y="685"/>
                  <a:pt x="698" y="684"/>
                  <a:pt x="698" y="683"/>
                </a:cubicBezTo>
                <a:cubicBezTo>
                  <a:pt x="698" y="683"/>
                  <a:pt x="698" y="681"/>
                  <a:pt x="697" y="681"/>
                </a:cubicBezTo>
                <a:close/>
                <a:moveTo>
                  <a:pt x="762" y="683"/>
                </a:moveTo>
                <a:cubicBezTo>
                  <a:pt x="762" y="683"/>
                  <a:pt x="763" y="685"/>
                  <a:pt x="763" y="683"/>
                </a:cubicBezTo>
                <a:cubicBezTo>
                  <a:pt x="764" y="682"/>
                  <a:pt x="766" y="680"/>
                  <a:pt x="764" y="679"/>
                </a:cubicBezTo>
                <a:cubicBezTo>
                  <a:pt x="761" y="678"/>
                  <a:pt x="761" y="675"/>
                  <a:pt x="760" y="675"/>
                </a:cubicBezTo>
                <a:cubicBezTo>
                  <a:pt x="760" y="675"/>
                  <a:pt x="759" y="676"/>
                  <a:pt x="759" y="676"/>
                </a:cubicBezTo>
                <a:cubicBezTo>
                  <a:pt x="752" y="675"/>
                  <a:pt x="752" y="675"/>
                  <a:pt x="752" y="675"/>
                </a:cubicBezTo>
                <a:cubicBezTo>
                  <a:pt x="752" y="674"/>
                  <a:pt x="752" y="674"/>
                  <a:pt x="752" y="673"/>
                </a:cubicBezTo>
                <a:cubicBezTo>
                  <a:pt x="751" y="672"/>
                  <a:pt x="750" y="671"/>
                  <a:pt x="750" y="670"/>
                </a:cubicBezTo>
                <a:cubicBezTo>
                  <a:pt x="750" y="668"/>
                  <a:pt x="751" y="668"/>
                  <a:pt x="746" y="668"/>
                </a:cubicBezTo>
                <a:cubicBezTo>
                  <a:pt x="744" y="666"/>
                  <a:pt x="746" y="668"/>
                  <a:pt x="743" y="667"/>
                </a:cubicBezTo>
                <a:cubicBezTo>
                  <a:pt x="743" y="667"/>
                  <a:pt x="740" y="664"/>
                  <a:pt x="737" y="665"/>
                </a:cubicBezTo>
                <a:cubicBezTo>
                  <a:pt x="735" y="666"/>
                  <a:pt x="731" y="666"/>
                  <a:pt x="731" y="667"/>
                </a:cubicBezTo>
                <a:cubicBezTo>
                  <a:pt x="731" y="668"/>
                  <a:pt x="731" y="668"/>
                  <a:pt x="731" y="668"/>
                </a:cubicBezTo>
                <a:cubicBezTo>
                  <a:pt x="730" y="668"/>
                  <a:pt x="730" y="668"/>
                  <a:pt x="729" y="668"/>
                </a:cubicBezTo>
                <a:cubicBezTo>
                  <a:pt x="729" y="668"/>
                  <a:pt x="729" y="668"/>
                  <a:pt x="729" y="668"/>
                </a:cubicBezTo>
                <a:cubicBezTo>
                  <a:pt x="728" y="668"/>
                  <a:pt x="728" y="668"/>
                  <a:pt x="727" y="667"/>
                </a:cubicBezTo>
                <a:cubicBezTo>
                  <a:pt x="726" y="666"/>
                  <a:pt x="722" y="666"/>
                  <a:pt x="723" y="664"/>
                </a:cubicBezTo>
                <a:cubicBezTo>
                  <a:pt x="723" y="664"/>
                  <a:pt x="720" y="663"/>
                  <a:pt x="720" y="663"/>
                </a:cubicBezTo>
                <a:cubicBezTo>
                  <a:pt x="719" y="663"/>
                  <a:pt x="720" y="664"/>
                  <a:pt x="720" y="665"/>
                </a:cubicBezTo>
                <a:cubicBezTo>
                  <a:pt x="720" y="665"/>
                  <a:pt x="720" y="665"/>
                  <a:pt x="719" y="665"/>
                </a:cubicBezTo>
                <a:cubicBezTo>
                  <a:pt x="718" y="665"/>
                  <a:pt x="714" y="667"/>
                  <a:pt x="714" y="668"/>
                </a:cubicBezTo>
                <a:cubicBezTo>
                  <a:pt x="714" y="670"/>
                  <a:pt x="720" y="668"/>
                  <a:pt x="720" y="670"/>
                </a:cubicBezTo>
                <a:cubicBezTo>
                  <a:pt x="720" y="672"/>
                  <a:pt x="719" y="674"/>
                  <a:pt x="719" y="674"/>
                </a:cubicBezTo>
                <a:cubicBezTo>
                  <a:pt x="721" y="678"/>
                  <a:pt x="720" y="676"/>
                  <a:pt x="724" y="679"/>
                </a:cubicBezTo>
                <a:cubicBezTo>
                  <a:pt x="723" y="680"/>
                  <a:pt x="723" y="680"/>
                  <a:pt x="723" y="680"/>
                </a:cubicBezTo>
                <a:cubicBezTo>
                  <a:pt x="723" y="680"/>
                  <a:pt x="720" y="682"/>
                  <a:pt x="719" y="682"/>
                </a:cubicBezTo>
                <a:cubicBezTo>
                  <a:pt x="718" y="682"/>
                  <a:pt x="715" y="680"/>
                  <a:pt x="712" y="681"/>
                </a:cubicBezTo>
                <a:cubicBezTo>
                  <a:pt x="710" y="682"/>
                  <a:pt x="711" y="680"/>
                  <a:pt x="708" y="681"/>
                </a:cubicBezTo>
                <a:cubicBezTo>
                  <a:pt x="706" y="681"/>
                  <a:pt x="708" y="680"/>
                  <a:pt x="706" y="680"/>
                </a:cubicBezTo>
                <a:cubicBezTo>
                  <a:pt x="705" y="679"/>
                  <a:pt x="703" y="681"/>
                  <a:pt x="703" y="681"/>
                </a:cubicBezTo>
                <a:cubicBezTo>
                  <a:pt x="703" y="681"/>
                  <a:pt x="701" y="684"/>
                  <a:pt x="702" y="685"/>
                </a:cubicBezTo>
                <a:cubicBezTo>
                  <a:pt x="703" y="685"/>
                  <a:pt x="704" y="685"/>
                  <a:pt x="705" y="686"/>
                </a:cubicBezTo>
                <a:cubicBezTo>
                  <a:pt x="706" y="686"/>
                  <a:pt x="708" y="688"/>
                  <a:pt x="708" y="686"/>
                </a:cubicBezTo>
                <a:cubicBezTo>
                  <a:pt x="708" y="686"/>
                  <a:pt x="710" y="685"/>
                  <a:pt x="710" y="685"/>
                </a:cubicBezTo>
                <a:cubicBezTo>
                  <a:pt x="712" y="685"/>
                  <a:pt x="716" y="685"/>
                  <a:pt x="717" y="686"/>
                </a:cubicBezTo>
                <a:cubicBezTo>
                  <a:pt x="718" y="686"/>
                  <a:pt x="719" y="687"/>
                  <a:pt x="720" y="686"/>
                </a:cubicBezTo>
                <a:cubicBezTo>
                  <a:pt x="720" y="685"/>
                  <a:pt x="720" y="685"/>
                  <a:pt x="720" y="685"/>
                </a:cubicBezTo>
                <a:cubicBezTo>
                  <a:pt x="721" y="684"/>
                  <a:pt x="721" y="685"/>
                  <a:pt x="722" y="685"/>
                </a:cubicBezTo>
                <a:cubicBezTo>
                  <a:pt x="727" y="686"/>
                  <a:pt x="727" y="685"/>
                  <a:pt x="728" y="687"/>
                </a:cubicBezTo>
                <a:cubicBezTo>
                  <a:pt x="728" y="687"/>
                  <a:pt x="729" y="688"/>
                  <a:pt x="729" y="689"/>
                </a:cubicBezTo>
                <a:cubicBezTo>
                  <a:pt x="729" y="690"/>
                  <a:pt x="730" y="690"/>
                  <a:pt x="730" y="691"/>
                </a:cubicBezTo>
                <a:cubicBezTo>
                  <a:pt x="732" y="693"/>
                  <a:pt x="737" y="687"/>
                  <a:pt x="736" y="686"/>
                </a:cubicBezTo>
                <a:cubicBezTo>
                  <a:pt x="734" y="684"/>
                  <a:pt x="739" y="685"/>
                  <a:pt x="741" y="683"/>
                </a:cubicBezTo>
                <a:cubicBezTo>
                  <a:pt x="741" y="684"/>
                  <a:pt x="741" y="685"/>
                  <a:pt x="742" y="685"/>
                </a:cubicBezTo>
                <a:cubicBezTo>
                  <a:pt x="744" y="685"/>
                  <a:pt x="746" y="685"/>
                  <a:pt x="748" y="684"/>
                </a:cubicBezTo>
                <a:cubicBezTo>
                  <a:pt x="749" y="683"/>
                  <a:pt x="748" y="682"/>
                  <a:pt x="749" y="682"/>
                </a:cubicBezTo>
                <a:cubicBezTo>
                  <a:pt x="749" y="682"/>
                  <a:pt x="749" y="683"/>
                  <a:pt x="754" y="683"/>
                </a:cubicBezTo>
                <a:cubicBezTo>
                  <a:pt x="755" y="683"/>
                  <a:pt x="757" y="683"/>
                  <a:pt x="757" y="683"/>
                </a:cubicBezTo>
                <a:cubicBezTo>
                  <a:pt x="758" y="683"/>
                  <a:pt x="758" y="683"/>
                  <a:pt x="758" y="683"/>
                </a:cubicBezTo>
                <a:cubicBezTo>
                  <a:pt x="758" y="686"/>
                  <a:pt x="761" y="688"/>
                  <a:pt x="761" y="685"/>
                </a:cubicBezTo>
                <a:cubicBezTo>
                  <a:pt x="761" y="685"/>
                  <a:pt x="761" y="683"/>
                  <a:pt x="762" y="683"/>
                </a:cubicBezTo>
                <a:close/>
                <a:moveTo>
                  <a:pt x="829" y="744"/>
                </a:moveTo>
                <a:cubicBezTo>
                  <a:pt x="829" y="744"/>
                  <a:pt x="828" y="746"/>
                  <a:pt x="829" y="746"/>
                </a:cubicBezTo>
                <a:cubicBezTo>
                  <a:pt x="829" y="747"/>
                  <a:pt x="830" y="748"/>
                  <a:pt x="831" y="746"/>
                </a:cubicBezTo>
                <a:cubicBezTo>
                  <a:pt x="831" y="746"/>
                  <a:pt x="831" y="745"/>
                  <a:pt x="831" y="745"/>
                </a:cubicBezTo>
                <a:cubicBezTo>
                  <a:pt x="830" y="744"/>
                  <a:pt x="830" y="744"/>
                  <a:pt x="829" y="744"/>
                </a:cubicBezTo>
                <a:close/>
                <a:moveTo>
                  <a:pt x="832" y="719"/>
                </a:moveTo>
                <a:cubicBezTo>
                  <a:pt x="834" y="718"/>
                  <a:pt x="833" y="715"/>
                  <a:pt x="832" y="714"/>
                </a:cubicBezTo>
                <a:cubicBezTo>
                  <a:pt x="832" y="714"/>
                  <a:pt x="830" y="713"/>
                  <a:pt x="830" y="715"/>
                </a:cubicBezTo>
                <a:cubicBezTo>
                  <a:pt x="830" y="718"/>
                  <a:pt x="829" y="720"/>
                  <a:pt x="832" y="719"/>
                </a:cubicBezTo>
                <a:close/>
                <a:moveTo>
                  <a:pt x="846" y="740"/>
                </a:moveTo>
                <a:cubicBezTo>
                  <a:pt x="846" y="740"/>
                  <a:pt x="845" y="743"/>
                  <a:pt x="845" y="743"/>
                </a:cubicBezTo>
                <a:cubicBezTo>
                  <a:pt x="848" y="745"/>
                  <a:pt x="849" y="743"/>
                  <a:pt x="848" y="743"/>
                </a:cubicBezTo>
                <a:cubicBezTo>
                  <a:pt x="848" y="742"/>
                  <a:pt x="847" y="740"/>
                  <a:pt x="846" y="740"/>
                </a:cubicBezTo>
                <a:close/>
                <a:moveTo>
                  <a:pt x="832" y="743"/>
                </a:moveTo>
                <a:cubicBezTo>
                  <a:pt x="833" y="743"/>
                  <a:pt x="833" y="741"/>
                  <a:pt x="831" y="740"/>
                </a:cubicBezTo>
                <a:cubicBezTo>
                  <a:pt x="831" y="740"/>
                  <a:pt x="831" y="739"/>
                  <a:pt x="831" y="739"/>
                </a:cubicBezTo>
                <a:cubicBezTo>
                  <a:pt x="828" y="742"/>
                  <a:pt x="829" y="742"/>
                  <a:pt x="830" y="744"/>
                </a:cubicBezTo>
                <a:cubicBezTo>
                  <a:pt x="831" y="744"/>
                  <a:pt x="832" y="743"/>
                  <a:pt x="832" y="743"/>
                </a:cubicBezTo>
                <a:close/>
                <a:moveTo>
                  <a:pt x="826" y="748"/>
                </a:moveTo>
                <a:cubicBezTo>
                  <a:pt x="825" y="750"/>
                  <a:pt x="827" y="752"/>
                  <a:pt x="828" y="750"/>
                </a:cubicBezTo>
                <a:cubicBezTo>
                  <a:pt x="829" y="748"/>
                  <a:pt x="827" y="747"/>
                  <a:pt x="826" y="748"/>
                </a:cubicBezTo>
                <a:close/>
                <a:moveTo>
                  <a:pt x="826" y="710"/>
                </a:moveTo>
                <a:cubicBezTo>
                  <a:pt x="826" y="710"/>
                  <a:pt x="828" y="713"/>
                  <a:pt x="829" y="710"/>
                </a:cubicBezTo>
                <a:cubicBezTo>
                  <a:pt x="830" y="710"/>
                  <a:pt x="829" y="709"/>
                  <a:pt x="829" y="708"/>
                </a:cubicBezTo>
                <a:cubicBezTo>
                  <a:pt x="831" y="709"/>
                  <a:pt x="832" y="708"/>
                  <a:pt x="832" y="707"/>
                </a:cubicBezTo>
                <a:cubicBezTo>
                  <a:pt x="832" y="706"/>
                  <a:pt x="832" y="705"/>
                  <a:pt x="831" y="705"/>
                </a:cubicBezTo>
                <a:cubicBezTo>
                  <a:pt x="829" y="705"/>
                  <a:pt x="829" y="704"/>
                  <a:pt x="829" y="707"/>
                </a:cubicBezTo>
                <a:cubicBezTo>
                  <a:pt x="829" y="706"/>
                  <a:pt x="827" y="703"/>
                  <a:pt x="826" y="706"/>
                </a:cubicBezTo>
                <a:cubicBezTo>
                  <a:pt x="826" y="707"/>
                  <a:pt x="826" y="710"/>
                  <a:pt x="826" y="710"/>
                </a:cubicBezTo>
                <a:close/>
                <a:moveTo>
                  <a:pt x="825" y="702"/>
                </a:moveTo>
                <a:cubicBezTo>
                  <a:pt x="825" y="701"/>
                  <a:pt x="824" y="699"/>
                  <a:pt x="823" y="700"/>
                </a:cubicBezTo>
                <a:cubicBezTo>
                  <a:pt x="821" y="701"/>
                  <a:pt x="822" y="705"/>
                  <a:pt x="825" y="703"/>
                </a:cubicBezTo>
                <a:cubicBezTo>
                  <a:pt x="825" y="703"/>
                  <a:pt x="825" y="702"/>
                  <a:pt x="825" y="702"/>
                </a:cubicBezTo>
                <a:close/>
                <a:moveTo>
                  <a:pt x="828" y="700"/>
                </a:moveTo>
                <a:cubicBezTo>
                  <a:pt x="830" y="700"/>
                  <a:pt x="829" y="699"/>
                  <a:pt x="830" y="699"/>
                </a:cubicBezTo>
                <a:cubicBezTo>
                  <a:pt x="830" y="696"/>
                  <a:pt x="827" y="696"/>
                  <a:pt x="827" y="698"/>
                </a:cubicBezTo>
                <a:cubicBezTo>
                  <a:pt x="827" y="699"/>
                  <a:pt x="827" y="700"/>
                  <a:pt x="828" y="700"/>
                </a:cubicBezTo>
                <a:close/>
                <a:moveTo>
                  <a:pt x="828" y="693"/>
                </a:moveTo>
                <a:cubicBezTo>
                  <a:pt x="830" y="693"/>
                  <a:pt x="830" y="692"/>
                  <a:pt x="830" y="690"/>
                </a:cubicBezTo>
                <a:cubicBezTo>
                  <a:pt x="829" y="690"/>
                  <a:pt x="827" y="690"/>
                  <a:pt x="827" y="691"/>
                </a:cubicBezTo>
                <a:cubicBezTo>
                  <a:pt x="827" y="691"/>
                  <a:pt x="827" y="693"/>
                  <a:pt x="828" y="693"/>
                </a:cubicBezTo>
                <a:close/>
                <a:moveTo>
                  <a:pt x="834" y="711"/>
                </a:moveTo>
                <a:cubicBezTo>
                  <a:pt x="834" y="709"/>
                  <a:pt x="831" y="709"/>
                  <a:pt x="831" y="711"/>
                </a:cubicBezTo>
                <a:cubicBezTo>
                  <a:pt x="831" y="714"/>
                  <a:pt x="834" y="712"/>
                  <a:pt x="834" y="711"/>
                </a:cubicBezTo>
                <a:close/>
                <a:moveTo>
                  <a:pt x="802" y="683"/>
                </a:moveTo>
                <a:cubicBezTo>
                  <a:pt x="802" y="680"/>
                  <a:pt x="800" y="683"/>
                  <a:pt x="799" y="683"/>
                </a:cubicBezTo>
                <a:cubicBezTo>
                  <a:pt x="795" y="682"/>
                  <a:pt x="797" y="685"/>
                  <a:pt x="798" y="685"/>
                </a:cubicBezTo>
                <a:cubicBezTo>
                  <a:pt x="799" y="685"/>
                  <a:pt x="802" y="684"/>
                  <a:pt x="802" y="683"/>
                </a:cubicBezTo>
                <a:close/>
                <a:moveTo>
                  <a:pt x="800" y="689"/>
                </a:moveTo>
                <a:cubicBezTo>
                  <a:pt x="799" y="689"/>
                  <a:pt x="797" y="689"/>
                  <a:pt x="797" y="690"/>
                </a:cubicBezTo>
                <a:cubicBezTo>
                  <a:pt x="797" y="692"/>
                  <a:pt x="799" y="691"/>
                  <a:pt x="800" y="691"/>
                </a:cubicBezTo>
                <a:cubicBezTo>
                  <a:pt x="801" y="691"/>
                  <a:pt x="802" y="689"/>
                  <a:pt x="800" y="689"/>
                </a:cubicBezTo>
                <a:cubicBezTo>
                  <a:pt x="800" y="689"/>
                  <a:pt x="800" y="689"/>
                  <a:pt x="800" y="689"/>
                </a:cubicBezTo>
                <a:close/>
                <a:moveTo>
                  <a:pt x="835" y="734"/>
                </a:moveTo>
                <a:cubicBezTo>
                  <a:pt x="835" y="732"/>
                  <a:pt x="834" y="732"/>
                  <a:pt x="834" y="732"/>
                </a:cubicBezTo>
                <a:cubicBezTo>
                  <a:pt x="831" y="732"/>
                  <a:pt x="830" y="739"/>
                  <a:pt x="835" y="734"/>
                </a:cubicBezTo>
                <a:cubicBezTo>
                  <a:pt x="835" y="734"/>
                  <a:pt x="835" y="734"/>
                  <a:pt x="835" y="734"/>
                </a:cubicBezTo>
                <a:close/>
                <a:moveTo>
                  <a:pt x="792" y="687"/>
                </a:moveTo>
                <a:cubicBezTo>
                  <a:pt x="793" y="687"/>
                  <a:pt x="796" y="687"/>
                  <a:pt x="795" y="686"/>
                </a:cubicBezTo>
                <a:cubicBezTo>
                  <a:pt x="795" y="685"/>
                  <a:pt x="794" y="685"/>
                  <a:pt x="794" y="685"/>
                </a:cubicBezTo>
                <a:cubicBezTo>
                  <a:pt x="792" y="685"/>
                  <a:pt x="792" y="685"/>
                  <a:pt x="791" y="685"/>
                </a:cubicBezTo>
                <a:cubicBezTo>
                  <a:pt x="792" y="684"/>
                  <a:pt x="789" y="682"/>
                  <a:pt x="788" y="682"/>
                </a:cubicBezTo>
                <a:cubicBezTo>
                  <a:pt x="784" y="680"/>
                  <a:pt x="780" y="682"/>
                  <a:pt x="776" y="682"/>
                </a:cubicBezTo>
                <a:cubicBezTo>
                  <a:pt x="773" y="681"/>
                  <a:pt x="773" y="685"/>
                  <a:pt x="774" y="686"/>
                </a:cubicBezTo>
                <a:cubicBezTo>
                  <a:pt x="775" y="689"/>
                  <a:pt x="786" y="689"/>
                  <a:pt x="787" y="688"/>
                </a:cubicBezTo>
                <a:cubicBezTo>
                  <a:pt x="788" y="688"/>
                  <a:pt x="790" y="688"/>
                  <a:pt x="791" y="686"/>
                </a:cubicBezTo>
                <a:cubicBezTo>
                  <a:pt x="791" y="686"/>
                  <a:pt x="791" y="687"/>
                  <a:pt x="792" y="687"/>
                </a:cubicBezTo>
                <a:close/>
                <a:moveTo>
                  <a:pt x="805" y="678"/>
                </a:moveTo>
                <a:cubicBezTo>
                  <a:pt x="802" y="678"/>
                  <a:pt x="801" y="680"/>
                  <a:pt x="805" y="680"/>
                </a:cubicBezTo>
                <a:cubicBezTo>
                  <a:pt x="806" y="680"/>
                  <a:pt x="807" y="678"/>
                  <a:pt x="805" y="678"/>
                </a:cubicBezTo>
                <a:close/>
                <a:moveTo>
                  <a:pt x="819" y="690"/>
                </a:moveTo>
                <a:cubicBezTo>
                  <a:pt x="820" y="690"/>
                  <a:pt x="821" y="688"/>
                  <a:pt x="820" y="687"/>
                </a:cubicBezTo>
                <a:cubicBezTo>
                  <a:pt x="819" y="687"/>
                  <a:pt x="818" y="688"/>
                  <a:pt x="818" y="688"/>
                </a:cubicBezTo>
                <a:cubicBezTo>
                  <a:pt x="818" y="689"/>
                  <a:pt x="819" y="690"/>
                  <a:pt x="819" y="690"/>
                </a:cubicBezTo>
                <a:close/>
                <a:moveTo>
                  <a:pt x="836" y="727"/>
                </a:moveTo>
                <a:cubicBezTo>
                  <a:pt x="836" y="725"/>
                  <a:pt x="831" y="721"/>
                  <a:pt x="831" y="724"/>
                </a:cubicBezTo>
                <a:cubicBezTo>
                  <a:pt x="831" y="725"/>
                  <a:pt x="832" y="729"/>
                  <a:pt x="834" y="729"/>
                </a:cubicBezTo>
                <a:cubicBezTo>
                  <a:pt x="835" y="729"/>
                  <a:pt x="836" y="727"/>
                  <a:pt x="836" y="727"/>
                </a:cubicBezTo>
                <a:close/>
                <a:moveTo>
                  <a:pt x="817" y="686"/>
                </a:moveTo>
                <a:cubicBezTo>
                  <a:pt x="819" y="685"/>
                  <a:pt x="817" y="683"/>
                  <a:pt x="816" y="684"/>
                </a:cubicBezTo>
                <a:cubicBezTo>
                  <a:pt x="811" y="688"/>
                  <a:pt x="818" y="690"/>
                  <a:pt x="818" y="687"/>
                </a:cubicBezTo>
                <a:cubicBezTo>
                  <a:pt x="818" y="686"/>
                  <a:pt x="817" y="686"/>
                  <a:pt x="817" y="686"/>
                </a:cubicBezTo>
                <a:cubicBezTo>
                  <a:pt x="817" y="686"/>
                  <a:pt x="817" y="686"/>
                  <a:pt x="817" y="686"/>
                </a:cubicBezTo>
                <a:close/>
                <a:moveTo>
                  <a:pt x="817" y="694"/>
                </a:moveTo>
                <a:cubicBezTo>
                  <a:pt x="817" y="695"/>
                  <a:pt x="819" y="699"/>
                  <a:pt x="820" y="699"/>
                </a:cubicBezTo>
                <a:cubicBezTo>
                  <a:pt x="822" y="699"/>
                  <a:pt x="820" y="695"/>
                  <a:pt x="820" y="695"/>
                </a:cubicBezTo>
                <a:cubicBezTo>
                  <a:pt x="819" y="694"/>
                  <a:pt x="818" y="695"/>
                  <a:pt x="818" y="693"/>
                </a:cubicBezTo>
                <a:cubicBezTo>
                  <a:pt x="817" y="692"/>
                  <a:pt x="815" y="692"/>
                  <a:pt x="817" y="694"/>
                </a:cubicBezTo>
                <a:close/>
                <a:moveTo>
                  <a:pt x="824" y="757"/>
                </a:moveTo>
                <a:cubicBezTo>
                  <a:pt x="825" y="757"/>
                  <a:pt x="826" y="756"/>
                  <a:pt x="826" y="756"/>
                </a:cubicBezTo>
                <a:cubicBezTo>
                  <a:pt x="827" y="754"/>
                  <a:pt x="827" y="754"/>
                  <a:pt x="826" y="752"/>
                </a:cubicBezTo>
                <a:cubicBezTo>
                  <a:pt x="826" y="751"/>
                  <a:pt x="826" y="751"/>
                  <a:pt x="825" y="752"/>
                </a:cubicBezTo>
                <a:cubicBezTo>
                  <a:pt x="823" y="755"/>
                  <a:pt x="823" y="755"/>
                  <a:pt x="823" y="756"/>
                </a:cubicBezTo>
                <a:cubicBezTo>
                  <a:pt x="824" y="756"/>
                  <a:pt x="824" y="757"/>
                  <a:pt x="824" y="757"/>
                </a:cubicBezTo>
                <a:close/>
                <a:moveTo>
                  <a:pt x="831" y="772"/>
                </a:moveTo>
                <a:cubicBezTo>
                  <a:pt x="831" y="772"/>
                  <a:pt x="832" y="771"/>
                  <a:pt x="831" y="771"/>
                </a:cubicBezTo>
                <a:cubicBezTo>
                  <a:pt x="829" y="769"/>
                  <a:pt x="830" y="770"/>
                  <a:pt x="826" y="771"/>
                </a:cubicBezTo>
                <a:cubicBezTo>
                  <a:pt x="824" y="771"/>
                  <a:pt x="824" y="772"/>
                  <a:pt x="825" y="773"/>
                </a:cubicBezTo>
                <a:cubicBezTo>
                  <a:pt x="825" y="773"/>
                  <a:pt x="825" y="775"/>
                  <a:pt x="825" y="775"/>
                </a:cubicBezTo>
                <a:cubicBezTo>
                  <a:pt x="824" y="777"/>
                  <a:pt x="824" y="777"/>
                  <a:pt x="824" y="777"/>
                </a:cubicBezTo>
                <a:cubicBezTo>
                  <a:pt x="823" y="777"/>
                  <a:pt x="821" y="777"/>
                  <a:pt x="821" y="778"/>
                </a:cubicBezTo>
                <a:cubicBezTo>
                  <a:pt x="821" y="779"/>
                  <a:pt x="827" y="779"/>
                  <a:pt x="828" y="779"/>
                </a:cubicBezTo>
                <a:cubicBezTo>
                  <a:pt x="831" y="779"/>
                  <a:pt x="830" y="774"/>
                  <a:pt x="830" y="774"/>
                </a:cubicBezTo>
                <a:cubicBezTo>
                  <a:pt x="831" y="772"/>
                  <a:pt x="831" y="772"/>
                  <a:pt x="831" y="772"/>
                </a:cubicBezTo>
                <a:close/>
                <a:moveTo>
                  <a:pt x="835" y="765"/>
                </a:moveTo>
                <a:cubicBezTo>
                  <a:pt x="835" y="764"/>
                  <a:pt x="833" y="764"/>
                  <a:pt x="832" y="764"/>
                </a:cubicBezTo>
                <a:cubicBezTo>
                  <a:pt x="830" y="764"/>
                  <a:pt x="830" y="767"/>
                  <a:pt x="834" y="767"/>
                </a:cubicBezTo>
                <a:cubicBezTo>
                  <a:pt x="834" y="767"/>
                  <a:pt x="835" y="765"/>
                  <a:pt x="835" y="765"/>
                </a:cubicBezTo>
                <a:close/>
                <a:moveTo>
                  <a:pt x="741" y="749"/>
                </a:moveTo>
                <a:cubicBezTo>
                  <a:pt x="740" y="748"/>
                  <a:pt x="738" y="751"/>
                  <a:pt x="741" y="752"/>
                </a:cubicBezTo>
                <a:cubicBezTo>
                  <a:pt x="743" y="753"/>
                  <a:pt x="742" y="749"/>
                  <a:pt x="741" y="749"/>
                </a:cubicBezTo>
                <a:close/>
                <a:moveTo>
                  <a:pt x="752" y="754"/>
                </a:moveTo>
                <a:cubicBezTo>
                  <a:pt x="751" y="752"/>
                  <a:pt x="749" y="750"/>
                  <a:pt x="748" y="752"/>
                </a:cubicBezTo>
                <a:cubicBezTo>
                  <a:pt x="748" y="752"/>
                  <a:pt x="749" y="756"/>
                  <a:pt x="752" y="756"/>
                </a:cubicBezTo>
                <a:cubicBezTo>
                  <a:pt x="755" y="756"/>
                  <a:pt x="752" y="754"/>
                  <a:pt x="752" y="754"/>
                </a:cubicBezTo>
                <a:close/>
                <a:moveTo>
                  <a:pt x="757" y="756"/>
                </a:moveTo>
                <a:cubicBezTo>
                  <a:pt x="757" y="757"/>
                  <a:pt x="759" y="758"/>
                  <a:pt x="759" y="755"/>
                </a:cubicBezTo>
                <a:cubicBezTo>
                  <a:pt x="760" y="750"/>
                  <a:pt x="756" y="752"/>
                  <a:pt x="756" y="754"/>
                </a:cubicBezTo>
                <a:cubicBezTo>
                  <a:pt x="756" y="755"/>
                  <a:pt x="758" y="753"/>
                  <a:pt x="757" y="755"/>
                </a:cubicBezTo>
                <a:cubicBezTo>
                  <a:pt x="757" y="756"/>
                  <a:pt x="757" y="756"/>
                  <a:pt x="757" y="756"/>
                </a:cubicBezTo>
                <a:close/>
                <a:moveTo>
                  <a:pt x="935" y="895"/>
                </a:moveTo>
                <a:cubicBezTo>
                  <a:pt x="936" y="895"/>
                  <a:pt x="939" y="896"/>
                  <a:pt x="940" y="895"/>
                </a:cubicBezTo>
                <a:cubicBezTo>
                  <a:pt x="940" y="894"/>
                  <a:pt x="943" y="893"/>
                  <a:pt x="943" y="892"/>
                </a:cubicBezTo>
                <a:cubicBezTo>
                  <a:pt x="941" y="888"/>
                  <a:pt x="940" y="892"/>
                  <a:pt x="937" y="892"/>
                </a:cubicBezTo>
                <a:cubicBezTo>
                  <a:pt x="937" y="892"/>
                  <a:pt x="936" y="892"/>
                  <a:pt x="936" y="892"/>
                </a:cubicBezTo>
                <a:cubicBezTo>
                  <a:pt x="936" y="892"/>
                  <a:pt x="936" y="891"/>
                  <a:pt x="936" y="891"/>
                </a:cubicBezTo>
                <a:cubicBezTo>
                  <a:pt x="937" y="892"/>
                  <a:pt x="938" y="890"/>
                  <a:pt x="939" y="889"/>
                </a:cubicBezTo>
                <a:cubicBezTo>
                  <a:pt x="939" y="888"/>
                  <a:pt x="939" y="888"/>
                  <a:pt x="939" y="887"/>
                </a:cubicBezTo>
                <a:cubicBezTo>
                  <a:pt x="940" y="888"/>
                  <a:pt x="941" y="888"/>
                  <a:pt x="941" y="887"/>
                </a:cubicBezTo>
                <a:cubicBezTo>
                  <a:pt x="941" y="885"/>
                  <a:pt x="939" y="884"/>
                  <a:pt x="938" y="884"/>
                </a:cubicBezTo>
                <a:cubicBezTo>
                  <a:pt x="936" y="887"/>
                  <a:pt x="935" y="887"/>
                  <a:pt x="938" y="887"/>
                </a:cubicBezTo>
                <a:cubicBezTo>
                  <a:pt x="937" y="887"/>
                  <a:pt x="935" y="889"/>
                  <a:pt x="935" y="890"/>
                </a:cubicBezTo>
                <a:cubicBezTo>
                  <a:pt x="935" y="890"/>
                  <a:pt x="933" y="891"/>
                  <a:pt x="934" y="892"/>
                </a:cubicBezTo>
                <a:cubicBezTo>
                  <a:pt x="933" y="892"/>
                  <a:pt x="932" y="894"/>
                  <a:pt x="932" y="895"/>
                </a:cubicBezTo>
                <a:cubicBezTo>
                  <a:pt x="930" y="895"/>
                  <a:pt x="930" y="895"/>
                  <a:pt x="928" y="897"/>
                </a:cubicBezTo>
                <a:cubicBezTo>
                  <a:pt x="928" y="898"/>
                  <a:pt x="929" y="899"/>
                  <a:pt x="931" y="898"/>
                </a:cubicBezTo>
                <a:cubicBezTo>
                  <a:pt x="932" y="897"/>
                  <a:pt x="933" y="897"/>
                  <a:pt x="933" y="895"/>
                </a:cubicBezTo>
                <a:cubicBezTo>
                  <a:pt x="934" y="895"/>
                  <a:pt x="935" y="895"/>
                  <a:pt x="935" y="894"/>
                </a:cubicBezTo>
                <a:cubicBezTo>
                  <a:pt x="935" y="895"/>
                  <a:pt x="935" y="895"/>
                  <a:pt x="935" y="895"/>
                </a:cubicBezTo>
                <a:close/>
                <a:moveTo>
                  <a:pt x="935" y="893"/>
                </a:moveTo>
                <a:cubicBezTo>
                  <a:pt x="935" y="892"/>
                  <a:pt x="935" y="892"/>
                  <a:pt x="935" y="892"/>
                </a:cubicBezTo>
                <a:cubicBezTo>
                  <a:pt x="934" y="892"/>
                  <a:pt x="934" y="892"/>
                  <a:pt x="934" y="892"/>
                </a:cubicBezTo>
                <a:cubicBezTo>
                  <a:pt x="935" y="893"/>
                  <a:pt x="935" y="893"/>
                  <a:pt x="935" y="893"/>
                </a:cubicBezTo>
                <a:close/>
                <a:moveTo>
                  <a:pt x="784" y="1419"/>
                </a:moveTo>
                <a:cubicBezTo>
                  <a:pt x="784" y="1420"/>
                  <a:pt x="784" y="1420"/>
                  <a:pt x="787" y="1420"/>
                </a:cubicBezTo>
                <a:cubicBezTo>
                  <a:pt x="787" y="1420"/>
                  <a:pt x="787" y="1418"/>
                  <a:pt x="787" y="1418"/>
                </a:cubicBezTo>
                <a:cubicBezTo>
                  <a:pt x="787" y="1417"/>
                  <a:pt x="784" y="1415"/>
                  <a:pt x="784" y="1419"/>
                </a:cubicBezTo>
                <a:close/>
                <a:moveTo>
                  <a:pt x="794" y="1460"/>
                </a:moveTo>
                <a:cubicBezTo>
                  <a:pt x="796" y="1462"/>
                  <a:pt x="797" y="1460"/>
                  <a:pt x="797" y="1459"/>
                </a:cubicBezTo>
                <a:cubicBezTo>
                  <a:pt x="797" y="1458"/>
                  <a:pt x="795" y="1458"/>
                  <a:pt x="794" y="1460"/>
                </a:cubicBezTo>
                <a:close/>
                <a:moveTo>
                  <a:pt x="793" y="1444"/>
                </a:moveTo>
                <a:cubicBezTo>
                  <a:pt x="794" y="1444"/>
                  <a:pt x="797" y="1443"/>
                  <a:pt x="795" y="1442"/>
                </a:cubicBezTo>
                <a:cubicBezTo>
                  <a:pt x="794" y="1441"/>
                  <a:pt x="794" y="1441"/>
                  <a:pt x="794" y="1441"/>
                </a:cubicBezTo>
                <a:cubicBezTo>
                  <a:pt x="794" y="1440"/>
                  <a:pt x="792" y="1440"/>
                  <a:pt x="792" y="1441"/>
                </a:cubicBezTo>
                <a:cubicBezTo>
                  <a:pt x="792" y="1442"/>
                  <a:pt x="792" y="1444"/>
                  <a:pt x="793" y="1444"/>
                </a:cubicBezTo>
                <a:close/>
                <a:moveTo>
                  <a:pt x="775" y="1412"/>
                </a:moveTo>
                <a:cubicBezTo>
                  <a:pt x="775" y="1412"/>
                  <a:pt x="777" y="1412"/>
                  <a:pt x="777" y="1411"/>
                </a:cubicBezTo>
                <a:cubicBezTo>
                  <a:pt x="777" y="1411"/>
                  <a:pt x="776" y="1409"/>
                  <a:pt x="775" y="1409"/>
                </a:cubicBezTo>
                <a:cubicBezTo>
                  <a:pt x="774" y="1410"/>
                  <a:pt x="775" y="1412"/>
                  <a:pt x="775" y="1412"/>
                </a:cubicBezTo>
                <a:close/>
                <a:moveTo>
                  <a:pt x="798" y="1452"/>
                </a:moveTo>
                <a:cubicBezTo>
                  <a:pt x="798" y="1452"/>
                  <a:pt x="798" y="1451"/>
                  <a:pt x="798" y="1451"/>
                </a:cubicBezTo>
                <a:cubicBezTo>
                  <a:pt x="795" y="1450"/>
                  <a:pt x="796" y="1450"/>
                  <a:pt x="794" y="1452"/>
                </a:cubicBezTo>
                <a:cubicBezTo>
                  <a:pt x="793" y="1453"/>
                  <a:pt x="798" y="1453"/>
                  <a:pt x="798" y="1452"/>
                </a:cubicBezTo>
                <a:close/>
                <a:moveTo>
                  <a:pt x="774" y="1394"/>
                </a:moveTo>
                <a:cubicBezTo>
                  <a:pt x="774" y="1393"/>
                  <a:pt x="771" y="1395"/>
                  <a:pt x="771" y="1395"/>
                </a:cubicBezTo>
                <a:cubicBezTo>
                  <a:pt x="771" y="1396"/>
                  <a:pt x="772" y="1397"/>
                  <a:pt x="772" y="1397"/>
                </a:cubicBezTo>
                <a:cubicBezTo>
                  <a:pt x="775" y="1396"/>
                  <a:pt x="774" y="1396"/>
                  <a:pt x="774" y="1394"/>
                </a:cubicBezTo>
                <a:close/>
                <a:moveTo>
                  <a:pt x="783" y="1401"/>
                </a:moveTo>
                <a:cubicBezTo>
                  <a:pt x="781" y="1404"/>
                  <a:pt x="781" y="1404"/>
                  <a:pt x="783" y="1404"/>
                </a:cubicBezTo>
                <a:cubicBezTo>
                  <a:pt x="785" y="1404"/>
                  <a:pt x="784" y="1402"/>
                  <a:pt x="784" y="1401"/>
                </a:cubicBezTo>
                <a:cubicBezTo>
                  <a:pt x="784" y="1401"/>
                  <a:pt x="783" y="1401"/>
                  <a:pt x="783" y="1401"/>
                </a:cubicBezTo>
                <a:close/>
                <a:moveTo>
                  <a:pt x="785" y="1409"/>
                </a:moveTo>
                <a:cubicBezTo>
                  <a:pt x="784" y="1409"/>
                  <a:pt x="782" y="1412"/>
                  <a:pt x="782" y="1412"/>
                </a:cubicBezTo>
                <a:cubicBezTo>
                  <a:pt x="782" y="1412"/>
                  <a:pt x="783" y="1412"/>
                  <a:pt x="783" y="1412"/>
                </a:cubicBezTo>
                <a:cubicBezTo>
                  <a:pt x="784" y="1413"/>
                  <a:pt x="784" y="1413"/>
                  <a:pt x="784" y="1413"/>
                </a:cubicBezTo>
                <a:cubicBezTo>
                  <a:pt x="783" y="1413"/>
                  <a:pt x="782" y="1414"/>
                  <a:pt x="782" y="1414"/>
                </a:cubicBezTo>
                <a:cubicBezTo>
                  <a:pt x="782" y="1416"/>
                  <a:pt x="782" y="1416"/>
                  <a:pt x="783" y="1417"/>
                </a:cubicBezTo>
                <a:cubicBezTo>
                  <a:pt x="784" y="1417"/>
                  <a:pt x="785" y="1416"/>
                  <a:pt x="785" y="1415"/>
                </a:cubicBezTo>
                <a:cubicBezTo>
                  <a:pt x="785" y="1415"/>
                  <a:pt x="785" y="1415"/>
                  <a:pt x="785" y="1414"/>
                </a:cubicBezTo>
                <a:cubicBezTo>
                  <a:pt x="786" y="1415"/>
                  <a:pt x="786" y="1416"/>
                  <a:pt x="787" y="1416"/>
                </a:cubicBezTo>
                <a:cubicBezTo>
                  <a:pt x="788" y="1416"/>
                  <a:pt x="790" y="1415"/>
                  <a:pt x="790" y="1414"/>
                </a:cubicBezTo>
                <a:cubicBezTo>
                  <a:pt x="790" y="1413"/>
                  <a:pt x="787" y="1411"/>
                  <a:pt x="787" y="1410"/>
                </a:cubicBezTo>
                <a:cubicBezTo>
                  <a:pt x="787" y="1409"/>
                  <a:pt x="789" y="1408"/>
                  <a:pt x="788" y="1407"/>
                </a:cubicBezTo>
                <a:cubicBezTo>
                  <a:pt x="788" y="1407"/>
                  <a:pt x="784" y="1407"/>
                  <a:pt x="785" y="1408"/>
                </a:cubicBezTo>
                <a:cubicBezTo>
                  <a:pt x="786" y="1409"/>
                  <a:pt x="786" y="1409"/>
                  <a:pt x="786" y="1409"/>
                </a:cubicBezTo>
                <a:cubicBezTo>
                  <a:pt x="785" y="1410"/>
                  <a:pt x="785" y="1410"/>
                  <a:pt x="785" y="1410"/>
                </a:cubicBezTo>
                <a:cubicBezTo>
                  <a:pt x="785" y="1409"/>
                  <a:pt x="785" y="1409"/>
                  <a:pt x="785" y="1409"/>
                </a:cubicBezTo>
                <a:close/>
                <a:moveTo>
                  <a:pt x="789" y="1445"/>
                </a:moveTo>
                <a:cubicBezTo>
                  <a:pt x="790" y="1445"/>
                  <a:pt x="790" y="1444"/>
                  <a:pt x="790" y="1444"/>
                </a:cubicBezTo>
                <a:cubicBezTo>
                  <a:pt x="790" y="1441"/>
                  <a:pt x="788" y="1442"/>
                  <a:pt x="788" y="1443"/>
                </a:cubicBezTo>
                <a:cubicBezTo>
                  <a:pt x="788" y="1443"/>
                  <a:pt x="788" y="1445"/>
                  <a:pt x="789" y="1445"/>
                </a:cubicBezTo>
                <a:close/>
                <a:moveTo>
                  <a:pt x="783" y="1398"/>
                </a:moveTo>
                <a:cubicBezTo>
                  <a:pt x="781" y="1397"/>
                  <a:pt x="782" y="1397"/>
                  <a:pt x="779" y="1399"/>
                </a:cubicBezTo>
                <a:cubicBezTo>
                  <a:pt x="778" y="1400"/>
                  <a:pt x="781" y="1401"/>
                  <a:pt x="781" y="1400"/>
                </a:cubicBezTo>
                <a:cubicBezTo>
                  <a:pt x="781" y="1400"/>
                  <a:pt x="785" y="1399"/>
                  <a:pt x="783" y="1398"/>
                </a:cubicBezTo>
                <a:close/>
                <a:moveTo>
                  <a:pt x="778" y="1409"/>
                </a:moveTo>
                <a:cubicBezTo>
                  <a:pt x="779" y="1409"/>
                  <a:pt x="779" y="1407"/>
                  <a:pt x="778" y="1407"/>
                </a:cubicBezTo>
                <a:cubicBezTo>
                  <a:pt x="776" y="1407"/>
                  <a:pt x="777" y="1408"/>
                  <a:pt x="777" y="1409"/>
                </a:cubicBezTo>
                <a:cubicBezTo>
                  <a:pt x="777" y="1410"/>
                  <a:pt x="777" y="1409"/>
                  <a:pt x="778" y="1409"/>
                </a:cubicBezTo>
                <a:close/>
                <a:moveTo>
                  <a:pt x="869" y="1521"/>
                </a:moveTo>
                <a:cubicBezTo>
                  <a:pt x="869" y="1521"/>
                  <a:pt x="867" y="1522"/>
                  <a:pt x="866" y="1522"/>
                </a:cubicBezTo>
                <a:cubicBezTo>
                  <a:pt x="865" y="1521"/>
                  <a:pt x="862" y="1521"/>
                  <a:pt x="862" y="1521"/>
                </a:cubicBezTo>
                <a:cubicBezTo>
                  <a:pt x="860" y="1520"/>
                  <a:pt x="856" y="1523"/>
                  <a:pt x="865" y="1523"/>
                </a:cubicBezTo>
                <a:cubicBezTo>
                  <a:pt x="865" y="1523"/>
                  <a:pt x="868" y="1526"/>
                  <a:pt x="870" y="1526"/>
                </a:cubicBezTo>
                <a:cubicBezTo>
                  <a:pt x="871" y="1526"/>
                  <a:pt x="872" y="1524"/>
                  <a:pt x="870" y="1524"/>
                </a:cubicBezTo>
                <a:cubicBezTo>
                  <a:pt x="869" y="1524"/>
                  <a:pt x="869" y="1523"/>
                  <a:pt x="869" y="1523"/>
                </a:cubicBezTo>
                <a:cubicBezTo>
                  <a:pt x="869" y="1522"/>
                  <a:pt x="869" y="1521"/>
                  <a:pt x="869" y="1521"/>
                </a:cubicBezTo>
                <a:close/>
                <a:moveTo>
                  <a:pt x="859" y="1510"/>
                </a:moveTo>
                <a:cubicBezTo>
                  <a:pt x="858" y="1512"/>
                  <a:pt x="860" y="1513"/>
                  <a:pt x="861" y="1515"/>
                </a:cubicBezTo>
                <a:cubicBezTo>
                  <a:pt x="861" y="1516"/>
                  <a:pt x="866" y="1516"/>
                  <a:pt x="864" y="1515"/>
                </a:cubicBezTo>
                <a:cubicBezTo>
                  <a:pt x="864" y="1514"/>
                  <a:pt x="863" y="1514"/>
                  <a:pt x="863" y="1514"/>
                </a:cubicBezTo>
                <a:cubicBezTo>
                  <a:pt x="864" y="1511"/>
                  <a:pt x="863" y="1512"/>
                  <a:pt x="863" y="1510"/>
                </a:cubicBezTo>
                <a:cubicBezTo>
                  <a:pt x="862" y="1507"/>
                  <a:pt x="859" y="1506"/>
                  <a:pt x="859" y="1508"/>
                </a:cubicBezTo>
                <a:cubicBezTo>
                  <a:pt x="859" y="1509"/>
                  <a:pt x="860" y="1509"/>
                  <a:pt x="859" y="1510"/>
                </a:cubicBezTo>
                <a:close/>
                <a:moveTo>
                  <a:pt x="850" y="1514"/>
                </a:moveTo>
                <a:cubicBezTo>
                  <a:pt x="851" y="1514"/>
                  <a:pt x="852" y="1516"/>
                  <a:pt x="853" y="1515"/>
                </a:cubicBezTo>
                <a:cubicBezTo>
                  <a:pt x="854" y="1514"/>
                  <a:pt x="856" y="1517"/>
                  <a:pt x="858" y="1516"/>
                </a:cubicBezTo>
                <a:cubicBezTo>
                  <a:pt x="859" y="1516"/>
                  <a:pt x="861" y="1515"/>
                  <a:pt x="859" y="1514"/>
                </a:cubicBezTo>
                <a:cubicBezTo>
                  <a:pt x="857" y="1513"/>
                  <a:pt x="859" y="1513"/>
                  <a:pt x="855" y="1512"/>
                </a:cubicBezTo>
                <a:cubicBezTo>
                  <a:pt x="855" y="1512"/>
                  <a:pt x="854" y="1512"/>
                  <a:pt x="850" y="1511"/>
                </a:cubicBezTo>
                <a:cubicBezTo>
                  <a:pt x="848" y="1510"/>
                  <a:pt x="848" y="1511"/>
                  <a:pt x="849" y="1511"/>
                </a:cubicBezTo>
                <a:cubicBezTo>
                  <a:pt x="847" y="1512"/>
                  <a:pt x="847" y="1515"/>
                  <a:pt x="847" y="1515"/>
                </a:cubicBezTo>
                <a:cubicBezTo>
                  <a:pt x="847" y="1515"/>
                  <a:pt x="847" y="1516"/>
                  <a:pt x="848" y="1516"/>
                </a:cubicBezTo>
                <a:cubicBezTo>
                  <a:pt x="851" y="1517"/>
                  <a:pt x="849" y="1514"/>
                  <a:pt x="850" y="1514"/>
                </a:cubicBezTo>
                <a:cubicBezTo>
                  <a:pt x="850" y="1514"/>
                  <a:pt x="850" y="1514"/>
                  <a:pt x="850" y="1514"/>
                </a:cubicBezTo>
                <a:close/>
                <a:moveTo>
                  <a:pt x="895" y="1532"/>
                </a:moveTo>
                <a:cubicBezTo>
                  <a:pt x="895" y="1533"/>
                  <a:pt x="897" y="1533"/>
                  <a:pt x="897" y="1533"/>
                </a:cubicBezTo>
                <a:cubicBezTo>
                  <a:pt x="898" y="1533"/>
                  <a:pt x="898" y="1532"/>
                  <a:pt x="900" y="1532"/>
                </a:cubicBezTo>
                <a:cubicBezTo>
                  <a:pt x="900" y="1532"/>
                  <a:pt x="901" y="1531"/>
                  <a:pt x="900" y="1530"/>
                </a:cubicBezTo>
                <a:cubicBezTo>
                  <a:pt x="899" y="1530"/>
                  <a:pt x="898" y="1529"/>
                  <a:pt x="897" y="1530"/>
                </a:cubicBezTo>
                <a:cubicBezTo>
                  <a:pt x="897" y="1530"/>
                  <a:pt x="897" y="1530"/>
                  <a:pt x="897" y="1531"/>
                </a:cubicBezTo>
                <a:cubicBezTo>
                  <a:pt x="896" y="1531"/>
                  <a:pt x="895" y="1531"/>
                  <a:pt x="895" y="1532"/>
                </a:cubicBezTo>
                <a:close/>
                <a:moveTo>
                  <a:pt x="827" y="1503"/>
                </a:moveTo>
                <a:cubicBezTo>
                  <a:pt x="826" y="1503"/>
                  <a:pt x="827" y="1505"/>
                  <a:pt x="827" y="1505"/>
                </a:cubicBezTo>
                <a:cubicBezTo>
                  <a:pt x="827" y="1505"/>
                  <a:pt x="828" y="1505"/>
                  <a:pt x="829" y="1505"/>
                </a:cubicBezTo>
                <a:cubicBezTo>
                  <a:pt x="829" y="1503"/>
                  <a:pt x="829" y="1503"/>
                  <a:pt x="827" y="1503"/>
                </a:cubicBezTo>
                <a:close/>
                <a:moveTo>
                  <a:pt x="903" y="1531"/>
                </a:moveTo>
                <a:cubicBezTo>
                  <a:pt x="901" y="1531"/>
                  <a:pt x="901" y="1531"/>
                  <a:pt x="901" y="1533"/>
                </a:cubicBezTo>
                <a:cubicBezTo>
                  <a:pt x="901" y="1534"/>
                  <a:pt x="903" y="1533"/>
                  <a:pt x="903" y="1533"/>
                </a:cubicBezTo>
                <a:cubicBezTo>
                  <a:pt x="903" y="1532"/>
                  <a:pt x="904" y="1531"/>
                  <a:pt x="903" y="1531"/>
                </a:cubicBezTo>
                <a:close/>
                <a:moveTo>
                  <a:pt x="791" y="1459"/>
                </a:moveTo>
                <a:cubicBezTo>
                  <a:pt x="792" y="1461"/>
                  <a:pt x="794" y="1461"/>
                  <a:pt x="795" y="1458"/>
                </a:cubicBezTo>
                <a:cubicBezTo>
                  <a:pt x="795" y="1457"/>
                  <a:pt x="792" y="1453"/>
                  <a:pt x="791" y="1455"/>
                </a:cubicBezTo>
                <a:cubicBezTo>
                  <a:pt x="789" y="1457"/>
                  <a:pt x="790" y="1457"/>
                  <a:pt x="792" y="1457"/>
                </a:cubicBezTo>
                <a:cubicBezTo>
                  <a:pt x="792" y="1457"/>
                  <a:pt x="792" y="1458"/>
                  <a:pt x="792" y="1458"/>
                </a:cubicBezTo>
                <a:cubicBezTo>
                  <a:pt x="791" y="1459"/>
                  <a:pt x="791" y="1459"/>
                  <a:pt x="791" y="1459"/>
                </a:cubicBezTo>
                <a:close/>
                <a:moveTo>
                  <a:pt x="788" y="1451"/>
                </a:moveTo>
                <a:cubicBezTo>
                  <a:pt x="787" y="1451"/>
                  <a:pt x="786" y="1450"/>
                  <a:pt x="787" y="1451"/>
                </a:cubicBezTo>
                <a:cubicBezTo>
                  <a:pt x="787" y="1454"/>
                  <a:pt x="788" y="1455"/>
                  <a:pt x="791" y="1454"/>
                </a:cubicBezTo>
                <a:cubicBezTo>
                  <a:pt x="791" y="1453"/>
                  <a:pt x="791" y="1453"/>
                  <a:pt x="791" y="1453"/>
                </a:cubicBezTo>
                <a:cubicBezTo>
                  <a:pt x="794" y="1454"/>
                  <a:pt x="794" y="1453"/>
                  <a:pt x="792" y="1451"/>
                </a:cubicBezTo>
                <a:cubicBezTo>
                  <a:pt x="797" y="1452"/>
                  <a:pt x="793" y="1447"/>
                  <a:pt x="792" y="1447"/>
                </a:cubicBezTo>
                <a:cubicBezTo>
                  <a:pt x="795" y="1445"/>
                  <a:pt x="791" y="1442"/>
                  <a:pt x="790" y="1445"/>
                </a:cubicBezTo>
                <a:cubicBezTo>
                  <a:pt x="790" y="1445"/>
                  <a:pt x="790" y="1447"/>
                  <a:pt x="790" y="1447"/>
                </a:cubicBezTo>
                <a:cubicBezTo>
                  <a:pt x="790" y="1447"/>
                  <a:pt x="791" y="1447"/>
                  <a:pt x="791" y="1447"/>
                </a:cubicBezTo>
                <a:cubicBezTo>
                  <a:pt x="791" y="1447"/>
                  <a:pt x="790" y="1447"/>
                  <a:pt x="790" y="1448"/>
                </a:cubicBezTo>
                <a:cubicBezTo>
                  <a:pt x="790" y="1447"/>
                  <a:pt x="788" y="1445"/>
                  <a:pt x="788" y="1446"/>
                </a:cubicBezTo>
                <a:cubicBezTo>
                  <a:pt x="787" y="1448"/>
                  <a:pt x="787" y="1448"/>
                  <a:pt x="788" y="1450"/>
                </a:cubicBezTo>
                <a:cubicBezTo>
                  <a:pt x="788" y="1450"/>
                  <a:pt x="789" y="1451"/>
                  <a:pt x="790" y="1452"/>
                </a:cubicBezTo>
                <a:cubicBezTo>
                  <a:pt x="788" y="1451"/>
                  <a:pt x="788" y="1451"/>
                  <a:pt x="788" y="1451"/>
                </a:cubicBezTo>
                <a:close/>
                <a:moveTo>
                  <a:pt x="790" y="1449"/>
                </a:moveTo>
                <a:cubicBezTo>
                  <a:pt x="790" y="1449"/>
                  <a:pt x="790" y="1450"/>
                  <a:pt x="790" y="1450"/>
                </a:cubicBezTo>
                <a:cubicBezTo>
                  <a:pt x="791" y="1450"/>
                  <a:pt x="791" y="1450"/>
                  <a:pt x="791" y="1450"/>
                </a:cubicBezTo>
                <a:cubicBezTo>
                  <a:pt x="790" y="1449"/>
                  <a:pt x="790" y="1449"/>
                  <a:pt x="790" y="1449"/>
                </a:cubicBezTo>
                <a:cubicBezTo>
                  <a:pt x="790" y="1449"/>
                  <a:pt x="790" y="1449"/>
                  <a:pt x="790" y="1449"/>
                </a:cubicBezTo>
                <a:close/>
                <a:moveTo>
                  <a:pt x="814" y="1493"/>
                </a:moveTo>
                <a:cubicBezTo>
                  <a:pt x="816" y="1493"/>
                  <a:pt x="816" y="1494"/>
                  <a:pt x="818" y="1493"/>
                </a:cubicBezTo>
                <a:cubicBezTo>
                  <a:pt x="818" y="1493"/>
                  <a:pt x="817" y="1492"/>
                  <a:pt x="817" y="1492"/>
                </a:cubicBezTo>
                <a:cubicBezTo>
                  <a:pt x="814" y="1492"/>
                  <a:pt x="814" y="1491"/>
                  <a:pt x="814" y="1493"/>
                </a:cubicBezTo>
                <a:cubicBezTo>
                  <a:pt x="814" y="1493"/>
                  <a:pt x="814" y="1493"/>
                  <a:pt x="814" y="1493"/>
                </a:cubicBezTo>
                <a:close/>
                <a:moveTo>
                  <a:pt x="802" y="1469"/>
                </a:moveTo>
                <a:cubicBezTo>
                  <a:pt x="802" y="1468"/>
                  <a:pt x="799" y="1468"/>
                  <a:pt x="799" y="1469"/>
                </a:cubicBezTo>
                <a:cubicBezTo>
                  <a:pt x="799" y="1470"/>
                  <a:pt x="798" y="1469"/>
                  <a:pt x="799" y="1471"/>
                </a:cubicBezTo>
                <a:cubicBezTo>
                  <a:pt x="800" y="1473"/>
                  <a:pt x="800" y="1473"/>
                  <a:pt x="800" y="1473"/>
                </a:cubicBezTo>
                <a:cubicBezTo>
                  <a:pt x="800" y="1474"/>
                  <a:pt x="799" y="1477"/>
                  <a:pt x="802" y="1477"/>
                </a:cubicBezTo>
                <a:cubicBezTo>
                  <a:pt x="803" y="1476"/>
                  <a:pt x="803" y="1476"/>
                  <a:pt x="803" y="1475"/>
                </a:cubicBezTo>
                <a:cubicBezTo>
                  <a:pt x="803" y="1474"/>
                  <a:pt x="803" y="1474"/>
                  <a:pt x="803" y="1473"/>
                </a:cubicBezTo>
                <a:cubicBezTo>
                  <a:pt x="803" y="1471"/>
                  <a:pt x="804" y="1470"/>
                  <a:pt x="802" y="1469"/>
                </a:cubicBezTo>
                <a:close/>
                <a:moveTo>
                  <a:pt x="812" y="1490"/>
                </a:moveTo>
                <a:cubicBezTo>
                  <a:pt x="813" y="1492"/>
                  <a:pt x="814" y="1491"/>
                  <a:pt x="814" y="1490"/>
                </a:cubicBezTo>
                <a:cubicBezTo>
                  <a:pt x="814" y="1490"/>
                  <a:pt x="814" y="1489"/>
                  <a:pt x="813" y="1489"/>
                </a:cubicBezTo>
                <a:cubicBezTo>
                  <a:pt x="815" y="1488"/>
                  <a:pt x="812" y="1486"/>
                  <a:pt x="812" y="1486"/>
                </a:cubicBezTo>
                <a:cubicBezTo>
                  <a:pt x="809" y="1487"/>
                  <a:pt x="810" y="1486"/>
                  <a:pt x="810" y="1490"/>
                </a:cubicBezTo>
                <a:cubicBezTo>
                  <a:pt x="810" y="1491"/>
                  <a:pt x="811" y="1490"/>
                  <a:pt x="812" y="1490"/>
                </a:cubicBezTo>
                <a:cubicBezTo>
                  <a:pt x="812" y="1490"/>
                  <a:pt x="812" y="1490"/>
                  <a:pt x="812" y="1490"/>
                </a:cubicBezTo>
                <a:close/>
                <a:moveTo>
                  <a:pt x="812" y="1482"/>
                </a:moveTo>
                <a:cubicBezTo>
                  <a:pt x="812" y="1481"/>
                  <a:pt x="811" y="1481"/>
                  <a:pt x="811" y="1481"/>
                </a:cubicBezTo>
                <a:cubicBezTo>
                  <a:pt x="809" y="1482"/>
                  <a:pt x="809" y="1482"/>
                  <a:pt x="809" y="1482"/>
                </a:cubicBezTo>
                <a:cubicBezTo>
                  <a:pt x="808" y="1481"/>
                  <a:pt x="808" y="1480"/>
                  <a:pt x="807" y="1482"/>
                </a:cubicBezTo>
                <a:cubicBezTo>
                  <a:pt x="806" y="1482"/>
                  <a:pt x="807" y="1485"/>
                  <a:pt x="807" y="1485"/>
                </a:cubicBezTo>
                <a:cubicBezTo>
                  <a:pt x="809" y="1486"/>
                  <a:pt x="808" y="1485"/>
                  <a:pt x="809" y="1484"/>
                </a:cubicBezTo>
                <a:cubicBezTo>
                  <a:pt x="810" y="1484"/>
                  <a:pt x="812" y="1484"/>
                  <a:pt x="812" y="1482"/>
                </a:cubicBezTo>
                <a:close/>
                <a:moveTo>
                  <a:pt x="778" y="1406"/>
                </a:moveTo>
                <a:cubicBezTo>
                  <a:pt x="778" y="1406"/>
                  <a:pt x="779" y="1408"/>
                  <a:pt x="780" y="1408"/>
                </a:cubicBezTo>
                <a:cubicBezTo>
                  <a:pt x="781" y="1407"/>
                  <a:pt x="781" y="1407"/>
                  <a:pt x="781" y="1407"/>
                </a:cubicBezTo>
                <a:cubicBezTo>
                  <a:pt x="778" y="1409"/>
                  <a:pt x="780" y="1410"/>
                  <a:pt x="781" y="1410"/>
                </a:cubicBezTo>
                <a:cubicBezTo>
                  <a:pt x="782" y="1410"/>
                  <a:pt x="783" y="1410"/>
                  <a:pt x="784" y="1409"/>
                </a:cubicBezTo>
                <a:cubicBezTo>
                  <a:pt x="785" y="1409"/>
                  <a:pt x="785" y="1407"/>
                  <a:pt x="783" y="1406"/>
                </a:cubicBezTo>
                <a:cubicBezTo>
                  <a:pt x="783" y="1406"/>
                  <a:pt x="782" y="1406"/>
                  <a:pt x="782" y="1406"/>
                </a:cubicBezTo>
                <a:cubicBezTo>
                  <a:pt x="781" y="1404"/>
                  <a:pt x="778" y="1406"/>
                  <a:pt x="778" y="1406"/>
                </a:cubicBezTo>
                <a:close/>
                <a:moveTo>
                  <a:pt x="905" y="1523"/>
                </a:moveTo>
                <a:cubicBezTo>
                  <a:pt x="910" y="1523"/>
                  <a:pt x="910" y="1523"/>
                  <a:pt x="913" y="1522"/>
                </a:cubicBezTo>
                <a:cubicBezTo>
                  <a:pt x="913" y="1522"/>
                  <a:pt x="912" y="1520"/>
                  <a:pt x="912" y="1520"/>
                </a:cubicBezTo>
                <a:cubicBezTo>
                  <a:pt x="911" y="1519"/>
                  <a:pt x="909" y="1519"/>
                  <a:pt x="908" y="1519"/>
                </a:cubicBezTo>
                <a:cubicBezTo>
                  <a:pt x="904" y="1520"/>
                  <a:pt x="904" y="1518"/>
                  <a:pt x="900" y="1517"/>
                </a:cubicBezTo>
                <a:cubicBezTo>
                  <a:pt x="899" y="1517"/>
                  <a:pt x="897" y="1515"/>
                  <a:pt x="895" y="1514"/>
                </a:cubicBezTo>
                <a:cubicBezTo>
                  <a:pt x="894" y="1513"/>
                  <a:pt x="890" y="1512"/>
                  <a:pt x="889" y="1512"/>
                </a:cubicBezTo>
                <a:cubicBezTo>
                  <a:pt x="889" y="1511"/>
                  <a:pt x="887" y="1509"/>
                  <a:pt x="886" y="1509"/>
                </a:cubicBezTo>
                <a:cubicBezTo>
                  <a:pt x="885" y="1509"/>
                  <a:pt x="879" y="1504"/>
                  <a:pt x="879" y="1504"/>
                </a:cubicBezTo>
                <a:cubicBezTo>
                  <a:pt x="877" y="1504"/>
                  <a:pt x="877" y="1504"/>
                  <a:pt x="877" y="1504"/>
                </a:cubicBezTo>
                <a:cubicBezTo>
                  <a:pt x="875" y="1502"/>
                  <a:pt x="875" y="1502"/>
                  <a:pt x="875" y="1502"/>
                </a:cubicBezTo>
                <a:cubicBezTo>
                  <a:pt x="879" y="1502"/>
                  <a:pt x="878" y="1502"/>
                  <a:pt x="875" y="1498"/>
                </a:cubicBezTo>
                <a:cubicBezTo>
                  <a:pt x="875" y="1498"/>
                  <a:pt x="874" y="1498"/>
                  <a:pt x="873" y="1498"/>
                </a:cubicBezTo>
                <a:cubicBezTo>
                  <a:pt x="872" y="1497"/>
                  <a:pt x="872" y="1497"/>
                  <a:pt x="869" y="1496"/>
                </a:cubicBezTo>
                <a:cubicBezTo>
                  <a:pt x="869" y="1496"/>
                  <a:pt x="868" y="1497"/>
                  <a:pt x="867" y="1497"/>
                </a:cubicBezTo>
                <a:cubicBezTo>
                  <a:pt x="863" y="1496"/>
                  <a:pt x="865" y="1496"/>
                  <a:pt x="861" y="1497"/>
                </a:cubicBezTo>
                <a:cubicBezTo>
                  <a:pt x="860" y="1497"/>
                  <a:pt x="860" y="1498"/>
                  <a:pt x="860" y="1498"/>
                </a:cubicBezTo>
                <a:cubicBezTo>
                  <a:pt x="859" y="1498"/>
                  <a:pt x="859" y="1498"/>
                  <a:pt x="859" y="1498"/>
                </a:cubicBezTo>
                <a:cubicBezTo>
                  <a:pt x="859" y="1498"/>
                  <a:pt x="857" y="1498"/>
                  <a:pt x="857" y="1499"/>
                </a:cubicBezTo>
                <a:cubicBezTo>
                  <a:pt x="857" y="1499"/>
                  <a:pt x="859" y="1500"/>
                  <a:pt x="860" y="1500"/>
                </a:cubicBezTo>
                <a:cubicBezTo>
                  <a:pt x="858" y="1501"/>
                  <a:pt x="856" y="1501"/>
                  <a:pt x="856" y="1503"/>
                </a:cubicBezTo>
                <a:cubicBezTo>
                  <a:pt x="856" y="1505"/>
                  <a:pt x="859" y="1505"/>
                  <a:pt x="860" y="1505"/>
                </a:cubicBezTo>
                <a:cubicBezTo>
                  <a:pt x="864" y="1507"/>
                  <a:pt x="864" y="1505"/>
                  <a:pt x="867" y="1505"/>
                </a:cubicBezTo>
                <a:cubicBezTo>
                  <a:pt x="869" y="1505"/>
                  <a:pt x="869" y="1505"/>
                  <a:pt x="869" y="1505"/>
                </a:cubicBezTo>
                <a:cubicBezTo>
                  <a:pt x="869" y="1508"/>
                  <a:pt x="866" y="1507"/>
                  <a:pt x="865" y="1508"/>
                </a:cubicBezTo>
                <a:cubicBezTo>
                  <a:pt x="865" y="1509"/>
                  <a:pt x="863" y="1510"/>
                  <a:pt x="865" y="1511"/>
                </a:cubicBezTo>
                <a:cubicBezTo>
                  <a:pt x="870" y="1513"/>
                  <a:pt x="869" y="1514"/>
                  <a:pt x="874" y="1515"/>
                </a:cubicBezTo>
                <a:cubicBezTo>
                  <a:pt x="876" y="1515"/>
                  <a:pt x="876" y="1516"/>
                  <a:pt x="878" y="1517"/>
                </a:cubicBezTo>
                <a:cubicBezTo>
                  <a:pt x="876" y="1518"/>
                  <a:pt x="876" y="1518"/>
                  <a:pt x="874" y="1517"/>
                </a:cubicBezTo>
                <a:cubicBezTo>
                  <a:pt x="874" y="1516"/>
                  <a:pt x="870" y="1516"/>
                  <a:pt x="870" y="1516"/>
                </a:cubicBezTo>
                <a:cubicBezTo>
                  <a:pt x="869" y="1515"/>
                  <a:pt x="868" y="1517"/>
                  <a:pt x="868" y="1517"/>
                </a:cubicBezTo>
                <a:cubicBezTo>
                  <a:pt x="866" y="1517"/>
                  <a:pt x="863" y="1517"/>
                  <a:pt x="862" y="1516"/>
                </a:cubicBezTo>
                <a:cubicBezTo>
                  <a:pt x="861" y="1516"/>
                  <a:pt x="861" y="1517"/>
                  <a:pt x="861" y="1517"/>
                </a:cubicBezTo>
                <a:cubicBezTo>
                  <a:pt x="859" y="1517"/>
                  <a:pt x="857" y="1517"/>
                  <a:pt x="856" y="1517"/>
                </a:cubicBezTo>
                <a:cubicBezTo>
                  <a:pt x="854" y="1518"/>
                  <a:pt x="853" y="1520"/>
                  <a:pt x="854" y="1520"/>
                </a:cubicBezTo>
                <a:cubicBezTo>
                  <a:pt x="855" y="1520"/>
                  <a:pt x="856" y="1520"/>
                  <a:pt x="857" y="1520"/>
                </a:cubicBezTo>
                <a:cubicBezTo>
                  <a:pt x="861" y="1518"/>
                  <a:pt x="859" y="1520"/>
                  <a:pt x="862" y="1520"/>
                </a:cubicBezTo>
                <a:cubicBezTo>
                  <a:pt x="863" y="1520"/>
                  <a:pt x="864" y="1519"/>
                  <a:pt x="864" y="1519"/>
                </a:cubicBezTo>
                <a:cubicBezTo>
                  <a:pt x="865" y="1519"/>
                  <a:pt x="865" y="1521"/>
                  <a:pt x="868" y="1521"/>
                </a:cubicBezTo>
                <a:cubicBezTo>
                  <a:pt x="869" y="1521"/>
                  <a:pt x="868" y="1521"/>
                  <a:pt x="870" y="1521"/>
                </a:cubicBezTo>
                <a:cubicBezTo>
                  <a:pt x="873" y="1521"/>
                  <a:pt x="873" y="1521"/>
                  <a:pt x="873" y="1521"/>
                </a:cubicBezTo>
                <a:cubicBezTo>
                  <a:pt x="873" y="1521"/>
                  <a:pt x="873" y="1522"/>
                  <a:pt x="874" y="1522"/>
                </a:cubicBezTo>
                <a:cubicBezTo>
                  <a:pt x="876" y="1523"/>
                  <a:pt x="876" y="1522"/>
                  <a:pt x="877" y="1523"/>
                </a:cubicBezTo>
                <a:cubicBezTo>
                  <a:pt x="876" y="1523"/>
                  <a:pt x="869" y="1522"/>
                  <a:pt x="872" y="1524"/>
                </a:cubicBezTo>
                <a:cubicBezTo>
                  <a:pt x="876" y="1527"/>
                  <a:pt x="878" y="1527"/>
                  <a:pt x="881" y="1529"/>
                </a:cubicBezTo>
                <a:cubicBezTo>
                  <a:pt x="882" y="1529"/>
                  <a:pt x="883" y="1528"/>
                  <a:pt x="882" y="1528"/>
                </a:cubicBezTo>
                <a:cubicBezTo>
                  <a:pt x="882" y="1526"/>
                  <a:pt x="881" y="1526"/>
                  <a:pt x="880" y="1526"/>
                </a:cubicBezTo>
                <a:cubicBezTo>
                  <a:pt x="881" y="1525"/>
                  <a:pt x="883" y="1526"/>
                  <a:pt x="883" y="1525"/>
                </a:cubicBezTo>
                <a:cubicBezTo>
                  <a:pt x="883" y="1525"/>
                  <a:pt x="883" y="1525"/>
                  <a:pt x="883" y="1525"/>
                </a:cubicBezTo>
                <a:cubicBezTo>
                  <a:pt x="884" y="1525"/>
                  <a:pt x="884" y="1527"/>
                  <a:pt x="884" y="1527"/>
                </a:cubicBezTo>
                <a:cubicBezTo>
                  <a:pt x="884" y="1529"/>
                  <a:pt x="885" y="1528"/>
                  <a:pt x="887" y="1528"/>
                </a:cubicBezTo>
                <a:cubicBezTo>
                  <a:pt x="888" y="1528"/>
                  <a:pt x="893" y="1532"/>
                  <a:pt x="894" y="1531"/>
                </a:cubicBezTo>
                <a:cubicBezTo>
                  <a:pt x="894" y="1531"/>
                  <a:pt x="895" y="1529"/>
                  <a:pt x="893" y="1529"/>
                </a:cubicBezTo>
                <a:cubicBezTo>
                  <a:pt x="892" y="1529"/>
                  <a:pt x="889" y="1526"/>
                  <a:pt x="889" y="1526"/>
                </a:cubicBezTo>
                <a:cubicBezTo>
                  <a:pt x="889" y="1526"/>
                  <a:pt x="889" y="1526"/>
                  <a:pt x="889" y="1526"/>
                </a:cubicBezTo>
                <a:cubicBezTo>
                  <a:pt x="887" y="1523"/>
                  <a:pt x="887" y="1523"/>
                  <a:pt x="887" y="1523"/>
                </a:cubicBezTo>
                <a:cubicBezTo>
                  <a:pt x="887" y="1523"/>
                  <a:pt x="887" y="1523"/>
                  <a:pt x="887" y="1523"/>
                </a:cubicBezTo>
                <a:cubicBezTo>
                  <a:pt x="889" y="1525"/>
                  <a:pt x="888" y="1525"/>
                  <a:pt x="892" y="1525"/>
                </a:cubicBezTo>
                <a:cubicBezTo>
                  <a:pt x="893" y="1525"/>
                  <a:pt x="893" y="1526"/>
                  <a:pt x="896" y="1526"/>
                </a:cubicBezTo>
                <a:cubicBezTo>
                  <a:pt x="896" y="1526"/>
                  <a:pt x="896" y="1526"/>
                  <a:pt x="896" y="1526"/>
                </a:cubicBezTo>
                <a:cubicBezTo>
                  <a:pt x="898" y="1526"/>
                  <a:pt x="899" y="1526"/>
                  <a:pt x="900" y="1527"/>
                </a:cubicBezTo>
                <a:cubicBezTo>
                  <a:pt x="901" y="1527"/>
                  <a:pt x="900" y="1525"/>
                  <a:pt x="900" y="1525"/>
                </a:cubicBezTo>
                <a:cubicBezTo>
                  <a:pt x="899" y="1524"/>
                  <a:pt x="899" y="1524"/>
                  <a:pt x="899" y="1524"/>
                </a:cubicBezTo>
                <a:cubicBezTo>
                  <a:pt x="899" y="1524"/>
                  <a:pt x="899" y="1524"/>
                  <a:pt x="899" y="1524"/>
                </a:cubicBezTo>
                <a:cubicBezTo>
                  <a:pt x="901" y="1526"/>
                  <a:pt x="901" y="1527"/>
                  <a:pt x="904" y="1526"/>
                </a:cubicBezTo>
                <a:cubicBezTo>
                  <a:pt x="905" y="1526"/>
                  <a:pt x="905" y="1524"/>
                  <a:pt x="904" y="1523"/>
                </a:cubicBezTo>
                <a:cubicBezTo>
                  <a:pt x="905" y="1523"/>
                  <a:pt x="905" y="1523"/>
                  <a:pt x="905" y="1523"/>
                </a:cubicBezTo>
                <a:close/>
                <a:moveTo>
                  <a:pt x="922" y="1519"/>
                </a:moveTo>
                <a:cubicBezTo>
                  <a:pt x="922" y="1519"/>
                  <a:pt x="920" y="1520"/>
                  <a:pt x="918" y="1520"/>
                </a:cubicBezTo>
                <a:cubicBezTo>
                  <a:pt x="918" y="1520"/>
                  <a:pt x="915" y="1520"/>
                  <a:pt x="916" y="1521"/>
                </a:cubicBezTo>
                <a:cubicBezTo>
                  <a:pt x="917" y="1522"/>
                  <a:pt x="918" y="1523"/>
                  <a:pt x="918" y="1522"/>
                </a:cubicBezTo>
                <a:cubicBezTo>
                  <a:pt x="921" y="1522"/>
                  <a:pt x="921" y="1522"/>
                  <a:pt x="923" y="1520"/>
                </a:cubicBezTo>
                <a:cubicBezTo>
                  <a:pt x="923" y="1520"/>
                  <a:pt x="922" y="1519"/>
                  <a:pt x="922" y="1519"/>
                </a:cubicBezTo>
                <a:close/>
                <a:moveTo>
                  <a:pt x="946" y="1492"/>
                </a:moveTo>
                <a:cubicBezTo>
                  <a:pt x="950" y="1494"/>
                  <a:pt x="948" y="1494"/>
                  <a:pt x="950" y="1493"/>
                </a:cubicBezTo>
                <a:cubicBezTo>
                  <a:pt x="955" y="1492"/>
                  <a:pt x="953" y="1491"/>
                  <a:pt x="958" y="1489"/>
                </a:cubicBezTo>
                <a:cubicBezTo>
                  <a:pt x="959" y="1488"/>
                  <a:pt x="961" y="1486"/>
                  <a:pt x="961" y="1486"/>
                </a:cubicBezTo>
                <a:cubicBezTo>
                  <a:pt x="961" y="1486"/>
                  <a:pt x="961" y="1483"/>
                  <a:pt x="960" y="1483"/>
                </a:cubicBezTo>
                <a:cubicBezTo>
                  <a:pt x="959" y="1483"/>
                  <a:pt x="955" y="1483"/>
                  <a:pt x="955" y="1483"/>
                </a:cubicBezTo>
                <a:cubicBezTo>
                  <a:pt x="954" y="1482"/>
                  <a:pt x="955" y="1481"/>
                  <a:pt x="950" y="1482"/>
                </a:cubicBezTo>
                <a:cubicBezTo>
                  <a:pt x="950" y="1482"/>
                  <a:pt x="948" y="1484"/>
                  <a:pt x="948" y="1484"/>
                </a:cubicBezTo>
                <a:cubicBezTo>
                  <a:pt x="949" y="1486"/>
                  <a:pt x="949" y="1486"/>
                  <a:pt x="949" y="1486"/>
                </a:cubicBezTo>
                <a:cubicBezTo>
                  <a:pt x="946" y="1489"/>
                  <a:pt x="946" y="1488"/>
                  <a:pt x="946" y="1492"/>
                </a:cubicBezTo>
                <a:cubicBezTo>
                  <a:pt x="946" y="1492"/>
                  <a:pt x="946" y="1492"/>
                  <a:pt x="946" y="1492"/>
                </a:cubicBezTo>
                <a:close/>
                <a:moveTo>
                  <a:pt x="943" y="1490"/>
                </a:moveTo>
                <a:cubicBezTo>
                  <a:pt x="943" y="1488"/>
                  <a:pt x="947" y="1484"/>
                  <a:pt x="947" y="1484"/>
                </a:cubicBezTo>
                <a:cubicBezTo>
                  <a:pt x="945" y="1481"/>
                  <a:pt x="945" y="1482"/>
                  <a:pt x="942" y="1482"/>
                </a:cubicBezTo>
                <a:cubicBezTo>
                  <a:pt x="941" y="1482"/>
                  <a:pt x="940" y="1484"/>
                  <a:pt x="939" y="1484"/>
                </a:cubicBezTo>
                <a:cubicBezTo>
                  <a:pt x="938" y="1483"/>
                  <a:pt x="934" y="1482"/>
                  <a:pt x="934" y="1484"/>
                </a:cubicBezTo>
                <a:cubicBezTo>
                  <a:pt x="934" y="1484"/>
                  <a:pt x="937" y="1487"/>
                  <a:pt x="938" y="1487"/>
                </a:cubicBezTo>
                <a:cubicBezTo>
                  <a:pt x="939" y="1487"/>
                  <a:pt x="939" y="1487"/>
                  <a:pt x="939" y="1487"/>
                </a:cubicBezTo>
                <a:cubicBezTo>
                  <a:pt x="939" y="1493"/>
                  <a:pt x="935" y="1488"/>
                  <a:pt x="934" y="1488"/>
                </a:cubicBezTo>
                <a:cubicBezTo>
                  <a:pt x="932" y="1488"/>
                  <a:pt x="932" y="1490"/>
                  <a:pt x="933" y="1491"/>
                </a:cubicBezTo>
                <a:cubicBezTo>
                  <a:pt x="934" y="1491"/>
                  <a:pt x="938" y="1493"/>
                  <a:pt x="939" y="1493"/>
                </a:cubicBezTo>
                <a:cubicBezTo>
                  <a:pt x="939" y="1493"/>
                  <a:pt x="941" y="1492"/>
                  <a:pt x="941" y="1491"/>
                </a:cubicBezTo>
                <a:cubicBezTo>
                  <a:pt x="942" y="1491"/>
                  <a:pt x="943" y="1491"/>
                  <a:pt x="943" y="1490"/>
                </a:cubicBezTo>
                <a:close/>
                <a:moveTo>
                  <a:pt x="1073" y="113"/>
                </a:moveTo>
                <a:cubicBezTo>
                  <a:pt x="1073" y="113"/>
                  <a:pt x="1074" y="113"/>
                  <a:pt x="1074" y="113"/>
                </a:cubicBezTo>
                <a:cubicBezTo>
                  <a:pt x="1074" y="112"/>
                  <a:pt x="1074" y="111"/>
                  <a:pt x="1074" y="111"/>
                </a:cubicBezTo>
                <a:cubicBezTo>
                  <a:pt x="1073" y="109"/>
                  <a:pt x="1077" y="110"/>
                  <a:pt x="1078" y="110"/>
                </a:cubicBezTo>
                <a:cubicBezTo>
                  <a:pt x="1081" y="112"/>
                  <a:pt x="1081" y="112"/>
                  <a:pt x="1083" y="112"/>
                </a:cubicBezTo>
                <a:cubicBezTo>
                  <a:pt x="1086" y="112"/>
                  <a:pt x="1086" y="112"/>
                  <a:pt x="1088" y="114"/>
                </a:cubicBezTo>
                <a:cubicBezTo>
                  <a:pt x="1090" y="114"/>
                  <a:pt x="1091" y="115"/>
                  <a:pt x="1091" y="117"/>
                </a:cubicBezTo>
                <a:cubicBezTo>
                  <a:pt x="1091" y="118"/>
                  <a:pt x="1089" y="119"/>
                  <a:pt x="1087" y="119"/>
                </a:cubicBezTo>
                <a:cubicBezTo>
                  <a:pt x="1086" y="119"/>
                  <a:pt x="1084" y="120"/>
                  <a:pt x="1083" y="120"/>
                </a:cubicBezTo>
                <a:cubicBezTo>
                  <a:pt x="1078" y="120"/>
                  <a:pt x="1078" y="121"/>
                  <a:pt x="1074" y="120"/>
                </a:cubicBezTo>
                <a:cubicBezTo>
                  <a:pt x="1072" y="120"/>
                  <a:pt x="1071" y="119"/>
                  <a:pt x="1073" y="118"/>
                </a:cubicBezTo>
                <a:cubicBezTo>
                  <a:pt x="1073" y="118"/>
                  <a:pt x="1072" y="118"/>
                  <a:pt x="1071" y="118"/>
                </a:cubicBezTo>
                <a:cubicBezTo>
                  <a:pt x="1068" y="116"/>
                  <a:pt x="1069" y="113"/>
                  <a:pt x="1073" y="113"/>
                </a:cubicBezTo>
                <a:close/>
                <a:moveTo>
                  <a:pt x="3077" y="1368"/>
                </a:moveTo>
                <a:cubicBezTo>
                  <a:pt x="3076" y="1368"/>
                  <a:pt x="3070" y="1371"/>
                  <a:pt x="3068" y="1371"/>
                </a:cubicBezTo>
                <a:cubicBezTo>
                  <a:pt x="3068" y="1371"/>
                  <a:pt x="3067" y="1371"/>
                  <a:pt x="3067" y="1372"/>
                </a:cubicBezTo>
                <a:cubicBezTo>
                  <a:pt x="3067" y="1369"/>
                  <a:pt x="3067" y="1369"/>
                  <a:pt x="3067" y="1369"/>
                </a:cubicBezTo>
                <a:cubicBezTo>
                  <a:pt x="3067" y="1369"/>
                  <a:pt x="3068" y="1369"/>
                  <a:pt x="3068" y="1368"/>
                </a:cubicBezTo>
                <a:cubicBezTo>
                  <a:pt x="3068" y="1367"/>
                  <a:pt x="3066" y="1368"/>
                  <a:pt x="3068" y="1365"/>
                </a:cubicBezTo>
                <a:cubicBezTo>
                  <a:pt x="3068" y="1365"/>
                  <a:pt x="3068" y="1363"/>
                  <a:pt x="3068" y="1364"/>
                </a:cubicBezTo>
                <a:cubicBezTo>
                  <a:pt x="3065" y="1364"/>
                  <a:pt x="3065" y="1365"/>
                  <a:pt x="3063" y="1366"/>
                </a:cubicBezTo>
                <a:cubicBezTo>
                  <a:pt x="3061" y="1367"/>
                  <a:pt x="3060" y="1369"/>
                  <a:pt x="3058" y="1371"/>
                </a:cubicBezTo>
                <a:cubicBezTo>
                  <a:pt x="3057" y="1371"/>
                  <a:pt x="3055" y="1373"/>
                  <a:pt x="3054" y="1374"/>
                </a:cubicBezTo>
                <a:cubicBezTo>
                  <a:pt x="3053" y="1375"/>
                  <a:pt x="3050" y="1377"/>
                  <a:pt x="3049" y="1377"/>
                </a:cubicBezTo>
                <a:cubicBezTo>
                  <a:pt x="3048" y="1377"/>
                  <a:pt x="3047" y="1377"/>
                  <a:pt x="3047" y="1377"/>
                </a:cubicBezTo>
                <a:cubicBezTo>
                  <a:pt x="3047" y="1378"/>
                  <a:pt x="3045" y="1380"/>
                  <a:pt x="3044" y="1381"/>
                </a:cubicBezTo>
                <a:cubicBezTo>
                  <a:pt x="3043" y="1381"/>
                  <a:pt x="3037" y="1386"/>
                  <a:pt x="3036" y="1387"/>
                </a:cubicBezTo>
                <a:cubicBezTo>
                  <a:pt x="3034" y="1388"/>
                  <a:pt x="3011" y="1399"/>
                  <a:pt x="3005" y="1402"/>
                </a:cubicBezTo>
                <a:cubicBezTo>
                  <a:pt x="2999" y="1405"/>
                  <a:pt x="3004" y="1402"/>
                  <a:pt x="2996" y="1405"/>
                </a:cubicBezTo>
                <a:cubicBezTo>
                  <a:pt x="2995" y="1406"/>
                  <a:pt x="2995" y="1406"/>
                  <a:pt x="2995" y="1406"/>
                </a:cubicBezTo>
                <a:cubicBezTo>
                  <a:pt x="2994" y="1407"/>
                  <a:pt x="2988" y="1410"/>
                  <a:pt x="2988" y="1410"/>
                </a:cubicBezTo>
                <a:cubicBezTo>
                  <a:pt x="2984" y="1412"/>
                  <a:pt x="2984" y="1411"/>
                  <a:pt x="2981" y="1415"/>
                </a:cubicBezTo>
                <a:cubicBezTo>
                  <a:pt x="2979" y="1417"/>
                  <a:pt x="2978" y="1417"/>
                  <a:pt x="2977" y="1418"/>
                </a:cubicBezTo>
                <a:cubicBezTo>
                  <a:pt x="2976" y="1419"/>
                  <a:pt x="2972" y="1419"/>
                  <a:pt x="2972" y="1420"/>
                </a:cubicBezTo>
                <a:cubicBezTo>
                  <a:pt x="2971" y="1421"/>
                  <a:pt x="2971" y="1421"/>
                  <a:pt x="2971" y="1421"/>
                </a:cubicBezTo>
                <a:cubicBezTo>
                  <a:pt x="2971" y="1423"/>
                  <a:pt x="2971" y="1423"/>
                  <a:pt x="2967" y="1424"/>
                </a:cubicBezTo>
                <a:cubicBezTo>
                  <a:pt x="2967" y="1424"/>
                  <a:pt x="2964" y="1426"/>
                  <a:pt x="2966" y="1427"/>
                </a:cubicBezTo>
                <a:cubicBezTo>
                  <a:pt x="2966" y="1428"/>
                  <a:pt x="2965" y="1427"/>
                  <a:pt x="2965" y="1428"/>
                </a:cubicBezTo>
                <a:cubicBezTo>
                  <a:pt x="2965" y="1430"/>
                  <a:pt x="2972" y="1428"/>
                  <a:pt x="2976" y="1430"/>
                </a:cubicBezTo>
                <a:cubicBezTo>
                  <a:pt x="2976" y="1430"/>
                  <a:pt x="2976" y="1434"/>
                  <a:pt x="2979" y="1433"/>
                </a:cubicBezTo>
                <a:cubicBezTo>
                  <a:pt x="2983" y="1432"/>
                  <a:pt x="2979" y="1434"/>
                  <a:pt x="2983" y="1434"/>
                </a:cubicBezTo>
                <a:cubicBezTo>
                  <a:pt x="2988" y="1434"/>
                  <a:pt x="2987" y="1435"/>
                  <a:pt x="2994" y="1429"/>
                </a:cubicBezTo>
                <a:cubicBezTo>
                  <a:pt x="2995" y="1428"/>
                  <a:pt x="2994" y="1429"/>
                  <a:pt x="3000" y="1426"/>
                </a:cubicBezTo>
                <a:cubicBezTo>
                  <a:pt x="3001" y="1426"/>
                  <a:pt x="3000" y="1426"/>
                  <a:pt x="3000" y="1426"/>
                </a:cubicBezTo>
                <a:cubicBezTo>
                  <a:pt x="3003" y="1425"/>
                  <a:pt x="3006" y="1427"/>
                  <a:pt x="3006" y="1424"/>
                </a:cubicBezTo>
                <a:cubicBezTo>
                  <a:pt x="3006" y="1422"/>
                  <a:pt x="3006" y="1422"/>
                  <a:pt x="3006" y="1422"/>
                </a:cubicBezTo>
                <a:cubicBezTo>
                  <a:pt x="3007" y="1421"/>
                  <a:pt x="3011" y="1419"/>
                  <a:pt x="3012" y="1418"/>
                </a:cubicBezTo>
                <a:cubicBezTo>
                  <a:pt x="3013" y="1418"/>
                  <a:pt x="3019" y="1413"/>
                  <a:pt x="3019" y="1412"/>
                </a:cubicBezTo>
                <a:cubicBezTo>
                  <a:pt x="3019" y="1411"/>
                  <a:pt x="3021" y="1408"/>
                  <a:pt x="3021" y="1408"/>
                </a:cubicBezTo>
                <a:cubicBezTo>
                  <a:pt x="3024" y="1407"/>
                  <a:pt x="3037" y="1402"/>
                  <a:pt x="3037" y="1402"/>
                </a:cubicBezTo>
                <a:cubicBezTo>
                  <a:pt x="3038" y="1401"/>
                  <a:pt x="3039" y="1400"/>
                  <a:pt x="3040" y="1400"/>
                </a:cubicBezTo>
                <a:cubicBezTo>
                  <a:pt x="3040" y="1401"/>
                  <a:pt x="3043" y="1401"/>
                  <a:pt x="3043" y="1401"/>
                </a:cubicBezTo>
                <a:cubicBezTo>
                  <a:pt x="3043" y="1401"/>
                  <a:pt x="3047" y="1400"/>
                  <a:pt x="3046" y="1399"/>
                </a:cubicBezTo>
                <a:cubicBezTo>
                  <a:pt x="3045" y="1396"/>
                  <a:pt x="3045" y="1396"/>
                  <a:pt x="3047" y="1395"/>
                </a:cubicBezTo>
                <a:cubicBezTo>
                  <a:pt x="3049" y="1395"/>
                  <a:pt x="3048" y="1394"/>
                  <a:pt x="3049" y="1394"/>
                </a:cubicBezTo>
                <a:cubicBezTo>
                  <a:pt x="3050" y="1394"/>
                  <a:pt x="3054" y="1392"/>
                  <a:pt x="3054" y="1392"/>
                </a:cubicBezTo>
                <a:cubicBezTo>
                  <a:pt x="3057" y="1389"/>
                  <a:pt x="3060" y="1387"/>
                  <a:pt x="3060" y="1386"/>
                </a:cubicBezTo>
                <a:cubicBezTo>
                  <a:pt x="3062" y="1386"/>
                  <a:pt x="3064" y="1384"/>
                  <a:pt x="3069" y="1382"/>
                </a:cubicBezTo>
                <a:cubicBezTo>
                  <a:pt x="3071" y="1382"/>
                  <a:pt x="3073" y="1380"/>
                  <a:pt x="3073" y="1379"/>
                </a:cubicBezTo>
                <a:cubicBezTo>
                  <a:pt x="3074" y="1377"/>
                  <a:pt x="3074" y="1377"/>
                  <a:pt x="3074" y="1377"/>
                </a:cubicBezTo>
                <a:cubicBezTo>
                  <a:pt x="3073" y="1374"/>
                  <a:pt x="3074" y="1374"/>
                  <a:pt x="3075" y="1374"/>
                </a:cubicBezTo>
                <a:cubicBezTo>
                  <a:pt x="3079" y="1372"/>
                  <a:pt x="3078" y="1373"/>
                  <a:pt x="3078" y="1370"/>
                </a:cubicBezTo>
                <a:cubicBezTo>
                  <a:pt x="3078" y="1369"/>
                  <a:pt x="3078" y="1368"/>
                  <a:pt x="3077" y="1368"/>
                </a:cubicBezTo>
                <a:close/>
                <a:moveTo>
                  <a:pt x="2922" y="1475"/>
                </a:moveTo>
                <a:cubicBezTo>
                  <a:pt x="2920" y="1475"/>
                  <a:pt x="2912" y="1481"/>
                  <a:pt x="2917" y="1481"/>
                </a:cubicBezTo>
                <a:cubicBezTo>
                  <a:pt x="2923" y="1481"/>
                  <a:pt x="2924" y="1475"/>
                  <a:pt x="2922" y="1475"/>
                </a:cubicBezTo>
                <a:close/>
                <a:moveTo>
                  <a:pt x="2973" y="1433"/>
                </a:moveTo>
                <a:cubicBezTo>
                  <a:pt x="2975" y="1434"/>
                  <a:pt x="2977" y="1436"/>
                  <a:pt x="2974" y="1437"/>
                </a:cubicBezTo>
                <a:cubicBezTo>
                  <a:pt x="2971" y="1439"/>
                  <a:pt x="2966" y="1440"/>
                  <a:pt x="2965" y="1440"/>
                </a:cubicBezTo>
                <a:cubicBezTo>
                  <a:pt x="2964" y="1440"/>
                  <a:pt x="2963" y="1439"/>
                  <a:pt x="2963" y="1439"/>
                </a:cubicBezTo>
                <a:cubicBezTo>
                  <a:pt x="2963" y="1437"/>
                  <a:pt x="2968" y="1436"/>
                  <a:pt x="2969" y="1435"/>
                </a:cubicBezTo>
                <a:cubicBezTo>
                  <a:pt x="2969" y="1435"/>
                  <a:pt x="2970" y="1431"/>
                  <a:pt x="2973" y="1433"/>
                </a:cubicBezTo>
                <a:close/>
                <a:moveTo>
                  <a:pt x="2964" y="1434"/>
                </a:moveTo>
                <a:cubicBezTo>
                  <a:pt x="2964" y="1434"/>
                  <a:pt x="2966" y="1432"/>
                  <a:pt x="2967" y="1432"/>
                </a:cubicBezTo>
                <a:cubicBezTo>
                  <a:pt x="2971" y="1436"/>
                  <a:pt x="2968" y="1436"/>
                  <a:pt x="2964" y="1434"/>
                </a:cubicBezTo>
                <a:close/>
                <a:moveTo>
                  <a:pt x="3143" y="1400"/>
                </a:moveTo>
                <a:cubicBezTo>
                  <a:pt x="3141" y="1400"/>
                  <a:pt x="3139" y="1399"/>
                  <a:pt x="3138" y="1400"/>
                </a:cubicBezTo>
                <a:cubicBezTo>
                  <a:pt x="3136" y="1401"/>
                  <a:pt x="3137" y="1404"/>
                  <a:pt x="3137" y="1404"/>
                </a:cubicBezTo>
                <a:cubicBezTo>
                  <a:pt x="3137" y="1405"/>
                  <a:pt x="3136" y="1407"/>
                  <a:pt x="3139" y="1405"/>
                </a:cubicBezTo>
                <a:cubicBezTo>
                  <a:pt x="3141" y="1404"/>
                  <a:pt x="3138" y="1403"/>
                  <a:pt x="3140" y="1403"/>
                </a:cubicBezTo>
                <a:cubicBezTo>
                  <a:pt x="3142" y="1403"/>
                  <a:pt x="3144" y="1401"/>
                  <a:pt x="3143" y="1400"/>
                </a:cubicBezTo>
                <a:close/>
                <a:moveTo>
                  <a:pt x="2951" y="1447"/>
                </a:moveTo>
                <a:cubicBezTo>
                  <a:pt x="2949" y="1447"/>
                  <a:pt x="2947" y="1449"/>
                  <a:pt x="2947" y="1450"/>
                </a:cubicBezTo>
                <a:cubicBezTo>
                  <a:pt x="2947" y="1452"/>
                  <a:pt x="2950" y="1454"/>
                  <a:pt x="2952" y="1450"/>
                </a:cubicBezTo>
                <a:cubicBezTo>
                  <a:pt x="2952" y="1449"/>
                  <a:pt x="2952" y="1447"/>
                  <a:pt x="2951" y="1447"/>
                </a:cubicBezTo>
                <a:close/>
                <a:moveTo>
                  <a:pt x="3142" y="1329"/>
                </a:moveTo>
                <a:cubicBezTo>
                  <a:pt x="3142" y="1330"/>
                  <a:pt x="3144" y="1331"/>
                  <a:pt x="3145" y="1331"/>
                </a:cubicBezTo>
                <a:cubicBezTo>
                  <a:pt x="3146" y="1332"/>
                  <a:pt x="3138" y="1339"/>
                  <a:pt x="3138" y="1339"/>
                </a:cubicBezTo>
                <a:cubicBezTo>
                  <a:pt x="3137" y="1339"/>
                  <a:pt x="3135" y="1343"/>
                  <a:pt x="3133" y="1343"/>
                </a:cubicBezTo>
                <a:cubicBezTo>
                  <a:pt x="3132" y="1343"/>
                  <a:pt x="3132" y="1344"/>
                  <a:pt x="3132" y="1344"/>
                </a:cubicBezTo>
                <a:cubicBezTo>
                  <a:pt x="3132" y="1344"/>
                  <a:pt x="3130" y="1345"/>
                  <a:pt x="3129" y="1346"/>
                </a:cubicBezTo>
                <a:cubicBezTo>
                  <a:pt x="3130" y="1348"/>
                  <a:pt x="3130" y="1348"/>
                  <a:pt x="3130" y="1348"/>
                </a:cubicBezTo>
                <a:cubicBezTo>
                  <a:pt x="3130" y="1349"/>
                  <a:pt x="3130" y="1350"/>
                  <a:pt x="3129" y="1350"/>
                </a:cubicBezTo>
                <a:cubicBezTo>
                  <a:pt x="3127" y="1350"/>
                  <a:pt x="3127" y="1351"/>
                  <a:pt x="3127" y="1347"/>
                </a:cubicBezTo>
                <a:cubicBezTo>
                  <a:pt x="3122" y="1348"/>
                  <a:pt x="3122" y="1347"/>
                  <a:pt x="3117" y="1351"/>
                </a:cubicBezTo>
                <a:cubicBezTo>
                  <a:pt x="3116" y="1351"/>
                  <a:pt x="3116" y="1352"/>
                  <a:pt x="3116" y="1352"/>
                </a:cubicBezTo>
                <a:cubicBezTo>
                  <a:pt x="3117" y="1357"/>
                  <a:pt x="3111" y="1359"/>
                  <a:pt x="3109" y="1362"/>
                </a:cubicBezTo>
                <a:cubicBezTo>
                  <a:pt x="3106" y="1365"/>
                  <a:pt x="3100" y="1368"/>
                  <a:pt x="3096" y="1370"/>
                </a:cubicBezTo>
                <a:cubicBezTo>
                  <a:pt x="3092" y="1372"/>
                  <a:pt x="3091" y="1374"/>
                  <a:pt x="3090" y="1374"/>
                </a:cubicBezTo>
                <a:cubicBezTo>
                  <a:pt x="3088" y="1375"/>
                  <a:pt x="3086" y="1379"/>
                  <a:pt x="3083" y="1376"/>
                </a:cubicBezTo>
                <a:cubicBezTo>
                  <a:pt x="3082" y="1376"/>
                  <a:pt x="3084" y="1374"/>
                  <a:pt x="3085" y="1373"/>
                </a:cubicBezTo>
                <a:cubicBezTo>
                  <a:pt x="3084" y="1373"/>
                  <a:pt x="3084" y="1373"/>
                  <a:pt x="3083" y="1373"/>
                </a:cubicBezTo>
                <a:cubicBezTo>
                  <a:pt x="3082" y="1373"/>
                  <a:pt x="3080" y="1373"/>
                  <a:pt x="3080" y="1373"/>
                </a:cubicBezTo>
                <a:cubicBezTo>
                  <a:pt x="3080" y="1373"/>
                  <a:pt x="3076" y="1373"/>
                  <a:pt x="3081" y="1371"/>
                </a:cubicBezTo>
                <a:cubicBezTo>
                  <a:pt x="3086" y="1369"/>
                  <a:pt x="3084" y="1369"/>
                  <a:pt x="3087" y="1367"/>
                </a:cubicBezTo>
                <a:cubicBezTo>
                  <a:pt x="3090" y="1367"/>
                  <a:pt x="3094" y="1360"/>
                  <a:pt x="3094" y="1359"/>
                </a:cubicBezTo>
                <a:cubicBezTo>
                  <a:pt x="3094" y="1358"/>
                  <a:pt x="3094" y="1358"/>
                  <a:pt x="3094" y="1357"/>
                </a:cubicBezTo>
                <a:cubicBezTo>
                  <a:pt x="3094" y="1356"/>
                  <a:pt x="3092" y="1357"/>
                  <a:pt x="3091" y="1355"/>
                </a:cubicBezTo>
                <a:cubicBezTo>
                  <a:pt x="3089" y="1353"/>
                  <a:pt x="3087" y="1354"/>
                  <a:pt x="3087" y="1353"/>
                </a:cubicBezTo>
                <a:cubicBezTo>
                  <a:pt x="3087" y="1352"/>
                  <a:pt x="3087" y="1349"/>
                  <a:pt x="3088" y="1350"/>
                </a:cubicBezTo>
                <a:cubicBezTo>
                  <a:pt x="3089" y="1349"/>
                  <a:pt x="3091" y="1348"/>
                  <a:pt x="3093" y="1346"/>
                </a:cubicBezTo>
                <a:cubicBezTo>
                  <a:pt x="3094" y="1345"/>
                  <a:pt x="3094" y="1345"/>
                  <a:pt x="3095" y="1346"/>
                </a:cubicBezTo>
                <a:cubicBezTo>
                  <a:pt x="3097" y="1346"/>
                  <a:pt x="3102" y="1342"/>
                  <a:pt x="3103" y="1340"/>
                </a:cubicBezTo>
                <a:cubicBezTo>
                  <a:pt x="3104" y="1338"/>
                  <a:pt x="3106" y="1337"/>
                  <a:pt x="3106" y="1336"/>
                </a:cubicBezTo>
                <a:cubicBezTo>
                  <a:pt x="3106" y="1335"/>
                  <a:pt x="3107" y="1333"/>
                  <a:pt x="3108" y="1332"/>
                </a:cubicBezTo>
                <a:cubicBezTo>
                  <a:pt x="3109" y="1330"/>
                  <a:pt x="3111" y="1330"/>
                  <a:pt x="3111" y="1329"/>
                </a:cubicBezTo>
                <a:cubicBezTo>
                  <a:pt x="3111" y="1325"/>
                  <a:pt x="3113" y="1327"/>
                  <a:pt x="3113" y="1324"/>
                </a:cubicBezTo>
                <a:cubicBezTo>
                  <a:pt x="3113" y="1324"/>
                  <a:pt x="3111" y="1324"/>
                  <a:pt x="3111" y="1323"/>
                </a:cubicBezTo>
                <a:cubicBezTo>
                  <a:pt x="3113" y="1318"/>
                  <a:pt x="3113" y="1318"/>
                  <a:pt x="3113" y="1318"/>
                </a:cubicBezTo>
                <a:cubicBezTo>
                  <a:pt x="3109" y="1319"/>
                  <a:pt x="3112" y="1316"/>
                  <a:pt x="3113" y="1314"/>
                </a:cubicBezTo>
                <a:cubicBezTo>
                  <a:pt x="3111" y="1313"/>
                  <a:pt x="3110" y="1315"/>
                  <a:pt x="3110" y="1309"/>
                </a:cubicBezTo>
                <a:cubicBezTo>
                  <a:pt x="3110" y="1308"/>
                  <a:pt x="3109" y="1305"/>
                  <a:pt x="3109" y="1304"/>
                </a:cubicBezTo>
                <a:cubicBezTo>
                  <a:pt x="3109" y="1303"/>
                  <a:pt x="3110" y="1302"/>
                  <a:pt x="3111" y="1300"/>
                </a:cubicBezTo>
                <a:cubicBezTo>
                  <a:pt x="3111" y="1299"/>
                  <a:pt x="3110" y="1299"/>
                  <a:pt x="3110" y="1299"/>
                </a:cubicBezTo>
                <a:cubicBezTo>
                  <a:pt x="3109" y="1295"/>
                  <a:pt x="3109" y="1295"/>
                  <a:pt x="3112" y="1294"/>
                </a:cubicBezTo>
                <a:cubicBezTo>
                  <a:pt x="3115" y="1293"/>
                  <a:pt x="3115" y="1294"/>
                  <a:pt x="3114" y="1296"/>
                </a:cubicBezTo>
                <a:cubicBezTo>
                  <a:pt x="3113" y="1298"/>
                  <a:pt x="3113" y="1297"/>
                  <a:pt x="3114" y="1300"/>
                </a:cubicBezTo>
                <a:cubicBezTo>
                  <a:pt x="3115" y="1298"/>
                  <a:pt x="3115" y="1298"/>
                  <a:pt x="3116" y="1299"/>
                </a:cubicBezTo>
                <a:cubicBezTo>
                  <a:pt x="3118" y="1301"/>
                  <a:pt x="3117" y="1300"/>
                  <a:pt x="3120" y="1302"/>
                </a:cubicBezTo>
                <a:cubicBezTo>
                  <a:pt x="3122" y="1306"/>
                  <a:pt x="3122" y="1306"/>
                  <a:pt x="3122" y="1306"/>
                </a:cubicBezTo>
                <a:cubicBezTo>
                  <a:pt x="3122" y="1307"/>
                  <a:pt x="3121" y="1308"/>
                  <a:pt x="3120" y="1309"/>
                </a:cubicBezTo>
                <a:cubicBezTo>
                  <a:pt x="3119" y="1310"/>
                  <a:pt x="3119" y="1310"/>
                  <a:pt x="3119" y="1310"/>
                </a:cubicBezTo>
                <a:cubicBezTo>
                  <a:pt x="3118" y="1310"/>
                  <a:pt x="3118" y="1311"/>
                  <a:pt x="3118" y="1311"/>
                </a:cubicBezTo>
                <a:cubicBezTo>
                  <a:pt x="3118" y="1311"/>
                  <a:pt x="3118" y="1311"/>
                  <a:pt x="3118" y="1311"/>
                </a:cubicBezTo>
                <a:cubicBezTo>
                  <a:pt x="3118" y="1315"/>
                  <a:pt x="3121" y="1315"/>
                  <a:pt x="3117" y="1319"/>
                </a:cubicBezTo>
                <a:cubicBezTo>
                  <a:pt x="3115" y="1320"/>
                  <a:pt x="3117" y="1322"/>
                  <a:pt x="3117" y="1326"/>
                </a:cubicBezTo>
                <a:cubicBezTo>
                  <a:pt x="3119" y="1326"/>
                  <a:pt x="3120" y="1327"/>
                  <a:pt x="3120" y="1323"/>
                </a:cubicBezTo>
                <a:cubicBezTo>
                  <a:pt x="3120" y="1322"/>
                  <a:pt x="3122" y="1319"/>
                  <a:pt x="3123" y="1318"/>
                </a:cubicBezTo>
                <a:cubicBezTo>
                  <a:pt x="3123" y="1317"/>
                  <a:pt x="3124" y="1319"/>
                  <a:pt x="3125" y="1320"/>
                </a:cubicBezTo>
                <a:cubicBezTo>
                  <a:pt x="3125" y="1321"/>
                  <a:pt x="3124" y="1324"/>
                  <a:pt x="3124" y="1326"/>
                </a:cubicBezTo>
                <a:cubicBezTo>
                  <a:pt x="3124" y="1326"/>
                  <a:pt x="3124" y="1326"/>
                  <a:pt x="3122" y="1329"/>
                </a:cubicBezTo>
                <a:cubicBezTo>
                  <a:pt x="3122" y="1329"/>
                  <a:pt x="3121" y="1331"/>
                  <a:pt x="3122" y="1331"/>
                </a:cubicBezTo>
                <a:cubicBezTo>
                  <a:pt x="3125" y="1331"/>
                  <a:pt x="3125" y="1335"/>
                  <a:pt x="3131" y="1334"/>
                </a:cubicBezTo>
                <a:cubicBezTo>
                  <a:pt x="3133" y="1334"/>
                  <a:pt x="3135" y="1334"/>
                  <a:pt x="3136" y="1332"/>
                </a:cubicBezTo>
                <a:cubicBezTo>
                  <a:pt x="3138" y="1331"/>
                  <a:pt x="3141" y="1329"/>
                  <a:pt x="3142" y="1329"/>
                </a:cubicBezTo>
                <a:close/>
                <a:moveTo>
                  <a:pt x="2842" y="1363"/>
                </a:moveTo>
                <a:cubicBezTo>
                  <a:pt x="2841" y="1363"/>
                  <a:pt x="2839" y="1363"/>
                  <a:pt x="2839" y="1364"/>
                </a:cubicBezTo>
                <a:cubicBezTo>
                  <a:pt x="2839" y="1367"/>
                  <a:pt x="2840" y="1366"/>
                  <a:pt x="2841" y="1366"/>
                </a:cubicBezTo>
                <a:cubicBezTo>
                  <a:pt x="2844" y="1366"/>
                  <a:pt x="2843" y="1363"/>
                  <a:pt x="2842" y="1363"/>
                </a:cubicBezTo>
                <a:close/>
                <a:moveTo>
                  <a:pt x="2837" y="1367"/>
                </a:moveTo>
                <a:cubicBezTo>
                  <a:pt x="2839" y="1367"/>
                  <a:pt x="2836" y="1372"/>
                  <a:pt x="2834" y="1373"/>
                </a:cubicBezTo>
                <a:cubicBezTo>
                  <a:pt x="2833" y="1374"/>
                  <a:pt x="2834" y="1373"/>
                  <a:pt x="2833" y="1376"/>
                </a:cubicBezTo>
                <a:cubicBezTo>
                  <a:pt x="2833" y="1379"/>
                  <a:pt x="2833" y="1381"/>
                  <a:pt x="2832" y="1382"/>
                </a:cubicBezTo>
                <a:cubicBezTo>
                  <a:pt x="2831" y="1382"/>
                  <a:pt x="2831" y="1382"/>
                  <a:pt x="2831" y="1382"/>
                </a:cubicBezTo>
                <a:cubicBezTo>
                  <a:pt x="2830" y="1381"/>
                  <a:pt x="2825" y="1385"/>
                  <a:pt x="2825" y="1385"/>
                </a:cubicBezTo>
                <a:cubicBezTo>
                  <a:pt x="2823" y="1387"/>
                  <a:pt x="2822" y="1389"/>
                  <a:pt x="2821" y="1390"/>
                </a:cubicBezTo>
                <a:cubicBezTo>
                  <a:pt x="2821" y="1390"/>
                  <a:pt x="2818" y="1393"/>
                  <a:pt x="2817" y="1391"/>
                </a:cubicBezTo>
                <a:cubicBezTo>
                  <a:pt x="2816" y="1391"/>
                  <a:pt x="2814" y="1393"/>
                  <a:pt x="2814" y="1395"/>
                </a:cubicBezTo>
                <a:cubicBezTo>
                  <a:pt x="2813" y="1396"/>
                  <a:pt x="2812" y="1397"/>
                  <a:pt x="2811" y="1396"/>
                </a:cubicBezTo>
                <a:cubicBezTo>
                  <a:pt x="2811" y="1396"/>
                  <a:pt x="2811" y="1397"/>
                  <a:pt x="2809" y="1397"/>
                </a:cubicBezTo>
                <a:cubicBezTo>
                  <a:pt x="2807" y="1399"/>
                  <a:pt x="2805" y="1400"/>
                  <a:pt x="2805" y="1401"/>
                </a:cubicBezTo>
                <a:cubicBezTo>
                  <a:pt x="2805" y="1401"/>
                  <a:pt x="2805" y="1402"/>
                  <a:pt x="2803" y="1400"/>
                </a:cubicBezTo>
                <a:cubicBezTo>
                  <a:pt x="2799" y="1397"/>
                  <a:pt x="2799" y="1399"/>
                  <a:pt x="2799" y="1399"/>
                </a:cubicBezTo>
                <a:cubicBezTo>
                  <a:pt x="2797" y="1399"/>
                  <a:pt x="2796" y="1390"/>
                  <a:pt x="2796" y="1390"/>
                </a:cubicBezTo>
                <a:cubicBezTo>
                  <a:pt x="2796" y="1388"/>
                  <a:pt x="2797" y="1388"/>
                  <a:pt x="2798" y="1388"/>
                </a:cubicBezTo>
                <a:cubicBezTo>
                  <a:pt x="2802" y="1385"/>
                  <a:pt x="2801" y="1382"/>
                  <a:pt x="2801" y="1378"/>
                </a:cubicBezTo>
                <a:cubicBezTo>
                  <a:pt x="2801" y="1378"/>
                  <a:pt x="2801" y="1377"/>
                  <a:pt x="2801" y="1376"/>
                </a:cubicBezTo>
                <a:cubicBezTo>
                  <a:pt x="2801" y="1373"/>
                  <a:pt x="2802" y="1372"/>
                  <a:pt x="2804" y="1369"/>
                </a:cubicBezTo>
                <a:cubicBezTo>
                  <a:pt x="2806" y="1365"/>
                  <a:pt x="2805" y="1366"/>
                  <a:pt x="2805" y="1366"/>
                </a:cubicBezTo>
                <a:cubicBezTo>
                  <a:pt x="2810" y="1360"/>
                  <a:pt x="2809" y="1366"/>
                  <a:pt x="2809" y="1366"/>
                </a:cubicBezTo>
                <a:cubicBezTo>
                  <a:pt x="2812" y="1367"/>
                  <a:pt x="2812" y="1367"/>
                  <a:pt x="2812" y="1367"/>
                </a:cubicBezTo>
                <a:cubicBezTo>
                  <a:pt x="2817" y="1367"/>
                  <a:pt x="2814" y="1370"/>
                  <a:pt x="2818" y="1370"/>
                </a:cubicBezTo>
                <a:cubicBezTo>
                  <a:pt x="2824" y="1370"/>
                  <a:pt x="2824" y="1370"/>
                  <a:pt x="2824" y="1370"/>
                </a:cubicBezTo>
                <a:cubicBezTo>
                  <a:pt x="2826" y="1370"/>
                  <a:pt x="2829" y="1369"/>
                  <a:pt x="2831" y="1369"/>
                </a:cubicBezTo>
                <a:cubicBezTo>
                  <a:pt x="2832" y="1369"/>
                  <a:pt x="2836" y="1367"/>
                  <a:pt x="2837" y="1367"/>
                </a:cubicBezTo>
                <a:close/>
                <a:moveTo>
                  <a:pt x="2768" y="1308"/>
                </a:moveTo>
                <a:cubicBezTo>
                  <a:pt x="2767" y="1305"/>
                  <a:pt x="2765" y="1308"/>
                  <a:pt x="2764" y="1308"/>
                </a:cubicBezTo>
                <a:cubicBezTo>
                  <a:pt x="2762" y="1309"/>
                  <a:pt x="2758" y="1309"/>
                  <a:pt x="2757" y="1309"/>
                </a:cubicBezTo>
                <a:cubicBezTo>
                  <a:pt x="2753" y="1314"/>
                  <a:pt x="2756" y="1312"/>
                  <a:pt x="2761" y="1313"/>
                </a:cubicBezTo>
                <a:cubicBezTo>
                  <a:pt x="2768" y="1314"/>
                  <a:pt x="2765" y="1313"/>
                  <a:pt x="2765" y="1312"/>
                </a:cubicBezTo>
                <a:cubicBezTo>
                  <a:pt x="2766" y="1312"/>
                  <a:pt x="2766" y="1312"/>
                  <a:pt x="2767" y="1312"/>
                </a:cubicBezTo>
                <a:cubicBezTo>
                  <a:pt x="2776" y="1312"/>
                  <a:pt x="2771" y="1311"/>
                  <a:pt x="2771" y="1309"/>
                </a:cubicBezTo>
                <a:cubicBezTo>
                  <a:pt x="2770" y="1308"/>
                  <a:pt x="2769" y="1309"/>
                  <a:pt x="2768" y="1309"/>
                </a:cubicBezTo>
                <a:cubicBezTo>
                  <a:pt x="2768" y="1310"/>
                  <a:pt x="2768" y="1310"/>
                  <a:pt x="2768" y="1310"/>
                </a:cubicBezTo>
                <a:cubicBezTo>
                  <a:pt x="2768" y="1310"/>
                  <a:pt x="2768" y="1310"/>
                  <a:pt x="2768" y="1310"/>
                </a:cubicBezTo>
                <a:cubicBezTo>
                  <a:pt x="2768" y="1309"/>
                  <a:pt x="2768" y="1309"/>
                  <a:pt x="2768" y="1309"/>
                </a:cubicBezTo>
                <a:cubicBezTo>
                  <a:pt x="2768" y="1309"/>
                  <a:pt x="2768" y="1309"/>
                  <a:pt x="2768" y="1309"/>
                </a:cubicBezTo>
                <a:cubicBezTo>
                  <a:pt x="2768" y="1308"/>
                  <a:pt x="2768" y="1308"/>
                  <a:pt x="2768" y="1308"/>
                </a:cubicBezTo>
                <a:close/>
                <a:moveTo>
                  <a:pt x="2803" y="1360"/>
                </a:moveTo>
                <a:cubicBezTo>
                  <a:pt x="2803" y="1360"/>
                  <a:pt x="2804" y="1360"/>
                  <a:pt x="2806" y="1359"/>
                </a:cubicBezTo>
                <a:cubicBezTo>
                  <a:pt x="2808" y="1357"/>
                  <a:pt x="2808" y="1356"/>
                  <a:pt x="2808" y="1354"/>
                </a:cubicBezTo>
                <a:cubicBezTo>
                  <a:pt x="2808" y="1352"/>
                  <a:pt x="2806" y="1353"/>
                  <a:pt x="2805" y="1354"/>
                </a:cubicBezTo>
                <a:cubicBezTo>
                  <a:pt x="2804" y="1355"/>
                  <a:pt x="2802" y="1358"/>
                  <a:pt x="2802" y="1359"/>
                </a:cubicBezTo>
                <a:cubicBezTo>
                  <a:pt x="2802" y="1359"/>
                  <a:pt x="2803" y="1360"/>
                  <a:pt x="2803" y="1360"/>
                </a:cubicBezTo>
                <a:close/>
                <a:moveTo>
                  <a:pt x="2832" y="1348"/>
                </a:moveTo>
                <a:cubicBezTo>
                  <a:pt x="2834" y="1348"/>
                  <a:pt x="2835" y="1348"/>
                  <a:pt x="2834" y="1346"/>
                </a:cubicBezTo>
                <a:cubicBezTo>
                  <a:pt x="2834" y="1345"/>
                  <a:pt x="2831" y="1347"/>
                  <a:pt x="2831" y="1347"/>
                </a:cubicBezTo>
                <a:cubicBezTo>
                  <a:pt x="2831" y="1348"/>
                  <a:pt x="2830" y="1350"/>
                  <a:pt x="2832" y="1348"/>
                </a:cubicBezTo>
                <a:close/>
                <a:moveTo>
                  <a:pt x="2844" y="1355"/>
                </a:moveTo>
                <a:cubicBezTo>
                  <a:pt x="2844" y="1355"/>
                  <a:pt x="2845" y="1355"/>
                  <a:pt x="2845" y="1356"/>
                </a:cubicBezTo>
                <a:cubicBezTo>
                  <a:pt x="2845" y="1357"/>
                  <a:pt x="2842" y="1362"/>
                  <a:pt x="2842" y="1362"/>
                </a:cubicBezTo>
                <a:cubicBezTo>
                  <a:pt x="2842" y="1362"/>
                  <a:pt x="2842" y="1362"/>
                  <a:pt x="2842" y="1362"/>
                </a:cubicBezTo>
                <a:cubicBezTo>
                  <a:pt x="2841" y="1363"/>
                  <a:pt x="2840" y="1363"/>
                  <a:pt x="2840" y="1362"/>
                </a:cubicBezTo>
                <a:cubicBezTo>
                  <a:pt x="2840" y="1361"/>
                  <a:pt x="2839" y="1356"/>
                  <a:pt x="2841" y="1356"/>
                </a:cubicBezTo>
                <a:cubicBezTo>
                  <a:pt x="2842" y="1356"/>
                  <a:pt x="2843" y="1354"/>
                  <a:pt x="2843" y="1355"/>
                </a:cubicBezTo>
                <a:cubicBezTo>
                  <a:pt x="2844" y="1355"/>
                  <a:pt x="2844" y="1355"/>
                  <a:pt x="2844" y="1355"/>
                </a:cubicBezTo>
                <a:close/>
                <a:moveTo>
                  <a:pt x="2966" y="1185"/>
                </a:moveTo>
                <a:cubicBezTo>
                  <a:pt x="2966" y="1187"/>
                  <a:pt x="2964" y="1189"/>
                  <a:pt x="2963" y="1190"/>
                </a:cubicBezTo>
                <a:cubicBezTo>
                  <a:pt x="2959" y="1195"/>
                  <a:pt x="2960" y="1193"/>
                  <a:pt x="2961" y="1197"/>
                </a:cubicBezTo>
                <a:cubicBezTo>
                  <a:pt x="2961" y="1198"/>
                  <a:pt x="2958" y="1204"/>
                  <a:pt x="2958" y="1204"/>
                </a:cubicBezTo>
                <a:cubicBezTo>
                  <a:pt x="2957" y="1205"/>
                  <a:pt x="2958" y="1207"/>
                  <a:pt x="2958" y="1208"/>
                </a:cubicBezTo>
                <a:cubicBezTo>
                  <a:pt x="2958" y="1209"/>
                  <a:pt x="2955" y="1210"/>
                  <a:pt x="2956" y="1212"/>
                </a:cubicBezTo>
                <a:cubicBezTo>
                  <a:pt x="2957" y="1216"/>
                  <a:pt x="2958" y="1212"/>
                  <a:pt x="2959" y="1213"/>
                </a:cubicBezTo>
                <a:cubicBezTo>
                  <a:pt x="2959" y="1213"/>
                  <a:pt x="2957" y="1217"/>
                  <a:pt x="2957" y="1218"/>
                </a:cubicBezTo>
                <a:cubicBezTo>
                  <a:pt x="2956" y="1221"/>
                  <a:pt x="2957" y="1220"/>
                  <a:pt x="2957" y="1223"/>
                </a:cubicBezTo>
                <a:cubicBezTo>
                  <a:pt x="2957" y="1228"/>
                  <a:pt x="2952" y="1233"/>
                  <a:pt x="2951" y="1233"/>
                </a:cubicBezTo>
                <a:cubicBezTo>
                  <a:pt x="2951" y="1235"/>
                  <a:pt x="2949" y="1240"/>
                  <a:pt x="2948" y="1241"/>
                </a:cubicBezTo>
                <a:cubicBezTo>
                  <a:pt x="2948" y="1242"/>
                  <a:pt x="2943" y="1248"/>
                  <a:pt x="2941" y="1250"/>
                </a:cubicBezTo>
                <a:cubicBezTo>
                  <a:pt x="2939" y="1251"/>
                  <a:pt x="2939" y="1252"/>
                  <a:pt x="2939" y="1253"/>
                </a:cubicBezTo>
                <a:cubicBezTo>
                  <a:pt x="2939" y="1255"/>
                  <a:pt x="2938" y="1257"/>
                  <a:pt x="2937" y="1260"/>
                </a:cubicBezTo>
                <a:cubicBezTo>
                  <a:pt x="2936" y="1262"/>
                  <a:pt x="2935" y="1263"/>
                  <a:pt x="2932" y="1265"/>
                </a:cubicBezTo>
                <a:cubicBezTo>
                  <a:pt x="2930" y="1266"/>
                  <a:pt x="2929" y="1266"/>
                  <a:pt x="2929" y="1267"/>
                </a:cubicBezTo>
                <a:cubicBezTo>
                  <a:pt x="2926" y="1271"/>
                  <a:pt x="2926" y="1271"/>
                  <a:pt x="2926" y="1271"/>
                </a:cubicBezTo>
                <a:cubicBezTo>
                  <a:pt x="2925" y="1273"/>
                  <a:pt x="2912" y="1282"/>
                  <a:pt x="2910" y="1283"/>
                </a:cubicBezTo>
                <a:cubicBezTo>
                  <a:pt x="2908" y="1284"/>
                  <a:pt x="2902" y="1296"/>
                  <a:pt x="2898" y="1296"/>
                </a:cubicBezTo>
                <a:cubicBezTo>
                  <a:pt x="2898" y="1297"/>
                  <a:pt x="2898" y="1304"/>
                  <a:pt x="2896" y="1303"/>
                </a:cubicBezTo>
                <a:cubicBezTo>
                  <a:pt x="2896" y="1303"/>
                  <a:pt x="2895" y="1304"/>
                  <a:pt x="2892" y="1306"/>
                </a:cubicBezTo>
                <a:cubicBezTo>
                  <a:pt x="2888" y="1308"/>
                  <a:pt x="2888" y="1309"/>
                  <a:pt x="2888" y="1310"/>
                </a:cubicBezTo>
                <a:cubicBezTo>
                  <a:pt x="2884" y="1317"/>
                  <a:pt x="2880" y="1319"/>
                  <a:pt x="2879" y="1321"/>
                </a:cubicBezTo>
                <a:cubicBezTo>
                  <a:pt x="2878" y="1323"/>
                  <a:pt x="2876" y="1328"/>
                  <a:pt x="2875" y="1328"/>
                </a:cubicBezTo>
                <a:cubicBezTo>
                  <a:pt x="2875" y="1328"/>
                  <a:pt x="2874" y="1329"/>
                  <a:pt x="2874" y="1329"/>
                </a:cubicBezTo>
                <a:cubicBezTo>
                  <a:pt x="2871" y="1334"/>
                  <a:pt x="2870" y="1334"/>
                  <a:pt x="2864" y="1333"/>
                </a:cubicBezTo>
                <a:cubicBezTo>
                  <a:pt x="2863" y="1333"/>
                  <a:pt x="2854" y="1333"/>
                  <a:pt x="2854" y="1333"/>
                </a:cubicBezTo>
                <a:cubicBezTo>
                  <a:pt x="2853" y="1334"/>
                  <a:pt x="2852" y="1334"/>
                  <a:pt x="2852" y="1335"/>
                </a:cubicBezTo>
                <a:cubicBezTo>
                  <a:pt x="2847" y="1339"/>
                  <a:pt x="2847" y="1339"/>
                  <a:pt x="2842" y="1342"/>
                </a:cubicBezTo>
                <a:cubicBezTo>
                  <a:pt x="2842" y="1344"/>
                  <a:pt x="2841" y="1345"/>
                  <a:pt x="2834" y="1345"/>
                </a:cubicBezTo>
                <a:cubicBezTo>
                  <a:pt x="2832" y="1345"/>
                  <a:pt x="2833" y="1347"/>
                  <a:pt x="2830" y="1346"/>
                </a:cubicBezTo>
                <a:cubicBezTo>
                  <a:pt x="2828" y="1345"/>
                  <a:pt x="2828" y="1345"/>
                  <a:pt x="2827" y="1345"/>
                </a:cubicBezTo>
                <a:cubicBezTo>
                  <a:pt x="2826" y="1344"/>
                  <a:pt x="2826" y="1342"/>
                  <a:pt x="2826" y="1340"/>
                </a:cubicBezTo>
                <a:cubicBezTo>
                  <a:pt x="2825" y="1341"/>
                  <a:pt x="2824" y="1341"/>
                  <a:pt x="2823" y="1341"/>
                </a:cubicBezTo>
                <a:cubicBezTo>
                  <a:pt x="2822" y="1341"/>
                  <a:pt x="2820" y="1341"/>
                  <a:pt x="2820" y="1340"/>
                </a:cubicBezTo>
                <a:cubicBezTo>
                  <a:pt x="2820" y="1339"/>
                  <a:pt x="2823" y="1337"/>
                  <a:pt x="2824" y="1337"/>
                </a:cubicBezTo>
                <a:cubicBezTo>
                  <a:pt x="2824" y="1336"/>
                  <a:pt x="2825" y="1334"/>
                  <a:pt x="2824" y="1334"/>
                </a:cubicBezTo>
                <a:cubicBezTo>
                  <a:pt x="2824" y="1334"/>
                  <a:pt x="2821" y="1336"/>
                  <a:pt x="2821" y="1337"/>
                </a:cubicBezTo>
                <a:cubicBezTo>
                  <a:pt x="2821" y="1338"/>
                  <a:pt x="2821" y="1338"/>
                  <a:pt x="2821" y="1338"/>
                </a:cubicBezTo>
                <a:cubicBezTo>
                  <a:pt x="2821" y="1338"/>
                  <a:pt x="2818" y="1340"/>
                  <a:pt x="2816" y="1340"/>
                </a:cubicBezTo>
                <a:cubicBezTo>
                  <a:pt x="2812" y="1340"/>
                  <a:pt x="2809" y="1346"/>
                  <a:pt x="2803" y="1345"/>
                </a:cubicBezTo>
                <a:cubicBezTo>
                  <a:pt x="2802" y="1345"/>
                  <a:pt x="2800" y="1342"/>
                  <a:pt x="2800" y="1339"/>
                </a:cubicBezTo>
                <a:cubicBezTo>
                  <a:pt x="2800" y="1340"/>
                  <a:pt x="2800" y="1340"/>
                  <a:pt x="2800" y="1340"/>
                </a:cubicBezTo>
                <a:cubicBezTo>
                  <a:pt x="2800" y="1340"/>
                  <a:pt x="2795" y="1340"/>
                  <a:pt x="2794" y="1339"/>
                </a:cubicBezTo>
                <a:cubicBezTo>
                  <a:pt x="2793" y="1338"/>
                  <a:pt x="2791" y="1340"/>
                  <a:pt x="2790" y="1340"/>
                </a:cubicBezTo>
                <a:cubicBezTo>
                  <a:pt x="2788" y="1340"/>
                  <a:pt x="2788" y="1339"/>
                  <a:pt x="2788" y="1338"/>
                </a:cubicBezTo>
                <a:cubicBezTo>
                  <a:pt x="2788" y="1336"/>
                  <a:pt x="2782" y="1337"/>
                  <a:pt x="2782" y="1336"/>
                </a:cubicBezTo>
                <a:cubicBezTo>
                  <a:pt x="2782" y="1336"/>
                  <a:pt x="2781" y="1334"/>
                  <a:pt x="2781" y="1333"/>
                </a:cubicBezTo>
                <a:cubicBezTo>
                  <a:pt x="2781" y="1330"/>
                  <a:pt x="2777" y="1327"/>
                  <a:pt x="2780" y="1325"/>
                </a:cubicBezTo>
                <a:cubicBezTo>
                  <a:pt x="2780" y="1322"/>
                  <a:pt x="2781" y="1323"/>
                  <a:pt x="2783" y="1322"/>
                </a:cubicBezTo>
                <a:cubicBezTo>
                  <a:pt x="2783" y="1317"/>
                  <a:pt x="2784" y="1315"/>
                  <a:pt x="2783" y="1311"/>
                </a:cubicBezTo>
                <a:cubicBezTo>
                  <a:pt x="2783" y="1311"/>
                  <a:pt x="2781" y="1308"/>
                  <a:pt x="2782" y="1308"/>
                </a:cubicBezTo>
                <a:cubicBezTo>
                  <a:pt x="2784" y="1307"/>
                  <a:pt x="2785" y="1308"/>
                  <a:pt x="2785" y="1304"/>
                </a:cubicBezTo>
                <a:cubicBezTo>
                  <a:pt x="2784" y="1305"/>
                  <a:pt x="2783" y="1304"/>
                  <a:pt x="2783" y="1306"/>
                </a:cubicBezTo>
                <a:cubicBezTo>
                  <a:pt x="2782" y="1310"/>
                  <a:pt x="2781" y="1307"/>
                  <a:pt x="2780" y="1307"/>
                </a:cubicBezTo>
                <a:cubicBezTo>
                  <a:pt x="2778" y="1307"/>
                  <a:pt x="2771" y="1311"/>
                  <a:pt x="2771" y="1308"/>
                </a:cubicBezTo>
                <a:cubicBezTo>
                  <a:pt x="2771" y="1305"/>
                  <a:pt x="2775" y="1306"/>
                  <a:pt x="2776" y="1305"/>
                </a:cubicBezTo>
                <a:cubicBezTo>
                  <a:pt x="2777" y="1303"/>
                  <a:pt x="2779" y="1301"/>
                  <a:pt x="2780" y="1299"/>
                </a:cubicBezTo>
                <a:cubicBezTo>
                  <a:pt x="2779" y="1297"/>
                  <a:pt x="2779" y="1294"/>
                  <a:pt x="2779" y="1292"/>
                </a:cubicBezTo>
                <a:cubicBezTo>
                  <a:pt x="2775" y="1296"/>
                  <a:pt x="2775" y="1296"/>
                  <a:pt x="2775" y="1296"/>
                </a:cubicBezTo>
                <a:cubicBezTo>
                  <a:pt x="2775" y="1297"/>
                  <a:pt x="2775" y="1299"/>
                  <a:pt x="2773" y="1302"/>
                </a:cubicBezTo>
                <a:cubicBezTo>
                  <a:pt x="2771" y="1303"/>
                  <a:pt x="2770" y="1304"/>
                  <a:pt x="2770" y="1303"/>
                </a:cubicBezTo>
                <a:cubicBezTo>
                  <a:pt x="2766" y="1303"/>
                  <a:pt x="2766" y="1303"/>
                  <a:pt x="2766" y="1303"/>
                </a:cubicBezTo>
                <a:cubicBezTo>
                  <a:pt x="2765" y="1303"/>
                  <a:pt x="2765" y="1305"/>
                  <a:pt x="2764" y="1305"/>
                </a:cubicBezTo>
                <a:cubicBezTo>
                  <a:pt x="2761" y="1304"/>
                  <a:pt x="2761" y="1305"/>
                  <a:pt x="2763" y="1301"/>
                </a:cubicBezTo>
                <a:cubicBezTo>
                  <a:pt x="2765" y="1299"/>
                  <a:pt x="2768" y="1299"/>
                  <a:pt x="2769" y="1299"/>
                </a:cubicBezTo>
                <a:cubicBezTo>
                  <a:pt x="2769" y="1298"/>
                  <a:pt x="2770" y="1297"/>
                  <a:pt x="2771" y="1297"/>
                </a:cubicBezTo>
                <a:cubicBezTo>
                  <a:pt x="2771" y="1297"/>
                  <a:pt x="2773" y="1290"/>
                  <a:pt x="2775" y="1288"/>
                </a:cubicBezTo>
                <a:cubicBezTo>
                  <a:pt x="2777" y="1285"/>
                  <a:pt x="2780" y="1286"/>
                  <a:pt x="2780" y="1282"/>
                </a:cubicBezTo>
                <a:cubicBezTo>
                  <a:pt x="2780" y="1279"/>
                  <a:pt x="2782" y="1280"/>
                  <a:pt x="2783" y="1278"/>
                </a:cubicBezTo>
                <a:cubicBezTo>
                  <a:pt x="2783" y="1277"/>
                  <a:pt x="2787" y="1272"/>
                  <a:pt x="2785" y="1271"/>
                </a:cubicBezTo>
                <a:cubicBezTo>
                  <a:pt x="2784" y="1271"/>
                  <a:pt x="2783" y="1272"/>
                  <a:pt x="2783" y="1274"/>
                </a:cubicBezTo>
                <a:cubicBezTo>
                  <a:pt x="2781" y="1280"/>
                  <a:pt x="2780" y="1277"/>
                  <a:pt x="2779" y="1279"/>
                </a:cubicBezTo>
                <a:cubicBezTo>
                  <a:pt x="2774" y="1283"/>
                  <a:pt x="2773" y="1287"/>
                  <a:pt x="2772" y="1287"/>
                </a:cubicBezTo>
                <a:cubicBezTo>
                  <a:pt x="2772" y="1287"/>
                  <a:pt x="2767" y="1290"/>
                  <a:pt x="2765" y="1290"/>
                </a:cubicBezTo>
                <a:cubicBezTo>
                  <a:pt x="2764" y="1290"/>
                  <a:pt x="2761" y="1293"/>
                  <a:pt x="2760" y="1295"/>
                </a:cubicBezTo>
                <a:cubicBezTo>
                  <a:pt x="2757" y="1297"/>
                  <a:pt x="2757" y="1297"/>
                  <a:pt x="2757" y="1297"/>
                </a:cubicBezTo>
                <a:cubicBezTo>
                  <a:pt x="2757" y="1297"/>
                  <a:pt x="2758" y="1299"/>
                  <a:pt x="2758" y="1299"/>
                </a:cubicBezTo>
                <a:cubicBezTo>
                  <a:pt x="2756" y="1301"/>
                  <a:pt x="2756" y="1301"/>
                  <a:pt x="2754" y="1301"/>
                </a:cubicBezTo>
                <a:cubicBezTo>
                  <a:pt x="2753" y="1300"/>
                  <a:pt x="2753" y="1300"/>
                  <a:pt x="2755" y="1298"/>
                </a:cubicBezTo>
                <a:cubicBezTo>
                  <a:pt x="2753" y="1299"/>
                  <a:pt x="2753" y="1299"/>
                  <a:pt x="2753" y="1299"/>
                </a:cubicBezTo>
                <a:cubicBezTo>
                  <a:pt x="2750" y="1299"/>
                  <a:pt x="2751" y="1297"/>
                  <a:pt x="2751" y="1295"/>
                </a:cubicBezTo>
                <a:cubicBezTo>
                  <a:pt x="2750" y="1296"/>
                  <a:pt x="2750" y="1296"/>
                  <a:pt x="2750" y="1296"/>
                </a:cubicBezTo>
                <a:cubicBezTo>
                  <a:pt x="2750" y="1298"/>
                  <a:pt x="2749" y="1297"/>
                  <a:pt x="2748" y="1296"/>
                </a:cubicBezTo>
                <a:cubicBezTo>
                  <a:pt x="2748" y="1295"/>
                  <a:pt x="2750" y="1292"/>
                  <a:pt x="2751" y="1294"/>
                </a:cubicBezTo>
                <a:cubicBezTo>
                  <a:pt x="2751" y="1292"/>
                  <a:pt x="2755" y="1293"/>
                  <a:pt x="2751" y="1288"/>
                </a:cubicBezTo>
                <a:cubicBezTo>
                  <a:pt x="2751" y="1287"/>
                  <a:pt x="2751" y="1286"/>
                  <a:pt x="2751" y="1285"/>
                </a:cubicBezTo>
                <a:cubicBezTo>
                  <a:pt x="2750" y="1278"/>
                  <a:pt x="2748" y="1282"/>
                  <a:pt x="2747" y="1279"/>
                </a:cubicBezTo>
                <a:cubicBezTo>
                  <a:pt x="2746" y="1278"/>
                  <a:pt x="2746" y="1277"/>
                  <a:pt x="2747" y="1275"/>
                </a:cubicBezTo>
                <a:cubicBezTo>
                  <a:pt x="2748" y="1274"/>
                  <a:pt x="2751" y="1275"/>
                  <a:pt x="2748" y="1273"/>
                </a:cubicBezTo>
                <a:cubicBezTo>
                  <a:pt x="2746" y="1271"/>
                  <a:pt x="2747" y="1271"/>
                  <a:pt x="2747" y="1269"/>
                </a:cubicBezTo>
                <a:cubicBezTo>
                  <a:pt x="2747" y="1268"/>
                  <a:pt x="2742" y="1266"/>
                  <a:pt x="2740" y="1266"/>
                </a:cubicBezTo>
                <a:cubicBezTo>
                  <a:pt x="2738" y="1265"/>
                  <a:pt x="2736" y="1266"/>
                  <a:pt x="2734" y="1266"/>
                </a:cubicBezTo>
                <a:cubicBezTo>
                  <a:pt x="2733" y="1266"/>
                  <a:pt x="2729" y="1264"/>
                  <a:pt x="2726" y="1263"/>
                </a:cubicBezTo>
                <a:cubicBezTo>
                  <a:pt x="2726" y="1262"/>
                  <a:pt x="2722" y="1263"/>
                  <a:pt x="2718" y="1262"/>
                </a:cubicBezTo>
                <a:cubicBezTo>
                  <a:pt x="2714" y="1261"/>
                  <a:pt x="2713" y="1262"/>
                  <a:pt x="2708" y="1262"/>
                </a:cubicBezTo>
                <a:cubicBezTo>
                  <a:pt x="2704" y="1262"/>
                  <a:pt x="2704" y="1263"/>
                  <a:pt x="2702" y="1264"/>
                </a:cubicBezTo>
                <a:cubicBezTo>
                  <a:pt x="2699" y="1264"/>
                  <a:pt x="2698" y="1266"/>
                  <a:pt x="2695" y="1267"/>
                </a:cubicBezTo>
                <a:cubicBezTo>
                  <a:pt x="2690" y="1268"/>
                  <a:pt x="2686" y="1272"/>
                  <a:pt x="2680" y="1270"/>
                </a:cubicBezTo>
                <a:cubicBezTo>
                  <a:pt x="2671" y="1269"/>
                  <a:pt x="2671" y="1269"/>
                  <a:pt x="2671" y="1269"/>
                </a:cubicBezTo>
                <a:cubicBezTo>
                  <a:pt x="2668" y="1272"/>
                  <a:pt x="2668" y="1272"/>
                  <a:pt x="2668" y="1272"/>
                </a:cubicBezTo>
                <a:cubicBezTo>
                  <a:pt x="2666" y="1272"/>
                  <a:pt x="2654" y="1277"/>
                  <a:pt x="2653" y="1276"/>
                </a:cubicBezTo>
                <a:cubicBezTo>
                  <a:pt x="2652" y="1276"/>
                  <a:pt x="2650" y="1278"/>
                  <a:pt x="2649" y="1279"/>
                </a:cubicBezTo>
                <a:cubicBezTo>
                  <a:pt x="2649" y="1280"/>
                  <a:pt x="2643" y="1286"/>
                  <a:pt x="2641" y="1288"/>
                </a:cubicBezTo>
                <a:cubicBezTo>
                  <a:pt x="2640" y="1288"/>
                  <a:pt x="2640" y="1289"/>
                  <a:pt x="2639" y="1288"/>
                </a:cubicBezTo>
                <a:cubicBezTo>
                  <a:pt x="2630" y="1288"/>
                  <a:pt x="2630" y="1288"/>
                  <a:pt x="2630" y="1288"/>
                </a:cubicBezTo>
                <a:cubicBezTo>
                  <a:pt x="2629" y="1288"/>
                  <a:pt x="2628" y="1289"/>
                  <a:pt x="2628" y="1289"/>
                </a:cubicBezTo>
                <a:cubicBezTo>
                  <a:pt x="2628" y="1290"/>
                  <a:pt x="2622" y="1288"/>
                  <a:pt x="2621" y="1288"/>
                </a:cubicBezTo>
                <a:cubicBezTo>
                  <a:pt x="2620" y="1288"/>
                  <a:pt x="2606" y="1287"/>
                  <a:pt x="2605" y="1287"/>
                </a:cubicBezTo>
                <a:cubicBezTo>
                  <a:pt x="2605" y="1288"/>
                  <a:pt x="2603" y="1290"/>
                  <a:pt x="2602" y="1292"/>
                </a:cubicBezTo>
                <a:cubicBezTo>
                  <a:pt x="2602" y="1293"/>
                  <a:pt x="2597" y="1292"/>
                  <a:pt x="2594" y="1293"/>
                </a:cubicBezTo>
                <a:cubicBezTo>
                  <a:pt x="2591" y="1295"/>
                  <a:pt x="2590" y="1297"/>
                  <a:pt x="2588" y="1298"/>
                </a:cubicBezTo>
                <a:cubicBezTo>
                  <a:pt x="2586" y="1299"/>
                  <a:pt x="2581" y="1301"/>
                  <a:pt x="2580" y="1301"/>
                </a:cubicBezTo>
                <a:cubicBezTo>
                  <a:pt x="2575" y="1301"/>
                  <a:pt x="2574" y="1303"/>
                  <a:pt x="2568" y="1301"/>
                </a:cubicBezTo>
                <a:cubicBezTo>
                  <a:pt x="2565" y="1300"/>
                  <a:pt x="2566" y="1300"/>
                  <a:pt x="2565" y="1299"/>
                </a:cubicBezTo>
                <a:cubicBezTo>
                  <a:pt x="2564" y="1298"/>
                  <a:pt x="2563" y="1298"/>
                  <a:pt x="2562" y="1297"/>
                </a:cubicBezTo>
                <a:cubicBezTo>
                  <a:pt x="2560" y="1295"/>
                  <a:pt x="2562" y="1293"/>
                  <a:pt x="2558" y="1293"/>
                </a:cubicBezTo>
                <a:cubicBezTo>
                  <a:pt x="2554" y="1294"/>
                  <a:pt x="2556" y="1293"/>
                  <a:pt x="2557" y="1287"/>
                </a:cubicBezTo>
                <a:cubicBezTo>
                  <a:pt x="2558" y="1279"/>
                  <a:pt x="2560" y="1283"/>
                  <a:pt x="2561" y="1283"/>
                </a:cubicBezTo>
                <a:cubicBezTo>
                  <a:pt x="2562" y="1284"/>
                  <a:pt x="2566" y="1281"/>
                  <a:pt x="2567" y="1280"/>
                </a:cubicBezTo>
                <a:cubicBezTo>
                  <a:pt x="2567" y="1279"/>
                  <a:pt x="2568" y="1276"/>
                  <a:pt x="2568" y="1275"/>
                </a:cubicBezTo>
                <a:cubicBezTo>
                  <a:pt x="2568" y="1273"/>
                  <a:pt x="2571" y="1272"/>
                  <a:pt x="2572" y="1268"/>
                </a:cubicBezTo>
                <a:cubicBezTo>
                  <a:pt x="2572" y="1266"/>
                  <a:pt x="2574" y="1263"/>
                  <a:pt x="2574" y="1261"/>
                </a:cubicBezTo>
                <a:cubicBezTo>
                  <a:pt x="2574" y="1258"/>
                  <a:pt x="2570" y="1246"/>
                  <a:pt x="2570" y="1244"/>
                </a:cubicBezTo>
                <a:cubicBezTo>
                  <a:pt x="2570" y="1244"/>
                  <a:pt x="2573" y="1239"/>
                  <a:pt x="2573" y="1238"/>
                </a:cubicBezTo>
                <a:cubicBezTo>
                  <a:pt x="2574" y="1233"/>
                  <a:pt x="2575" y="1234"/>
                  <a:pt x="2572" y="1231"/>
                </a:cubicBezTo>
                <a:cubicBezTo>
                  <a:pt x="2570" y="1230"/>
                  <a:pt x="2571" y="1227"/>
                  <a:pt x="2571" y="1225"/>
                </a:cubicBezTo>
                <a:cubicBezTo>
                  <a:pt x="2571" y="1223"/>
                  <a:pt x="2569" y="1219"/>
                  <a:pt x="2569" y="1217"/>
                </a:cubicBezTo>
                <a:cubicBezTo>
                  <a:pt x="2569" y="1216"/>
                  <a:pt x="2569" y="1215"/>
                  <a:pt x="2570" y="1214"/>
                </a:cubicBezTo>
                <a:cubicBezTo>
                  <a:pt x="2571" y="1212"/>
                  <a:pt x="2568" y="1209"/>
                  <a:pt x="2567" y="1207"/>
                </a:cubicBezTo>
                <a:cubicBezTo>
                  <a:pt x="2567" y="1206"/>
                  <a:pt x="2566" y="1205"/>
                  <a:pt x="2567" y="1204"/>
                </a:cubicBezTo>
                <a:cubicBezTo>
                  <a:pt x="2568" y="1204"/>
                  <a:pt x="2569" y="1201"/>
                  <a:pt x="2569" y="1200"/>
                </a:cubicBezTo>
                <a:cubicBezTo>
                  <a:pt x="2568" y="1199"/>
                  <a:pt x="2568" y="1199"/>
                  <a:pt x="2568" y="1199"/>
                </a:cubicBezTo>
                <a:cubicBezTo>
                  <a:pt x="2568" y="1199"/>
                  <a:pt x="2568" y="1199"/>
                  <a:pt x="2568" y="1199"/>
                </a:cubicBezTo>
                <a:cubicBezTo>
                  <a:pt x="2568" y="1199"/>
                  <a:pt x="2568" y="1200"/>
                  <a:pt x="2568" y="1201"/>
                </a:cubicBezTo>
                <a:cubicBezTo>
                  <a:pt x="2568" y="1202"/>
                  <a:pt x="2567" y="1202"/>
                  <a:pt x="2566" y="1203"/>
                </a:cubicBezTo>
                <a:cubicBezTo>
                  <a:pt x="2566" y="1203"/>
                  <a:pt x="2566" y="1204"/>
                  <a:pt x="2566" y="1204"/>
                </a:cubicBezTo>
                <a:cubicBezTo>
                  <a:pt x="2564" y="1204"/>
                  <a:pt x="2564" y="1196"/>
                  <a:pt x="2564" y="1196"/>
                </a:cubicBezTo>
                <a:cubicBezTo>
                  <a:pt x="2564" y="1196"/>
                  <a:pt x="2563" y="1195"/>
                  <a:pt x="2563" y="1194"/>
                </a:cubicBezTo>
                <a:cubicBezTo>
                  <a:pt x="2562" y="1191"/>
                  <a:pt x="2562" y="1193"/>
                  <a:pt x="2563" y="1191"/>
                </a:cubicBezTo>
                <a:cubicBezTo>
                  <a:pt x="2564" y="1188"/>
                  <a:pt x="2565" y="1190"/>
                  <a:pt x="2566" y="1194"/>
                </a:cubicBezTo>
                <a:cubicBezTo>
                  <a:pt x="2566" y="1195"/>
                  <a:pt x="2565" y="1195"/>
                  <a:pt x="2567" y="1196"/>
                </a:cubicBezTo>
                <a:cubicBezTo>
                  <a:pt x="2566" y="1195"/>
                  <a:pt x="2567" y="1192"/>
                  <a:pt x="2568" y="1190"/>
                </a:cubicBezTo>
                <a:cubicBezTo>
                  <a:pt x="2569" y="1188"/>
                  <a:pt x="2572" y="1192"/>
                  <a:pt x="2572" y="1193"/>
                </a:cubicBezTo>
                <a:cubicBezTo>
                  <a:pt x="2572" y="1204"/>
                  <a:pt x="2575" y="1201"/>
                  <a:pt x="2574" y="1197"/>
                </a:cubicBezTo>
                <a:cubicBezTo>
                  <a:pt x="2574" y="1197"/>
                  <a:pt x="2576" y="1193"/>
                  <a:pt x="2576" y="1192"/>
                </a:cubicBezTo>
                <a:cubicBezTo>
                  <a:pt x="2576" y="1192"/>
                  <a:pt x="2574" y="1189"/>
                  <a:pt x="2572" y="1186"/>
                </a:cubicBezTo>
                <a:cubicBezTo>
                  <a:pt x="2570" y="1179"/>
                  <a:pt x="2570" y="1179"/>
                  <a:pt x="2570" y="1179"/>
                </a:cubicBezTo>
                <a:cubicBezTo>
                  <a:pt x="2570" y="1179"/>
                  <a:pt x="2571" y="1173"/>
                  <a:pt x="2572" y="1172"/>
                </a:cubicBezTo>
                <a:cubicBezTo>
                  <a:pt x="2573" y="1170"/>
                  <a:pt x="2574" y="1170"/>
                  <a:pt x="2575" y="1169"/>
                </a:cubicBezTo>
                <a:cubicBezTo>
                  <a:pt x="2576" y="1168"/>
                  <a:pt x="2577" y="1165"/>
                  <a:pt x="2577" y="1164"/>
                </a:cubicBezTo>
                <a:cubicBezTo>
                  <a:pt x="2577" y="1158"/>
                  <a:pt x="2576" y="1162"/>
                  <a:pt x="2577" y="1154"/>
                </a:cubicBezTo>
                <a:cubicBezTo>
                  <a:pt x="2577" y="1154"/>
                  <a:pt x="2582" y="1148"/>
                  <a:pt x="2583" y="1148"/>
                </a:cubicBezTo>
                <a:cubicBezTo>
                  <a:pt x="2584" y="1149"/>
                  <a:pt x="2581" y="1153"/>
                  <a:pt x="2583" y="1156"/>
                </a:cubicBezTo>
                <a:cubicBezTo>
                  <a:pt x="2584" y="1156"/>
                  <a:pt x="2584" y="1156"/>
                  <a:pt x="2584" y="1156"/>
                </a:cubicBezTo>
                <a:cubicBezTo>
                  <a:pt x="2585" y="1155"/>
                  <a:pt x="2587" y="1151"/>
                  <a:pt x="2587" y="1149"/>
                </a:cubicBezTo>
                <a:cubicBezTo>
                  <a:pt x="2588" y="1149"/>
                  <a:pt x="2589" y="1148"/>
                  <a:pt x="2591" y="1147"/>
                </a:cubicBezTo>
                <a:cubicBezTo>
                  <a:pt x="2594" y="1145"/>
                  <a:pt x="2597" y="1142"/>
                  <a:pt x="2601" y="1141"/>
                </a:cubicBezTo>
                <a:cubicBezTo>
                  <a:pt x="2604" y="1141"/>
                  <a:pt x="2604" y="1139"/>
                  <a:pt x="2607" y="1137"/>
                </a:cubicBezTo>
                <a:cubicBezTo>
                  <a:pt x="2611" y="1135"/>
                  <a:pt x="2611" y="1134"/>
                  <a:pt x="2612" y="1134"/>
                </a:cubicBezTo>
                <a:cubicBezTo>
                  <a:pt x="2613" y="1134"/>
                  <a:pt x="2616" y="1135"/>
                  <a:pt x="2617" y="1135"/>
                </a:cubicBezTo>
                <a:cubicBezTo>
                  <a:pt x="2626" y="1132"/>
                  <a:pt x="2626" y="1132"/>
                  <a:pt x="2626" y="1132"/>
                </a:cubicBezTo>
                <a:cubicBezTo>
                  <a:pt x="2627" y="1130"/>
                  <a:pt x="2628" y="1130"/>
                  <a:pt x="2630" y="1131"/>
                </a:cubicBezTo>
                <a:cubicBezTo>
                  <a:pt x="2636" y="1131"/>
                  <a:pt x="2634" y="1130"/>
                  <a:pt x="2637" y="1127"/>
                </a:cubicBezTo>
                <a:cubicBezTo>
                  <a:pt x="2638" y="1125"/>
                  <a:pt x="2638" y="1127"/>
                  <a:pt x="2639" y="1127"/>
                </a:cubicBezTo>
                <a:cubicBezTo>
                  <a:pt x="2640" y="1127"/>
                  <a:pt x="2642" y="1127"/>
                  <a:pt x="2642" y="1127"/>
                </a:cubicBezTo>
                <a:cubicBezTo>
                  <a:pt x="2642" y="1127"/>
                  <a:pt x="2646" y="1127"/>
                  <a:pt x="2647" y="1126"/>
                </a:cubicBezTo>
                <a:cubicBezTo>
                  <a:pt x="2649" y="1126"/>
                  <a:pt x="2651" y="1124"/>
                  <a:pt x="2653" y="1123"/>
                </a:cubicBezTo>
                <a:cubicBezTo>
                  <a:pt x="2656" y="1122"/>
                  <a:pt x="2658" y="1120"/>
                  <a:pt x="2661" y="1118"/>
                </a:cubicBezTo>
                <a:cubicBezTo>
                  <a:pt x="2664" y="1116"/>
                  <a:pt x="2665" y="1115"/>
                  <a:pt x="2664" y="1115"/>
                </a:cubicBezTo>
                <a:cubicBezTo>
                  <a:pt x="2663" y="1114"/>
                  <a:pt x="2663" y="1113"/>
                  <a:pt x="2664" y="1112"/>
                </a:cubicBezTo>
                <a:cubicBezTo>
                  <a:pt x="2666" y="1107"/>
                  <a:pt x="2669" y="1110"/>
                  <a:pt x="2671" y="1106"/>
                </a:cubicBezTo>
                <a:cubicBezTo>
                  <a:pt x="2671" y="1106"/>
                  <a:pt x="2671" y="1106"/>
                  <a:pt x="2671" y="1106"/>
                </a:cubicBezTo>
                <a:cubicBezTo>
                  <a:pt x="2671" y="1104"/>
                  <a:pt x="2671" y="1104"/>
                  <a:pt x="2670" y="1103"/>
                </a:cubicBezTo>
                <a:cubicBezTo>
                  <a:pt x="2669" y="1101"/>
                  <a:pt x="2671" y="1098"/>
                  <a:pt x="2671" y="1096"/>
                </a:cubicBezTo>
                <a:cubicBezTo>
                  <a:pt x="2671" y="1094"/>
                  <a:pt x="2673" y="1094"/>
                  <a:pt x="2675" y="1093"/>
                </a:cubicBezTo>
                <a:cubicBezTo>
                  <a:pt x="2679" y="1089"/>
                  <a:pt x="2679" y="1089"/>
                  <a:pt x="2679" y="1089"/>
                </a:cubicBezTo>
                <a:cubicBezTo>
                  <a:pt x="2680" y="1088"/>
                  <a:pt x="2681" y="1086"/>
                  <a:pt x="2681" y="1086"/>
                </a:cubicBezTo>
                <a:cubicBezTo>
                  <a:pt x="2682" y="1086"/>
                  <a:pt x="2683" y="1086"/>
                  <a:pt x="2683" y="1087"/>
                </a:cubicBezTo>
                <a:cubicBezTo>
                  <a:pt x="2682" y="1090"/>
                  <a:pt x="2683" y="1089"/>
                  <a:pt x="2683" y="1092"/>
                </a:cubicBezTo>
                <a:cubicBezTo>
                  <a:pt x="2683" y="1097"/>
                  <a:pt x="2682" y="1095"/>
                  <a:pt x="2685" y="1098"/>
                </a:cubicBezTo>
                <a:cubicBezTo>
                  <a:pt x="2685" y="1098"/>
                  <a:pt x="2686" y="1098"/>
                  <a:pt x="2686" y="1095"/>
                </a:cubicBezTo>
                <a:cubicBezTo>
                  <a:pt x="2686" y="1092"/>
                  <a:pt x="2687" y="1093"/>
                  <a:pt x="2688" y="1093"/>
                </a:cubicBezTo>
                <a:cubicBezTo>
                  <a:pt x="2689" y="1093"/>
                  <a:pt x="2689" y="1093"/>
                  <a:pt x="2689" y="1093"/>
                </a:cubicBezTo>
                <a:cubicBezTo>
                  <a:pt x="2689" y="1092"/>
                  <a:pt x="2689" y="1091"/>
                  <a:pt x="2689" y="1091"/>
                </a:cubicBezTo>
                <a:cubicBezTo>
                  <a:pt x="2686" y="1091"/>
                  <a:pt x="2686" y="1087"/>
                  <a:pt x="2686" y="1086"/>
                </a:cubicBezTo>
                <a:cubicBezTo>
                  <a:pt x="2687" y="1085"/>
                  <a:pt x="2688" y="1081"/>
                  <a:pt x="2689" y="1085"/>
                </a:cubicBezTo>
                <a:cubicBezTo>
                  <a:pt x="2694" y="1084"/>
                  <a:pt x="2692" y="1086"/>
                  <a:pt x="2695" y="1086"/>
                </a:cubicBezTo>
                <a:cubicBezTo>
                  <a:pt x="2698" y="1086"/>
                  <a:pt x="2694" y="1084"/>
                  <a:pt x="2698" y="1084"/>
                </a:cubicBezTo>
                <a:cubicBezTo>
                  <a:pt x="2698" y="1083"/>
                  <a:pt x="2698" y="1082"/>
                  <a:pt x="2697" y="1082"/>
                </a:cubicBezTo>
                <a:cubicBezTo>
                  <a:pt x="2695" y="1080"/>
                  <a:pt x="2698" y="1076"/>
                  <a:pt x="2698" y="1075"/>
                </a:cubicBezTo>
                <a:cubicBezTo>
                  <a:pt x="2698" y="1074"/>
                  <a:pt x="2703" y="1076"/>
                  <a:pt x="2703" y="1075"/>
                </a:cubicBezTo>
                <a:cubicBezTo>
                  <a:pt x="2702" y="1073"/>
                  <a:pt x="2704" y="1069"/>
                  <a:pt x="2705" y="1072"/>
                </a:cubicBezTo>
                <a:cubicBezTo>
                  <a:pt x="2706" y="1071"/>
                  <a:pt x="2706" y="1071"/>
                  <a:pt x="2706" y="1071"/>
                </a:cubicBezTo>
                <a:cubicBezTo>
                  <a:pt x="2704" y="1069"/>
                  <a:pt x="2705" y="1069"/>
                  <a:pt x="2705" y="1067"/>
                </a:cubicBezTo>
                <a:cubicBezTo>
                  <a:pt x="2705" y="1066"/>
                  <a:pt x="2707" y="1065"/>
                  <a:pt x="2707" y="1065"/>
                </a:cubicBezTo>
                <a:cubicBezTo>
                  <a:pt x="2710" y="1064"/>
                  <a:pt x="2710" y="1064"/>
                  <a:pt x="2710" y="1064"/>
                </a:cubicBezTo>
                <a:cubicBezTo>
                  <a:pt x="2710" y="1064"/>
                  <a:pt x="2710" y="1063"/>
                  <a:pt x="2710" y="1063"/>
                </a:cubicBezTo>
                <a:cubicBezTo>
                  <a:pt x="2710" y="1062"/>
                  <a:pt x="2711" y="1060"/>
                  <a:pt x="2712" y="1062"/>
                </a:cubicBezTo>
                <a:cubicBezTo>
                  <a:pt x="2713" y="1064"/>
                  <a:pt x="2713" y="1063"/>
                  <a:pt x="2714" y="1064"/>
                </a:cubicBezTo>
                <a:cubicBezTo>
                  <a:pt x="2717" y="1062"/>
                  <a:pt x="2714" y="1063"/>
                  <a:pt x="2714" y="1060"/>
                </a:cubicBezTo>
                <a:cubicBezTo>
                  <a:pt x="2714" y="1059"/>
                  <a:pt x="2716" y="1058"/>
                  <a:pt x="2718" y="1060"/>
                </a:cubicBezTo>
                <a:cubicBezTo>
                  <a:pt x="2720" y="1058"/>
                  <a:pt x="2720" y="1059"/>
                  <a:pt x="2721" y="1061"/>
                </a:cubicBezTo>
                <a:cubicBezTo>
                  <a:pt x="2722" y="1058"/>
                  <a:pt x="2723" y="1057"/>
                  <a:pt x="2725" y="1056"/>
                </a:cubicBezTo>
                <a:cubicBezTo>
                  <a:pt x="2726" y="1055"/>
                  <a:pt x="2727" y="1057"/>
                  <a:pt x="2727" y="1057"/>
                </a:cubicBezTo>
                <a:cubicBezTo>
                  <a:pt x="2727" y="1057"/>
                  <a:pt x="2727" y="1057"/>
                  <a:pt x="2727" y="1058"/>
                </a:cubicBezTo>
                <a:cubicBezTo>
                  <a:pt x="2727" y="1058"/>
                  <a:pt x="2729" y="1057"/>
                  <a:pt x="2730" y="1058"/>
                </a:cubicBezTo>
                <a:cubicBezTo>
                  <a:pt x="2731" y="1059"/>
                  <a:pt x="2733" y="1061"/>
                  <a:pt x="2734" y="1063"/>
                </a:cubicBezTo>
                <a:cubicBezTo>
                  <a:pt x="2735" y="1065"/>
                  <a:pt x="2738" y="1067"/>
                  <a:pt x="2736" y="1069"/>
                </a:cubicBezTo>
                <a:cubicBezTo>
                  <a:pt x="2735" y="1070"/>
                  <a:pt x="2734" y="1072"/>
                  <a:pt x="2734" y="1074"/>
                </a:cubicBezTo>
                <a:cubicBezTo>
                  <a:pt x="2734" y="1074"/>
                  <a:pt x="2736" y="1074"/>
                  <a:pt x="2736" y="1072"/>
                </a:cubicBezTo>
                <a:cubicBezTo>
                  <a:pt x="2737" y="1069"/>
                  <a:pt x="2736" y="1067"/>
                  <a:pt x="2740" y="1068"/>
                </a:cubicBezTo>
                <a:cubicBezTo>
                  <a:pt x="2744" y="1069"/>
                  <a:pt x="2744" y="1067"/>
                  <a:pt x="2745" y="1070"/>
                </a:cubicBezTo>
                <a:cubicBezTo>
                  <a:pt x="2746" y="1069"/>
                  <a:pt x="2747" y="1069"/>
                  <a:pt x="2748" y="1069"/>
                </a:cubicBezTo>
                <a:cubicBezTo>
                  <a:pt x="2749" y="1068"/>
                  <a:pt x="2749" y="1071"/>
                  <a:pt x="2751" y="1069"/>
                </a:cubicBezTo>
                <a:cubicBezTo>
                  <a:pt x="2751" y="1068"/>
                  <a:pt x="2751" y="1068"/>
                  <a:pt x="2751" y="1068"/>
                </a:cubicBezTo>
                <a:cubicBezTo>
                  <a:pt x="2752" y="1066"/>
                  <a:pt x="2750" y="1066"/>
                  <a:pt x="2749" y="1064"/>
                </a:cubicBezTo>
                <a:cubicBezTo>
                  <a:pt x="2749" y="1064"/>
                  <a:pt x="2750" y="1061"/>
                  <a:pt x="2751" y="1060"/>
                </a:cubicBezTo>
                <a:cubicBezTo>
                  <a:pt x="2751" y="1060"/>
                  <a:pt x="2753" y="1059"/>
                  <a:pt x="2753" y="1057"/>
                </a:cubicBezTo>
                <a:cubicBezTo>
                  <a:pt x="2753" y="1056"/>
                  <a:pt x="2754" y="1053"/>
                  <a:pt x="2754" y="1053"/>
                </a:cubicBezTo>
                <a:cubicBezTo>
                  <a:pt x="2754" y="1052"/>
                  <a:pt x="2757" y="1054"/>
                  <a:pt x="2758" y="1054"/>
                </a:cubicBezTo>
                <a:cubicBezTo>
                  <a:pt x="2759" y="1054"/>
                  <a:pt x="2760" y="1052"/>
                  <a:pt x="2760" y="1051"/>
                </a:cubicBezTo>
                <a:cubicBezTo>
                  <a:pt x="2760" y="1050"/>
                  <a:pt x="2758" y="1049"/>
                  <a:pt x="2758" y="1048"/>
                </a:cubicBezTo>
                <a:cubicBezTo>
                  <a:pt x="2758" y="1045"/>
                  <a:pt x="2760" y="1047"/>
                  <a:pt x="2761" y="1045"/>
                </a:cubicBezTo>
                <a:cubicBezTo>
                  <a:pt x="2761" y="1043"/>
                  <a:pt x="2762" y="1043"/>
                  <a:pt x="2763" y="1043"/>
                </a:cubicBezTo>
                <a:cubicBezTo>
                  <a:pt x="2763" y="1042"/>
                  <a:pt x="2765" y="1041"/>
                  <a:pt x="2767" y="1041"/>
                </a:cubicBezTo>
                <a:cubicBezTo>
                  <a:pt x="2769" y="1041"/>
                  <a:pt x="2768" y="1041"/>
                  <a:pt x="2768" y="1040"/>
                </a:cubicBezTo>
                <a:cubicBezTo>
                  <a:pt x="2769" y="1036"/>
                  <a:pt x="2771" y="1037"/>
                  <a:pt x="2774" y="1038"/>
                </a:cubicBezTo>
                <a:cubicBezTo>
                  <a:pt x="2774" y="1038"/>
                  <a:pt x="2777" y="1039"/>
                  <a:pt x="2778" y="1039"/>
                </a:cubicBezTo>
                <a:cubicBezTo>
                  <a:pt x="2780" y="1038"/>
                  <a:pt x="2782" y="1039"/>
                  <a:pt x="2784" y="1038"/>
                </a:cubicBezTo>
                <a:cubicBezTo>
                  <a:pt x="2785" y="1037"/>
                  <a:pt x="2786" y="1034"/>
                  <a:pt x="2786" y="1033"/>
                </a:cubicBezTo>
                <a:cubicBezTo>
                  <a:pt x="2786" y="1033"/>
                  <a:pt x="2785" y="1031"/>
                  <a:pt x="2785" y="1030"/>
                </a:cubicBezTo>
                <a:cubicBezTo>
                  <a:pt x="2784" y="1029"/>
                  <a:pt x="2782" y="1030"/>
                  <a:pt x="2781" y="1030"/>
                </a:cubicBezTo>
                <a:cubicBezTo>
                  <a:pt x="2780" y="1031"/>
                  <a:pt x="2778" y="1029"/>
                  <a:pt x="2778" y="1028"/>
                </a:cubicBezTo>
                <a:cubicBezTo>
                  <a:pt x="2778" y="1027"/>
                  <a:pt x="2778" y="1027"/>
                  <a:pt x="2779" y="1026"/>
                </a:cubicBezTo>
                <a:cubicBezTo>
                  <a:pt x="2779" y="1026"/>
                  <a:pt x="2783" y="1025"/>
                  <a:pt x="2783" y="1026"/>
                </a:cubicBezTo>
                <a:cubicBezTo>
                  <a:pt x="2784" y="1026"/>
                  <a:pt x="2786" y="1026"/>
                  <a:pt x="2786" y="1027"/>
                </a:cubicBezTo>
                <a:cubicBezTo>
                  <a:pt x="2786" y="1028"/>
                  <a:pt x="2786" y="1028"/>
                  <a:pt x="2787" y="1029"/>
                </a:cubicBezTo>
                <a:cubicBezTo>
                  <a:pt x="2787" y="1029"/>
                  <a:pt x="2789" y="1028"/>
                  <a:pt x="2789" y="1029"/>
                </a:cubicBezTo>
                <a:cubicBezTo>
                  <a:pt x="2791" y="1031"/>
                  <a:pt x="2790" y="1031"/>
                  <a:pt x="2793" y="1032"/>
                </a:cubicBezTo>
                <a:cubicBezTo>
                  <a:pt x="2793" y="1032"/>
                  <a:pt x="2793" y="1032"/>
                  <a:pt x="2793" y="1032"/>
                </a:cubicBezTo>
                <a:cubicBezTo>
                  <a:pt x="2793" y="1032"/>
                  <a:pt x="2796" y="1034"/>
                  <a:pt x="2797" y="1033"/>
                </a:cubicBezTo>
                <a:cubicBezTo>
                  <a:pt x="2799" y="1033"/>
                  <a:pt x="2798" y="1033"/>
                  <a:pt x="2803" y="1036"/>
                </a:cubicBezTo>
                <a:cubicBezTo>
                  <a:pt x="2803" y="1036"/>
                  <a:pt x="2803" y="1036"/>
                  <a:pt x="2804" y="1036"/>
                </a:cubicBezTo>
                <a:cubicBezTo>
                  <a:pt x="2805" y="1035"/>
                  <a:pt x="2809" y="1035"/>
                  <a:pt x="2809" y="1037"/>
                </a:cubicBezTo>
                <a:cubicBezTo>
                  <a:pt x="2809" y="1037"/>
                  <a:pt x="2811" y="1038"/>
                  <a:pt x="2812" y="1037"/>
                </a:cubicBezTo>
                <a:cubicBezTo>
                  <a:pt x="2813" y="1036"/>
                  <a:pt x="2814" y="1037"/>
                  <a:pt x="2815" y="1037"/>
                </a:cubicBezTo>
                <a:cubicBezTo>
                  <a:pt x="2816" y="1038"/>
                  <a:pt x="2816" y="1038"/>
                  <a:pt x="2818" y="1038"/>
                </a:cubicBezTo>
                <a:cubicBezTo>
                  <a:pt x="2819" y="1038"/>
                  <a:pt x="2819" y="1040"/>
                  <a:pt x="2820" y="1041"/>
                </a:cubicBezTo>
                <a:cubicBezTo>
                  <a:pt x="2820" y="1041"/>
                  <a:pt x="2822" y="1040"/>
                  <a:pt x="2822" y="1040"/>
                </a:cubicBezTo>
                <a:cubicBezTo>
                  <a:pt x="2822" y="1039"/>
                  <a:pt x="2820" y="1039"/>
                  <a:pt x="2823" y="1036"/>
                </a:cubicBezTo>
                <a:cubicBezTo>
                  <a:pt x="2824" y="1036"/>
                  <a:pt x="2825" y="1035"/>
                  <a:pt x="2825" y="1036"/>
                </a:cubicBezTo>
                <a:cubicBezTo>
                  <a:pt x="2825" y="1037"/>
                  <a:pt x="2828" y="1039"/>
                  <a:pt x="2828" y="1039"/>
                </a:cubicBezTo>
                <a:cubicBezTo>
                  <a:pt x="2829" y="1040"/>
                  <a:pt x="2826" y="1044"/>
                  <a:pt x="2825" y="1044"/>
                </a:cubicBezTo>
                <a:cubicBezTo>
                  <a:pt x="2824" y="1044"/>
                  <a:pt x="2824" y="1045"/>
                  <a:pt x="2823" y="1045"/>
                </a:cubicBezTo>
                <a:cubicBezTo>
                  <a:pt x="2823" y="1046"/>
                  <a:pt x="2824" y="1053"/>
                  <a:pt x="2822" y="1050"/>
                </a:cubicBezTo>
                <a:cubicBezTo>
                  <a:pt x="2821" y="1050"/>
                  <a:pt x="2820" y="1050"/>
                  <a:pt x="2818" y="1051"/>
                </a:cubicBezTo>
                <a:cubicBezTo>
                  <a:pt x="2818" y="1051"/>
                  <a:pt x="2817" y="1052"/>
                  <a:pt x="2816" y="1053"/>
                </a:cubicBezTo>
                <a:cubicBezTo>
                  <a:pt x="2816" y="1054"/>
                  <a:pt x="2816" y="1059"/>
                  <a:pt x="2816" y="1060"/>
                </a:cubicBezTo>
                <a:cubicBezTo>
                  <a:pt x="2816" y="1060"/>
                  <a:pt x="2814" y="1063"/>
                  <a:pt x="2812" y="1064"/>
                </a:cubicBezTo>
                <a:cubicBezTo>
                  <a:pt x="2811" y="1065"/>
                  <a:pt x="2810" y="1067"/>
                  <a:pt x="2810" y="1067"/>
                </a:cubicBezTo>
                <a:cubicBezTo>
                  <a:pt x="2810" y="1068"/>
                  <a:pt x="2811" y="1071"/>
                  <a:pt x="2813" y="1071"/>
                </a:cubicBezTo>
                <a:cubicBezTo>
                  <a:pt x="2816" y="1073"/>
                  <a:pt x="2817" y="1076"/>
                  <a:pt x="2820" y="1079"/>
                </a:cubicBezTo>
                <a:cubicBezTo>
                  <a:pt x="2821" y="1076"/>
                  <a:pt x="2825" y="1081"/>
                  <a:pt x="2826" y="1083"/>
                </a:cubicBezTo>
                <a:cubicBezTo>
                  <a:pt x="2828" y="1084"/>
                  <a:pt x="2830" y="1082"/>
                  <a:pt x="2831" y="1084"/>
                </a:cubicBezTo>
                <a:cubicBezTo>
                  <a:pt x="2831" y="1085"/>
                  <a:pt x="2833" y="1089"/>
                  <a:pt x="2834" y="1090"/>
                </a:cubicBezTo>
                <a:cubicBezTo>
                  <a:pt x="2836" y="1090"/>
                  <a:pt x="2836" y="1090"/>
                  <a:pt x="2836" y="1090"/>
                </a:cubicBezTo>
                <a:cubicBezTo>
                  <a:pt x="2837" y="1090"/>
                  <a:pt x="2841" y="1092"/>
                  <a:pt x="2841" y="1092"/>
                </a:cubicBezTo>
                <a:cubicBezTo>
                  <a:pt x="2842" y="1094"/>
                  <a:pt x="2843" y="1096"/>
                  <a:pt x="2844" y="1098"/>
                </a:cubicBezTo>
                <a:cubicBezTo>
                  <a:pt x="2846" y="1099"/>
                  <a:pt x="2846" y="1100"/>
                  <a:pt x="2849" y="1101"/>
                </a:cubicBezTo>
                <a:cubicBezTo>
                  <a:pt x="2850" y="1102"/>
                  <a:pt x="2855" y="1101"/>
                  <a:pt x="2856" y="1101"/>
                </a:cubicBezTo>
                <a:cubicBezTo>
                  <a:pt x="2856" y="1101"/>
                  <a:pt x="2857" y="1101"/>
                  <a:pt x="2858" y="1100"/>
                </a:cubicBezTo>
                <a:cubicBezTo>
                  <a:pt x="2859" y="1097"/>
                  <a:pt x="2863" y="1093"/>
                  <a:pt x="2864" y="1090"/>
                </a:cubicBezTo>
                <a:cubicBezTo>
                  <a:pt x="2864" y="1086"/>
                  <a:pt x="2868" y="1084"/>
                  <a:pt x="2868" y="1078"/>
                </a:cubicBezTo>
                <a:cubicBezTo>
                  <a:pt x="2868" y="1075"/>
                  <a:pt x="2873" y="1071"/>
                  <a:pt x="2872" y="1067"/>
                </a:cubicBezTo>
                <a:cubicBezTo>
                  <a:pt x="2870" y="1062"/>
                  <a:pt x="2874" y="1062"/>
                  <a:pt x="2871" y="1060"/>
                </a:cubicBezTo>
                <a:cubicBezTo>
                  <a:pt x="2871" y="1059"/>
                  <a:pt x="2872" y="1055"/>
                  <a:pt x="2872" y="1054"/>
                </a:cubicBezTo>
                <a:cubicBezTo>
                  <a:pt x="2873" y="1053"/>
                  <a:pt x="2875" y="1051"/>
                  <a:pt x="2875" y="1050"/>
                </a:cubicBezTo>
                <a:cubicBezTo>
                  <a:pt x="2873" y="1048"/>
                  <a:pt x="2873" y="1048"/>
                  <a:pt x="2874" y="1047"/>
                </a:cubicBezTo>
                <a:cubicBezTo>
                  <a:pt x="2876" y="1045"/>
                  <a:pt x="2876" y="1047"/>
                  <a:pt x="2876" y="1044"/>
                </a:cubicBezTo>
                <a:cubicBezTo>
                  <a:pt x="2876" y="1042"/>
                  <a:pt x="2874" y="1041"/>
                  <a:pt x="2874" y="1041"/>
                </a:cubicBezTo>
                <a:cubicBezTo>
                  <a:pt x="2874" y="1040"/>
                  <a:pt x="2880" y="1034"/>
                  <a:pt x="2880" y="1031"/>
                </a:cubicBezTo>
                <a:cubicBezTo>
                  <a:pt x="2880" y="1029"/>
                  <a:pt x="2882" y="1028"/>
                  <a:pt x="2882" y="1026"/>
                </a:cubicBezTo>
                <a:cubicBezTo>
                  <a:pt x="2883" y="1025"/>
                  <a:pt x="2882" y="1024"/>
                  <a:pt x="2883" y="1024"/>
                </a:cubicBezTo>
                <a:cubicBezTo>
                  <a:pt x="2884" y="1024"/>
                  <a:pt x="2884" y="1023"/>
                  <a:pt x="2886" y="1021"/>
                </a:cubicBezTo>
                <a:cubicBezTo>
                  <a:pt x="2886" y="1020"/>
                  <a:pt x="2887" y="1021"/>
                  <a:pt x="2888" y="1022"/>
                </a:cubicBezTo>
                <a:cubicBezTo>
                  <a:pt x="2888" y="1024"/>
                  <a:pt x="2889" y="1025"/>
                  <a:pt x="2889" y="1025"/>
                </a:cubicBezTo>
                <a:cubicBezTo>
                  <a:pt x="2890" y="1028"/>
                  <a:pt x="2890" y="1029"/>
                  <a:pt x="2889" y="1033"/>
                </a:cubicBezTo>
                <a:cubicBezTo>
                  <a:pt x="2889" y="1036"/>
                  <a:pt x="2893" y="1034"/>
                  <a:pt x="2891" y="1038"/>
                </a:cubicBezTo>
                <a:cubicBezTo>
                  <a:pt x="2891" y="1039"/>
                  <a:pt x="2891" y="1039"/>
                  <a:pt x="2891" y="1040"/>
                </a:cubicBezTo>
                <a:cubicBezTo>
                  <a:pt x="2892" y="1041"/>
                  <a:pt x="2894" y="1040"/>
                  <a:pt x="2893" y="1043"/>
                </a:cubicBezTo>
                <a:cubicBezTo>
                  <a:pt x="2893" y="1048"/>
                  <a:pt x="2896" y="1045"/>
                  <a:pt x="2894" y="1049"/>
                </a:cubicBezTo>
                <a:cubicBezTo>
                  <a:pt x="2893" y="1051"/>
                  <a:pt x="2896" y="1052"/>
                  <a:pt x="2894" y="1056"/>
                </a:cubicBezTo>
                <a:cubicBezTo>
                  <a:pt x="2892" y="1059"/>
                  <a:pt x="2894" y="1061"/>
                  <a:pt x="2895" y="1065"/>
                </a:cubicBezTo>
                <a:cubicBezTo>
                  <a:pt x="2896" y="1065"/>
                  <a:pt x="2898" y="1064"/>
                  <a:pt x="2899" y="1064"/>
                </a:cubicBezTo>
                <a:cubicBezTo>
                  <a:pt x="2900" y="1064"/>
                  <a:pt x="2903" y="1060"/>
                  <a:pt x="2903" y="1061"/>
                </a:cubicBezTo>
                <a:cubicBezTo>
                  <a:pt x="2904" y="1065"/>
                  <a:pt x="2903" y="1063"/>
                  <a:pt x="2906" y="1067"/>
                </a:cubicBezTo>
                <a:cubicBezTo>
                  <a:pt x="2909" y="1070"/>
                  <a:pt x="2908" y="1070"/>
                  <a:pt x="2908" y="1072"/>
                </a:cubicBezTo>
                <a:cubicBezTo>
                  <a:pt x="2907" y="1076"/>
                  <a:pt x="2909" y="1077"/>
                  <a:pt x="2908" y="1084"/>
                </a:cubicBezTo>
                <a:cubicBezTo>
                  <a:pt x="2907" y="1087"/>
                  <a:pt x="2907" y="1087"/>
                  <a:pt x="2908" y="1089"/>
                </a:cubicBezTo>
                <a:cubicBezTo>
                  <a:pt x="2909" y="1091"/>
                  <a:pt x="2909" y="1091"/>
                  <a:pt x="2910" y="1094"/>
                </a:cubicBezTo>
                <a:cubicBezTo>
                  <a:pt x="2912" y="1098"/>
                  <a:pt x="2912" y="1099"/>
                  <a:pt x="2911" y="1103"/>
                </a:cubicBezTo>
                <a:cubicBezTo>
                  <a:pt x="2911" y="1105"/>
                  <a:pt x="2911" y="1106"/>
                  <a:pt x="2909" y="1107"/>
                </a:cubicBezTo>
                <a:cubicBezTo>
                  <a:pt x="2912" y="1109"/>
                  <a:pt x="2912" y="1109"/>
                  <a:pt x="2912" y="1109"/>
                </a:cubicBezTo>
                <a:cubicBezTo>
                  <a:pt x="2912" y="1110"/>
                  <a:pt x="2911" y="1116"/>
                  <a:pt x="2911" y="1116"/>
                </a:cubicBezTo>
                <a:cubicBezTo>
                  <a:pt x="2912" y="1116"/>
                  <a:pt x="2914" y="1120"/>
                  <a:pt x="2915" y="1120"/>
                </a:cubicBezTo>
                <a:cubicBezTo>
                  <a:pt x="2916" y="1120"/>
                  <a:pt x="2916" y="1120"/>
                  <a:pt x="2921" y="1122"/>
                </a:cubicBezTo>
                <a:cubicBezTo>
                  <a:pt x="2921" y="1122"/>
                  <a:pt x="2923" y="1125"/>
                  <a:pt x="2923" y="1125"/>
                </a:cubicBezTo>
                <a:cubicBezTo>
                  <a:pt x="2923" y="1125"/>
                  <a:pt x="2923" y="1125"/>
                  <a:pt x="2923" y="1125"/>
                </a:cubicBezTo>
                <a:cubicBezTo>
                  <a:pt x="2924" y="1125"/>
                  <a:pt x="2925" y="1128"/>
                  <a:pt x="2926" y="1129"/>
                </a:cubicBezTo>
                <a:cubicBezTo>
                  <a:pt x="2930" y="1128"/>
                  <a:pt x="2929" y="1129"/>
                  <a:pt x="2933" y="1134"/>
                </a:cubicBezTo>
                <a:cubicBezTo>
                  <a:pt x="2933" y="1134"/>
                  <a:pt x="2933" y="1134"/>
                  <a:pt x="2933" y="1134"/>
                </a:cubicBezTo>
                <a:cubicBezTo>
                  <a:pt x="2933" y="1134"/>
                  <a:pt x="2931" y="1135"/>
                  <a:pt x="2932" y="1136"/>
                </a:cubicBezTo>
                <a:cubicBezTo>
                  <a:pt x="2935" y="1140"/>
                  <a:pt x="2936" y="1138"/>
                  <a:pt x="2936" y="1142"/>
                </a:cubicBezTo>
                <a:cubicBezTo>
                  <a:pt x="2935" y="1144"/>
                  <a:pt x="2937" y="1146"/>
                  <a:pt x="2937" y="1147"/>
                </a:cubicBezTo>
                <a:cubicBezTo>
                  <a:pt x="2937" y="1149"/>
                  <a:pt x="2937" y="1152"/>
                  <a:pt x="2937" y="1155"/>
                </a:cubicBezTo>
                <a:cubicBezTo>
                  <a:pt x="2937" y="1156"/>
                  <a:pt x="2938" y="1157"/>
                  <a:pt x="2939" y="1156"/>
                </a:cubicBezTo>
                <a:cubicBezTo>
                  <a:pt x="2939" y="1156"/>
                  <a:pt x="2939" y="1154"/>
                  <a:pt x="2939" y="1153"/>
                </a:cubicBezTo>
                <a:cubicBezTo>
                  <a:pt x="2940" y="1151"/>
                  <a:pt x="2941" y="1155"/>
                  <a:pt x="2944" y="1157"/>
                </a:cubicBezTo>
                <a:cubicBezTo>
                  <a:pt x="2944" y="1156"/>
                  <a:pt x="2944" y="1155"/>
                  <a:pt x="2945" y="1154"/>
                </a:cubicBezTo>
                <a:cubicBezTo>
                  <a:pt x="2945" y="1153"/>
                  <a:pt x="2946" y="1154"/>
                  <a:pt x="2947" y="1155"/>
                </a:cubicBezTo>
                <a:cubicBezTo>
                  <a:pt x="2948" y="1159"/>
                  <a:pt x="2948" y="1159"/>
                  <a:pt x="2946" y="1162"/>
                </a:cubicBezTo>
                <a:cubicBezTo>
                  <a:pt x="2946" y="1164"/>
                  <a:pt x="2945" y="1166"/>
                  <a:pt x="2946" y="1167"/>
                </a:cubicBezTo>
                <a:cubicBezTo>
                  <a:pt x="2947" y="1167"/>
                  <a:pt x="2948" y="1167"/>
                  <a:pt x="2949" y="1167"/>
                </a:cubicBezTo>
                <a:cubicBezTo>
                  <a:pt x="2949" y="1167"/>
                  <a:pt x="2948" y="1169"/>
                  <a:pt x="2948" y="1169"/>
                </a:cubicBezTo>
                <a:cubicBezTo>
                  <a:pt x="2947" y="1171"/>
                  <a:pt x="2948" y="1172"/>
                  <a:pt x="2949" y="1174"/>
                </a:cubicBezTo>
                <a:cubicBezTo>
                  <a:pt x="2950" y="1174"/>
                  <a:pt x="2953" y="1175"/>
                  <a:pt x="2953" y="1175"/>
                </a:cubicBezTo>
                <a:cubicBezTo>
                  <a:pt x="2954" y="1175"/>
                  <a:pt x="2953" y="1180"/>
                  <a:pt x="2954" y="1181"/>
                </a:cubicBezTo>
                <a:cubicBezTo>
                  <a:pt x="2955" y="1182"/>
                  <a:pt x="2957" y="1183"/>
                  <a:pt x="2958" y="1184"/>
                </a:cubicBezTo>
                <a:cubicBezTo>
                  <a:pt x="2958" y="1184"/>
                  <a:pt x="2958" y="1186"/>
                  <a:pt x="2958" y="1187"/>
                </a:cubicBezTo>
                <a:cubicBezTo>
                  <a:pt x="2959" y="1189"/>
                  <a:pt x="2959" y="1189"/>
                  <a:pt x="2961" y="1190"/>
                </a:cubicBezTo>
                <a:cubicBezTo>
                  <a:pt x="2962" y="1188"/>
                  <a:pt x="2962" y="1188"/>
                  <a:pt x="2964" y="1186"/>
                </a:cubicBezTo>
                <a:cubicBezTo>
                  <a:pt x="2964" y="1184"/>
                  <a:pt x="2964" y="1183"/>
                  <a:pt x="2965" y="1182"/>
                </a:cubicBezTo>
                <a:cubicBezTo>
                  <a:pt x="2966" y="1181"/>
                  <a:pt x="2966" y="1184"/>
                  <a:pt x="2966" y="1185"/>
                </a:cubicBezTo>
                <a:close/>
                <a:moveTo>
                  <a:pt x="2756" y="1301"/>
                </a:moveTo>
                <a:cubicBezTo>
                  <a:pt x="2756" y="1301"/>
                  <a:pt x="2756" y="1301"/>
                  <a:pt x="2756" y="1301"/>
                </a:cubicBezTo>
                <a:cubicBezTo>
                  <a:pt x="2756" y="1301"/>
                  <a:pt x="2756" y="1301"/>
                  <a:pt x="2756" y="1301"/>
                </a:cubicBezTo>
                <a:cubicBezTo>
                  <a:pt x="2756" y="1301"/>
                  <a:pt x="2756" y="1301"/>
                  <a:pt x="2756" y="1301"/>
                </a:cubicBezTo>
                <a:close/>
                <a:moveTo>
                  <a:pt x="2825" y="1337"/>
                </a:moveTo>
                <a:cubicBezTo>
                  <a:pt x="2825" y="1337"/>
                  <a:pt x="2825" y="1337"/>
                  <a:pt x="2825" y="1337"/>
                </a:cubicBezTo>
                <a:cubicBezTo>
                  <a:pt x="2825" y="1337"/>
                  <a:pt x="2825" y="1337"/>
                  <a:pt x="2825" y="1337"/>
                </a:cubicBezTo>
                <a:cubicBezTo>
                  <a:pt x="2825" y="1337"/>
                  <a:pt x="2825" y="1337"/>
                  <a:pt x="2825" y="1337"/>
                </a:cubicBezTo>
                <a:close/>
                <a:moveTo>
                  <a:pt x="3255" y="1087"/>
                </a:moveTo>
                <a:cubicBezTo>
                  <a:pt x="3254" y="1087"/>
                  <a:pt x="3250" y="1092"/>
                  <a:pt x="3251" y="1092"/>
                </a:cubicBezTo>
                <a:cubicBezTo>
                  <a:pt x="3251" y="1093"/>
                  <a:pt x="3251" y="1093"/>
                  <a:pt x="3253" y="1093"/>
                </a:cubicBezTo>
                <a:cubicBezTo>
                  <a:pt x="3255" y="1091"/>
                  <a:pt x="3258" y="1087"/>
                  <a:pt x="3255" y="1087"/>
                </a:cubicBezTo>
                <a:close/>
                <a:moveTo>
                  <a:pt x="3254" y="1085"/>
                </a:moveTo>
                <a:cubicBezTo>
                  <a:pt x="3254" y="1085"/>
                  <a:pt x="3253" y="1087"/>
                  <a:pt x="3252" y="1088"/>
                </a:cubicBezTo>
                <a:cubicBezTo>
                  <a:pt x="3250" y="1091"/>
                  <a:pt x="3246" y="1094"/>
                  <a:pt x="3246" y="1092"/>
                </a:cubicBezTo>
                <a:cubicBezTo>
                  <a:pt x="3245" y="1092"/>
                  <a:pt x="3245" y="1092"/>
                  <a:pt x="3245" y="1092"/>
                </a:cubicBezTo>
                <a:cubicBezTo>
                  <a:pt x="3245" y="1092"/>
                  <a:pt x="3244" y="1094"/>
                  <a:pt x="3243" y="1095"/>
                </a:cubicBezTo>
                <a:cubicBezTo>
                  <a:pt x="3242" y="1097"/>
                  <a:pt x="3241" y="1094"/>
                  <a:pt x="3239" y="1092"/>
                </a:cubicBezTo>
                <a:cubicBezTo>
                  <a:pt x="3239" y="1092"/>
                  <a:pt x="3240" y="1089"/>
                  <a:pt x="3243" y="1088"/>
                </a:cubicBezTo>
                <a:cubicBezTo>
                  <a:pt x="3246" y="1087"/>
                  <a:pt x="3244" y="1090"/>
                  <a:pt x="3248" y="1086"/>
                </a:cubicBezTo>
                <a:cubicBezTo>
                  <a:pt x="3252" y="1081"/>
                  <a:pt x="3255" y="1084"/>
                  <a:pt x="3254" y="1085"/>
                </a:cubicBezTo>
                <a:close/>
                <a:moveTo>
                  <a:pt x="3237" y="1102"/>
                </a:moveTo>
                <a:cubicBezTo>
                  <a:pt x="3237" y="1101"/>
                  <a:pt x="3235" y="1099"/>
                  <a:pt x="3235" y="1099"/>
                </a:cubicBezTo>
                <a:cubicBezTo>
                  <a:pt x="3232" y="1098"/>
                  <a:pt x="3231" y="1099"/>
                  <a:pt x="3228" y="1100"/>
                </a:cubicBezTo>
                <a:cubicBezTo>
                  <a:pt x="3227" y="1101"/>
                  <a:pt x="3226" y="1101"/>
                  <a:pt x="3225" y="1102"/>
                </a:cubicBezTo>
                <a:cubicBezTo>
                  <a:pt x="3224" y="1103"/>
                  <a:pt x="3223" y="1102"/>
                  <a:pt x="3223" y="1107"/>
                </a:cubicBezTo>
                <a:cubicBezTo>
                  <a:pt x="3223" y="1107"/>
                  <a:pt x="3223" y="1107"/>
                  <a:pt x="3224" y="1107"/>
                </a:cubicBezTo>
                <a:cubicBezTo>
                  <a:pt x="3231" y="1110"/>
                  <a:pt x="3228" y="1109"/>
                  <a:pt x="3232" y="1107"/>
                </a:cubicBezTo>
                <a:cubicBezTo>
                  <a:pt x="3234" y="1107"/>
                  <a:pt x="3235" y="1106"/>
                  <a:pt x="3235" y="1106"/>
                </a:cubicBezTo>
                <a:cubicBezTo>
                  <a:pt x="3237" y="1103"/>
                  <a:pt x="3237" y="1103"/>
                  <a:pt x="3237" y="1102"/>
                </a:cubicBezTo>
                <a:close/>
                <a:moveTo>
                  <a:pt x="1473" y="312"/>
                </a:moveTo>
                <a:cubicBezTo>
                  <a:pt x="1473" y="312"/>
                  <a:pt x="1475" y="313"/>
                  <a:pt x="1475" y="313"/>
                </a:cubicBezTo>
                <a:cubicBezTo>
                  <a:pt x="1477" y="313"/>
                  <a:pt x="1477" y="312"/>
                  <a:pt x="1481" y="312"/>
                </a:cubicBezTo>
                <a:cubicBezTo>
                  <a:pt x="1482" y="310"/>
                  <a:pt x="1482" y="310"/>
                  <a:pt x="1482" y="310"/>
                </a:cubicBezTo>
                <a:cubicBezTo>
                  <a:pt x="1482" y="310"/>
                  <a:pt x="1488" y="309"/>
                  <a:pt x="1489" y="309"/>
                </a:cubicBezTo>
                <a:cubicBezTo>
                  <a:pt x="1492" y="309"/>
                  <a:pt x="1492" y="310"/>
                  <a:pt x="1494" y="308"/>
                </a:cubicBezTo>
                <a:cubicBezTo>
                  <a:pt x="1495" y="305"/>
                  <a:pt x="1495" y="305"/>
                  <a:pt x="1495" y="305"/>
                </a:cubicBezTo>
                <a:cubicBezTo>
                  <a:pt x="1495" y="305"/>
                  <a:pt x="1493" y="304"/>
                  <a:pt x="1493" y="304"/>
                </a:cubicBezTo>
                <a:cubicBezTo>
                  <a:pt x="1492" y="301"/>
                  <a:pt x="1492" y="302"/>
                  <a:pt x="1495" y="299"/>
                </a:cubicBezTo>
                <a:cubicBezTo>
                  <a:pt x="1497" y="297"/>
                  <a:pt x="1498" y="297"/>
                  <a:pt x="1498" y="295"/>
                </a:cubicBezTo>
                <a:cubicBezTo>
                  <a:pt x="1495" y="290"/>
                  <a:pt x="1501" y="285"/>
                  <a:pt x="1501" y="289"/>
                </a:cubicBezTo>
                <a:cubicBezTo>
                  <a:pt x="1501" y="291"/>
                  <a:pt x="1502" y="289"/>
                  <a:pt x="1503" y="290"/>
                </a:cubicBezTo>
                <a:cubicBezTo>
                  <a:pt x="1503" y="293"/>
                  <a:pt x="1503" y="293"/>
                  <a:pt x="1502" y="295"/>
                </a:cubicBezTo>
                <a:cubicBezTo>
                  <a:pt x="1503" y="296"/>
                  <a:pt x="1503" y="296"/>
                  <a:pt x="1505" y="296"/>
                </a:cubicBezTo>
                <a:cubicBezTo>
                  <a:pt x="1508" y="296"/>
                  <a:pt x="1507" y="296"/>
                  <a:pt x="1508" y="295"/>
                </a:cubicBezTo>
                <a:cubicBezTo>
                  <a:pt x="1506" y="292"/>
                  <a:pt x="1506" y="293"/>
                  <a:pt x="1504" y="292"/>
                </a:cubicBezTo>
                <a:cubicBezTo>
                  <a:pt x="1502" y="289"/>
                  <a:pt x="1506" y="289"/>
                  <a:pt x="1507" y="287"/>
                </a:cubicBezTo>
                <a:cubicBezTo>
                  <a:pt x="1506" y="287"/>
                  <a:pt x="1504" y="288"/>
                  <a:pt x="1503" y="286"/>
                </a:cubicBezTo>
                <a:cubicBezTo>
                  <a:pt x="1503" y="285"/>
                  <a:pt x="1505" y="285"/>
                  <a:pt x="1506" y="285"/>
                </a:cubicBezTo>
                <a:cubicBezTo>
                  <a:pt x="1510" y="284"/>
                  <a:pt x="1510" y="286"/>
                  <a:pt x="1514" y="285"/>
                </a:cubicBezTo>
                <a:cubicBezTo>
                  <a:pt x="1516" y="285"/>
                  <a:pt x="1517" y="286"/>
                  <a:pt x="1519" y="286"/>
                </a:cubicBezTo>
                <a:cubicBezTo>
                  <a:pt x="1519" y="285"/>
                  <a:pt x="1521" y="283"/>
                  <a:pt x="1521" y="283"/>
                </a:cubicBezTo>
                <a:cubicBezTo>
                  <a:pt x="1528" y="281"/>
                  <a:pt x="1523" y="282"/>
                  <a:pt x="1528" y="283"/>
                </a:cubicBezTo>
                <a:cubicBezTo>
                  <a:pt x="1529" y="284"/>
                  <a:pt x="1527" y="285"/>
                  <a:pt x="1529" y="286"/>
                </a:cubicBezTo>
                <a:cubicBezTo>
                  <a:pt x="1531" y="285"/>
                  <a:pt x="1530" y="284"/>
                  <a:pt x="1531" y="284"/>
                </a:cubicBezTo>
                <a:cubicBezTo>
                  <a:pt x="1532" y="284"/>
                  <a:pt x="1532" y="285"/>
                  <a:pt x="1532" y="286"/>
                </a:cubicBezTo>
                <a:cubicBezTo>
                  <a:pt x="1532" y="285"/>
                  <a:pt x="1532" y="282"/>
                  <a:pt x="1532" y="282"/>
                </a:cubicBezTo>
                <a:cubicBezTo>
                  <a:pt x="1535" y="280"/>
                  <a:pt x="1533" y="280"/>
                  <a:pt x="1536" y="281"/>
                </a:cubicBezTo>
                <a:cubicBezTo>
                  <a:pt x="1536" y="280"/>
                  <a:pt x="1536" y="280"/>
                  <a:pt x="1536" y="280"/>
                </a:cubicBezTo>
                <a:cubicBezTo>
                  <a:pt x="1536" y="280"/>
                  <a:pt x="1536" y="280"/>
                  <a:pt x="1536" y="280"/>
                </a:cubicBezTo>
                <a:cubicBezTo>
                  <a:pt x="1534" y="280"/>
                  <a:pt x="1536" y="279"/>
                  <a:pt x="1536" y="279"/>
                </a:cubicBezTo>
                <a:cubicBezTo>
                  <a:pt x="1535" y="278"/>
                  <a:pt x="1534" y="278"/>
                  <a:pt x="1533" y="277"/>
                </a:cubicBezTo>
                <a:cubicBezTo>
                  <a:pt x="1532" y="277"/>
                  <a:pt x="1533" y="276"/>
                  <a:pt x="1534" y="275"/>
                </a:cubicBezTo>
                <a:cubicBezTo>
                  <a:pt x="1534" y="274"/>
                  <a:pt x="1535" y="274"/>
                  <a:pt x="1536" y="274"/>
                </a:cubicBezTo>
                <a:cubicBezTo>
                  <a:pt x="1533" y="272"/>
                  <a:pt x="1532" y="272"/>
                  <a:pt x="1533" y="271"/>
                </a:cubicBezTo>
                <a:cubicBezTo>
                  <a:pt x="1530" y="271"/>
                  <a:pt x="1530" y="271"/>
                  <a:pt x="1530" y="271"/>
                </a:cubicBezTo>
                <a:cubicBezTo>
                  <a:pt x="1528" y="271"/>
                  <a:pt x="1533" y="266"/>
                  <a:pt x="1533" y="265"/>
                </a:cubicBezTo>
                <a:cubicBezTo>
                  <a:pt x="1533" y="265"/>
                  <a:pt x="1533" y="265"/>
                  <a:pt x="1532" y="265"/>
                </a:cubicBezTo>
                <a:cubicBezTo>
                  <a:pt x="1532" y="264"/>
                  <a:pt x="1531" y="264"/>
                  <a:pt x="1530" y="264"/>
                </a:cubicBezTo>
                <a:cubicBezTo>
                  <a:pt x="1529" y="263"/>
                  <a:pt x="1529" y="263"/>
                  <a:pt x="1530" y="260"/>
                </a:cubicBezTo>
                <a:cubicBezTo>
                  <a:pt x="1530" y="260"/>
                  <a:pt x="1531" y="259"/>
                  <a:pt x="1531" y="259"/>
                </a:cubicBezTo>
                <a:cubicBezTo>
                  <a:pt x="1531" y="259"/>
                  <a:pt x="1529" y="257"/>
                  <a:pt x="1529" y="257"/>
                </a:cubicBezTo>
                <a:cubicBezTo>
                  <a:pt x="1529" y="253"/>
                  <a:pt x="1530" y="254"/>
                  <a:pt x="1530" y="253"/>
                </a:cubicBezTo>
                <a:cubicBezTo>
                  <a:pt x="1530" y="252"/>
                  <a:pt x="1530" y="252"/>
                  <a:pt x="1530" y="252"/>
                </a:cubicBezTo>
                <a:cubicBezTo>
                  <a:pt x="1530" y="250"/>
                  <a:pt x="1532" y="246"/>
                  <a:pt x="1533" y="246"/>
                </a:cubicBezTo>
                <a:cubicBezTo>
                  <a:pt x="1538" y="245"/>
                  <a:pt x="1538" y="245"/>
                  <a:pt x="1537" y="247"/>
                </a:cubicBezTo>
                <a:cubicBezTo>
                  <a:pt x="1538" y="247"/>
                  <a:pt x="1538" y="247"/>
                  <a:pt x="1538" y="246"/>
                </a:cubicBezTo>
                <a:cubicBezTo>
                  <a:pt x="1538" y="246"/>
                  <a:pt x="1539" y="245"/>
                  <a:pt x="1540" y="245"/>
                </a:cubicBezTo>
                <a:cubicBezTo>
                  <a:pt x="1541" y="245"/>
                  <a:pt x="1542" y="242"/>
                  <a:pt x="1543" y="242"/>
                </a:cubicBezTo>
                <a:cubicBezTo>
                  <a:pt x="1544" y="239"/>
                  <a:pt x="1545" y="241"/>
                  <a:pt x="1546" y="240"/>
                </a:cubicBezTo>
                <a:cubicBezTo>
                  <a:pt x="1547" y="240"/>
                  <a:pt x="1550" y="239"/>
                  <a:pt x="1550" y="239"/>
                </a:cubicBezTo>
                <a:cubicBezTo>
                  <a:pt x="1550" y="240"/>
                  <a:pt x="1548" y="241"/>
                  <a:pt x="1548" y="241"/>
                </a:cubicBezTo>
                <a:cubicBezTo>
                  <a:pt x="1549" y="243"/>
                  <a:pt x="1549" y="243"/>
                  <a:pt x="1549" y="243"/>
                </a:cubicBezTo>
                <a:cubicBezTo>
                  <a:pt x="1550" y="245"/>
                  <a:pt x="1549" y="244"/>
                  <a:pt x="1548" y="245"/>
                </a:cubicBezTo>
                <a:cubicBezTo>
                  <a:pt x="1549" y="247"/>
                  <a:pt x="1548" y="247"/>
                  <a:pt x="1547" y="248"/>
                </a:cubicBezTo>
                <a:cubicBezTo>
                  <a:pt x="1547" y="249"/>
                  <a:pt x="1548" y="250"/>
                  <a:pt x="1548" y="250"/>
                </a:cubicBezTo>
                <a:cubicBezTo>
                  <a:pt x="1548" y="252"/>
                  <a:pt x="1548" y="252"/>
                  <a:pt x="1547" y="254"/>
                </a:cubicBezTo>
                <a:cubicBezTo>
                  <a:pt x="1547" y="254"/>
                  <a:pt x="1547" y="254"/>
                  <a:pt x="1547" y="254"/>
                </a:cubicBezTo>
                <a:cubicBezTo>
                  <a:pt x="1547" y="253"/>
                  <a:pt x="1548" y="252"/>
                  <a:pt x="1549" y="252"/>
                </a:cubicBezTo>
                <a:cubicBezTo>
                  <a:pt x="1554" y="251"/>
                  <a:pt x="1552" y="254"/>
                  <a:pt x="1551" y="257"/>
                </a:cubicBezTo>
                <a:cubicBezTo>
                  <a:pt x="1551" y="257"/>
                  <a:pt x="1549" y="257"/>
                  <a:pt x="1548" y="257"/>
                </a:cubicBezTo>
                <a:cubicBezTo>
                  <a:pt x="1548" y="256"/>
                  <a:pt x="1547" y="257"/>
                  <a:pt x="1547" y="257"/>
                </a:cubicBezTo>
                <a:cubicBezTo>
                  <a:pt x="1546" y="259"/>
                  <a:pt x="1547" y="259"/>
                  <a:pt x="1545" y="260"/>
                </a:cubicBezTo>
                <a:cubicBezTo>
                  <a:pt x="1545" y="262"/>
                  <a:pt x="1545" y="262"/>
                  <a:pt x="1545" y="262"/>
                </a:cubicBezTo>
                <a:cubicBezTo>
                  <a:pt x="1546" y="262"/>
                  <a:pt x="1546" y="262"/>
                  <a:pt x="1546" y="262"/>
                </a:cubicBezTo>
                <a:cubicBezTo>
                  <a:pt x="1546" y="262"/>
                  <a:pt x="1547" y="262"/>
                  <a:pt x="1547" y="262"/>
                </a:cubicBezTo>
                <a:cubicBezTo>
                  <a:pt x="1551" y="262"/>
                  <a:pt x="1551" y="262"/>
                  <a:pt x="1551" y="262"/>
                </a:cubicBezTo>
                <a:cubicBezTo>
                  <a:pt x="1551" y="263"/>
                  <a:pt x="1554" y="265"/>
                  <a:pt x="1551" y="265"/>
                </a:cubicBezTo>
                <a:cubicBezTo>
                  <a:pt x="1552" y="265"/>
                  <a:pt x="1554" y="265"/>
                  <a:pt x="1554" y="266"/>
                </a:cubicBezTo>
                <a:cubicBezTo>
                  <a:pt x="1554" y="269"/>
                  <a:pt x="1553" y="270"/>
                  <a:pt x="1551" y="272"/>
                </a:cubicBezTo>
                <a:cubicBezTo>
                  <a:pt x="1551" y="273"/>
                  <a:pt x="1550" y="272"/>
                  <a:pt x="1549" y="271"/>
                </a:cubicBezTo>
                <a:cubicBezTo>
                  <a:pt x="1549" y="269"/>
                  <a:pt x="1549" y="270"/>
                  <a:pt x="1550" y="269"/>
                </a:cubicBezTo>
                <a:cubicBezTo>
                  <a:pt x="1550" y="268"/>
                  <a:pt x="1550" y="268"/>
                  <a:pt x="1550" y="268"/>
                </a:cubicBezTo>
                <a:cubicBezTo>
                  <a:pt x="1548" y="269"/>
                  <a:pt x="1550" y="270"/>
                  <a:pt x="1545" y="268"/>
                </a:cubicBezTo>
                <a:cubicBezTo>
                  <a:pt x="1546" y="270"/>
                  <a:pt x="1546" y="270"/>
                  <a:pt x="1544" y="271"/>
                </a:cubicBezTo>
                <a:cubicBezTo>
                  <a:pt x="1545" y="271"/>
                  <a:pt x="1545" y="271"/>
                  <a:pt x="1545" y="272"/>
                </a:cubicBezTo>
                <a:cubicBezTo>
                  <a:pt x="1545" y="273"/>
                  <a:pt x="1545" y="273"/>
                  <a:pt x="1544" y="274"/>
                </a:cubicBezTo>
                <a:cubicBezTo>
                  <a:pt x="1544" y="274"/>
                  <a:pt x="1544" y="274"/>
                  <a:pt x="1544" y="274"/>
                </a:cubicBezTo>
                <a:cubicBezTo>
                  <a:pt x="1545" y="275"/>
                  <a:pt x="1545" y="275"/>
                  <a:pt x="1546" y="275"/>
                </a:cubicBezTo>
                <a:cubicBezTo>
                  <a:pt x="1546" y="274"/>
                  <a:pt x="1547" y="276"/>
                  <a:pt x="1547" y="276"/>
                </a:cubicBezTo>
                <a:cubicBezTo>
                  <a:pt x="1547" y="276"/>
                  <a:pt x="1548" y="276"/>
                  <a:pt x="1548" y="276"/>
                </a:cubicBezTo>
                <a:cubicBezTo>
                  <a:pt x="1550" y="276"/>
                  <a:pt x="1550" y="276"/>
                  <a:pt x="1552" y="277"/>
                </a:cubicBezTo>
                <a:cubicBezTo>
                  <a:pt x="1552" y="275"/>
                  <a:pt x="1553" y="275"/>
                  <a:pt x="1554" y="274"/>
                </a:cubicBezTo>
                <a:cubicBezTo>
                  <a:pt x="1555" y="274"/>
                  <a:pt x="1556" y="275"/>
                  <a:pt x="1556" y="275"/>
                </a:cubicBezTo>
                <a:cubicBezTo>
                  <a:pt x="1554" y="278"/>
                  <a:pt x="1554" y="277"/>
                  <a:pt x="1553" y="279"/>
                </a:cubicBezTo>
                <a:cubicBezTo>
                  <a:pt x="1556" y="281"/>
                  <a:pt x="1556" y="278"/>
                  <a:pt x="1558" y="279"/>
                </a:cubicBezTo>
                <a:cubicBezTo>
                  <a:pt x="1558" y="279"/>
                  <a:pt x="1558" y="278"/>
                  <a:pt x="1559" y="278"/>
                </a:cubicBezTo>
                <a:cubicBezTo>
                  <a:pt x="1560" y="277"/>
                  <a:pt x="1561" y="277"/>
                  <a:pt x="1563" y="277"/>
                </a:cubicBezTo>
                <a:cubicBezTo>
                  <a:pt x="1564" y="276"/>
                  <a:pt x="1564" y="276"/>
                  <a:pt x="1564" y="276"/>
                </a:cubicBezTo>
                <a:cubicBezTo>
                  <a:pt x="1566" y="275"/>
                  <a:pt x="1566" y="275"/>
                  <a:pt x="1566" y="275"/>
                </a:cubicBezTo>
                <a:cubicBezTo>
                  <a:pt x="1569" y="275"/>
                  <a:pt x="1569" y="274"/>
                  <a:pt x="1571" y="275"/>
                </a:cubicBezTo>
                <a:cubicBezTo>
                  <a:pt x="1572" y="275"/>
                  <a:pt x="1572" y="275"/>
                  <a:pt x="1572" y="275"/>
                </a:cubicBezTo>
                <a:cubicBezTo>
                  <a:pt x="1572" y="275"/>
                  <a:pt x="1570" y="273"/>
                  <a:pt x="1572" y="272"/>
                </a:cubicBezTo>
                <a:cubicBezTo>
                  <a:pt x="1574" y="272"/>
                  <a:pt x="1573" y="272"/>
                  <a:pt x="1575" y="273"/>
                </a:cubicBezTo>
                <a:cubicBezTo>
                  <a:pt x="1577" y="274"/>
                  <a:pt x="1578" y="273"/>
                  <a:pt x="1576" y="277"/>
                </a:cubicBezTo>
                <a:cubicBezTo>
                  <a:pt x="1575" y="277"/>
                  <a:pt x="1574" y="277"/>
                  <a:pt x="1574" y="277"/>
                </a:cubicBezTo>
                <a:cubicBezTo>
                  <a:pt x="1574" y="278"/>
                  <a:pt x="1574" y="278"/>
                  <a:pt x="1574" y="278"/>
                </a:cubicBezTo>
                <a:cubicBezTo>
                  <a:pt x="1576" y="279"/>
                  <a:pt x="1576" y="279"/>
                  <a:pt x="1576" y="279"/>
                </a:cubicBezTo>
                <a:cubicBezTo>
                  <a:pt x="1576" y="279"/>
                  <a:pt x="1576" y="279"/>
                  <a:pt x="1576" y="279"/>
                </a:cubicBezTo>
                <a:cubicBezTo>
                  <a:pt x="1577" y="278"/>
                  <a:pt x="1579" y="280"/>
                  <a:pt x="1579" y="281"/>
                </a:cubicBezTo>
                <a:cubicBezTo>
                  <a:pt x="1580" y="282"/>
                  <a:pt x="1580" y="282"/>
                  <a:pt x="1581" y="282"/>
                </a:cubicBezTo>
                <a:cubicBezTo>
                  <a:pt x="1581" y="282"/>
                  <a:pt x="1582" y="282"/>
                  <a:pt x="1582" y="282"/>
                </a:cubicBezTo>
                <a:cubicBezTo>
                  <a:pt x="1583" y="281"/>
                  <a:pt x="1585" y="279"/>
                  <a:pt x="1587" y="279"/>
                </a:cubicBezTo>
                <a:cubicBezTo>
                  <a:pt x="1587" y="279"/>
                  <a:pt x="1592" y="278"/>
                  <a:pt x="1596" y="277"/>
                </a:cubicBezTo>
                <a:cubicBezTo>
                  <a:pt x="1596" y="277"/>
                  <a:pt x="1599" y="275"/>
                  <a:pt x="1599" y="275"/>
                </a:cubicBezTo>
                <a:cubicBezTo>
                  <a:pt x="1601" y="273"/>
                  <a:pt x="1601" y="273"/>
                  <a:pt x="1602" y="273"/>
                </a:cubicBezTo>
                <a:cubicBezTo>
                  <a:pt x="1605" y="273"/>
                  <a:pt x="1605" y="271"/>
                  <a:pt x="1607" y="271"/>
                </a:cubicBezTo>
                <a:cubicBezTo>
                  <a:pt x="1610" y="271"/>
                  <a:pt x="1615" y="270"/>
                  <a:pt x="1618" y="271"/>
                </a:cubicBezTo>
                <a:cubicBezTo>
                  <a:pt x="1618" y="271"/>
                  <a:pt x="1619" y="271"/>
                  <a:pt x="1619" y="272"/>
                </a:cubicBezTo>
                <a:cubicBezTo>
                  <a:pt x="1620" y="272"/>
                  <a:pt x="1620" y="273"/>
                  <a:pt x="1618" y="273"/>
                </a:cubicBezTo>
                <a:cubicBezTo>
                  <a:pt x="1615" y="272"/>
                  <a:pt x="1616" y="273"/>
                  <a:pt x="1619" y="276"/>
                </a:cubicBezTo>
                <a:cubicBezTo>
                  <a:pt x="1619" y="276"/>
                  <a:pt x="1620" y="275"/>
                  <a:pt x="1620" y="275"/>
                </a:cubicBezTo>
                <a:cubicBezTo>
                  <a:pt x="1622" y="276"/>
                  <a:pt x="1626" y="276"/>
                  <a:pt x="1628" y="275"/>
                </a:cubicBezTo>
                <a:cubicBezTo>
                  <a:pt x="1628" y="275"/>
                  <a:pt x="1630" y="274"/>
                  <a:pt x="1631" y="274"/>
                </a:cubicBezTo>
                <a:cubicBezTo>
                  <a:pt x="1630" y="273"/>
                  <a:pt x="1630" y="273"/>
                  <a:pt x="1630" y="273"/>
                </a:cubicBezTo>
                <a:cubicBezTo>
                  <a:pt x="1630" y="272"/>
                  <a:pt x="1628" y="274"/>
                  <a:pt x="1629" y="270"/>
                </a:cubicBezTo>
                <a:cubicBezTo>
                  <a:pt x="1630" y="269"/>
                  <a:pt x="1635" y="270"/>
                  <a:pt x="1636" y="270"/>
                </a:cubicBezTo>
                <a:cubicBezTo>
                  <a:pt x="1639" y="270"/>
                  <a:pt x="1638" y="270"/>
                  <a:pt x="1639" y="267"/>
                </a:cubicBezTo>
                <a:cubicBezTo>
                  <a:pt x="1638" y="266"/>
                  <a:pt x="1638" y="266"/>
                  <a:pt x="1638" y="266"/>
                </a:cubicBezTo>
                <a:cubicBezTo>
                  <a:pt x="1637" y="265"/>
                  <a:pt x="1638" y="263"/>
                  <a:pt x="1638" y="263"/>
                </a:cubicBezTo>
                <a:cubicBezTo>
                  <a:pt x="1638" y="262"/>
                  <a:pt x="1636" y="257"/>
                  <a:pt x="1637" y="257"/>
                </a:cubicBezTo>
                <a:cubicBezTo>
                  <a:pt x="1636" y="255"/>
                  <a:pt x="1636" y="255"/>
                  <a:pt x="1636" y="255"/>
                </a:cubicBezTo>
                <a:cubicBezTo>
                  <a:pt x="1636" y="255"/>
                  <a:pt x="1637" y="249"/>
                  <a:pt x="1637" y="249"/>
                </a:cubicBezTo>
                <a:cubicBezTo>
                  <a:pt x="1637" y="248"/>
                  <a:pt x="1639" y="247"/>
                  <a:pt x="1640" y="246"/>
                </a:cubicBezTo>
                <a:cubicBezTo>
                  <a:pt x="1640" y="245"/>
                  <a:pt x="1640" y="242"/>
                  <a:pt x="1640" y="242"/>
                </a:cubicBezTo>
                <a:cubicBezTo>
                  <a:pt x="1641" y="242"/>
                  <a:pt x="1641" y="241"/>
                  <a:pt x="1641" y="241"/>
                </a:cubicBezTo>
                <a:cubicBezTo>
                  <a:pt x="1643" y="240"/>
                  <a:pt x="1646" y="241"/>
                  <a:pt x="1646" y="239"/>
                </a:cubicBezTo>
                <a:cubicBezTo>
                  <a:pt x="1646" y="238"/>
                  <a:pt x="1649" y="238"/>
                  <a:pt x="1649" y="239"/>
                </a:cubicBezTo>
                <a:cubicBezTo>
                  <a:pt x="1649" y="242"/>
                  <a:pt x="1650" y="241"/>
                  <a:pt x="1650" y="241"/>
                </a:cubicBezTo>
                <a:cubicBezTo>
                  <a:pt x="1652" y="244"/>
                  <a:pt x="1653" y="244"/>
                  <a:pt x="1654" y="244"/>
                </a:cubicBezTo>
                <a:cubicBezTo>
                  <a:pt x="1655" y="246"/>
                  <a:pt x="1655" y="245"/>
                  <a:pt x="1658" y="247"/>
                </a:cubicBezTo>
                <a:cubicBezTo>
                  <a:pt x="1658" y="247"/>
                  <a:pt x="1658" y="248"/>
                  <a:pt x="1659" y="248"/>
                </a:cubicBezTo>
                <a:cubicBezTo>
                  <a:pt x="1661" y="248"/>
                  <a:pt x="1660" y="247"/>
                  <a:pt x="1661" y="247"/>
                </a:cubicBezTo>
                <a:cubicBezTo>
                  <a:pt x="1661" y="247"/>
                  <a:pt x="1663" y="249"/>
                  <a:pt x="1663" y="246"/>
                </a:cubicBezTo>
                <a:cubicBezTo>
                  <a:pt x="1663" y="245"/>
                  <a:pt x="1665" y="245"/>
                  <a:pt x="1665" y="244"/>
                </a:cubicBezTo>
                <a:cubicBezTo>
                  <a:pt x="1665" y="242"/>
                  <a:pt x="1664" y="243"/>
                  <a:pt x="1663" y="242"/>
                </a:cubicBezTo>
                <a:cubicBezTo>
                  <a:pt x="1662" y="242"/>
                  <a:pt x="1663" y="242"/>
                  <a:pt x="1663" y="239"/>
                </a:cubicBezTo>
                <a:cubicBezTo>
                  <a:pt x="1663" y="240"/>
                  <a:pt x="1661" y="240"/>
                  <a:pt x="1661" y="239"/>
                </a:cubicBezTo>
                <a:cubicBezTo>
                  <a:pt x="1661" y="236"/>
                  <a:pt x="1664" y="235"/>
                  <a:pt x="1664" y="234"/>
                </a:cubicBezTo>
                <a:cubicBezTo>
                  <a:pt x="1663" y="234"/>
                  <a:pt x="1659" y="236"/>
                  <a:pt x="1658" y="235"/>
                </a:cubicBezTo>
                <a:cubicBezTo>
                  <a:pt x="1657" y="233"/>
                  <a:pt x="1659" y="232"/>
                  <a:pt x="1656" y="231"/>
                </a:cubicBezTo>
                <a:cubicBezTo>
                  <a:pt x="1655" y="231"/>
                  <a:pt x="1653" y="230"/>
                  <a:pt x="1655" y="229"/>
                </a:cubicBezTo>
                <a:cubicBezTo>
                  <a:pt x="1654" y="229"/>
                  <a:pt x="1653" y="228"/>
                  <a:pt x="1653" y="226"/>
                </a:cubicBezTo>
                <a:cubicBezTo>
                  <a:pt x="1653" y="224"/>
                  <a:pt x="1657" y="222"/>
                  <a:pt x="1657" y="222"/>
                </a:cubicBezTo>
                <a:cubicBezTo>
                  <a:pt x="1660" y="222"/>
                  <a:pt x="1660" y="222"/>
                  <a:pt x="1661" y="220"/>
                </a:cubicBezTo>
                <a:cubicBezTo>
                  <a:pt x="1662" y="220"/>
                  <a:pt x="1663" y="220"/>
                  <a:pt x="1664" y="220"/>
                </a:cubicBezTo>
                <a:cubicBezTo>
                  <a:pt x="1668" y="220"/>
                  <a:pt x="1664" y="221"/>
                  <a:pt x="1669" y="219"/>
                </a:cubicBezTo>
                <a:cubicBezTo>
                  <a:pt x="1674" y="218"/>
                  <a:pt x="1672" y="219"/>
                  <a:pt x="1677" y="220"/>
                </a:cubicBezTo>
                <a:cubicBezTo>
                  <a:pt x="1679" y="220"/>
                  <a:pt x="1681" y="220"/>
                  <a:pt x="1681" y="221"/>
                </a:cubicBezTo>
                <a:cubicBezTo>
                  <a:pt x="1683" y="221"/>
                  <a:pt x="1685" y="221"/>
                  <a:pt x="1685" y="221"/>
                </a:cubicBezTo>
                <a:cubicBezTo>
                  <a:pt x="1687" y="221"/>
                  <a:pt x="1688" y="221"/>
                  <a:pt x="1691" y="221"/>
                </a:cubicBezTo>
                <a:cubicBezTo>
                  <a:pt x="1691" y="217"/>
                  <a:pt x="1690" y="218"/>
                  <a:pt x="1693" y="217"/>
                </a:cubicBezTo>
                <a:cubicBezTo>
                  <a:pt x="1694" y="217"/>
                  <a:pt x="1694" y="218"/>
                  <a:pt x="1695" y="218"/>
                </a:cubicBezTo>
                <a:cubicBezTo>
                  <a:pt x="1695" y="217"/>
                  <a:pt x="1697" y="217"/>
                  <a:pt x="1698" y="216"/>
                </a:cubicBezTo>
                <a:cubicBezTo>
                  <a:pt x="1699" y="215"/>
                  <a:pt x="1700" y="216"/>
                  <a:pt x="1701" y="216"/>
                </a:cubicBezTo>
                <a:cubicBezTo>
                  <a:pt x="1705" y="217"/>
                  <a:pt x="1705" y="217"/>
                  <a:pt x="1705" y="217"/>
                </a:cubicBezTo>
                <a:cubicBezTo>
                  <a:pt x="1706" y="217"/>
                  <a:pt x="1707" y="217"/>
                  <a:pt x="1707" y="215"/>
                </a:cubicBezTo>
                <a:cubicBezTo>
                  <a:pt x="1707" y="215"/>
                  <a:pt x="1706" y="214"/>
                  <a:pt x="1705" y="214"/>
                </a:cubicBezTo>
                <a:cubicBezTo>
                  <a:pt x="1705" y="214"/>
                  <a:pt x="1703" y="214"/>
                  <a:pt x="1702" y="214"/>
                </a:cubicBezTo>
                <a:cubicBezTo>
                  <a:pt x="1695" y="216"/>
                  <a:pt x="1696" y="211"/>
                  <a:pt x="1694" y="208"/>
                </a:cubicBezTo>
                <a:cubicBezTo>
                  <a:pt x="1692" y="209"/>
                  <a:pt x="1690" y="212"/>
                  <a:pt x="1687" y="210"/>
                </a:cubicBezTo>
                <a:cubicBezTo>
                  <a:pt x="1684" y="212"/>
                  <a:pt x="1685" y="211"/>
                  <a:pt x="1682" y="211"/>
                </a:cubicBezTo>
                <a:cubicBezTo>
                  <a:pt x="1675" y="211"/>
                  <a:pt x="1676" y="211"/>
                  <a:pt x="1670" y="213"/>
                </a:cubicBezTo>
                <a:cubicBezTo>
                  <a:pt x="1669" y="214"/>
                  <a:pt x="1667" y="213"/>
                  <a:pt x="1667" y="213"/>
                </a:cubicBezTo>
                <a:cubicBezTo>
                  <a:pt x="1661" y="215"/>
                  <a:pt x="1662" y="216"/>
                  <a:pt x="1655" y="217"/>
                </a:cubicBezTo>
                <a:cubicBezTo>
                  <a:pt x="1653" y="217"/>
                  <a:pt x="1651" y="216"/>
                  <a:pt x="1651" y="217"/>
                </a:cubicBezTo>
                <a:cubicBezTo>
                  <a:pt x="1650" y="218"/>
                  <a:pt x="1648" y="216"/>
                  <a:pt x="1646" y="214"/>
                </a:cubicBezTo>
                <a:cubicBezTo>
                  <a:pt x="1643" y="215"/>
                  <a:pt x="1644" y="215"/>
                  <a:pt x="1643" y="212"/>
                </a:cubicBezTo>
                <a:cubicBezTo>
                  <a:pt x="1641" y="212"/>
                  <a:pt x="1641" y="212"/>
                  <a:pt x="1641" y="212"/>
                </a:cubicBezTo>
                <a:cubicBezTo>
                  <a:pt x="1641" y="212"/>
                  <a:pt x="1636" y="209"/>
                  <a:pt x="1636" y="209"/>
                </a:cubicBezTo>
                <a:cubicBezTo>
                  <a:pt x="1634" y="203"/>
                  <a:pt x="1636" y="201"/>
                  <a:pt x="1636" y="200"/>
                </a:cubicBezTo>
                <a:cubicBezTo>
                  <a:pt x="1634" y="195"/>
                  <a:pt x="1634" y="195"/>
                  <a:pt x="1634" y="195"/>
                </a:cubicBezTo>
                <a:cubicBezTo>
                  <a:pt x="1634" y="192"/>
                  <a:pt x="1634" y="192"/>
                  <a:pt x="1634" y="192"/>
                </a:cubicBezTo>
                <a:cubicBezTo>
                  <a:pt x="1633" y="191"/>
                  <a:pt x="1632" y="190"/>
                  <a:pt x="1632" y="189"/>
                </a:cubicBezTo>
                <a:cubicBezTo>
                  <a:pt x="1633" y="186"/>
                  <a:pt x="1633" y="186"/>
                  <a:pt x="1636" y="183"/>
                </a:cubicBezTo>
                <a:cubicBezTo>
                  <a:pt x="1637" y="182"/>
                  <a:pt x="1642" y="181"/>
                  <a:pt x="1642" y="180"/>
                </a:cubicBezTo>
                <a:cubicBezTo>
                  <a:pt x="1642" y="179"/>
                  <a:pt x="1642" y="177"/>
                  <a:pt x="1644" y="177"/>
                </a:cubicBezTo>
                <a:cubicBezTo>
                  <a:pt x="1648" y="176"/>
                  <a:pt x="1648" y="175"/>
                  <a:pt x="1650" y="172"/>
                </a:cubicBezTo>
                <a:cubicBezTo>
                  <a:pt x="1650" y="171"/>
                  <a:pt x="1653" y="170"/>
                  <a:pt x="1653" y="169"/>
                </a:cubicBezTo>
                <a:cubicBezTo>
                  <a:pt x="1657" y="164"/>
                  <a:pt x="1656" y="167"/>
                  <a:pt x="1662" y="165"/>
                </a:cubicBezTo>
                <a:cubicBezTo>
                  <a:pt x="1660" y="159"/>
                  <a:pt x="1660" y="159"/>
                  <a:pt x="1660" y="159"/>
                </a:cubicBezTo>
                <a:cubicBezTo>
                  <a:pt x="1657" y="158"/>
                  <a:pt x="1656" y="158"/>
                  <a:pt x="1653" y="157"/>
                </a:cubicBezTo>
                <a:cubicBezTo>
                  <a:pt x="1653" y="158"/>
                  <a:pt x="1649" y="157"/>
                  <a:pt x="1649" y="157"/>
                </a:cubicBezTo>
                <a:cubicBezTo>
                  <a:pt x="1648" y="156"/>
                  <a:pt x="1646" y="158"/>
                  <a:pt x="1645" y="158"/>
                </a:cubicBezTo>
                <a:cubicBezTo>
                  <a:pt x="1645" y="158"/>
                  <a:pt x="1644" y="157"/>
                  <a:pt x="1643" y="157"/>
                </a:cubicBezTo>
                <a:cubicBezTo>
                  <a:pt x="1638" y="158"/>
                  <a:pt x="1641" y="156"/>
                  <a:pt x="1639" y="156"/>
                </a:cubicBezTo>
                <a:cubicBezTo>
                  <a:pt x="1639" y="156"/>
                  <a:pt x="1639" y="158"/>
                  <a:pt x="1638" y="158"/>
                </a:cubicBezTo>
                <a:cubicBezTo>
                  <a:pt x="1635" y="161"/>
                  <a:pt x="1636" y="161"/>
                  <a:pt x="1633" y="161"/>
                </a:cubicBezTo>
                <a:cubicBezTo>
                  <a:pt x="1633" y="164"/>
                  <a:pt x="1633" y="163"/>
                  <a:pt x="1631" y="164"/>
                </a:cubicBezTo>
                <a:cubicBezTo>
                  <a:pt x="1629" y="166"/>
                  <a:pt x="1629" y="166"/>
                  <a:pt x="1629" y="166"/>
                </a:cubicBezTo>
                <a:cubicBezTo>
                  <a:pt x="1633" y="168"/>
                  <a:pt x="1633" y="168"/>
                  <a:pt x="1633" y="168"/>
                </a:cubicBezTo>
                <a:cubicBezTo>
                  <a:pt x="1633" y="169"/>
                  <a:pt x="1635" y="170"/>
                  <a:pt x="1634" y="171"/>
                </a:cubicBezTo>
                <a:cubicBezTo>
                  <a:pt x="1630" y="173"/>
                  <a:pt x="1632" y="173"/>
                  <a:pt x="1630" y="174"/>
                </a:cubicBezTo>
                <a:cubicBezTo>
                  <a:pt x="1629" y="175"/>
                  <a:pt x="1627" y="176"/>
                  <a:pt x="1627" y="176"/>
                </a:cubicBezTo>
                <a:cubicBezTo>
                  <a:pt x="1627" y="177"/>
                  <a:pt x="1624" y="178"/>
                  <a:pt x="1624" y="178"/>
                </a:cubicBezTo>
                <a:cubicBezTo>
                  <a:pt x="1622" y="178"/>
                  <a:pt x="1623" y="178"/>
                  <a:pt x="1622" y="179"/>
                </a:cubicBezTo>
                <a:cubicBezTo>
                  <a:pt x="1619" y="181"/>
                  <a:pt x="1620" y="180"/>
                  <a:pt x="1618" y="180"/>
                </a:cubicBezTo>
                <a:cubicBezTo>
                  <a:pt x="1618" y="180"/>
                  <a:pt x="1617" y="180"/>
                  <a:pt x="1616" y="181"/>
                </a:cubicBezTo>
                <a:cubicBezTo>
                  <a:pt x="1616" y="181"/>
                  <a:pt x="1617" y="183"/>
                  <a:pt x="1616" y="182"/>
                </a:cubicBezTo>
                <a:cubicBezTo>
                  <a:pt x="1614" y="182"/>
                  <a:pt x="1614" y="182"/>
                  <a:pt x="1611" y="183"/>
                </a:cubicBezTo>
                <a:cubicBezTo>
                  <a:pt x="1611" y="184"/>
                  <a:pt x="1611" y="185"/>
                  <a:pt x="1611" y="186"/>
                </a:cubicBezTo>
                <a:cubicBezTo>
                  <a:pt x="1611" y="187"/>
                  <a:pt x="1607" y="186"/>
                  <a:pt x="1607" y="187"/>
                </a:cubicBezTo>
                <a:cubicBezTo>
                  <a:pt x="1605" y="190"/>
                  <a:pt x="1605" y="190"/>
                  <a:pt x="1605" y="190"/>
                </a:cubicBezTo>
                <a:cubicBezTo>
                  <a:pt x="1603" y="190"/>
                  <a:pt x="1603" y="190"/>
                  <a:pt x="1603" y="190"/>
                </a:cubicBezTo>
                <a:cubicBezTo>
                  <a:pt x="1603" y="191"/>
                  <a:pt x="1603" y="191"/>
                  <a:pt x="1603" y="192"/>
                </a:cubicBezTo>
                <a:cubicBezTo>
                  <a:pt x="1603" y="192"/>
                  <a:pt x="1605" y="194"/>
                  <a:pt x="1604" y="194"/>
                </a:cubicBezTo>
                <a:cubicBezTo>
                  <a:pt x="1603" y="196"/>
                  <a:pt x="1604" y="195"/>
                  <a:pt x="1604" y="197"/>
                </a:cubicBezTo>
                <a:cubicBezTo>
                  <a:pt x="1604" y="199"/>
                  <a:pt x="1603" y="199"/>
                  <a:pt x="1602" y="199"/>
                </a:cubicBezTo>
                <a:cubicBezTo>
                  <a:pt x="1601" y="203"/>
                  <a:pt x="1602" y="201"/>
                  <a:pt x="1602" y="204"/>
                </a:cubicBezTo>
                <a:cubicBezTo>
                  <a:pt x="1602" y="205"/>
                  <a:pt x="1601" y="208"/>
                  <a:pt x="1603" y="208"/>
                </a:cubicBezTo>
                <a:cubicBezTo>
                  <a:pt x="1604" y="208"/>
                  <a:pt x="1605" y="210"/>
                  <a:pt x="1606" y="210"/>
                </a:cubicBezTo>
                <a:cubicBezTo>
                  <a:pt x="1609" y="210"/>
                  <a:pt x="1608" y="210"/>
                  <a:pt x="1609" y="210"/>
                </a:cubicBezTo>
                <a:cubicBezTo>
                  <a:pt x="1610" y="211"/>
                  <a:pt x="1612" y="214"/>
                  <a:pt x="1614" y="214"/>
                </a:cubicBezTo>
                <a:cubicBezTo>
                  <a:pt x="1616" y="215"/>
                  <a:pt x="1616" y="215"/>
                  <a:pt x="1618" y="217"/>
                </a:cubicBezTo>
                <a:cubicBezTo>
                  <a:pt x="1618" y="218"/>
                  <a:pt x="1618" y="218"/>
                  <a:pt x="1617" y="219"/>
                </a:cubicBezTo>
                <a:cubicBezTo>
                  <a:pt x="1616" y="220"/>
                  <a:pt x="1616" y="220"/>
                  <a:pt x="1616" y="220"/>
                </a:cubicBezTo>
                <a:cubicBezTo>
                  <a:pt x="1614" y="221"/>
                  <a:pt x="1614" y="221"/>
                  <a:pt x="1613" y="222"/>
                </a:cubicBezTo>
                <a:cubicBezTo>
                  <a:pt x="1613" y="224"/>
                  <a:pt x="1614" y="224"/>
                  <a:pt x="1612" y="225"/>
                </a:cubicBezTo>
                <a:cubicBezTo>
                  <a:pt x="1612" y="226"/>
                  <a:pt x="1611" y="226"/>
                  <a:pt x="1610" y="226"/>
                </a:cubicBezTo>
                <a:cubicBezTo>
                  <a:pt x="1610" y="229"/>
                  <a:pt x="1610" y="230"/>
                  <a:pt x="1607" y="228"/>
                </a:cubicBezTo>
                <a:cubicBezTo>
                  <a:pt x="1607" y="228"/>
                  <a:pt x="1607" y="227"/>
                  <a:pt x="1607" y="226"/>
                </a:cubicBezTo>
                <a:cubicBezTo>
                  <a:pt x="1604" y="228"/>
                  <a:pt x="1606" y="229"/>
                  <a:pt x="1603" y="229"/>
                </a:cubicBezTo>
                <a:cubicBezTo>
                  <a:pt x="1603" y="231"/>
                  <a:pt x="1603" y="231"/>
                  <a:pt x="1603" y="231"/>
                </a:cubicBezTo>
                <a:cubicBezTo>
                  <a:pt x="1602" y="231"/>
                  <a:pt x="1600" y="230"/>
                  <a:pt x="1599" y="230"/>
                </a:cubicBezTo>
                <a:cubicBezTo>
                  <a:pt x="1600" y="231"/>
                  <a:pt x="1600" y="231"/>
                  <a:pt x="1600" y="231"/>
                </a:cubicBezTo>
                <a:cubicBezTo>
                  <a:pt x="1601" y="232"/>
                  <a:pt x="1601" y="233"/>
                  <a:pt x="1599" y="233"/>
                </a:cubicBezTo>
                <a:cubicBezTo>
                  <a:pt x="1600" y="233"/>
                  <a:pt x="1601" y="233"/>
                  <a:pt x="1601" y="234"/>
                </a:cubicBezTo>
                <a:cubicBezTo>
                  <a:pt x="1601" y="237"/>
                  <a:pt x="1601" y="237"/>
                  <a:pt x="1599" y="240"/>
                </a:cubicBezTo>
                <a:cubicBezTo>
                  <a:pt x="1599" y="240"/>
                  <a:pt x="1599" y="240"/>
                  <a:pt x="1599" y="241"/>
                </a:cubicBezTo>
                <a:cubicBezTo>
                  <a:pt x="1599" y="242"/>
                  <a:pt x="1601" y="243"/>
                  <a:pt x="1600" y="243"/>
                </a:cubicBezTo>
                <a:cubicBezTo>
                  <a:pt x="1599" y="246"/>
                  <a:pt x="1598" y="245"/>
                  <a:pt x="1599" y="247"/>
                </a:cubicBezTo>
                <a:cubicBezTo>
                  <a:pt x="1599" y="247"/>
                  <a:pt x="1599" y="249"/>
                  <a:pt x="1599" y="249"/>
                </a:cubicBezTo>
                <a:cubicBezTo>
                  <a:pt x="1600" y="248"/>
                  <a:pt x="1604" y="243"/>
                  <a:pt x="1604" y="243"/>
                </a:cubicBezTo>
                <a:cubicBezTo>
                  <a:pt x="1605" y="243"/>
                  <a:pt x="1604" y="245"/>
                  <a:pt x="1604" y="246"/>
                </a:cubicBezTo>
                <a:cubicBezTo>
                  <a:pt x="1602" y="248"/>
                  <a:pt x="1604" y="248"/>
                  <a:pt x="1601" y="252"/>
                </a:cubicBezTo>
                <a:cubicBezTo>
                  <a:pt x="1599" y="253"/>
                  <a:pt x="1600" y="254"/>
                  <a:pt x="1600" y="255"/>
                </a:cubicBezTo>
                <a:cubicBezTo>
                  <a:pt x="1600" y="257"/>
                  <a:pt x="1597" y="257"/>
                  <a:pt x="1597" y="256"/>
                </a:cubicBezTo>
                <a:cubicBezTo>
                  <a:pt x="1597" y="254"/>
                  <a:pt x="1598" y="253"/>
                  <a:pt x="1598" y="251"/>
                </a:cubicBezTo>
                <a:cubicBezTo>
                  <a:pt x="1597" y="252"/>
                  <a:pt x="1597" y="254"/>
                  <a:pt x="1596" y="255"/>
                </a:cubicBezTo>
                <a:cubicBezTo>
                  <a:pt x="1594" y="256"/>
                  <a:pt x="1594" y="256"/>
                  <a:pt x="1594" y="256"/>
                </a:cubicBezTo>
                <a:cubicBezTo>
                  <a:pt x="1593" y="257"/>
                  <a:pt x="1594" y="258"/>
                  <a:pt x="1593" y="256"/>
                </a:cubicBezTo>
                <a:cubicBezTo>
                  <a:pt x="1585" y="257"/>
                  <a:pt x="1585" y="257"/>
                  <a:pt x="1585" y="257"/>
                </a:cubicBezTo>
                <a:cubicBezTo>
                  <a:pt x="1582" y="259"/>
                  <a:pt x="1582" y="259"/>
                  <a:pt x="1582" y="259"/>
                </a:cubicBezTo>
                <a:cubicBezTo>
                  <a:pt x="1582" y="260"/>
                  <a:pt x="1582" y="261"/>
                  <a:pt x="1582" y="262"/>
                </a:cubicBezTo>
                <a:cubicBezTo>
                  <a:pt x="1584" y="263"/>
                  <a:pt x="1583" y="263"/>
                  <a:pt x="1581" y="265"/>
                </a:cubicBezTo>
                <a:cubicBezTo>
                  <a:pt x="1581" y="266"/>
                  <a:pt x="1579" y="265"/>
                  <a:pt x="1576" y="265"/>
                </a:cubicBezTo>
                <a:cubicBezTo>
                  <a:pt x="1575" y="265"/>
                  <a:pt x="1575" y="265"/>
                  <a:pt x="1575" y="265"/>
                </a:cubicBezTo>
                <a:cubicBezTo>
                  <a:pt x="1573" y="266"/>
                  <a:pt x="1572" y="265"/>
                  <a:pt x="1570" y="265"/>
                </a:cubicBezTo>
                <a:cubicBezTo>
                  <a:pt x="1570" y="265"/>
                  <a:pt x="1569" y="264"/>
                  <a:pt x="1569" y="264"/>
                </a:cubicBezTo>
                <a:cubicBezTo>
                  <a:pt x="1568" y="263"/>
                  <a:pt x="1570" y="263"/>
                  <a:pt x="1569" y="262"/>
                </a:cubicBezTo>
                <a:cubicBezTo>
                  <a:pt x="1569" y="262"/>
                  <a:pt x="1569" y="260"/>
                  <a:pt x="1569" y="259"/>
                </a:cubicBezTo>
                <a:cubicBezTo>
                  <a:pt x="1565" y="257"/>
                  <a:pt x="1565" y="257"/>
                  <a:pt x="1565" y="257"/>
                </a:cubicBezTo>
                <a:cubicBezTo>
                  <a:pt x="1565" y="257"/>
                  <a:pt x="1565" y="257"/>
                  <a:pt x="1565" y="258"/>
                </a:cubicBezTo>
                <a:cubicBezTo>
                  <a:pt x="1565" y="258"/>
                  <a:pt x="1566" y="258"/>
                  <a:pt x="1566" y="258"/>
                </a:cubicBezTo>
                <a:cubicBezTo>
                  <a:pt x="1568" y="264"/>
                  <a:pt x="1566" y="262"/>
                  <a:pt x="1564" y="263"/>
                </a:cubicBezTo>
                <a:cubicBezTo>
                  <a:pt x="1565" y="263"/>
                  <a:pt x="1567" y="265"/>
                  <a:pt x="1567" y="266"/>
                </a:cubicBezTo>
                <a:cubicBezTo>
                  <a:pt x="1567" y="268"/>
                  <a:pt x="1564" y="266"/>
                  <a:pt x="1563" y="268"/>
                </a:cubicBezTo>
                <a:cubicBezTo>
                  <a:pt x="1563" y="268"/>
                  <a:pt x="1565" y="269"/>
                  <a:pt x="1565" y="270"/>
                </a:cubicBezTo>
                <a:cubicBezTo>
                  <a:pt x="1561" y="274"/>
                  <a:pt x="1562" y="273"/>
                  <a:pt x="1560" y="273"/>
                </a:cubicBezTo>
                <a:cubicBezTo>
                  <a:pt x="1560" y="273"/>
                  <a:pt x="1558" y="273"/>
                  <a:pt x="1558" y="273"/>
                </a:cubicBezTo>
                <a:cubicBezTo>
                  <a:pt x="1556" y="273"/>
                  <a:pt x="1554" y="272"/>
                  <a:pt x="1553" y="271"/>
                </a:cubicBezTo>
                <a:cubicBezTo>
                  <a:pt x="1552" y="271"/>
                  <a:pt x="1554" y="270"/>
                  <a:pt x="1554" y="269"/>
                </a:cubicBezTo>
                <a:cubicBezTo>
                  <a:pt x="1554" y="268"/>
                  <a:pt x="1557" y="270"/>
                  <a:pt x="1558" y="269"/>
                </a:cubicBezTo>
                <a:cubicBezTo>
                  <a:pt x="1559" y="269"/>
                  <a:pt x="1559" y="269"/>
                  <a:pt x="1559" y="269"/>
                </a:cubicBezTo>
                <a:cubicBezTo>
                  <a:pt x="1558" y="267"/>
                  <a:pt x="1558" y="267"/>
                  <a:pt x="1558" y="267"/>
                </a:cubicBezTo>
                <a:cubicBezTo>
                  <a:pt x="1557" y="267"/>
                  <a:pt x="1556" y="267"/>
                  <a:pt x="1556" y="265"/>
                </a:cubicBezTo>
                <a:cubicBezTo>
                  <a:pt x="1554" y="264"/>
                  <a:pt x="1551" y="264"/>
                  <a:pt x="1551" y="261"/>
                </a:cubicBezTo>
                <a:cubicBezTo>
                  <a:pt x="1550" y="260"/>
                  <a:pt x="1553" y="261"/>
                  <a:pt x="1555" y="261"/>
                </a:cubicBezTo>
                <a:cubicBezTo>
                  <a:pt x="1557" y="261"/>
                  <a:pt x="1556" y="259"/>
                  <a:pt x="1558" y="259"/>
                </a:cubicBezTo>
                <a:cubicBezTo>
                  <a:pt x="1559" y="259"/>
                  <a:pt x="1559" y="260"/>
                  <a:pt x="1560" y="261"/>
                </a:cubicBezTo>
                <a:cubicBezTo>
                  <a:pt x="1560" y="261"/>
                  <a:pt x="1561" y="261"/>
                  <a:pt x="1562" y="260"/>
                </a:cubicBezTo>
                <a:cubicBezTo>
                  <a:pt x="1562" y="260"/>
                  <a:pt x="1562" y="260"/>
                  <a:pt x="1562" y="260"/>
                </a:cubicBezTo>
                <a:cubicBezTo>
                  <a:pt x="1560" y="259"/>
                  <a:pt x="1561" y="260"/>
                  <a:pt x="1561" y="257"/>
                </a:cubicBezTo>
                <a:cubicBezTo>
                  <a:pt x="1561" y="257"/>
                  <a:pt x="1564" y="256"/>
                  <a:pt x="1565" y="256"/>
                </a:cubicBezTo>
                <a:cubicBezTo>
                  <a:pt x="1565" y="255"/>
                  <a:pt x="1566" y="255"/>
                  <a:pt x="1566" y="255"/>
                </a:cubicBezTo>
                <a:cubicBezTo>
                  <a:pt x="1565" y="253"/>
                  <a:pt x="1566" y="254"/>
                  <a:pt x="1570" y="252"/>
                </a:cubicBezTo>
                <a:cubicBezTo>
                  <a:pt x="1567" y="250"/>
                  <a:pt x="1567" y="250"/>
                  <a:pt x="1567" y="250"/>
                </a:cubicBezTo>
                <a:cubicBezTo>
                  <a:pt x="1566" y="249"/>
                  <a:pt x="1564" y="250"/>
                  <a:pt x="1564" y="246"/>
                </a:cubicBezTo>
                <a:cubicBezTo>
                  <a:pt x="1564" y="244"/>
                  <a:pt x="1563" y="245"/>
                  <a:pt x="1563" y="245"/>
                </a:cubicBezTo>
                <a:cubicBezTo>
                  <a:pt x="1563" y="245"/>
                  <a:pt x="1560" y="242"/>
                  <a:pt x="1561" y="241"/>
                </a:cubicBezTo>
                <a:cubicBezTo>
                  <a:pt x="1558" y="239"/>
                  <a:pt x="1557" y="240"/>
                  <a:pt x="1559" y="237"/>
                </a:cubicBezTo>
                <a:cubicBezTo>
                  <a:pt x="1560" y="236"/>
                  <a:pt x="1560" y="236"/>
                  <a:pt x="1560" y="236"/>
                </a:cubicBezTo>
                <a:cubicBezTo>
                  <a:pt x="1559" y="235"/>
                  <a:pt x="1556" y="234"/>
                  <a:pt x="1556" y="234"/>
                </a:cubicBezTo>
                <a:cubicBezTo>
                  <a:pt x="1556" y="233"/>
                  <a:pt x="1558" y="234"/>
                  <a:pt x="1558" y="232"/>
                </a:cubicBezTo>
                <a:cubicBezTo>
                  <a:pt x="1557" y="232"/>
                  <a:pt x="1557" y="232"/>
                  <a:pt x="1557" y="232"/>
                </a:cubicBezTo>
                <a:cubicBezTo>
                  <a:pt x="1553" y="232"/>
                  <a:pt x="1557" y="231"/>
                  <a:pt x="1554" y="229"/>
                </a:cubicBezTo>
                <a:cubicBezTo>
                  <a:pt x="1554" y="228"/>
                  <a:pt x="1554" y="227"/>
                  <a:pt x="1554" y="226"/>
                </a:cubicBezTo>
                <a:cubicBezTo>
                  <a:pt x="1553" y="225"/>
                  <a:pt x="1551" y="225"/>
                  <a:pt x="1549" y="224"/>
                </a:cubicBezTo>
                <a:cubicBezTo>
                  <a:pt x="1549" y="224"/>
                  <a:pt x="1549" y="221"/>
                  <a:pt x="1549" y="221"/>
                </a:cubicBezTo>
                <a:cubicBezTo>
                  <a:pt x="1548" y="221"/>
                  <a:pt x="1548" y="221"/>
                  <a:pt x="1548" y="221"/>
                </a:cubicBezTo>
                <a:cubicBezTo>
                  <a:pt x="1548" y="221"/>
                  <a:pt x="1548" y="223"/>
                  <a:pt x="1547" y="223"/>
                </a:cubicBezTo>
                <a:cubicBezTo>
                  <a:pt x="1545" y="227"/>
                  <a:pt x="1547" y="226"/>
                  <a:pt x="1542" y="226"/>
                </a:cubicBezTo>
                <a:cubicBezTo>
                  <a:pt x="1541" y="228"/>
                  <a:pt x="1541" y="228"/>
                  <a:pt x="1541" y="228"/>
                </a:cubicBezTo>
                <a:cubicBezTo>
                  <a:pt x="1537" y="232"/>
                  <a:pt x="1537" y="232"/>
                  <a:pt x="1537" y="232"/>
                </a:cubicBezTo>
                <a:cubicBezTo>
                  <a:pt x="1530" y="235"/>
                  <a:pt x="1530" y="235"/>
                  <a:pt x="1530" y="235"/>
                </a:cubicBezTo>
                <a:cubicBezTo>
                  <a:pt x="1528" y="236"/>
                  <a:pt x="1523" y="237"/>
                  <a:pt x="1522" y="237"/>
                </a:cubicBezTo>
                <a:cubicBezTo>
                  <a:pt x="1522" y="237"/>
                  <a:pt x="1521" y="236"/>
                  <a:pt x="1520" y="236"/>
                </a:cubicBezTo>
                <a:cubicBezTo>
                  <a:pt x="1518" y="236"/>
                  <a:pt x="1515" y="237"/>
                  <a:pt x="1515" y="234"/>
                </a:cubicBezTo>
                <a:cubicBezTo>
                  <a:pt x="1515" y="234"/>
                  <a:pt x="1511" y="232"/>
                  <a:pt x="1510" y="232"/>
                </a:cubicBezTo>
                <a:cubicBezTo>
                  <a:pt x="1508" y="231"/>
                  <a:pt x="1507" y="229"/>
                  <a:pt x="1507" y="228"/>
                </a:cubicBezTo>
                <a:cubicBezTo>
                  <a:pt x="1509" y="225"/>
                  <a:pt x="1508" y="225"/>
                  <a:pt x="1510" y="225"/>
                </a:cubicBezTo>
                <a:cubicBezTo>
                  <a:pt x="1511" y="225"/>
                  <a:pt x="1511" y="223"/>
                  <a:pt x="1513" y="223"/>
                </a:cubicBezTo>
                <a:cubicBezTo>
                  <a:pt x="1513" y="223"/>
                  <a:pt x="1513" y="222"/>
                  <a:pt x="1511" y="222"/>
                </a:cubicBezTo>
                <a:cubicBezTo>
                  <a:pt x="1509" y="223"/>
                  <a:pt x="1508" y="223"/>
                  <a:pt x="1506" y="225"/>
                </a:cubicBezTo>
                <a:cubicBezTo>
                  <a:pt x="1506" y="225"/>
                  <a:pt x="1504" y="224"/>
                  <a:pt x="1504" y="223"/>
                </a:cubicBezTo>
                <a:cubicBezTo>
                  <a:pt x="1505" y="221"/>
                  <a:pt x="1505" y="219"/>
                  <a:pt x="1504" y="217"/>
                </a:cubicBezTo>
                <a:cubicBezTo>
                  <a:pt x="1503" y="216"/>
                  <a:pt x="1508" y="215"/>
                  <a:pt x="1509" y="214"/>
                </a:cubicBezTo>
                <a:cubicBezTo>
                  <a:pt x="1509" y="213"/>
                  <a:pt x="1509" y="213"/>
                  <a:pt x="1509" y="213"/>
                </a:cubicBezTo>
                <a:cubicBezTo>
                  <a:pt x="1509" y="213"/>
                  <a:pt x="1506" y="214"/>
                  <a:pt x="1506" y="213"/>
                </a:cubicBezTo>
                <a:cubicBezTo>
                  <a:pt x="1506" y="211"/>
                  <a:pt x="1505" y="212"/>
                  <a:pt x="1507" y="210"/>
                </a:cubicBezTo>
                <a:cubicBezTo>
                  <a:pt x="1507" y="210"/>
                  <a:pt x="1509" y="210"/>
                  <a:pt x="1509" y="210"/>
                </a:cubicBezTo>
                <a:cubicBezTo>
                  <a:pt x="1509" y="209"/>
                  <a:pt x="1509" y="209"/>
                  <a:pt x="1509" y="209"/>
                </a:cubicBezTo>
                <a:cubicBezTo>
                  <a:pt x="1508" y="209"/>
                  <a:pt x="1507" y="209"/>
                  <a:pt x="1506" y="209"/>
                </a:cubicBezTo>
                <a:cubicBezTo>
                  <a:pt x="1506" y="209"/>
                  <a:pt x="1505" y="209"/>
                  <a:pt x="1505" y="208"/>
                </a:cubicBezTo>
                <a:cubicBezTo>
                  <a:pt x="1504" y="206"/>
                  <a:pt x="1504" y="206"/>
                  <a:pt x="1506" y="205"/>
                </a:cubicBezTo>
                <a:cubicBezTo>
                  <a:pt x="1505" y="203"/>
                  <a:pt x="1505" y="203"/>
                  <a:pt x="1505" y="203"/>
                </a:cubicBezTo>
                <a:cubicBezTo>
                  <a:pt x="1504" y="203"/>
                  <a:pt x="1504" y="199"/>
                  <a:pt x="1506" y="200"/>
                </a:cubicBezTo>
                <a:cubicBezTo>
                  <a:pt x="1506" y="200"/>
                  <a:pt x="1506" y="200"/>
                  <a:pt x="1506" y="200"/>
                </a:cubicBezTo>
                <a:cubicBezTo>
                  <a:pt x="1506" y="200"/>
                  <a:pt x="1506" y="200"/>
                  <a:pt x="1507" y="200"/>
                </a:cubicBezTo>
                <a:cubicBezTo>
                  <a:pt x="1506" y="200"/>
                  <a:pt x="1505" y="199"/>
                  <a:pt x="1506" y="199"/>
                </a:cubicBezTo>
                <a:cubicBezTo>
                  <a:pt x="1505" y="198"/>
                  <a:pt x="1504" y="197"/>
                  <a:pt x="1504" y="197"/>
                </a:cubicBezTo>
                <a:cubicBezTo>
                  <a:pt x="1504" y="195"/>
                  <a:pt x="1503" y="195"/>
                  <a:pt x="1505" y="195"/>
                </a:cubicBezTo>
                <a:cubicBezTo>
                  <a:pt x="1505" y="194"/>
                  <a:pt x="1505" y="193"/>
                  <a:pt x="1505" y="192"/>
                </a:cubicBezTo>
                <a:cubicBezTo>
                  <a:pt x="1505" y="191"/>
                  <a:pt x="1508" y="193"/>
                  <a:pt x="1510" y="190"/>
                </a:cubicBezTo>
                <a:cubicBezTo>
                  <a:pt x="1510" y="190"/>
                  <a:pt x="1514" y="192"/>
                  <a:pt x="1516" y="191"/>
                </a:cubicBezTo>
                <a:cubicBezTo>
                  <a:pt x="1513" y="190"/>
                  <a:pt x="1513" y="190"/>
                  <a:pt x="1513" y="190"/>
                </a:cubicBezTo>
                <a:cubicBezTo>
                  <a:pt x="1512" y="190"/>
                  <a:pt x="1516" y="187"/>
                  <a:pt x="1516" y="187"/>
                </a:cubicBezTo>
                <a:cubicBezTo>
                  <a:pt x="1520" y="188"/>
                  <a:pt x="1518" y="187"/>
                  <a:pt x="1521" y="187"/>
                </a:cubicBezTo>
                <a:cubicBezTo>
                  <a:pt x="1523" y="187"/>
                  <a:pt x="1523" y="187"/>
                  <a:pt x="1523" y="187"/>
                </a:cubicBezTo>
                <a:cubicBezTo>
                  <a:pt x="1522" y="186"/>
                  <a:pt x="1522" y="186"/>
                  <a:pt x="1520" y="185"/>
                </a:cubicBezTo>
                <a:cubicBezTo>
                  <a:pt x="1518" y="185"/>
                  <a:pt x="1523" y="183"/>
                  <a:pt x="1523" y="184"/>
                </a:cubicBezTo>
                <a:cubicBezTo>
                  <a:pt x="1524" y="185"/>
                  <a:pt x="1524" y="184"/>
                  <a:pt x="1526" y="184"/>
                </a:cubicBezTo>
                <a:cubicBezTo>
                  <a:pt x="1529" y="185"/>
                  <a:pt x="1529" y="185"/>
                  <a:pt x="1529" y="185"/>
                </a:cubicBezTo>
                <a:cubicBezTo>
                  <a:pt x="1528" y="184"/>
                  <a:pt x="1528" y="184"/>
                  <a:pt x="1528" y="184"/>
                </a:cubicBezTo>
                <a:cubicBezTo>
                  <a:pt x="1527" y="184"/>
                  <a:pt x="1528" y="182"/>
                  <a:pt x="1529" y="181"/>
                </a:cubicBezTo>
                <a:cubicBezTo>
                  <a:pt x="1526" y="182"/>
                  <a:pt x="1526" y="179"/>
                  <a:pt x="1528" y="179"/>
                </a:cubicBezTo>
                <a:cubicBezTo>
                  <a:pt x="1532" y="179"/>
                  <a:pt x="1530" y="178"/>
                  <a:pt x="1531" y="180"/>
                </a:cubicBezTo>
                <a:cubicBezTo>
                  <a:pt x="1531" y="180"/>
                  <a:pt x="1532" y="180"/>
                  <a:pt x="1533" y="179"/>
                </a:cubicBezTo>
                <a:cubicBezTo>
                  <a:pt x="1531" y="178"/>
                  <a:pt x="1531" y="178"/>
                  <a:pt x="1531" y="178"/>
                </a:cubicBezTo>
                <a:cubicBezTo>
                  <a:pt x="1531" y="178"/>
                  <a:pt x="1531" y="177"/>
                  <a:pt x="1532" y="177"/>
                </a:cubicBezTo>
                <a:cubicBezTo>
                  <a:pt x="1534" y="177"/>
                  <a:pt x="1533" y="176"/>
                  <a:pt x="1535" y="176"/>
                </a:cubicBezTo>
                <a:cubicBezTo>
                  <a:pt x="1536" y="176"/>
                  <a:pt x="1536" y="178"/>
                  <a:pt x="1537" y="178"/>
                </a:cubicBezTo>
                <a:cubicBezTo>
                  <a:pt x="1537" y="178"/>
                  <a:pt x="1538" y="179"/>
                  <a:pt x="1538" y="179"/>
                </a:cubicBezTo>
                <a:cubicBezTo>
                  <a:pt x="1539" y="178"/>
                  <a:pt x="1541" y="178"/>
                  <a:pt x="1542" y="178"/>
                </a:cubicBezTo>
                <a:cubicBezTo>
                  <a:pt x="1541" y="178"/>
                  <a:pt x="1541" y="177"/>
                  <a:pt x="1541" y="177"/>
                </a:cubicBezTo>
                <a:cubicBezTo>
                  <a:pt x="1541" y="177"/>
                  <a:pt x="1541" y="176"/>
                  <a:pt x="1544" y="175"/>
                </a:cubicBezTo>
                <a:cubicBezTo>
                  <a:pt x="1545" y="173"/>
                  <a:pt x="1545" y="173"/>
                  <a:pt x="1545" y="173"/>
                </a:cubicBezTo>
                <a:cubicBezTo>
                  <a:pt x="1547" y="172"/>
                  <a:pt x="1547" y="172"/>
                  <a:pt x="1547" y="172"/>
                </a:cubicBezTo>
                <a:cubicBezTo>
                  <a:pt x="1548" y="171"/>
                  <a:pt x="1549" y="168"/>
                  <a:pt x="1550" y="168"/>
                </a:cubicBezTo>
                <a:cubicBezTo>
                  <a:pt x="1555" y="168"/>
                  <a:pt x="1552" y="168"/>
                  <a:pt x="1554" y="170"/>
                </a:cubicBezTo>
                <a:cubicBezTo>
                  <a:pt x="1556" y="169"/>
                  <a:pt x="1556" y="169"/>
                  <a:pt x="1556" y="169"/>
                </a:cubicBezTo>
                <a:cubicBezTo>
                  <a:pt x="1556" y="168"/>
                  <a:pt x="1556" y="168"/>
                  <a:pt x="1556" y="167"/>
                </a:cubicBezTo>
                <a:cubicBezTo>
                  <a:pt x="1556" y="167"/>
                  <a:pt x="1554" y="167"/>
                  <a:pt x="1554" y="167"/>
                </a:cubicBezTo>
                <a:cubicBezTo>
                  <a:pt x="1553" y="166"/>
                  <a:pt x="1556" y="165"/>
                  <a:pt x="1556" y="165"/>
                </a:cubicBezTo>
                <a:cubicBezTo>
                  <a:pt x="1558" y="162"/>
                  <a:pt x="1555" y="164"/>
                  <a:pt x="1561" y="162"/>
                </a:cubicBezTo>
                <a:cubicBezTo>
                  <a:pt x="1561" y="161"/>
                  <a:pt x="1561" y="160"/>
                  <a:pt x="1561" y="159"/>
                </a:cubicBezTo>
                <a:cubicBezTo>
                  <a:pt x="1561" y="158"/>
                  <a:pt x="1564" y="156"/>
                  <a:pt x="1564" y="156"/>
                </a:cubicBezTo>
                <a:cubicBezTo>
                  <a:pt x="1564" y="156"/>
                  <a:pt x="1564" y="153"/>
                  <a:pt x="1565" y="153"/>
                </a:cubicBezTo>
                <a:cubicBezTo>
                  <a:pt x="1568" y="152"/>
                  <a:pt x="1568" y="152"/>
                  <a:pt x="1568" y="152"/>
                </a:cubicBezTo>
                <a:cubicBezTo>
                  <a:pt x="1568" y="151"/>
                  <a:pt x="1568" y="150"/>
                  <a:pt x="1568" y="149"/>
                </a:cubicBezTo>
                <a:cubicBezTo>
                  <a:pt x="1568" y="149"/>
                  <a:pt x="1568" y="149"/>
                  <a:pt x="1568" y="149"/>
                </a:cubicBezTo>
                <a:cubicBezTo>
                  <a:pt x="1568" y="146"/>
                  <a:pt x="1568" y="148"/>
                  <a:pt x="1571" y="145"/>
                </a:cubicBezTo>
                <a:cubicBezTo>
                  <a:pt x="1573" y="144"/>
                  <a:pt x="1572" y="144"/>
                  <a:pt x="1575" y="144"/>
                </a:cubicBezTo>
                <a:cubicBezTo>
                  <a:pt x="1577" y="144"/>
                  <a:pt x="1574" y="143"/>
                  <a:pt x="1578" y="142"/>
                </a:cubicBezTo>
                <a:cubicBezTo>
                  <a:pt x="1578" y="139"/>
                  <a:pt x="1578" y="139"/>
                  <a:pt x="1580" y="139"/>
                </a:cubicBezTo>
                <a:cubicBezTo>
                  <a:pt x="1580" y="139"/>
                  <a:pt x="1580" y="138"/>
                  <a:pt x="1580" y="138"/>
                </a:cubicBezTo>
                <a:cubicBezTo>
                  <a:pt x="1579" y="138"/>
                  <a:pt x="1579" y="138"/>
                  <a:pt x="1579" y="136"/>
                </a:cubicBezTo>
                <a:cubicBezTo>
                  <a:pt x="1579" y="135"/>
                  <a:pt x="1582" y="135"/>
                  <a:pt x="1583" y="135"/>
                </a:cubicBezTo>
                <a:cubicBezTo>
                  <a:pt x="1583" y="134"/>
                  <a:pt x="1583" y="132"/>
                  <a:pt x="1584" y="133"/>
                </a:cubicBezTo>
                <a:cubicBezTo>
                  <a:pt x="1586" y="133"/>
                  <a:pt x="1586" y="133"/>
                  <a:pt x="1586" y="133"/>
                </a:cubicBezTo>
                <a:cubicBezTo>
                  <a:pt x="1589" y="131"/>
                  <a:pt x="1589" y="131"/>
                  <a:pt x="1589" y="131"/>
                </a:cubicBezTo>
                <a:cubicBezTo>
                  <a:pt x="1591" y="131"/>
                  <a:pt x="1591" y="131"/>
                  <a:pt x="1591" y="131"/>
                </a:cubicBezTo>
                <a:cubicBezTo>
                  <a:pt x="1591" y="130"/>
                  <a:pt x="1592" y="130"/>
                  <a:pt x="1592" y="129"/>
                </a:cubicBezTo>
                <a:cubicBezTo>
                  <a:pt x="1591" y="129"/>
                  <a:pt x="1591" y="129"/>
                  <a:pt x="1591" y="129"/>
                </a:cubicBezTo>
                <a:cubicBezTo>
                  <a:pt x="1591" y="129"/>
                  <a:pt x="1590" y="130"/>
                  <a:pt x="1589" y="130"/>
                </a:cubicBezTo>
                <a:cubicBezTo>
                  <a:pt x="1587" y="131"/>
                  <a:pt x="1588" y="130"/>
                  <a:pt x="1586" y="132"/>
                </a:cubicBezTo>
                <a:cubicBezTo>
                  <a:pt x="1586" y="133"/>
                  <a:pt x="1579" y="132"/>
                  <a:pt x="1578" y="132"/>
                </a:cubicBezTo>
                <a:cubicBezTo>
                  <a:pt x="1578" y="133"/>
                  <a:pt x="1577" y="134"/>
                  <a:pt x="1577" y="134"/>
                </a:cubicBezTo>
                <a:cubicBezTo>
                  <a:pt x="1571" y="134"/>
                  <a:pt x="1576" y="135"/>
                  <a:pt x="1570" y="134"/>
                </a:cubicBezTo>
                <a:cubicBezTo>
                  <a:pt x="1569" y="134"/>
                  <a:pt x="1569" y="133"/>
                  <a:pt x="1570" y="132"/>
                </a:cubicBezTo>
                <a:cubicBezTo>
                  <a:pt x="1571" y="132"/>
                  <a:pt x="1571" y="132"/>
                  <a:pt x="1572" y="131"/>
                </a:cubicBezTo>
                <a:cubicBezTo>
                  <a:pt x="1572" y="131"/>
                  <a:pt x="1573" y="131"/>
                  <a:pt x="1574" y="131"/>
                </a:cubicBezTo>
                <a:cubicBezTo>
                  <a:pt x="1576" y="132"/>
                  <a:pt x="1576" y="130"/>
                  <a:pt x="1577" y="130"/>
                </a:cubicBezTo>
                <a:cubicBezTo>
                  <a:pt x="1581" y="130"/>
                  <a:pt x="1581" y="130"/>
                  <a:pt x="1581" y="130"/>
                </a:cubicBezTo>
                <a:cubicBezTo>
                  <a:pt x="1581" y="129"/>
                  <a:pt x="1581" y="129"/>
                  <a:pt x="1581" y="129"/>
                </a:cubicBezTo>
                <a:cubicBezTo>
                  <a:pt x="1579" y="129"/>
                  <a:pt x="1579" y="129"/>
                  <a:pt x="1579" y="129"/>
                </a:cubicBezTo>
                <a:cubicBezTo>
                  <a:pt x="1579" y="129"/>
                  <a:pt x="1578" y="129"/>
                  <a:pt x="1578" y="129"/>
                </a:cubicBezTo>
                <a:cubicBezTo>
                  <a:pt x="1576" y="128"/>
                  <a:pt x="1577" y="129"/>
                  <a:pt x="1577" y="127"/>
                </a:cubicBezTo>
                <a:cubicBezTo>
                  <a:pt x="1577" y="126"/>
                  <a:pt x="1580" y="126"/>
                  <a:pt x="1580" y="126"/>
                </a:cubicBezTo>
                <a:cubicBezTo>
                  <a:pt x="1584" y="123"/>
                  <a:pt x="1583" y="126"/>
                  <a:pt x="1586" y="122"/>
                </a:cubicBezTo>
                <a:cubicBezTo>
                  <a:pt x="1586" y="122"/>
                  <a:pt x="1589" y="121"/>
                  <a:pt x="1589" y="122"/>
                </a:cubicBezTo>
                <a:cubicBezTo>
                  <a:pt x="1589" y="124"/>
                  <a:pt x="1590" y="124"/>
                  <a:pt x="1588" y="125"/>
                </a:cubicBezTo>
                <a:cubicBezTo>
                  <a:pt x="1588" y="126"/>
                  <a:pt x="1588" y="126"/>
                  <a:pt x="1588" y="126"/>
                </a:cubicBezTo>
                <a:cubicBezTo>
                  <a:pt x="1589" y="126"/>
                  <a:pt x="1590" y="126"/>
                  <a:pt x="1592" y="126"/>
                </a:cubicBezTo>
                <a:cubicBezTo>
                  <a:pt x="1592" y="126"/>
                  <a:pt x="1593" y="126"/>
                  <a:pt x="1593" y="127"/>
                </a:cubicBezTo>
                <a:cubicBezTo>
                  <a:pt x="1596" y="128"/>
                  <a:pt x="1594" y="128"/>
                  <a:pt x="1600" y="124"/>
                </a:cubicBezTo>
                <a:cubicBezTo>
                  <a:pt x="1599" y="123"/>
                  <a:pt x="1599" y="123"/>
                  <a:pt x="1599" y="123"/>
                </a:cubicBezTo>
                <a:cubicBezTo>
                  <a:pt x="1597" y="125"/>
                  <a:pt x="1599" y="124"/>
                  <a:pt x="1594" y="124"/>
                </a:cubicBezTo>
                <a:cubicBezTo>
                  <a:pt x="1593" y="123"/>
                  <a:pt x="1596" y="119"/>
                  <a:pt x="1596" y="119"/>
                </a:cubicBezTo>
                <a:cubicBezTo>
                  <a:pt x="1599" y="118"/>
                  <a:pt x="1600" y="118"/>
                  <a:pt x="1603" y="119"/>
                </a:cubicBezTo>
                <a:cubicBezTo>
                  <a:pt x="1604" y="119"/>
                  <a:pt x="1605" y="120"/>
                  <a:pt x="1606" y="120"/>
                </a:cubicBezTo>
                <a:cubicBezTo>
                  <a:pt x="1606" y="120"/>
                  <a:pt x="1606" y="120"/>
                  <a:pt x="1606" y="120"/>
                </a:cubicBezTo>
                <a:cubicBezTo>
                  <a:pt x="1604" y="118"/>
                  <a:pt x="1603" y="118"/>
                  <a:pt x="1607" y="116"/>
                </a:cubicBezTo>
                <a:cubicBezTo>
                  <a:pt x="1609" y="115"/>
                  <a:pt x="1610" y="115"/>
                  <a:pt x="1612" y="114"/>
                </a:cubicBezTo>
                <a:cubicBezTo>
                  <a:pt x="1612" y="114"/>
                  <a:pt x="1612" y="112"/>
                  <a:pt x="1613" y="112"/>
                </a:cubicBezTo>
                <a:cubicBezTo>
                  <a:pt x="1613" y="111"/>
                  <a:pt x="1615" y="111"/>
                  <a:pt x="1615" y="112"/>
                </a:cubicBezTo>
                <a:cubicBezTo>
                  <a:pt x="1618" y="116"/>
                  <a:pt x="1616" y="114"/>
                  <a:pt x="1614" y="117"/>
                </a:cubicBezTo>
                <a:cubicBezTo>
                  <a:pt x="1615" y="118"/>
                  <a:pt x="1615" y="118"/>
                  <a:pt x="1615" y="118"/>
                </a:cubicBezTo>
                <a:cubicBezTo>
                  <a:pt x="1617" y="117"/>
                  <a:pt x="1616" y="116"/>
                  <a:pt x="1618" y="114"/>
                </a:cubicBezTo>
                <a:cubicBezTo>
                  <a:pt x="1618" y="114"/>
                  <a:pt x="1620" y="116"/>
                  <a:pt x="1620" y="116"/>
                </a:cubicBezTo>
                <a:cubicBezTo>
                  <a:pt x="1620" y="116"/>
                  <a:pt x="1620" y="116"/>
                  <a:pt x="1620" y="119"/>
                </a:cubicBezTo>
                <a:cubicBezTo>
                  <a:pt x="1620" y="118"/>
                  <a:pt x="1621" y="118"/>
                  <a:pt x="1621" y="118"/>
                </a:cubicBezTo>
                <a:cubicBezTo>
                  <a:pt x="1624" y="115"/>
                  <a:pt x="1623" y="115"/>
                  <a:pt x="1625" y="116"/>
                </a:cubicBezTo>
                <a:cubicBezTo>
                  <a:pt x="1627" y="114"/>
                  <a:pt x="1628" y="115"/>
                  <a:pt x="1630" y="116"/>
                </a:cubicBezTo>
                <a:cubicBezTo>
                  <a:pt x="1631" y="115"/>
                  <a:pt x="1631" y="115"/>
                  <a:pt x="1631" y="115"/>
                </a:cubicBezTo>
                <a:cubicBezTo>
                  <a:pt x="1629" y="115"/>
                  <a:pt x="1629" y="115"/>
                  <a:pt x="1628" y="114"/>
                </a:cubicBezTo>
                <a:cubicBezTo>
                  <a:pt x="1628" y="114"/>
                  <a:pt x="1623" y="111"/>
                  <a:pt x="1625" y="111"/>
                </a:cubicBezTo>
                <a:cubicBezTo>
                  <a:pt x="1633" y="111"/>
                  <a:pt x="1633" y="111"/>
                  <a:pt x="1633" y="111"/>
                </a:cubicBezTo>
                <a:cubicBezTo>
                  <a:pt x="1632" y="110"/>
                  <a:pt x="1632" y="110"/>
                  <a:pt x="1632" y="110"/>
                </a:cubicBezTo>
                <a:cubicBezTo>
                  <a:pt x="1631" y="111"/>
                  <a:pt x="1631" y="110"/>
                  <a:pt x="1630" y="110"/>
                </a:cubicBezTo>
                <a:cubicBezTo>
                  <a:pt x="1629" y="110"/>
                  <a:pt x="1630" y="108"/>
                  <a:pt x="1631" y="108"/>
                </a:cubicBezTo>
                <a:cubicBezTo>
                  <a:pt x="1633" y="107"/>
                  <a:pt x="1632" y="108"/>
                  <a:pt x="1633" y="108"/>
                </a:cubicBezTo>
                <a:cubicBezTo>
                  <a:pt x="1635" y="107"/>
                  <a:pt x="1635" y="107"/>
                  <a:pt x="1635" y="107"/>
                </a:cubicBezTo>
                <a:cubicBezTo>
                  <a:pt x="1639" y="107"/>
                  <a:pt x="1639" y="107"/>
                  <a:pt x="1639" y="107"/>
                </a:cubicBezTo>
                <a:cubicBezTo>
                  <a:pt x="1639" y="106"/>
                  <a:pt x="1641" y="105"/>
                  <a:pt x="1642" y="106"/>
                </a:cubicBezTo>
                <a:cubicBezTo>
                  <a:pt x="1643" y="108"/>
                  <a:pt x="1643" y="108"/>
                  <a:pt x="1642" y="108"/>
                </a:cubicBezTo>
                <a:cubicBezTo>
                  <a:pt x="1644" y="108"/>
                  <a:pt x="1644" y="108"/>
                  <a:pt x="1646" y="109"/>
                </a:cubicBezTo>
                <a:cubicBezTo>
                  <a:pt x="1646" y="109"/>
                  <a:pt x="1647" y="109"/>
                  <a:pt x="1647" y="108"/>
                </a:cubicBezTo>
                <a:cubicBezTo>
                  <a:pt x="1645" y="108"/>
                  <a:pt x="1648" y="105"/>
                  <a:pt x="1648" y="106"/>
                </a:cubicBezTo>
                <a:cubicBezTo>
                  <a:pt x="1649" y="105"/>
                  <a:pt x="1650" y="106"/>
                  <a:pt x="1652" y="107"/>
                </a:cubicBezTo>
                <a:cubicBezTo>
                  <a:pt x="1652" y="107"/>
                  <a:pt x="1654" y="105"/>
                  <a:pt x="1654" y="105"/>
                </a:cubicBezTo>
                <a:cubicBezTo>
                  <a:pt x="1660" y="105"/>
                  <a:pt x="1661" y="104"/>
                  <a:pt x="1659" y="107"/>
                </a:cubicBezTo>
                <a:cubicBezTo>
                  <a:pt x="1659" y="108"/>
                  <a:pt x="1655" y="110"/>
                  <a:pt x="1654" y="110"/>
                </a:cubicBezTo>
                <a:cubicBezTo>
                  <a:pt x="1653" y="110"/>
                  <a:pt x="1653" y="113"/>
                  <a:pt x="1653" y="113"/>
                </a:cubicBezTo>
                <a:cubicBezTo>
                  <a:pt x="1656" y="111"/>
                  <a:pt x="1657" y="111"/>
                  <a:pt x="1660" y="108"/>
                </a:cubicBezTo>
                <a:cubicBezTo>
                  <a:pt x="1660" y="108"/>
                  <a:pt x="1661" y="105"/>
                  <a:pt x="1662" y="106"/>
                </a:cubicBezTo>
                <a:cubicBezTo>
                  <a:pt x="1665" y="106"/>
                  <a:pt x="1664" y="106"/>
                  <a:pt x="1663" y="109"/>
                </a:cubicBezTo>
                <a:cubicBezTo>
                  <a:pt x="1666" y="109"/>
                  <a:pt x="1666" y="109"/>
                  <a:pt x="1666" y="109"/>
                </a:cubicBezTo>
                <a:cubicBezTo>
                  <a:pt x="1666" y="109"/>
                  <a:pt x="1668" y="107"/>
                  <a:pt x="1668" y="107"/>
                </a:cubicBezTo>
                <a:cubicBezTo>
                  <a:pt x="1669" y="105"/>
                  <a:pt x="1667" y="105"/>
                  <a:pt x="1671" y="104"/>
                </a:cubicBezTo>
                <a:cubicBezTo>
                  <a:pt x="1671" y="104"/>
                  <a:pt x="1676" y="105"/>
                  <a:pt x="1676" y="105"/>
                </a:cubicBezTo>
                <a:cubicBezTo>
                  <a:pt x="1677" y="108"/>
                  <a:pt x="1677" y="107"/>
                  <a:pt x="1675" y="108"/>
                </a:cubicBezTo>
                <a:cubicBezTo>
                  <a:pt x="1676" y="109"/>
                  <a:pt x="1676" y="109"/>
                  <a:pt x="1676" y="109"/>
                </a:cubicBezTo>
                <a:cubicBezTo>
                  <a:pt x="1679" y="108"/>
                  <a:pt x="1678" y="108"/>
                  <a:pt x="1681" y="105"/>
                </a:cubicBezTo>
                <a:cubicBezTo>
                  <a:pt x="1681" y="104"/>
                  <a:pt x="1691" y="108"/>
                  <a:pt x="1691" y="108"/>
                </a:cubicBezTo>
                <a:cubicBezTo>
                  <a:pt x="1691" y="108"/>
                  <a:pt x="1694" y="109"/>
                  <a:pt x="1695" y="110"/>
                </a:cubicBezTo>
                <a:cubicBezTo>
                  <a:pt x="1696" y="111"/>
                  <a:pt x="1694" y="112"/>
                  <a:pt x="1693" y="114"/>
                </a:cubicBezTo>
                <a:cubicBezTo>
                  <a:pt x="1692" y="116"/>
                  <a:pt x="1691" y="113"/>
                  <a:pt x="1689" y="113"/>
                </a:cubicBezTo>
                <a:cubicBezTo>
                  <a:pt x="1689" y="113"/>
                  <a:pt x="1687" y="113"/>
                  <a:pt x="1685" y="112"/>
                </a:cubicBezTo>
                <a:cubicBezTo>
                  <a:pt x="1682" y="113"/>
                  <a:pt x="1682" y="113"/>
                  <a:pt x="1682" y="113"/>
                </a:cubicBezTo>
                <a:cubicBezTo>
                  <a:pt x="1683" y="113"/>
                  <a:pt x="1683" y="113"/>
                  <a:pt x="1683" y="113"/>
                </a:cubicBezTo>
                <a:cubicBezTo>
                  <a:pt x="1684" y="114"/>
                  <a:pt x="1686" y="115"/>
                  <a:pt x="1686" y="116"/>
                </a:cubicBezTo>
                <a:cubicBezTo>
                  <a:pt x="1690" y="116"/>
                  <a:pt x="1690" y="116"/>
                  <a:pt x="1690" y="116"/>
                </a:cubicBezTo>
                <a:cubicBezTo>
                  <a:pt x="1693" y="116"/>
                  <a:pt x="1693" y="116"/>
                  <a:pt x="1693" y="116"/>
                </a:cubicBezTo>
                <a:cubicBezTo>
                  <a:pt x="1696" y="116"/>
                  <a:pt x="1696" y="116"/>
                  <a:pt x="1696" y="117"/>
                </a:cubicBezTo>
                <a:cubicBezTo>
                  <a:pt x="1700" y="118"/>
                  <a:pt x="1700" y="118"/>
                  <a:pt x="1700" y="118"/>
                </a:cubicBezTo>
                <a:cubicBezTo>
                  <a:pt x="1704" y="115"/>
                  <a:pt x="1704" y="115"/>
                  <a:pt x="1704" y="115"/>
                </a:cubicBezTo>
                <a:cubicBezTo>
                  <a:pt x="1705" y="115"/>
                  <a:pt x="1705" y="115"/>
                  <a:pt x="1705" y="115"/>
                </a:cubicBezTo>
                <a:cubicBezTo>
                  <a:pt x="1711" y="114"/>
                  <a:pt x="1708" y="117"/>
                  <a:pt x="1712" y="116"/>
                </a:cubicBezTo>
                <a:cubicBezTo>
                  <a:pt x="1716" y="116"/>
                  <a:pt x="1714" y="119"/>
                  <a:pt x="1713" y="119"/>
                </a:cubicBezTo>
                <a:cubicBezTo>
                  <a:pt x="1711" y="119"/>
                  <a:pt x="1711" y="119"/>
                  <a:pt x="1711" y="119"/>
                </a:cubicBezTo>
                <a:cubicBezTo>
                  <a:pt x="1712" y="120"/>
                  <a:pt x="1712" y="120"/>
                  <a:pt x="1712" y="120"/>
                </a:cubicBezTo>
                <a:cubicBezTo>
                  <a:pt x="1714" y="120"/>
                  <a:pt x="1715" y="120"/>
                  <a:pt x="1716" y="120"/>
                </a:cubicBezTo>
                <a:cubicBezTo>
                  <a:pt x="1719" y="120"/>
                  <a:pt x="1718" y="122"/>
                  <a:pt x="1723" y="121"/>
                </a:cubicBezTo>
                <a:cubicBezTo>
                  <a:pt x="1724" y="121"/>
                  <a:pt x="1729" y="122"/>
                  <a:pt x="1732" y="122"/>
                </a:cubicBezTo>
                <a:cubicBezTo>
                  <a:pt x="1735" y="121"/>
                  <a:pt x="1737" y="121"/>
                  <a:pt x="1739" y="123"/>
                </a:cubicBezTo>
                <a:cubicBezTo>
                  <a:pt x="1739" y="123"/>
                  <a:pt x="1742" y="124"/>
                  <a:pt x="1746" y="126"/>
                </a:cubicBezTo>
                <a:cubicBezTo>
                  <a:pt x="1749" y="126"/>
                  <a:pt x="1749" y="126"/>
                  <a:pt x="1749" y="126"/>
                </a:cubicBezTo>
                <a:cubicBezTo>
                  <a:pt x="1750" y="126"/>
                  <a:pt x="1759" y="132"/>
                  <a:pt x="1760" y="132"/>
                </a:cubicBezTo>
                <a:cubicBezTo>
                  <a:pt x="1774" y="136"/>
                  <a:pt x="1774" y="136"/>
                  <a:pt x="1774" y="136"/>
                </a:cubicBezTo>
                <a:cubicBezTo>
                  <a:pt x="1775" y="136"/>
                  <a:pt x="1776" y="138"/>
                  <a:pt x="1777" y="140"/>
                </a:cubicBezTo>
                <a:cubicBezTo>
                  <a:pt x="1778" y="142"/>
                  <a:pt x="1780" y="141"/>
                  <a:pt x="1780" y="142"/>
                </a:cubicBezTo>
                <a:cubicBezTo>
                  <a:pt x="1780" y="147"/>
                  <a:pt x="1780" y="145"/>
                  <a:pt x="1779" y="146"/>
                </a:cubicBezTo>
                <a:cubicBezTo>
                  <a:pt x="1779" y="149"/>
                  <a:pt x="1779" y="149"/>
                  <a:pt x="1779" y="149"/>
                </a:cubicBezTo>
                <a:cubicBezTo>
                  <a:pt x="1772" y="153"/>
                  <a:pt x="1772" y="153"/>
                  <a:pt x="1772" y="153"/>
                </a:cubicBezTo>
                <a:cubicBezTo>
                  <a:pt x="1772" y="153"/>
                  <a:pt x="1768" y="154"/>
                  <a:pt x="1767" y="154"/>
                </a:cubicBezTo>
                <a:cubicBezTo>
                  <a:pt x="1766" y="154"/>
                  <a:pt x="1766" y="153"/>
                  <a:pt x="1765" y="153"/>
                </a:cubicBezTo>
                <a:cubicBezTo>
                  <a:pt x="1763" y="155"/>
                  <a:pt x="1763" y="155"/>
                  <a:pt x="1759" y="154"/>
                </a:cubicBezTo>
                <a:cubicBezTo>
                  <a:pt x="1755" y="153"/>
                  <a:pt x="1746" y="153"/>
                  <a:pt x="1744" y="153"/>
                </a:cubicBezTo>
                <a:cubicBezTo>
                  <a:pt x="1744" y="153"/>
                  <a:pt x="1738" y="150"/>
                  <a:pt x="1738" y="149"/>
                </a:cubicBezTo>
                <a:cubicBezTo>
                  <a:pt x="1737" y="148"/>
                  <a:pt x="1726" y="147"/>
                  <a:pt x="1722" y="147"/>
                </a:cubicBezTo>
                <a:cubicBezTo>
                  <a:pt x="1718" y="146"/>
                  <a:pt x="1717" y="146"/>
                  <a:pt x="1714" y="143"/>
                </a:cubicBezTo>
                <a:cubicBezTo>
                  <a:pt x="1714" y="144"/>
                  <a:pt x="1714" y="144"/>
                  <a:pt x="1714" y="144"/>
                </a:cubicBezTo>
                <a:cubicBezTo>
                  <a:pt x="1719" y="148"/>
                  <a:pt x="1720" y="147"/>
                  <a:pt x="1722" y="148"/>
                </a:cubicBezTo>
                <a:cubicBezTo>
                  <a:pt x="1726" y="151"/>
                  <a:pt x="1726" y="151"/>
                  <a:pt x="1726" y="151"/>
                </a:cubicBezTo>
                <a:cubicBezTo>
                  <a:pt x="1732" y="152"/>
                  <a:pt x="1732" y="152"/>
                  <a:pt x="1732" y="152"/>
                </a:cubicBezTo>
                <a:cubicBezTo>
                  <a:pt x="1732" y="152"/>
                  <a:pt x="1734" y="155"/>
                  <a:pt x="1735" y="156"/>
                </a:cubicBezTo>
                <a:cubicBezTo>
                  <a:pt x="1735" y="156"/>
                  <a:pt x="1734" y="160"/>
                  <a:pt x="1734" y="160"/>
                </a:cubicBezTo>
                <a:cubicBezTo>
                  <a:pt x="1736" y="162"/>
                  <a:pt x="1736" y="161"/>
                  <a:pt x="1736" y="164"/>
                </a:cubicBezTo>
                <a:cubicBezTo>
                  <a:pt x="1738" y="166"/>
                  <a:pt x="1737" y="167"/>
                  <a:pt x="1737" y="169"/>
                </a:cubicBezTo>
                <a:cubicBezTo>
                  <a:pt x="1741" y="169"/>
                  <a:pt x="1744" y="171"/>
                  <a:pt x="1748" y="172"/>
                </a:cubicBezTo>
                <a:cubicBezTo>
                  <a:pt x="1749" y="172"/>
                  <a:pt x="1750" y="174"/>
                  <a:pt x="1751" y="174"/>
                </a:cubicBezTo>
                <a:cubicBezTo>
                  <a:pt x="1753" y="175"/>
                  <a:pt x="1755" y="176"/>
                  <a:pt x="1756" y="176"/>
                </a:cubicBezTo>
                <a:cubicBezTo>
                  <a:pt x="1756" y="176"/>
                  <a:pt x="1760" y="174"/>
                  <a:pt x="1761" y="174"/>
                </a:cubicBezTo>
                <a:cubicBezTo>
                  <a:pt x="1761" y="174"/>
                  <a:pt x="1761" y="172"/>
                  <a:pt x="1761" y="172"/>
                </a:cubicBezTo>
                <a:cubicBezTo>
                  <a:pt x="1750" y="169"/>
                  <a:pt x="1750" y="169"/>
                  <a:pt x="1750" y="169"/>
                </a:cubicBezTo>
                <a:cubicBezTo>
                  <a:pt x="1745" y="166"/>
                  <a:pt x="1745" y="166"/>
                  <a:pt x="1745" y="166"/>
                </a:cubicBezTo>
                <a:cubicBezTo>
                  <a:pt x="1744" y="165"/>
                  <a:pt x="1750" y="164"/>
                  <a:pt x="1751" y="164"/>
                </a:cubicBezTo>
                <a:cubicBezTo>
                  <a:pt x="1750" y="163"/>
                  <a:pt x="1750" y="162"/>
                  <a:pt x="1752" y="162"/>
                </a:cubicBezTo>
                <a:cubicBezTo>
                  <a:pt x="1754" y="163"/>
                  <a:pt x="1753" y="163"/>
                  <a:pt x="1756" y="163"/>
                </a:cubicBezTo>
                <a:cubicBezTo>
                  <a:pt x="1756" y="163"/>
                  <a:pt x="1757" y="163"/>
                  <a:pt x="1758" y="164"/>
                </a:cubicBezTo>
                <a:cubicBezTo>
                  <a:pt x="1762" y="165"/>
                  <a:pt x="1762" y="165"/>
                  <a:pt x="1762" y="165"/>
                </a:cubicBezTo>
                <a:cubicBezTo>
                  <a:pt x="1763" y="165"/>
                  <a:pt x="1763" y="165"/>
                  <a:pt x="1764" y="166"/>
                </a:cubicBezTo>
                <a:cubicBezTo>
                  <a:pt x="1770" y="168"/>
                  <a:pt x="1770" y="168"/>
                  <a:pt x="1770" y="168"/>
                </a:cubicBezTo>
                <a:cubicBezTo>
                  <a:pt x="1775" y="168"/>
                  <a:pt x="1775" y="168"/>
                  <a:pt x="1775" y="168"/>
                </a:cubicBezTo>
                <a:cubicBezTo>
                  <a:pt x="1776" y="167"/>
                  <a:pt x="1779" y="169"/>
                  <a:pt x="1779" y="169"/>
                </a:cubicBezTo>
                <a:cubicBezTo>
                  <a:pt x="1776" y="166"/>
                  <a:pt x="1777" y="167"/>
                  <a:pt x="1775" y="164"/>
                </a:cubicBezTo>
                <a:cubicBezTo>
                  <a:pt x="1772" y="162"/>
                  <a:pt x="1772" y="162"/>
                  <a:pt x="1772" y="162"/>
                </a:cubicBezTo>
                <a:cubicBezTo>
                  <a:pt x="1772" y="161"/>
                  <a:pt x="1772" y="158"/>
                  <a:pt x="1773" y="158"/>
                </a:cubicBezTo>
                <a:cubicBezTo>
                  <a:pt x="1776" y="157"/>
                  <a:pt x="1776" y="158"/>
                  <a:pt x="1777" y="156"/>
                </a:cubicBezTo>
                <a:cubicBezTo>
                  <a:pt x="1779" y="154"/>
                  <a:pt x="1780" y="156"/>
                  <a:pt x="1781" y="155"/>
                </a:cubicBezTo>
                <a:cubicBezTo>
                  <a:pt x="1781" y="155"/>
                  <a:pt x="1785" y="153"/>
                  <a:pt x="1785" y="152"/>
                </a:cubicBezTo>
                <a:cubicBezTo>
                  <a:pt x="1786" y="152"/>
                  <a:pt x="1787" y="148"/>
                  <a:pt x="1788" y="149"/>
                </a:cubicBezTo>
                <a:cubicBezTo>
                  <a:pt x="1792" y="151"/>
                  <a:pt x="1790" y="151"/>
                  <a:pt x="1794" y="151"/>
                </a:cubicBezTo>
                <a:cubicBezTo>
                  <a:pt x="1799" y="151"/>
                  <a:pt x="1798" y="151"/>
                  <a:pt x="1803" y="153"/>
                </a:cubicBezTo>
                <a:cubicBezTo>
                  <a:pt x="1803" y="153"/>
                  <a:pt x="1803" y="153"/>
                  <a:pt x="1803" y="152"/>
                </a:cubicBezTo>
                <a:cubicBezTo>
                  <a:pt x="1805" y="147"/>
                  <a:pt x="1805" y="149"/>
                  <a:pt x="1804" y="144"/>
                </a:cubicBezTo>
                <a:cubicBezTo>
                  <a:pt x="1804" y="143"/>
                  <a:pt x="1804" y="143"/>
                  <a:pt x="1803" y="143"/>
                </a:cubicBezTo>
                <a:cubicBezTo>
                  <a:pt x="1802" y="143"/>
                  <a:pt x="1795" y="146"/>
                  <a:pt x="1797" y="141"/>
                </a:cubicBezTo>
                <a:cubicBezTo>
                  <a:pt x="1799" y="140"/>
                  <a:pt x="1798" y="138"/>
                  <a:pt x="1798" y="136"/>
                </a:cubicBezTo>
                <a:cubicBezTo>
                  <a:pt x="1794" y="133"/>
                  <a:pt x="1793" y="133"/>
                  <a:pt x="1789" y="129"/>
                </a:cubicBezTo>
                <a:cubicBezTo>
                  <a:pt x="1789" y="127"/>
                  <a:pt x="1789" y="127"/>
                  <a:pt x="1789" y="127"/>
                </a:cubicBezTo>
                <a:cubicBezTo>
                  <a:pt x="1789" y="125"/>
                  <a:pt x="1793" y="129"/>
                  <a:pt x="1794" y="129"/>
                </a:cubicBezTo>
                <a:cubicBezTo>
                  <a:pt x="1800" y="130"/>
                  <a:pt x="1807" y="128"/>
                  <a:pt x="1812" y="131"/>
                </a:cubicBezTo>
                <a:cubicBezTo>
                  <a:pt x="1815" y="133"/>
                  <a:pt x="1819" y="134"/>
                  <a:pt x="1820" y="137"/>
                </a:cubicBezTo>
                <a:cubicBezTo>
                  <a:pt x="1820" y="139"/>
                  <a:pt x="1815" y="137"/>
                  <a:pt x="1814" y="138"/>
                </a:cubicBezTo>
                <a:cubicBezTo>
                  <a:pt x="1812" y="138"/>
                  <a:pt x="1809" y="137"/>
                  <a:pt x="1808" y="139"/>
                </a:cubicBezTo>
                <a:cubicBezTo>
                  <a:pt x="1807" y="140"/>
                  <a:pt x="1809" y="141"/>
                  <a:pt x="1810" y="141"/>
                </a:cubicBezTo>
                <a:cubicBezTo>
                  <a:pt x="1811" y="142"/>
                  <a:pt x="1815" y="145"/>
                  <a:pt x="1816" y="145"/>
                </a:cubicBezTo>
                <a:cubicBezTo>
                  <a:pt x="1827" y="145"/>
                  <a:pt x="1827" y="145"/>
                  <a:pt x="1827" y="145"/>
                </a:cubicBezTo>
                <a:cubicBezTo>
                  <a:pt x="1827" y="143"/>
                  <a:pt x="1827" y="143"/>
                  <a:pt x="1827" y="143"/>
                </a:cubicBezTo>
                <a:cubicBezTo>
                  <a:pt x="1827" y="143"/>
                  <a:pt x="1825" y="143"/>
                  <a:pt x="1826" y="142"/>
                </a:cubicBezTo>
                <a:cubicBezTo>
                  <a:pt x="1828" y="137"/>
                  <a:pt x="1827" y="139"/>
                  <a:pt x="1832" y="136"/>
                </a:cubicBezTo>
                <a:cubicBezTo>
                  <a:pt x="1832" y="135"/>
                  <a:pt x="1831" y="135"/>
                  <a:pt x="1832" y="134"/>
                </a:cubicBezTo>
                <a:cubicBezTo>
                  <a:pt x="1832" y="134"/>
                  <a:pt x="1839" y="134"/>
                  <a:pt x="1841" y="134"/>
                </a:cubicBezTo>
                <a:cubicBezTo>
                  <a:pt x="1847" y="132"/>
                  <a:pt x="1847" y="132"/>
                  <a:pt x="1847" y="132"/>
                </a:cubicBezTo>
                <a:cubicBezTo>
                  <a:pt x="1848" y="131"/>
                  <a:pt x="1851" y="132"/>
                  <a:pt x="1853" y="131"/>
                </a:cubicBezTo>
                <a:cubicBezTo>
                  <a:pt x="1859" y="130"/>
                  <a:pt x="1856" y="129"/>
                  <a:pt x="1856" y="127"/>
                </a:cubicBezTo>
                <a:cubicBezTo>
                  <a:pt x="1856" y="125"/>
                  <a:pt x="1869" y="125"/>
                  <a:pt x="1871" y="125"/>
                </a:cubicBezTo>
                <a:cubicBezTo>
                  <a:pt x="1872" y="125"/>
                  <a:pt x="1873" y="125"/>
                  <a:pt x="1871" y="127"/>
                </a:cubicBezTo>
                <a:cubicBezTo>
                  <a:pt x="1868" y="129"/>
                  <a:pt x="1870" y="128"/>
                  <a:pt x="1870" y="129"/>
                </a:cubicBezTo>
                <a:cubicBezTo>
                  <a:pt x="1870" y="131"/>
                  <a:pt x="1866" y="132"/>
                  <a:pt x="1866" y="132"/>
                </a:cubicBezTo>
                <a:cubicBezTo>
                  <a:pt x="1866" y="132"/>
                  <a:pt x="1866" y="132"/>
                  <a:pt x="1866" y="132"/>
                </a:cubicBezTo>
                <a:cubicBezTo>
                  <a:pt x="1868" y="134"/>
                  <a:pt x="1871" y="132"/>
                  <a:pt x="1875" y="133"/>
                </a:cubicBezTo>
                <a:cubicBezTo>
                  <a:pt x="1881" y="134"/>
                  <a:pt x="1873" y="127"/>
                  <a:pt x="1886" y="129"/>
                </a:cubicBezTo>
                <a:cubicBezTo>
                  <a:pt x="1897" y="131"/>
                  <a:pt x="1895" y="129"/>
                  <a:pt x="1898" y="127"/>
                </a:cubicBezTo>
                <a:cubicBezTo>
                  <a:pt x="1906" y="126"/>
                  <a:pt x="1906" y="126"/>
                  <a:pt x="1906" y="126"/>
                </a:cubicBezTo>
                <a:cubicBezTo>
                  <a:pt x="1908" y="126"/>
                  <a:pt x="1910" y="127"/>
                  <a:pt x="1910" y="128"/>
                </a:cubicBezTo>
                <a:cubicBezTo>
                  <a:pt x="1910" y="129"/>
                  <a:pt x="1908" y="131"/>
                  <a:pt x="1908" y="131"/>
                </a:cubicBezTo>
                <a:cubicBezTo>
                  <a:pt x="1908" y="131"/>
                  <a:pt x="1909" y="131"/>
                  <a:pt x="1911" y="131"/>
                </a:cubicBezTo>
                <a:cubicBezTo>
                  <a:pt x="1912" y="131"/>
                  <a:pt x="1914" y="131"/>
                  <a:pt x="1915" y="131"/>
                </a:cubicBezTo>
                <a:cubicBezTo>
                  <a:pt x="1915" y="131"/>
                  <a:pt x="1915" y="130"/>
                  <a:pt x="1915" y="130"/>
                </a:cubicBezTo>
                <a:cubicBezTo>
                  <a:pt x="1912" y="129"/>
                  <a:pt x="1914" y="128"/>
                  <a:pt x="1915" y="128"/>
                </a:cubicBezTo>
                <a:cubicBezTo>
                  <a:pt x="1919" y="128"/>
                  <a:pt x="1917" y="127"/>
                  <a:pt x="1919" y="127"/>
                </a:cubicBezTo>
                <a:cubicBezTo>
                  <a:pt x="1920" y="123"/>
                  <a:pt x="1913" y="123"/>
                  <a:pt x="1911" y="122"/>
                </a:cubicBezTo>
                <a:cubicBezTo>
                  <a:pt x="1910" y="121"/>
                  <a:pt x="1910" y="120"/>
                  <a:pt x="1911" y="120"/>
                </a:cubicBezTo>
                <a:cubicBezTo>
                  <a:pt x="1912" y="120"/>
                  <a:pt x="1913" y="120"/>
                  <a:pt x="1913" y="119"/>
                </a:cubicBezTo>
                <a:cubicBezTo>
                  <a:pt x="1912" y="120"/>
                  <a:pt x="1910" y="120"/>
                  <a:pt x="1908" y="120"/>
                </a:cubicBezTo>
                <a:cubicBezTo>
                  <a:pt x="1907" y="119"/>
                  <a:pt x="1907" y="119"/>
                  <a:pt x="1906" y="118"/>
                </a:cubicBezTo>
                <a:cubicBezTo>
                  <a:pt x="1906" y="117"/>
                  <a:pt x="1905" y="117"/>
                  <a:pt x="1903" y="117"/>
                </a:cubicBezTo>
                <a:cubicBezTo>
                  <a:pt x="1899" y="118"/>
                  <a:pt x="1899" y="116"/>
                  <a:pt x="1897" y="116"/>
                </a:cubicBezTo>
                <a:cubicBezTo>
                  <a:pt x="1893" y="115"/>
                  <a:pt x="1897" y="112"/>
                  <a:pt x="1898" y="111"/>
                </a:cubicBezTo>
                <a:cubicBezTo>
                  <a:pt x="1899" y="109"/>
                  <a:pt x="1908" y="114"/>
                  <a:pt x="1909" y="115"/>
                </a:cubicBezTo>
                <a:cubicBezTo>
                  <a:pt x="1911" y="115"/>
                  <a:pt x="1915" y="116"/>
                  <a:pt x="1914" y="118"/>
                </a:cubicBezTo>
                <a:cubicBezTo>
                  <a:pt x="1914" y="118"/>
                  <a:pt x="1915" y="118"/>
                  <a:pt x="1915" y="118"/>
                </a:cubicBezTo>
                <a:cubicBezTo>
                  <a:pt x="1915" y="117"/>
                  <a:pt x="1922" y="118"/>
                  <a:pt x="1923" y="118"/>
                </a:cubicBezTo>
                <a:cubicBezTo>
                  <a:pt x="1925" y="118"/>
                  <a:pt x="1930" y="118"/>
                  <a:pt x="1932" y="118"/>
                </a:cubicBezTo>
                <a:cubicBezTo>
                  <a:pt x="1949" y="122"/>
                  <a:pt x="1949" y="122"/>
                  <a:pt x="1949" y="122"/>
                </a:cubicBezTo>
                <a:cubicBezTo>
                  <a:pt x="1954" y="123"/>
                  <a:pt x="1956" y="124"/>
                  <a:pt x="1960" y="126"/>
                </a:cubicBezTo>
                <a:cubicBezTo>
                  <a:pt x="1965" y="126"/>
                  <a:pt x="1965" y="126"/>
                  <a:pt x="1965" y="126"/>
                </a:cubicBezTo>
                <a:cubicBezTo>
                  <a:pt x="1967" y="126"/>
                  <a:pt x="1966" y="127"/>
                  <a:pt x="1968" y="127"/>
                </a:cubicBezTo>
                <a:cubicBezTo>
                  <a:pt x="1970" y="127"/>
                  <a:pt x="1973" y="132"/>
                  <a:pt x="1976" y="131"/>
                </a:cubicBezTo>
                <a:cubicBezTo>
                  <a:pt x="1977" y="130"/>
                  <a:pt x="1977" y="131"/>
                  <a:pt x="1977" y="132"/>
                </a:cubicBezTo>
                <a:cubicBezTo>
                  <a:pt x="1978" y="132"/>
                  <a:pt x="1978" y="132"/>
                  <a:pt x="1979" y="131"/>
                </a:cubicBezTo>
                <a:cubicBezTo>
                  <a:pt x="1979" y="129"/>
                  <a:pt x="1980" y="128"/>
                  <a:pt x="1980" y="127"/>
                </a:cubicBezTo>
                <a:cubicBezTo>
                  <a:pt x="1981" y="126"/>
                  <a:pt x="1981" y="126"/>
                  <a:pt x="1981" y="126"/>
                </a:cubicBezTo>
                <a:cubicBezTo>
                  <a:pt x="1981" y="126"/>
                  <a:pt x="1981" y="126"/>
                  <a:pt x="1981" y="126"/>
                </a:cubicBezTo>
                <a:cubicBezTo>
                  <a:pt x="1979" y="127"/>
                  <a:pt x="1979" y="127"/>
                  <a:pt x="1978" y="127"/>
                </a:cubicBezTo>
                <a:cubicBezTo>
                  <a:pt x="1971" y="124"/>
                  <a:pt x="1970" y="127"/>
                  <a:pt x="1970" y="122"/>
                </a:cubicBezTo>
                <a:cubicBezTo>
                  <a:pt x="1970" y="122"/>
                  <a:pt x="1969" y="121"/>
                  <a:pt x="1969" y="121"/>
                </a:cubicBezTo>
                <a:cubicBezTo>
                  <a:pt x="1967" y="122"/>
                  <a:pt x="1965" y="122"/>
                  <a:pt x="1964" y="120"/>
                </a:cubicBezTo>
                <a:cubicBezTo>
                  <a:pt x="1961" y="121"/>
                  <a:pt x="1961" y="121"/>
                  <a:pt x="1961" y="121"/>
                </a:cubicBezTo>
                <a:cubicBezTo>
                  <a:pt x="1960" y="121"/>
                  <a:pt x="1957" y="118"/>
                  <a:pt x="1958" y="117"/>
                </a:cubicBezTo>
                <a:cubicBezTo>
                  <a:pt x="1962" y="116"/>
                  <a:pt x="1962" y="116"/>
                  <a:pt x="1962" y="116"/>
                </a:cubicBezTo>
                <a:cubicBezTo>
                  <a:pt x="1962" y="115"/>
                  <a:pt x="1961" y="115"/>
                  <a:pt x="1960" y="115"/>
                </a:cubicBezTo>
                <a:cubicBezTo>
                  <a:pt x="1957" y="114"/>
                  <a:pt x="1959" y="111"/>
                  <a:pt x="1959" y="111"/>
                </a:cubicBezTo>
                <a:cubicBezTo>
                  <a:pt x="1959" y="110"/>
                  <a:pt x="1956" y="109"/>
                  <a:pt x="1954" y="109"/>
                </a:cubicBezTo>
                <a:cubicBezTo>
                  <a:pt x="1950" y="108"/>
                  <a:pt x="1951" y="107"/>
                  <a:pt x="1951" y="104"/>
                </a:cubicBezTo>
                <a:cubicBezTo>
                  <a:pt x="1951" y="103"/>
                  <a:pt x="1957" y="102"/>
                  <a:pt x="1957" y="102"/>
                </a:cubicBezTo>
                <a:cubicBezTo>
                  <a:pt x="1958" y="102"/>
                  <a:pt x="1959" y="102"/>
                  <a:pt x="1959" y="101"/>
                </a:cubicBezTo>
                <a:cubicBezTo>
                  <a:pt x="1961" y="99"/>
                  <a:pt x="1962" y="100"/>
                  <a:pt x="1961" y="94"/>
                </a:cubicBezTo>
                <a:cubicBezTo>
                  <a:pt x="1961" y="89"/>
                  <a:pt x="1961" y="89"/>
                  <a:pt x="1961" y="89"/>
                </a:cubicBezTo>
                <a:cubicBezTo>
                  <a:pt x="1961" y="88"/>
                  <a:pt x="1963" y="87"/>
                  <a:pt x="1963" y="88"/>
                </a:cubicBezTo>
                <a:cubicBezTo>
                  <a:pt x="1963" y="89"/>
                  <a:pt x="1962" y="89"/>
                  <a:pt x="1964" y="89"/>
                </a:cubicBezTo>
                <a:cubicBezTo>
                  <a:pt x="1984" y="89"/>
                  <a:pt x="1984" y="89"/>
                  <a:pt x="1984" y="89"/>
                </a:cubicBezTo>
                <a:cubicBezTo>
                  <a:pt x="1987" y="89"/>
                  <a:pt x="1989" y="93"/>
                  <a:pt x="1989" y="94"/>
                </a:cubicBezTo>
                <a:cubicBezTo>
                  <a:pt x="1989" y="94"/>
                  <a:pt x="1990" y="95"/>
                  <a:pt x="1990" y="95"/>
                </a:cubicBezTo>
                <a:cubicBezTo>
                  <a:pt x="1992" y="98"/>
                  <a:pt x="1992" y="98"/>
                  <a:pt x="1988" y="102"/>
                </a:cubicBezTo>
                <a:cubicBezTo>
                  <a:pt x="1989" y="103"/>
                  <a:pt x="1991" y="103"/>
                  <a:pt x="1992" y="103"/>
                </a:cubicBezTo>
                <a:cubicBezTo>
                  <a:pt x="1994" y="103"/>
                  <a:pt x="1995" y="105"/>
                  <a:pt x="1996" y="105"/>
                </a:cubicBezTo>
                <a:cubicBezTo>
                  <a:pt x="1996" y="105"/>
                  <a:pt x="1996" y="107"/>
                  <a:pt x="1997" y="107"/>
                </a:cubicBezTo>
                <a:cubicBezTo>
                  <a:pt x="1997" y="108"/>
                  <a:pt x="1998" y="106"/>
                  <a:pt x="1998" y="111"/>
                </a:cubicBezTo>
                <a:cubicBezTo>
                  <a:pt x="1999" y="111"/>
                  <a:pt x="2000" y="112"/>
                  <a:pt x="2000" y="113"/>
                </a:cubicBezTo>
                <a:cubicBezTo>
                  <a:pt x="2000" y="113"/>
                  <a:pt x="2000" y="114"/>
                  <a:pt x="2000" y="115"/>
                </a:cubicBezTo>
                <a:cubicBezTo>
                  <a:pt x="2000" y="116"/>
                  <a:pt x="2004" y="119"/>
                  <a:pt x="2004" y="120"/>
                </a:cubicBezTo>
                <a:cubicBezTo>
                  <a:pt x="2004" y="120"/>
                  <a:pt x="2004" y="121"/>
                  <a:pt x="2004" y="122"/>
                </a:cubicBezTo>
                <a:cubicBezTo>
                  <a:pt x="2004" y="122"/>
                  <a:pt x="2004" y="122"/>
                  <a:pt x="2004" y="122"/>
                </a:cubicBezTo>
                <a:cubicBezTo>
                  <a:pt x="2005" y="123"/>
                  <a:pt x="2005" y="123"/>
                  <a:pt x="2005" y="123"/>
                </a:cubicBezTo>
                <a:cubicBezTo>
                  <a:pt x="2005" y="123"/>
                  <a:pt x="2007" y="126"/>
                  <a:pt x="2006" y="126"/>
                </a:cubicBezTo>
                <a:cubicBezTo>
                  <a:pt x="2007" y="127"/>
                  <a:pt x="2014" y="130"/>
                  <a:pt x="2016" y="131"/>
                </a:cubicBezTo>
                <a:cubicBezTo>
                  <a:pt x="2018" y="131"/>
                  <a:pt x="2016" y="133"/>
                  <a:pt x="2015" y="134"/>
                </a:cubicBezTo>
                <a:cubicBezTo>
                  <a:pt x="2014" y="134"/>
                  <a:pt x="2014" y="134"/>
                  <a:pt x="2015" y="135"/>
                </a:cubicBezTo>
                <a:cubicBezTo>
                  <a:pt x="2015" y="136"/>
                  <a:pt x="2015" y="136"/>
                  <a:pt x="2016" y="137"/>
                </a:cubicBezTo>
                <a:cubicBezTo>
                  <a:pt x="2017" y="138"/>
                  <a:pt x="2016" y="138"/>
                  <a:pt x="2014" y="139"/>
                </a:cubicBezTo>
                <a:cubicBezTo>
                  <a:pt x="2015" y="142"/>
                  <a:pt x="2013" y="144"/>
                  <a:pt x="2011" y="145"/>
                </a:cubicBezTo>
                <a:cubicBezTo>
                  <a:pt x="2012" y="147"/>
                  <a:pt x="2009" y="146"/>
                  <a:pt x="2008" y="146"/>
                </a:cubicBezTo>
                <a:cubicBezTo>
                  <a:pt x="2005" y="147"/>
                  <a:pt x="2005" y="147"/>
                  <a:pt x="2005" y="147"/>
                </a:cubicBezTo>
                <a:cubicBezTo>
                  <a:pt x="2003" y="147"/>
                  <a:pt x="2001" y="149"/>
                  <a:pt x="1998" y="147"/>
                </a:cubicBezTo>
                <a:cubicBezTo>
                  <a:pt x="1998" y="147"/>
                  <a:pt x="1997" y="147"/>
                  <a:pt x="1996" y="147"/>
                </a:cubicBezTo>
                <a:cubicBezTo>
                  <a:pt x="1994" y="148"/>
                  <a:pt x="1993" y="148"/>
                  <a:pt x="1991" y="148"/>
                </a:cubicBezTo>
                <a:cubicBezTo>
                  <a:pt x="1993" y="149"/>
                  <a:pt x="1992" y="149"/>
                  <a:pt x="1995" y="150"/>
                </a:cubicBezTo>
                <a:cubicBezTo>
                  <a:pt x="1998" y="151"/>
                  <a:pt x="2001" y="146"/>
                  <a:pt x="1999" y="151"/>
                </a:cubicBezTo>
                <a:cubicBezTo>
                  <a:pt x="2001" y="151"/>
                  <a:pt x="2001" y="151"/>
                  <a:pt x="2001" y="151"/>
                </a:cubicBezTo>
                <a:cubicBezTo>
                  <a:pt x="2008" y="151"/>
                  <a:pt x="2008" y="150"/>
                  <a:pt x="2011" y="152"/>
                </a:cubicBezTo>
                <a:cubicBezTo>
                  <a:pt x="2012" y="152"/>
                  <a:pt x="2013" y="152"/>
                  <a:pt x="2013" y="153"/>
                </a:cubicBezTo>
                <a:cubicBezTo>
                  <a:pt x="2018" y="151"/>
                  <a:pt x="2018" y="151"/>
                  <a:pt x="2018" y="151"/>
                </a:cubicBezTo>
                <a:cubicBezTo>
                  <a:pt x="2018" y="151"/>
                  <a:pt x="2016" y="151"/>
                  <a:pt x="2016" y="150"/>
                </a:cubicBezTo>
                <a:cubicBezTo>
                  <a:pt x="2016" y="148"/>
                  <a:pt x="2021" y="147"/>
                  <a:pt x="2022" y="147"/>
                </a:cubicBezTo>
                <a:cubicBezTo>
                  <a:pt x="2026" y="147"/>
                  <a:pt x="2023" y="145"/>
                  <a:pt x="2025" y="143"/>
                </a:cubicBezTo>
                <a:cubicBezTo>
                  <a:pt x="2027" y="139"/>
                  <a:pt x="2033" y="137"/>
                  <a:pt x="2027" y="134"/>
                </a:cubicBezTo>
                <a:cubicBezTo>
                  <a:pt x="2023" y="133"/>
                  <a:pt x="2020" y="128"/>
                  <a:pt x="2025" y="128"/>
                </a:cubicBezTo>
                <a:cubicBezTo>
                  <a:pt x="2029" y="127"/>
                  <a:pt x="2032" y="125"/>
                  <a:pt x="2036" y="127"/>
                </a:cubicBezTo>
                <a:cubicBezTo>
                  <a:pt x="2038" y="128"/>
                  <a:pt x="2044" y="131"/>
                  <a:pt x="2045" y="133"/>
                </a:cubicBezTo>
                <a:cubicBezTo>
                  <a:pt x="2047" y="135"/>
                  <a:pt x="2044" y="137"/>
                  <a:pt x="2045" y="138"/>
                </a:cubicBezTo>
                <a:cubicBezTo>
                  <a:pt x="2048" y="141"/>
                  <a:pt x="2054" y="140"/>
                  <a:pt x="2058" y="139"/>
                </a:cubicBezTo>
                <a:cubicBezTo>
                  <a:pt x="2055" y="139"/>
                  <a:pt x="2055" y="139"/>
                  <a:pt x="2055" y="139"/>
                </a:cubicBezTo>
                <a:cubicBezTo>
                  <a:pt x="2051" y="138"/>
                  <a:pt x="2047" y="139"/>
                  <a:pt x="2048" y="134"/>
                </a:cubicBezTo>
                <a:cubicBezTo>
                  <a:pt x="2050" y="131"/>
                  <a:pt x="2048" y="132"/>
                  <a:pt x="2047" y="130"/>
                </a:cubicBezTo>
                <a:cubicBezTo>
                  <a:pt x="2046" y="129"/>
                  <a:pt x="2047" y="129"/>
                  <a:pt x="2043" y="127"/>
                </a:cubicBezTo>
                <a:cubicBezTo>
                  <a:pt x="2042" y="127"/>
                  <a:pt x="2041" y="127"/>
                  <a:pt x="2040" y="125"/>
                </a:cubicBezTo>
                <a:cubicBezTo>
                  <a:pt x="2037" y="125"/>
                  <a:pt x="2034" y="126"/>
                  <a:pt x="2032" y="124"/>
                </a:cubicBezTo>
                <a:cubicBezTo>
                  <a:pt x="2029" y="124"/>
                  <a:pt x="2030" y="123"/>
                  <a:pt x="2028" y="123"/>
                </a:cubicBezTo>
                <a:cubicBezTo>
                  <a:pt x="2025" y="123"/>
                  <a:pt x="2025" y="124"/>
                  <a:pt x="2023" y="125"/>
                </a:cubicBezTo>
                <a:cubicBezTo>
                  <a:pt x="2021" y="125"/>
                  <a:pt x="2013" y="125"/>
                  <a:pt x="2013" y="124"/>
                </a:cubicBezTo>
                <a:cubicBezTo>
                  <a:pt x="2014" y="124"/>
                  <a:pt x="2014" y="124"/>
                  <a:pt x="2014" y="124"/>
                </a:cubicBezTo>
                <a:cubicBezTo>
                  <a:pt x="2013" y="123"/>
                  <a:pt x="2013" y="123"/>
                  <a:pt x="2013" y="123"/>
                </a:cubicBezTo>
                <a:cubicBezTo>
                  <a:pt x="2014" y="122"/>
                  <a:pt x="2012" y="121"/>
                  <a:pt x="2012" y="120"/>
                </a:cubicBezTo>
                <a:cubicBezTo>
                  <a:pt x="2008" y="118"/>
                  <a:pt x="2009" y="120"/>
                  <a:pt x="2009" y="112"/>
                </a:cubicBezTo>
                <a:cubicBezTo>
                  <a:pt x="2009" y="112"/>
                  <a:pt x="2008" y="110"/>
                  <a:pt x="2007" y="109"/>
                </a:cubicBezTo>
                <a:cubicBezTo>
                  <a:pt x="2007" y="109"/>
                  <a:pt x="2004" y="108"/>
                  <a:pt x="2003" y="106"/>
                </a:cubicBezTo>
                <a:cubicBezTo>
                  <a:pt x="2002" y="105"/>
                  <a:pt x="1996" y="104"/>
                  <a:pt x="1997" y="102"/>
                </a:cubicBezTo>
                <a:cubicBezTo>
                  <a:pt x="1996" y="102"/>
                  <a:pt x="1995" y="101"/>
                  <a:pt x="1995" y="100"/>
                </a:cubicBezTo>
                <a:cubicBezTo>
                  <a:pt x="1995" y="99"/>
                  <a:pt x="1998" y="99"/>
                  <a:pt x="2000" y="97"/>
                </a:cubicBezTo>
                <a:cubicBezTo>
                  <a:pt x="2003" y="96"/>
                  <a:pt x="2004" y="95"/>
                  <a:pt x="2002" y="92"/>
                </a:cubicBezTo>
                <a:cubicBezTo>
                  <a:pt x="2000" y="88"/>
                  <a:pt x="2002" y="87"/>
                  <a:pt x="2005" y="89"/>
                </a:cubicBezTo>
                <a:cubicBezTo>
                  <a:pt x="2011" y="92"/>
                  <a:pt x="2009" y="96"/>
                  <a:pt x="2011" y="101"/>
                </a:cubicBezTo>
                <a:cubicBezTo>
                  <a:pt x="2011" y="101"/>
                  <a:pt x="2013" y="103"/>
                  <a:pt x="2012" y="103"/>
                </a:cubicBezTo>
                <a:cubicBezTo>
                  <a:pt x="2015" y="106"/>
                  <a:pt x="2018" y="105"/>
                  <a:pt x="2022" y="105"/>
                </a:cubicBezTo>
                <a:cubicBezTo>
                  <a:pt x="2024" y="105"/>
                  <a:pt x="2026" y="104"/>
                  <a:pt x="2028" y="105"/>
                </a:cubicBezTo>
                <a:cubicBezTo>
                  <a:pt x="2029" y="105"/>
                  <a:pt x="2033" y="106"/>
                  <a:pt x="2033" y="107"/>
                </a:cubicBezTo>
                <a:cubicBezTo>
                  <a:pt x="2038" y="106"/>
                  <a:pt x="2038" y="106"/>
                  <a:pt x="2038" y="106"/>
                </a:cubicBezTo>
                <a:cubicBezTo>
                  <a:pt x="2037" y="106"/>
                  <a:pt x="2033" y="104"/>
                  <a:pt x="2032" y="104"/>
                </a:cubicBezTo>
                <a:cubicBezTo>
                  <a:pt x="2030" y="104"/>
                  <a:pt x="2028" y="104"/>
                  <a:pt x="2027" y="104"/>
                </a:cubicBezTo>
                <a:cubicBezTo>
                  <a:pt x="2025" y="104"/>
                  <a:pt x="2015" y="103"/>
                  <a:pt x="2014" y="100"/>
                </a:cubicBezTo>
                <a:cubicBezTo>
                  <a:pt x="2014" y="98"/>
                  <a:pt x="2016" y="97"/>
                  <a:pt x="2017" y="97"/>
                </a:cubicBezTo>
                <a:cubicBezTo>
                  <a:pt x="2020" y="97"/>
                  <a:pt x="2021" y="97"/>
                  <a:pt x="2024" y="98"/>
                </a:cubicBezTo>
                <a:cubicBezTo>
                  <a:pt x="2027" y="100"/>
                  <a:pt x="2027" y="100"/>
                  <a:pt x="2030" y="97"/>
                </a:cubicBezTo>
                <a:cubicBezTo>
                  <a:pt x="2027" y="97"/>
                  <a:pt x="2023" y="96"/>
                  <a:pt x="2022" y="95"/>
                </a:cubicBezTo>
                <a:cubicBezTo>
                  <a:pt x="2019" y="93"/>
                  <a:pt x="2029" y="93"/>
                  <a:pt x="2030" y="93"/>
                </a:cubicBezTo>
                <a:cubicBezTo>
                  <a:pt x="2036" y="93"/>
                  <a:pt x="2040" y="93"/>
                  <a:pt x="2043" y="95"/>
                </a:cubicBezTo>
                <a:cubicBezTo>
                  <a:pt x="2046" y="97"/>
                  <a:pt x="2053" y="99"/>
                  <a:pt x="2055" y="100"/>
                </a:cubicBezTo>
                <a:cubicBezTo>
                  <a:pt x="2057" y="100"/>
                  <a:pt x="2060" y="99"/>
                  <a:pt x="2062" y="98"/>
                </a:cubicBezTo>
                <a:cubicBezTo>
                  <a:pt x="2060" y="97"/>
                  <a:pt x="2060" y="97"/>
                  <a:pt x="2060" y="97"/>
                </a:cubicBezTo>
                <a:cubicBezTo>
                  <a:pt x="2059" y="97"/>
                  <a:pt x="2055" y="97"/>
                  <a:pt x="2051" y="96"/>
                </a:cubicBezTo>
                <a:cubicBezTo>
                  <a:pt x="2048" y="95"/>
                  <a:pt x="2043" y="93"/>
                  <a:pt x="2042" y="90"/>
                </a:cubicBezTo>
                <a:cubicBezTo>
                  <a:pt x="2041" y="87"/>
                  <a:pt x="2039" y="89"/>
                  <a:pt x="2038" y="87"/>
                </a:cubicBezTo>
                <a:cubicBezTo>
                  <a:pt x="2037" y="86"/>
                  <a:pt x="2034" y="86"/>
                  <a:pt x="2037" y="84"/>
                </a:cubicBezTo>
                <a:cubicBezTo>
                  <a:pt x="2039" y="82"/>
                  <a:pt x="2040" y="83"/>
                  <a:pt x="2041" y="82"/>
                </a:cubicBezTo>
                <a:cubicBezTo>
                  <a:pt x="2043" y="81"/>
                  <a:pt x="2048" y="82"/>
                  <a:pt x="2051" y="82"/>
                </a:cubicBezTo>
                <a:cubicBezTo>
                  <a:pt x="2055" y="81"/>
                  <a:pt x="2062" y="81"/>
                  <a:pt x="2065" y="80"/>
                </a:cubicBezTo>
                <a:cubicBezTo>
                  <a:pt x="2068" y="78"/>
                  <a:pt x="2073" y="79"/>
                  <a:pt x="2076" y="79"/>
                </a:cubicBezTo>
                <a:cubicBezTo>
                  <a:pt x="2074" y="78"/>
                  <a:pt x="2073" y="78"/>
                  <a:pt x="2072" y="78"/>
                </a:cubicBezTo>
                <a:cubicBezTo>
                  <a:pt x="2072" y="78"/>
                  <a:pt x="2067" y="77"/>
                  <a:pt x="2070" y="75"/>
                </a:cubicBezTo>
                <a:cubicBezTo>
                  <a:pt x="2069" y="74"/>
                  <a:pt x="2068" y="74"/>
                  <a:pt x="2068" y="74"/>
                </a:cubicBezTo>
                <a:cubicBezTo>
                  <a:pt x="2067" y="75"/>
                  <a:pt x="2066" y="74"/>
                  <a:pt x="2064" y="74"/>
                </a:cubicBezTo>
                <a:cubicBezTo>
                  <a:pt x="2063" y="73"/>
                  <a:pt x="2064" y="72"/>
                  <a:pt x="2065" y="72"/>
                </a:cubicBezTo>
                <a:cubicBezTo>
                  <a:pt x="2067" y="72"/>
                  <a:pt x="2067" y="71"/>
                  <a:pt x="2070" y="72"/>
                </a:cubicBezTo>
                <a:cubicBezTo>
                  <a:pt x="2073" y="70"/>
                  <a:pt x="2073" y="70"/>
                  <a:pt x="2073" y="70"/>
                </a:cubicBezTo>
                <a:cubicBezTo>
                  <a:pt x="2071" y="69"/>
                  <a:pt x="2067" y="67"/>
                  <a:pt x="2071" y="66"/>
                </a:cubicBezTo>
                <a:cubicBezTo>
                  <a:pt x="2079" y="64"/>
                  <a:pt x="2091" y="67"/>
                  <a:pt x="2104" y="63"/>
                </a:cubicBezTo>
                <a:cubicBezTo>
                  <a:pt x="2103" y="62"/>
                  <a:pt x="2100" y="61"/>
                  <a:pt x="2102" y="61"/>
                </a:cubicBezTo>
                <a:cubicBezTo>
                  <a:pt x="2102" y="61"/>
                  <a:pt x="2110" y="60"/>
                  <a:pt x="2111" y="60"/>
                </a:cubicBezTo>
                <a:cubicBezTo>
                  <a:pt x="2115" y="61"/>
                  <a:pt x="2116" y="59"/>
                  <a:pt x="2119" y="59"/>
                </a:cubicBezTo>
                <a:cubicBezTo>
                  <a:pt x="2123" y="59"/>
                  <a:pt x="2125" y="60"/>
                  <a:pt x="2122" y="61"/>
                </a:cubicBezTo>
                <a:cubicBezTo>
                  <a:pt x="2123" y="61"/>
                  <a:pt x="2123" y="61"/>
                  <a:pt x="2124" y="61"/>
                </a:cubicBezTo>
                <a:cubicBezTo>
                  <a:pt x="2129" y="60"/>
                  <a:pt x="2128" y="63"/>
                  <a:pt x="2130" y="62"/>
                </a:cubicBezTo>
                <a:cubicBezTo>
                  <a:pt x="2130" y="62"/>
                  <a:pt x="2130" y="62"/>
                  <a:pt x="2131" y="62"/>
                </a:cubicBezTo>
                <a:cubicBezTo>
                  <a:pt x="2131" y="60"/>
                  <a:pt x="2133" y="62"/>
                  <a:pt x="2135" y="61"/>
                </a:cubicBezTo>
                <a:cubicBezTo>
                  <a:pt x="2141" y="58"/>
                  <a:pt x="2141" y="58"/>
                  <a:pt x="2141" y="58"/>
                </a:cubicBezTo>
                <a:cubicBezTo>
                  <a:pt x="2140" y="58"/>
                  <a:pt x="2137" y="57"/>
                  <a:pt x="2139" y="57"/>
                </a:cubicBezTo>
                <a:cubicBezTo>
                  <a:pt x="2140" y="57"/>
                  <a:pt x="2151" y="57"/>
                  <a:pt x="2151" y="57"/>
                </a:cubicBezTo>
                <a:cubicBezTo>
                  <a:pt x="2151" y="56"/>
                  <a:pt x="2152" y="56"/>
                  <a:pt x="2150" y="55"/>
                </a:cubicBezTo>
                <a:cubicBezTo>
                  <a:pt x="2145" y="55"/>
                  <a:pt x="2149" y="49"/>
                  <a:pt x="2153" y="47"/>
                </a:cubicBezTo>
                <a:cubicBezTo>
                  <a:pt x="2155" y="46"/>
                  <a:pt x="2158" y="47"/>
                  <a:pt x="2160" y="47"/>
                </a:cubicBezTo>
                <a:cubicBezTo>
                  <a:pt x="2171" y="48"/>
                  <a:pt x="2171" y="48"/>
                  <a:pt x="2171" y="48"/>
                </a:cubicBezTo>
                <a:cubicBezTo>
                  <a:pt x="2173" y="48"/>
                  <a:pt x="2175" y="47"/>
                  <a:pt x="2176" y="48"/>
                </a:cubicBezTo>
                <a:cubicBezTo>
                  <a:pt x="2177" y="50"/>
                  <a:pt x="2172" y="51"/>
                  <a:pt x="2174" y="52"/>
                </a:cubicBezTo>
                <a:cubicBezTo>
                  <a:pt x="2177" y="53"/>
                  <a:pt x="2183" y="53"/>
                  <a:pt x="2186" y="53"/>
                </a:cubicBezTo>
                <a:cubicBezTo>
                  <a:pt x="2188" y="53"/>
                  <a:pt x="2190" y="52"/>
                  <a:pt x="2191" y="53"/>
                </a:cubicBezTo>
                <a:cubicBezTo>
                  <a:pt x="2193" y="54"/>
                  <a:pt x="2190" y="55"/>
                  <a:pt x="2190" y="56"/>
                </a:cubicBezTo>
                <a:cubicBezTo>
                  <a:pt x="2190" y="57"/>
                  <a:pt x="2195" y="58"/>
                  <a:pt x="2197" y="55"/>
                </a:cubicBezTo>
                <a:cubicBezTo>
                  <a:pt x="2198" y="55"/>
                  <a:pt x="2194" y="51"/>
                  <a:pt x="2199" y="51"/>
                </a:cubicBezTo>
                <a:cubicBezTo>
                  <a:pt x="2204" y="51"/>
                  <a:pt x="2216" y="54"/>
                  <a:pt x="2222" y="55"/>
                </a:cubicBezTo>
                <a:cubicBezTo>
                  <a:pt x="2231" y="57"/>
                  <a:pt x="2229" y="58"/>
                  <a:pt x="2238" y="60"/>
                </a:cubicBezTo>
                <a:cubicBezTo>
                  <a:pt x="2240" y="61"/>
                  <a:pt x="2245" y="63"/>
                  <a:pt x="2246" y="63"/>
                </a:cubicBezTo>
                <a:cubicBezTo>
                  <a:pt x="2247" y="63"/>
                  <a:pt x="2249" y="62"/>
                  <a:pt x="2249" y="64"/>
                </a:cubicBezTo>
                <a:cubicBezTo>
                  <a:pt x="2249" y="65"/>
                  <a:pt x="2250" y="66"/>
                  <a:pt x="2250" y="67"/>
                </a:cubicBezTo>
                <a:cubicBezTo>
                  <a:pt x="2250" y="74"/>
                  <a:pt x="2241" y="76"/>
                  <a:pt x="2237" y="76"/>
                </a:cubicBezTo>
                <a:cubicBezTo>
                  <a:pt x="2236" y="76"/>
                  <a:pt x="2235" y="76"/>
                  <a:pt x="2234" y="77"/>
                </a:cubicBezTo>
                <a:cubicBezTo>
                  <a:pt x="2234" y="77"/>
                  <a:pt x="2233" y="81"/>
                  <a:pt x="2232" y="79"/>
                </a:cubicBezTo>
                <a:cubicBezTo>
                  <a:pt x="2230" y="80"/>
                  <a:pt x="2229" y="82"/>
                  <a:pt x="2228" y="82"/>
                </a:cubicBezTo>
                <a:cubicBezTo>
                  <a:pt x="2228" y="83"/>
                  <a:pt x="2227" y="83"/>
                  <a:pt x="2227" y="83"/>
                </a:cubicBezTo>
                <a:cubicBezTo>
                  <a:pt x="2225" y="84"/>
                  <a:pt x="2225" y="84"/>
                  <a:pt x="2225" y="84"/>
                </a:cubicBezTo>
                <a:cubicBezTo>
                  <a:pt x="2223" y="84"/>
                  <a:pt x="2223" y="83"/>
                  <a:pt x="2221" y="84"/>
                </a:cubicBezTo>
                <a:cubicBezTo>
                  <a:pt x="2221" y="87"/>
                  <a:pt x="2220" y="86"/>
                  <a:pt x="2217" y="87"/>
                </a:cubicBezTo>
                <a:cubicBezTo>
                  <a:pt x="2217" y="88"/>
                  <a:pt x="2217" y="88"/>
                  <a:pt x="2217" y="88"/>
                </a:cubicBezTo>
                <a:cubicBezTo>
                  <a:pt x="2218" y="88"/>
                  <a:pt x="2218" y="88"/>
                  <a:pt x="2218" y="88"/>
                </a:cubicBezTo>
                <a:cubicBezTo>
                  <a:pt x="2218" y="86"/>
                  <a:pt x="2219" y="87"/>
                  <a:pt x="2221" y="87"/>
                </a:cubicBezTo>
                <a:cubicBezTo>
                  <a:pt x="2222" y="85"/>
                  <a:pt x="2222" y="85"/>
                  <a:pt x="2222" y="85"/>
                </a:cubicBezTo>
                <a:cubicBezTo>
                  <a:pt x="2222" y="85"/>
                  <a:pt x="2234" y="85"/>
                  <a:pt x="2236" y="85"/>
                </a:cubicBezTo>
                <a:cubicBezTo>
                  <a:pt x="2239" y="85"/>
                  <a:pt x="2241" y="84"/>
                  <a:pt x="2241" y="84"/>
                </a:cubicBezTo>
                <a:cubicBezTo>
                  <a:pt x="2233" y="81"/>
                  <a:pt x="2237" y="78"/>
                  <a:pt x="2245" y="79"/>
                </a:cubicBezTo>
                <a:cubicBezTo>
                  <a:pt x="2246" y="80"/>
                  <a:pt x="2248" y="78"/>
                  <a:pt x="2249" y="80"/>
                </a:cubicBezTo>
                <a:cubicBezTo>
                  <a:pt x="2249" y="81"/>
                  <a:pt x="2251" y="81"/>
                  <a:pt x="2252" y="81"/>
                </a:cubicBezTo>
                <a:cubicBezTo>
                  <a:pt x="2254" y="82"/>
                  <a:pt x="2254" y="82"/>
                  <a:pt x="2254" y="82"/>
                </a:cubicBezTo>
                <a:cubicBezTo>
                  <a:pt x="2256" y="82"/>
                  <a:pt x="2260" y="76"/>
                  <a:pt x="2261" y="81"/>
                </a:cubicBezTo>
                <a:cubicBezTo>
                  <a:pt x="2265" y="82"/>
                  <a:pt x="2266" y="85"/>
                  <a:pt x="2266" y="85"/>
                </a:cubicBezTo>
                <a:cubicBezTo>
                  <a:pt x="2269" y="84"/>
                  <a:pt x="2269" y="84"/>
                  <a:pt x="2269" y="84"/>
                </a:cubicBezTo>
                <a:cubicBezTo>
                  <a:pt x="2269" y="83"/>
                  <a:pt x="2270" y="83"/>
                  <a:pt x="2271" y="83"/>
                </a:cubicBezTo>
                <a:cubicBezTo>
                  <a:pt x="2271" y="82"/>
                  <a:pt x="2273" y="83"/>
                  <a:pt x="2273" y="83"/>
                </a:cubicBezTo>
                <a:cubicBezTo>
                  <a:pt x="2295" y="82"/>
                  <a:pt x="2295" y="82"/>
                  <a:pt x="2295" y="82"/>
                </a:cubicBezTo>
                <a:cubicBezTo>
                  <a:pt x="2306" y="82"/>
                  <a:pt x="2306" y="82"/>
                  <a:pt x="2306" y="82"/>
                </a:cubicBezTo>
                <a:cubicBezTo>
                  <a:pt x="2306" y="82"/>
                  <a:pt x="2306" y="82"/>
                  <a:pt x="2306" y="82"/>
                </a:cubicBezTo>
                <a:cubicBezTo>
                  <a:pt x="2308" y="88"/>
                  <a:pt x="2308" y="88"/>
                  <a:pt x="2308" y="88"/>
                </a:cubicBezTo>
                <a:cubicBezTo>
                  <a:pt x="2328" y="90"/>
                  <a:pt x="2317" y="90"/>
                  <a:pt x="2338" y="87"/>
                </a:cubicBezTo>
                <a:cubicBezTo>
                  <a:pt x="2335" y="86"/>
                  <a:pt x="2332" y="85"/>
                  <a:pt x="2339" y="82"/>
                </a:cubicBezTo>
                <a:cubicBezTo>
                  <a:pt x="2340" y="82"/>
                  <a:pt x="2351" y="83"/>
                  <a:pt x="2356" y="81"/>
                </a:cubicBezTo>
                <a:cubicBezTo>
                  <a:pt x="2358" y="80"/>
                  <a:pt x="2359" y="82"/>
                  <a:pt x="2359" y="85"/>
                </a:cubicBezTo>
                <a:cubicBezTo>
                  <a:pt x="2361" y="84"/>
                  <a:pt x="2360" y="83"/>
                  <a:pt x="2362" y="84"/>
                </a:cubicBezTo>
                <a:cubicBezTo>
                  <a:pt x="2369" y="85"/>
                  <a:pt x="2372" y="84"/>
                  <a:pt x="2378" y="84"/>
                </a:cubicBezTo>
                <a:cubicBezTo>
                  <a:pt x="2379" y="84"/>
                  <a:pt x="2380" y="86"/>
                  <a:pt x="2382" y="88"/>
                </a:cubicBezTo>
                <a:cubicBezTo>
                  <a:pt x="2382" y="89"/>
                  <a:pt x="2385" y="90"/>
                  <a:pt x="2384" y="91"/>
                </a:cubicBezTo>
                <a:cubicBezTo>
                  <a:pt x="2387" y="93"/>
                  <a:pt x="2390" y="93"/>
                  <a:pt x="2392" y="94"/>
                </a:cubicBezTo>
                <a:cubicBezTo>
                  <a:pt x="2392" y="95"/>
                  <a:pt x="2394" y="95"/>
                  <a:pt x="2393" y="96"/>
                </a:cubicBezTo>
                <a:cubicBezTo>
                  <a:pt x="2394" y="96"/>
                  <a:pt x="2393" y="97"/>
                  <a:pt x="2393" y="97"/>
                </a:cubicBezTo>
                <a:cubicBezTo>
                  <a:pt x="2390" y="98"/>
                  <a:pt x="2389" y="98"/>
                  <a:pt x="2386" y="97"/>
                </a:cubicBezTo>
                <a:cubicBezTo>
                  <a:pt x="2387" y="99"/>
                  <a:pt x="2392" y="100"/>
                  <a:pt x="2393" y="100"/>
                </a:cubicBezTo>
                <a:cubicBezTo>
                  <a:pt x="2395" y="101"/>
                  <a:pt x="2395" y="101"/>
                  <a:pt x="2395" y="101"/>
                </a:cubicBezTo>
                <a:cubicBezTo>
                  <a:pt x="2396" y="101"/>
                  <a:pt x="2398" y="103"/>
                  <a:pt x="2399" y="103"/>
                </a:cubicBezTo>
                <a:cubicBezTo>
                  <a:pt x="2408" y="104"/>
                  <a:pt x="2407" y="106"/>
                  <a:pt x="2412" y="106"/>
                </a:cubicBezTo>
                <a:cubicBezTo>
                  <a:pt x="2412" y="106"/>
                  <a:pt x="2415" y="107"/>
                  <a:pt x="2415" y="107"/>
                </a:cubicBezTo>
                <a:cubicBezTo>
                  <a:pt x="2420" y="108"/>
                  <a:pt x="2420" y="108"/>
                  <a:pt x="2420" y="108"/>
                </a:cubicBezTo>
                <a:cubicBezTo>
                  <a:pt x="2421" y="103"/>
                  <a:pt x="2418" y="103"/>
                  <a:pt x="2418" y="100"/>
                </a:cubicBezTo>
                <a:cubicBezTo>
                  <a:pt x="2418" y="96"/>
                  <a:pt x="2424" y="101"/>
                  <a:pt x="2426" y="101"/>
                </a:cubicBezTo>
                <a:cubicBezTo>
                  <a:pt x="2427" y="101"/>
                  <a:pt x="2429" y="103"/>
                  <a:pt x="2430" y="103"/>
                </a:cubicBezTo>
                <a:cubicBezTo>
                  <a:pt x="2431" y="103"/>
                  <a:pt x="2438" y="102"/>
                  <a:pt x="2438" y="102"/>
                </a:cubicBezTo>
                <a:cubicBezTo>
                  <a:pt x="2439" y="102"/>
                  <a:pt x="2446" y="101"/>
                  <a:pt x="2446" y="101"/>
                </a:cubicBezTo>
                <a:cubicBezTo>
                  <a:pt x="2451" y="101"/>
                  <a:pt x="2451" y="101"/>
                  <a:pt x="2451" y="101"/>
                </a:cubicBezTo>
                <a:cubicBezTo>
                  <a:pt x="2463" y="100"/>
                  <a:pt x="2459" y="102"/>
                  <a:pt x="2459" y="104"/>
                </a:cubicBezTo>
                <a:cubicBezTo>
                  <a:pt x="2459" y="104"/>
                  <a:pt x="2462" y="105"/>
                  <a:pt x="2463" y="105"/>
                </a:cubicBezTo>
                <a:cubicBezTo>
                  <a:pt x="2463" y="104"/>
                  <a:pt x="2461" y="104"/>
                  <a:pt x="2461" y="103"/>
                </a:cubicBezTo>
                <a:cubicBezTo>
                  <a:pt x="2461" y="100"/>
                  <a:pt x="2469" y="104"/>
                  <a:pt x="2471" y="103"/>
                </a:cubicBezTo>
                <a:cubicBezTo>
                  <a:pt x="2472" y="101"/>
                  <a:pt x="2467" y="98"/>
                  <a:pt x="2466" y="97"/>
                </a:cubicBezTo>
                <a:cubicBezTo>
                  <a:pt x="2464" y="95"/>
                  <a:pt x="2463" y="98"/>
                  <a:pt x="2461" y="98"/>
                </a:cubicBezTo>
                <a:cubicBezTo>
                  <a:pt x="2455" y="96"/>
                  <a:pt x="2463" y="92"/>
                  <a:pt x="2466" y="92"/>
                </a:cubicBezTo>
                <a:cubicBezTo>
                  <a:pt x="2466" y="91"/>
                  <a:pt x="2465" y="90"/>
                  <a:pt x="2466" y="89"/>
                </a:cubicBezTo>
                <a:cubicBezTo>
                  <a:pt x="2468" y="88"/>
                  <a:pt x="2468" y="91"/>
                  <a:pt x="2472" y="90"/>
                </a:cubicBezTo>
                <a:cubicBezTo>
                  <a:pt x="2476" y="90"/>
                  <a:pt x="2481" y="91"/>
                  <a:pt x="2484" y="91"/>
                </a:cubicBezTo>
                <a:cubicBezTo>
                  <a:pt x="2487" y="92"/>
                  <a:pt x="2489" y="92"/>
                  <a:pt x="2492" y="92"/>
                </a:cubicBezTo>
                <a:cubicBezTo>
                  <a:pt x="2495" y="92"/>
                  <a:pt x="2498" y="91"/>
                  <a:pt x="2501" y="92"/>
                </a:cubicBezTo>
                <a:cubicBezTo>
                  <a:pt x="2502" y="92"/>
                  <a:pt x="2501" y="91"/>
                  <a:pt x="2504" y="92"/>
                </a:cubicBezTo>
                <a:cubicBezTo>
                  <a:pt x="2506" y="93"/>
                  <a:pt x="2510" y="93"/>
                  <a:pt x="2512" y="93"/>
                </a:cubicBezTo>
                <a:cubicBezTo>
                  <a:pt x="2513" y="94"/>
                  <a:pt x="2512" y="93"/>
                  <a:pt x="2514" y="94"/>
                </a:cubicBezTo>
                <a:cubicBezTo>
                  <a:pt x="2516" y="96"/>
                  <a:pt x="2516" y="98"/>
                  <a:pt x="2513" y="98"/>
                </a:cubicBezTo>
                <a:cubicBezTo>
                  <a:pt x="2510" y="98"/>
                  <a:pt x="2511" y="96"/>
                  <a:pt x="2509" y="96"/>
                </a:cubicBezTo>
                <a:cubicBezTo>
                  <a:pt x="2502" y="94"/>
                  <a:pt x="2504" y="95"/>
                  <a:pt x="2501" y="96"/>
                </a:cubicBezTo>
                <a:cubicBezTo>
                  <a:pt x="2500" y="96"/>
                  <a:pt x="2499" y="95"/>
                  <a:pt x="2497" y="97"/>
                </a:cubicBezTo>
                <a:cubicBezTo>
                  <a:pt x="2499" y="97"/>
                  <a:pt x="2500" y="96"/>
                  <a:pt x="2502" y="96"/>
                </a:cubicBezTo>
                <a:cubicBezTo>
                  <a:pt x="2510" y="94"/>
                  <a:pt x="2507" y="100"/>
                  <a:pt x="2509" y="101"/>
                </a:cubicBezTo>
                <a:cubicBezTo>
                  <a:pt x="2511" y="101"/>
                  <a:pt x="2513" y="101"/>
                  <a:pt x="2515" y="100"/>
                </a:cubicBezTo>
                <a:cubicBezTo>
                  <a:pt x="2517" y="99"/>
                  <a:pt x="2512" y="94"/>
                  <a:pt x="2522" y="96"/>
                </a:cubicBezTo>
                <a:cubicBezTo>
                  <a:pt x="2527" y="97"/>
                  <a:pt x="2531" y="96"/>
                  <a:pt x="2536" y="96"/>
                </a:cubicBezTo>
                <a:cubicBezTo>
                  <a:pt x="2537" y="96"/>
                  <a:pt x="2540" y="95"/>
                  <a:pt x="2541" y="97"/>
                </a:cubicBezTo>
                <a:cubicBezTo>
                  <a:pt x="2541" y="99"/>
                  <a:pt x="2537" y="99"/>
                  <a:pt x="2537" y="100"/>
                </a:cubicBezTo>
                <a:cubicBezTo>
                  <a:pt x="2540" y="102"/>
                  <a:pt x="2544" y="100"/>
                  <a:pt x="2547" y="101"/>
                </a:cubicBezTo>
                <a:cubicBezTo>
                  <a:pt x="2553" y="102"/>
                  <a:pt x="2560" y="104"/>
                  <a:pt x="2566" y="105"/>
                </a:cubicBezTo>
                <a:cubicBezTo>
                  <a:pt x="2570" y="106"/>
                  <a:pt x="2573" y="107"/>
                  <a:pt x="2577" y="108"/>
                </a:cubicBezTo>
                <a:cubicBezTo>
                  <a:pt x="2579" y="108"/>
                  <a:pt x="2582" y="108"/>
                  <a:pt x="2584" y="108"/>
                </a:cubicBezTo>
                <a:cubicBezTo>
                  <a:pt x="2589" y="106"/>
                  <a:pt x="2589" y="106"/>
                  <a:pt x="2589" y="106"/>
                </a:cubicBezTo>
                <a:cubicBezTo>
                  <a:pt x="2602" y="105"/>
                  <a:pt x="2602" y="105"/>
                  <a:pt x="2602" y="105"/>
                </a:cubicBezTo>
                <a:cubicBezTo>
                  <a:pt x="2611" y="105"/>
                  <a:pt x="2611" y="105"/>
                  <a:pt x="2611" y="105"/>
                </a:cubicBezTo>
                <a:cubicBezTo>
                  <a:pt x="2612" y="105"/>
                  <a:pt x="2615" y="107"/>
                  <a:pt x="2615" y="107"/>
                </a:cubicBezTo>
                <a:cubicBezTo>
                  <a:pt x="2617" y="107"/>
                  <a:pt x="2625" y="106"/>
                  <a:pt x="2632" y="109"/>
                </a:cubicBezTo>
                <a:cubicBezTo>
                  <a:pt x="2635" y="110"/>
                  <a:pt x="2636" y="116"/>
                  <a:pt x="2639" y="116"/>
                </a:cubicBezTo>
                <a:cubicBezTo>
                  <a:pt x="2645" y="118"/>
                  <a:pt x="2653" y="117"/>
                  <a:pt x="2659" y="117"/>
                </a:cubicBezTo>
                <a:cubicBezTo>
                  <a:pt x="2667" y="117"/>
                  <a:pt x="2681" y="119"/>
                  <a:pt x="2688" y="120"/>
                </a:cubicBezTo>
                <a:cubicBezTo>
                  <a:pt x="2689" y="121"/>
                  <a:pt x="2691" y="121"/>
                  <a:pt x="2692" y="121"/>
                </a:cubicBezTo>
                <a:cubicBezTo>
                  <a:pt x="2695" y="121"/>
                  <a:pt x="2696" y="121"/>
                  <a:pt x="2699" y="119"/>
                </a:cubicBezTo>
                <a:cubicBezTo>
                  <a:pt x="2700" y="118"/>
                  <a:pt x="2697" y="114"/>
                  <a:pt x="2702" y="115"/>
                </a:cubicBezTo>
                <a:cubicBezTo>
                  <a:pt x="2705" y="116"/>
                  <a:pt x="2707" y="115"/>
                  <a:pt x="2710" y="116"/>
                </a:cubicBezTo>
                <a:cubicBezTo>
                  <a:pt x="2711" y="117"/>
                  <a:pt x="2712" y="121"/>
                  <a:pt x="2708" y="119"/>
                </a:cubicBezTo>
                <a:cubicBezTo>
                  <a:pt x="2704" y="118"/>
                  <a:pt x="2706" y="121"/>
                  <a:pt x="2708" y="123"/>
                </a:cubicBezTo>
                <a:cubicBezTo>
                  <a:pt x="2710" y="123"/>
                  <a:pt x="2712" y="123"/>
                  <a:pt x="2713" y="124"/>
                </a:cubicBezTo>
                <a:cubicBezTo>
                  <a:pt x="2715" y="125"/>
                  <a:pt x="2718" y="124"/>
                  <a:pt x="2721" y="125"/>
                </a:cubicBezTo>
                <a:cubicBezTo>
                  <a:pt x="2725" y="128"/>
                  <a:pt x="2728" y="131"/>
                  <a:pt x="2732" y="127"/>
                </a:cubicBezTo>
                <a:cubicBezTo>
                  <a:pt x="2732" y="126"/>
                  <a:pt x="2726" y="122"/>
                  <a:pt x="2725" y="122"/>
                </a:cubicBezTo>
                <a:cubicBezTo>
                  <a:pt x="2720" y="122"/>
                  <a:pt x="2720" y="122"/>
                  <a:pt x="2720" y="122"/>
                </a:cubicBezTo>
                <a:cubicBezTo>
                  <a:pt x="2719" y="122"/>
                  <a:pt x="2716" y="118"/>
                  <a:pt x="2715" y="116"/>
                </a:cubicBezTo>
                <a:cubicBezTo>
                  <a:pt x="2716" y="116"/>
                  <a:pt x="2716" y="116"/>
                  <a:pt x="2716" y="116"/>
                </a:cubicBezTo>
                <a:cubicBezTo>
                  <a:pt x="2715" y="115"/>
                  <a:pt x="2714" y="113"/>
                  <a:pt x="2715" y="114"/>
                </a:cubicBezTo>
                <a:cubicBezTo>
                  <a:pt x="2718" y="114"/>
                  <a:pt x="2721" y="114"/>
                  <a:pt x="2724" y="115"/>
                </a:cubicBezTo>
                <a:cubicBezTo>
                  <a:pt x="2738" y="118"/>
                  <a:pt x="2749" y="116"/>
                  <a:pt x="2766" y="119"/>
                </a:cubicBezTo>
                <a:cubicBezTo>
                  <a:pt x="2768" y="120"/>
                  <a:pt x="2771" y="120"/>
                  <a:pt x="2774" y="121"/>
                </a:cubicBezTo>
                <a:cubicBezTo>
                  <a:pt x="2780" y="122"/>
                  <a:pt x="2793" y="125"/>
                  <a:pt x="2794" y="125"/>
                </a:cubicBezTo>
                <a:cubicBezTo>
                  <a:pt x="2796" y="125"/>
                  <a:pt x="2804" y="128"/>
                  <a:pt x="2805" y="128"/>
                </a:cubicBezTo>
                <a:cubicBezTo>
                  <a:pt x="2817" y="130"/>
                  <a:pt x="2817" y="130"/>
                  <a:pt x="2817" y="130"/>
                </a:cubicBezTo>
                <a:cubicBezTo>
                  <a:pt x="2850" y="140"/>
                  <a:pt x="2850" y="140"/>
                  <a:pt x="2850" y="140"/>
                </a:cubicBezTo>
                <a:cubicBezTo>
                  <a:pt x="2855" y="141"/>
                  <a:pt x="2855" y="141"/>
                  <a:pt x="2855" y="141"/>
                </a:cubicBezTo>
                <a:cubicBezTo>
                  <a:pt x="2855" y="141"/>
                  <a:pt x="2857" y="142"/>
                  <a:pt x="2857" y="143"/>
                </a:cubicBezTo>
                <a:cubicBezTo>
                  <a:pt x="2861" y="143"/>
                  <a:pt x="2861" y="143"/>
                  <a:pt x="2861" y="143"/>
                </a:cubicBezTo>
                <a:cubicBezTo>
                  <a:pt x="2862" y="143"/>
                  <a:pt x="2864" y="145"/>
                  <a:pt x="2864" y="146"/>
                </a:cubicBezTo>
                <a:cubicBezTo>
                  <a:pt x="2869" y="148"/>
                  <a:pt x="2869" y="148"/>
                  <a:pt x="2869" y="148"/>
                </a:cubicBezTo>
                <a:cubicBezTo>
                  <a:pt x="2871" y="150"/>
                  <a:pt x="2871" y="150"/>
                  <a:pt x="2871" y="150"/>
                </a:cubicBezTo>
                <a:cubicBezTo>
                  <a:pt x="2872" y="150"/>
                  <a:pt x="2875" y="151"/>
                  <a:pt x="2876" y="151"/>
                </a:cubicBezTo>
                <a:cubicBezTo>
                  <a:pt x="2877" y="151"/>
                  <a:pt x="2878" y="152"/>
                  <a:pt x="2878" y="152"/>
                </a:cubicBezTo>
                <a:cubicBezTo>
                  <a:pt x="2878" y="152"/>
                  <a:pt x="2878" y="152"/>
                  <a:pt x="2878" y="152"/>
                </a:cubicBezTo>
                <a:cubicBezTo>
                  <a:pt x="2877" y="150"/>
                  <a:pt x="2877" y="150"/>
                  <a:pt x="2877" y="150"/>
                </a:cubicBezTo>
                <a:cubicBezTo>
                  <a:pt x="2868" y="147"/>
                  <a:pt x="2868" y="147"/>
                  <a:pt x="2868" y="147"/>
                </a:cubicBezTo>
                <a:cubicBezTo>
                  <a:pt x="2868" y="147"/>
                  <a:pt x="2868" y="147"/>
                  <a:pt x="2868" y="147"/>
                </a:cubicBezTo>
                <a:cubicBezTo>
                  <a:pt x="2874" y="146"/>
                  <a:pt x="2874" y="146"/>
                  <a:pt x="2874" y="146"/>
                </a:cubicBezTo>
                <a:cubicBezTo>
                  <a:pt x="2874" y="145"/>
                  <a:pt x="2876" y="147"/>
                  <a:pt x="2877" y="147"/>
                </a:cubicBezTo>
                <a:cubicBezTo>
                  <a:pt x="2884" y="147"/>
                  <a:pt x="2884" y="147"/>
                  <a:pt x="2884" y="147"/>
                </a:cubicBezTo>
                <a:cubicBezTo>
                  <a:pt x="2892" y="147"/>
                  <a:pt x="2892" y="147"/>
                  <a:pt x="2892" y="147"/>
                </a:cubicBezTo>
                <a:cubicBezTo>
                  <a:pt x="2892" y="147"/>
                  <a:pt x="2895" y="148"/>
                  <a:pt x="2895" y="149"/>
                </a:cubicBezTo>
                <a:cubicBezTo>
                  <a:pt x="2902" y="152"/>
                  <a:pt x="2902" y="152"/>
                  <a:pt x="2902" y="152"/>
                </a:cubicBezTo>
                <a:cubicBezTo>
                  <a:pt x="2902" y="152"/>
                  <a:pt x="2909" y="153"/>
                  <a:pt x="2911" y="154"/>
                </a:cubicBezTo>
                <a:cubicBezTo>
                  <a:pt x="2913" y="155"/>
                  <a:pt x="2913" y="154"/>
                  <a:pt x="2914" y="154"/>
                </a:cubicBezTo>
                <a:cubicBezTo>
                  <a:pt x="2920" y="156"/>
                  <a:pt x="2920" y="155"/>
                  <a:pt x="2919" y="158"/>
                </a:cubicBezTo>
                <a:cubicBezTo>
                  <a:pt x="2918" y="160"/>
                  <a:pt x="2920" y="159"/>
                  <a:pt x="2916" y="161"/>
                </a:cubicBezTo>
                <a:cubicBezTo>
                  <a:pt x="2918" y="162"/>
                  <a:pt x="2918" y="162"/>
                  <a:pt x="2918" y="162"/>
                </a:cubicBezTo>
                <a:cubicBezTo>
                  <a:pt x="2919" y="162"/>
                  <a:pt x="2919" y="162"/>
                  <a:pt x="2918" y="162"/>
                </a:cubicBezTo>
                <a:cubicBezTo>
                  <a:pt x="2911" y="163"/>
                  <a:pt x="2911" y="163"/>
                  <a:pt x="2911" y="163"/>
                </a:cubicBezTo>
                <a:cubicBezTo>
                  <a:pt x="2912" y="164"/>
                  <a:pt x="2912" y="164"/>
                  <a:pt x="2912" y="164"/>
                </a:cubicBezTo>
                <a:cubicBezTo>
                  <a:pt x="2914" y="166"/>
                  <a:pt x="2914" y="166"/>
                  <a:pt x="2914" y="166"/>
                </a:cubicBezTo>
                <a:cubicBezTo>
                  <a:pt x="2919" y="166"/>
                  <a:pt x="2919" y="166"/>
                  <a:pt x="2919" y="166"/>
                </a:cubicBezTo>
                <a:cubicBezTo>
                  <a:pt x="2920" y="166"/>
                  <a:pt x="2924" y="173"/>
                  <a:pt x="2924" y="173"/>
                </a:cubicBezTo>
                <a:cubicBezTo>
                  <a:pt x="2924" y="174"/>
                  <a:pt x="2923" y="176"/>
                  <a:pt x="2923" y="176"/>
                </a:cubicBezTo>
                <a:cubicBezTo>
                  <a:pt x="2923" y="176"/>
                  <a:pt x="2917" y="173"/>
                  <a:pt x="2916" y="173"/>
                </a:cubicBezTo>
                <a:cubicBezTo>
                  <a:pt x="2917" y="173"/>
                  <a:pt x="2916" y="174"/>
                  <a:pt x="2916" y="174"/>
                </a:cubicBezTo>
                <a:cubicBezTo>
                  <a:pt x="2915" y="174"/>
                  <a:pt x="2912" y="174"/>
                  <a:pt x="2911" y="174"/>
                </a:cubicBezTo>
                <a:cubicBezTo>
                  <a:pt x="2911" y="174"/>
                  <a:pt x="2907" y="171"/>
                  <a:pt x="2906" y="170"/>
                </a:cubicBezTo>
                <a:cubicBezTo>
                  <a:pt x="2901" y="168"/>
                  <a:pt x="2901" y="168"/>
                  <a:pt x="2901" y="168"/>
                </a:cubicBezTo>
                <a:cubicBezTo>
                  <a:pt x="2891" y="168"/>
                  <a:pt x="2891" y="168"/>
                  <a:pt x="2891" y="168"/>
                </a:cubicBezTo>
                <a:cubicBezTo>
                  <a:pt x="2888" y="166"/>
                  <a:pt x="2883" y="164"/>
                  <a:pt x="2882" y="164"/>
                </a:cubicBezTo>
                <a:cubicBezTo>
                  <a:pt x="2882" y="164"/>
                  <a:pt x="2879" y="163"/>
                  <a:pt x="2879" y="163"/>
                </a:cubicBezTo>
                <a:cubicBezTo>
                  <a:pt x="2873" y="162"/>
                  <a:pt x="2872" y="161"/>
                  <a:pt x="2872" y="161"/>
                </a:cubicBezTo>
                <a:cubicBezTo>
                  <a:pt x="2871" y="161"/>
                  <a:pt x="2867" y="162"/>
                  <a:pt x="2867" y="162"/>
                </a:cubicBezTo>
                <a:cubicBezTo>
                  <a:pt x="2863" y="162"/>
                  <a:pt x="2860" y="163"/>
                  <a:pt x="2858" y="160"/>
                </a:cubicBezTo>
                <a:cubicBezTo>
                  <a:pt x="2856" y="158"/>
                  <a:pt x="2854" y="159"/>
                  <a:pt x="2854" y="158"/>
                </a:cubicBezTo>
                <a:cubicBezTo>
                  <a:pt x="2852" y="156"/>
                  <a:pt x="2852" y="156"/>
                  <a:pt x="2849" y="154"/>
                </a:cubicBezTo>
                <a:cubicBezTo>
                  <a:pt x="2848" y="157"/>
                  <a:pt x="2849" y="157"/>
                  <a:pt x="2844" y="154"/>
                </a:cubicBezTo>
                <a:cubicBezTo>
                  <a:pt x="2845" y="156"/>
                  <a:pt x="2846" y="155"/>
                  <a:pt x="2844" y="156"/>
                </a:cubicBezTo>
                <a:cubicBezTo>
                  <a:pt x="2845" y="157"/>
                  <a:pt x="2845" y="157"/>
                  <a:pt x="2845" y="157"/>
                </a:cubicBezTo>
                <a:cubicBezTo>
                  <a:pt x="2846" y="158"/>
                  <a:pt x="2847" y="158"/>
                  <a:pt x="2848" y="160"/>
                </a:cubicBezTo>
                <a:cubicBezTo>
                  <a:pt x="2850" y="162"/>
                  <a:pt x="2854" y="161"/>
                  <a:pt x="2855" y="164"/>
                </a:cubicBezTo>
                <a:cubicBezTo>
                  <a:pt x="2855" y="165"/>
                  <a:pt x="2857" y="166"/>
                  <a:pt x="2856" y="166"/>
                </a:cubicBezTo>
                <a:cubicBezTo>
                  <a:pt x="2855" y="168"/>
                  <a:pt x="2855" y="170"/>
                  <a:pt x="2853" y="171"/>
                </a:cubicBezTo>
                <a:cubicBezTo>
                  <a:pt x="2852" y="171"/>
                  <a:pt x="2843" y="170"/>
                  <a:pt x="2842" y="169"/>
                </a:cubicBezTo>
                <a:cubicBezTo>
                  <a:pt x="2840" y="169"/>
                  <a:pt x="2838" y="168"/>
                  <a:pt x="2838" y="168"/>
                </a:cubicBezTo>
                <a:cubicBezTo>
                  <a:pt x="2836" y="168"/>
                  <a:pt x="2831" y="166"/>
                  <a:pt x="2829" y="166"/>
                </a:cubicBezTo>
                <a:cubicBezTo>
                  <a:pt x="2829" y="167"/>
                  <a:pt x="2827" y="170"/>
                  <a:pt x="2833" y="171"/>
                </a:cubicBezTo>
                <a:cubicBezTo>
                  <a:pt x="2837" y="172"/>
                  <a:pt x="2836" y="170"/>
                  <a:pt x="2838" y="169"/>
                </a:cubicBezTo>
                <a:cubicBezTo>
                  <a:pt x="2840" y="169"/>
                  <a:pt x="2841" y="170"/>
                  <a:pt x="2842" y="171"/>
                </a:cubicBezTo>
                <a:cubicBezTo>
                  <a:pt x="2844" y="173"/>
                  <a:pt x="2849" y="176"/>
                  <a:pt x="2852" y="174"/>
                </a:cubicBezTo>
                <a:cubicBezTo>
                  <a:pt x="2853" y="173"/>
                  <a:pt x="2853" y="174"/>
                  <a:pt x="2855" y="175"/>
                </a:cubicBezTo>
                <a:cubicBezTo>
                  <a:pt x="2857" y="177"/>
                  <a:pt x="2860" y="178"/>
                  <a:pt x="2863" y="179"/>
                </a:cubicBezTo>
                <a:cubicBezTo>
                  <a:pt x="2863" y="179"/>
                  <a:pt x="2864" y="181"/>
                  <a:pt x="2864" y="181"/>
                </a:cubicBezTo>
                <a:cubicBezTo>
                  <a:pt x="2866" y="182"/>
                  <a:pt x="2868" y="184"/>
                  <a:pt x="2869" y="184"/>
                </a:cubicBezTo>
                <a:cubicBezTo>
                  <a:pt x="2869" y="184"/>
                  <a:pt x="2869" y="184"/>
                  <a:pt x="2870" y="184"/>
                </a:cubicBezTo>
                <a:cubicBezTo>
                  <a:pt x="2873" y="185"/>
                  <a:pt x="2875" y="185"/>
                  <a:pt x="2877" y="186"/>
                </a:cubicBezTo>
                <a:cubicBezTo>
                  <a:pt x="2880" y="188"/>
                  <a:pt x="2880" y="188"/>
                  <a:pt x="2884" y="189"/>
                </a:cubicBezTo>
                <a:cubicBezTo>
                  <a:pt x="2884" y="190"/>
                  <a:pt x="2886" y="192"/>
                  <a:pt x="2886" y="193"/>
                </a:cubicBezTo>
                <a:cubicBezTo>
                  <a:pt x="2886" y="194"/>
                  <a:pt x="2885" y="196"/>
                  <a:pt x="2885" y="196"/>
                </a:cubicBezTo>
                <a:cubicBezTo>
                  <a:pt x="2877" y="193"/>
                  <a:pt x="2882" y="194"/>
                  <a:pt x="2877" y="192"/>
                </a:cubicBezTo>
                <a:cubicBezTo>
                  <a:pt x="2877" y="192"/>
                  <a:pt x="2874" y="193"/>
                  <a:pt x="2874" y="192"/>
                </a:cubicBezTo>
                <a:cubicBezTo>
                  <a:pt x="2869" y="191"/>
                  <a:pt x="2869" y="193"/>
                  <a:pt x="2867" y="190"/>
                </a:cubicBezTo>
                <a:cubicBezTo>
                  <a:pt x="2865" y="190"/>
                  <a:pt x="2863" y="189"/>
                  <a:pt x="2862" y="190"/>
                </a:cubicBezTo>
                <a:cubicBezTo>
                  <a:pt x="2863" y="190"/>
                  <a:pt x="2865" y="190"/>
                  <a:pt x="2865" y="191"/>
                </a:cubicBezTo>
                <a:cubicBezTo>
                  <a:pt x="2865" y="193"/>
                  <a:pt x="2860" y="196"/>
                  <a:pt x="2859" y="197"/>
                </a:cubicBezTo>
                <a:cubicBezTo>
                  <a:pt x="2858" y="201"/>
                  <a:pt x="2859" y="200"/>
                  <a:pt x="2852" y="202"/>
                </a:cubicBezTo>
                <a:cubicBezTo>
                  <a:pt x="2851" y="203"/>
                  <a:pt x="2848" y="205"/>
                  <a:pt x="2848" y="207"/>
                </a:cubicBezTo>
                <a:cubicBezTo>
                  <a:pt x="2847" y="208"/>
                  <a:pt x="2849" y="209"/>
                  <a:pt x="2846" y="209"/>
                </a:cubicBezTo>
                <a:cubicBezTo>
                  <a:pt x="2845" y="209"/>
                  <a:pt x="2845" y="210"/>
                  <a:pt x="2845" y="211"/>
                </a:cubicBezTo>
                <a:cubicBezTo>
                  <a:pt x="2845" y="212"/>
                  <a:pt x="2846" y="214"/>
                  <a:pt x="2846" y="215"/>
                </a:cubicBezTo>
                <a:cubicBezTo>
                  <a:pt x="2846" y="216"/>
                  <a:pt x="2846" y="219"/>
                  <a:pt x="2846" y="219"/>
                </a:cubicBezTo>
                <a:cubicBezTo>
                  <a:pt x="2845" y="220"/>
                  <a:pt x="2840" y="217"/>
                  <a:pt x="2839" y="216"/>
                </a:cubicBezTo>
                <a:cubicBezTo>
                  <a:pt x="2836" y="215"/>
                  <a:pt x="2832" y="214"/>
                  <a:pt x="2831" y="212"/>
                </a:cubicBezTo>
                <a:cubicBezTo>
                  <a:pt x="2830" y="213"/>
                  <a:pt x="2825" y="214"/>
                  <a:pt x="2824" y="214"/>
                </a:cubicBezTo>
                <a:cubicBezTo>
                  <a:pt x="2821" y="214"/>
                  <a:pt x="2819" y="214"/>
                  <a:pt x="2817" y="215"/>
                </a:cubicBezTo>
                <a:cubicBezTo>
                  <a:pt x="2816" y="215"/>
                  <a:pt x="2816" y="222"/>
                  <a:pt x="2815" y="221"/>
                </a:cubicBezTo>
                <a:cubicBezTo>
                  <a:pt x="2807" y="216"/>
                  <a:pt x="2809" y="212"/>
                  <a:pt x="2807" y="214"/>
                </a:cubicBezTo>
                <a:cubicBezTo>
                  <a:pt x="2806" y="215"/>
                  <a:pt x="2805" y="215"/>
                  <a:pt x="2805" y="215"/>
                </a:cubicBezTo>
                <a:cubicBezTo>
                  <a:pt x="2805" y="216"/>
                  <a:pt x="2800" y="216"/>
                  <a:pt x="2806" y="220"/>
                </a:cubicBezTo>
                <a:cubicBezTo>
                  <a:pt x="2811" y="223"/>
                  <a:pt x="2803" y="220"/>
                  <a:pt x="2801" y="220"/>
                </a:cubicBezTo>
                <a:cubicBezTo>
                  <a:pt x="2800" y="220"/>
                  <a:pt x="2798" y="219"/>
                  <a:pt x="2797" y="218"/>
                </a:cubicBezTo>
                <a:cubicBezTo>
                  <a:pt x="2797" y="218"/>
                  <a:pt x="2796" y="218"/>
                  <a:pt x="2794" y="218"/>
                </a:cubicBezTo>
                <a:cubicBezTo>
                  <a:pt x="2793" y="218"/>
                  <a:pt x="2792" y="220"/>
                  <a:pt x="2790" y="220"/>
                </a:cubicBezTo>
                <a:cubicBezTo>
                  <a:pt x="2791" y="220"/>
                  <a:pt x="2792" y="221"/>
                  <a:pt x="2793" y="221"/>
                </a:cubicBezTo>
                <a:cubicBezTo>
                  <a:pt x="2794" y="222"/>
                  <a:pt x="2797" y="226"/>
                  <a:pt x="2798" y="227"/>
                </a:cubicBezTo>
                <a:cubicBezTo>
                  <a:pt x="2798" y="227"/>
                  <a:pt x="2798" y="230"/>
                  <a:pt x="2798" y="231"/>
                </a:cubicBezTo>
                <a:cubicBezTo>
                  <a:pt x="2800" y="237"/>
                  <a:pt x="2800" y="237"/>
                  <a:pt x="2800" y="237"/>
                </a:cubicBezTo>
                <a:cubicBezTo>
                  <a:pt x="2800" y="238"/>
                  <a:pt x="2802" y="240"/>
                  <a:pt x="2804" y="240"/>
                </a:cubicBezTo>
                <a:cubicBezTo>
                  <a:pt x="2805" y="240"/>
                  <a:pt x="2803" y="238"/>
                  <a:pt x="2804" y="238"/>
                </a:cubicBezTo>
                <a:cubicBezTo>
                  <a:pt x="2809" y="237"/>
                  <a:pt x="2811" y="236"/>
                  <a:pt x="2815" y="240"/>
                </a:cubicBezTo>
                <a:cubicBezTo>
                  <a:pt x="2815" y="240"/>
                  <a:pt x="2813" y="245"/>
                  <a:pt x="2813" y="245"/>
                </a:cubicBezTo>
                <a:cubicBezTo>
                  <a:pt x="2819" y="247"/>
                  <a:pt x="2817" y="245"/>
                  <a:pt x="2820" y="252"/>
                </a:cubicBezTo>
                <a:cubicBezTo>
                  <a:pt x="2822" y="252"/>
                  <a:pt x="2825" y="251"/>
                  <a:pt x="2826" y="252"/>
                </a:cubicBezTo>
                <a:cubicBezTo>
                  <a:pt x="2830" y="256"/>
                  <a:pt x="2834" y="255"/>
                  <a:pt x="2831" y="260"/>
                </a:cubicBezTo>
                <a:cubicBezTo>
                  <a:pt x="2831" y="260"/>
                  <a:pt x="2828" y="260"/>
                  <a:pt x="2828" y="259"/>
                </a:cubicBezTo>
                <a:cubicBezTo>
                  <a:pt x="2827" y="258"/>
                  <a:pt x="2826" y="260"/>
                  <a:pt x="2824" y="256"/>
                </a:cubicBezTo>
                <a:cubicBezTo>
                  <a:pt x="2825" y="265"/>
                  <a:pt x="2825" y="264"/>
                  <a:pt x="2831" y="271"/>
                </a:cubicBezTo>
                <a:cubicBezTo>
                  <a:pt x="2842" y="273"/>
                  <a:pt x="2839" y="277"/>
                  <a:pt x="2829" y="277"/>
                </a:cubicBezTo>
                <a:cubicBezTo>
                  <a:pt x="2829" y="278"/>
                  <a:pt x="2828" y="279"/>
                  <a:pt x="2828" y="279"/>
                </a:cubicBezTo>
                <a:cubicBezTo>
                  <a:pt x="2828" y="280"/>
                  <a:pt x="2830" y="284"/>
                  <a:pt x="2831" y="285"/>
                </a:cubicBezTo>
                <a:cubicBezTo>
                  <a:pt x="2831" y="285"/>
                  <a:pt x="2841" y="293"/>
                  <a:pt x="2836" y="293"/>
                </a:cubicBezTo>
                <a:cubicBezTo>
                  <a:pt x="2834" y="293"/>
                  <a:pt x="2834" y="291"/>
                  <a:pt x="2832" y="291"/>
                </a:cubicBezTo>
                <a:cubicBezTo>
                  <a:pt x="2830" y="291"/>
                  <a:pt x="2828" y="289"/>
                  <a:pt x="2828" y="293"/>
                </a:cubicBezTo>
                <a:cubicBezTo>
                  <a:pt x="2828" y="298"/>
                  <a:pt x="2832" y="299"/>
                  <a:pt x="2833" y="302"/>
                </a:cubicBezTo>
                <a:cubicBezTo>
                  <a:pt x="2835" y="305"/>
                  <a:pt x="2835" y="309"/>
                  <a:pt x="2833" y="312"/>
                </a:cubicBezTo>
                <a:cubicBezTo>
                  <a:pt x="2832" y="313"/>
                  <a:pt x="2831" y="316"/>
                  <a:pt x="2830" y="316"/>
                </a:cubicBezTo>
                <a:cubicBezTo>
                  <a:pt x="2828" y="316"/>
                  <a:pt x="2825" y="312"/>
                  <a:pt x="2823" y="311"/>
                </a:cubicBezTo>
                <a:cubicBezTo>
                  <a:pt x="2821" y="310"/>
                  <a:pt x="2819" y="309"/>
                  <a:pt x="2816" y="308"/>
                </a:cubicBezTo>
                <a:cubicBezTo>
                  <a:pt x="2811" y="301"/>
                  <a:pt x="2811" y="301"/>
                  <a:pt x="2811" y="301"/>
                </a:cubicBezTo>
                <a:cubicBezTo>
                  <a:pt x="2810" y="300"/>
                  <a:pt x="2807" y="297"/>
                  <a:pt x="2807" y="297"/>
                </a:cubicBezTo>
                <a:cubicBezTo>
                  <a:pt x="2805" y="295"/>
                  <a:pt x="2804" y="294"/>
                  <a:pt x="2802" y="292"/>
                </a:cubicBezTo>
                <a:cubicBezTo>
                  <a:pt x="2799" y="288"/>
                  <a:pt x="2796" y="285"/>
                  <a:pt x="2792" y="282"/>
                </a:cubicBezTo>
                <a:cubicBezTo>
                  <a:pt x="2789" y="279"/>
                  <a:pt x="2787" y="282"/>
                  <a:pt x="2784" y="275"/>
                </a:cubicBezTo>
                <a:cubicBezTo>
                  <a:pt x="2781" y="269"/>
                  <a:pt x="2779" y="273"/>
                  <a:pt x="2777" y="271"/>
                </a:cubicBezTo>
                <a:cubicBezTo>
                  <a:pt x="2773" y="268"/>
                  <a:pt x="2771" y="265"/>
                  <a:pt x="2769" y="261"/>
                </a:cubicBezTo>
                <a:cubicBezTo>
                  <a:pt x="2766" y="259"/>
                  <a:pt x="2764" y="255"/>
                  <a:pt x="2764" y="251"/>
                </a:cubicBezTo>
                <a:cubicBezTo>
                  <a:pt x="2764" y="250"/>
                  <a:pt x="2767" y="249"/>
                  <a:pt x="2767" y="249"/>
                </a:cubicBezTo>
                <a:cubicBezTo>
                  <a:pt x="2766" y="247"/>
                  <a:pt x="2762" y="245"/>
                  <a:pt x="2760" y="243"/>
                </a:cubicBezTo>
                <a:cubicBezTo>
                  <a:pt x="2759" y="243"/>
                  <a:pt x="2757" y="243"/>
                  <a:pt x="2757" y="242"/>
                </a:cubicBezTo>
                <a:cubicBezTo>
                  <a:pt x="2757" y="240"/>
                  <a:pt x="2759" y="240"/>
                  <a:pt x="2761" y="239"/>
                </a:cubicBezTo>
                <a:cubicBezTo>
                  <a:pt x="2762" y="238"/>
                  <a:pt x="2764" y="239"/>
                  <a:pt x="2765" y="238"/>
                </a:cubicBezTo>
                <a:cubicBezTo>
                  <a:pt x="2767" y="237"/>
                  <a:pt x="2770" y="234"/>
                  <a:pt x="2770" y="231"/>
                </a:cubicBezTo>
                <a:cubicBezTo>
                  <a:pt x="2771" y="228"/>
                  <a:pt x="2770" y="227"/>
                  <a:pt x="2768" y="224"/>
                </a:cubicBezTo>
                <a:cubicBezTo>
                  <a:pt x="2768" y="223"/>
                  <a:pt x="2770" y="222"/>
                  <a:pt x="2771" y="219"/>
                </a:cubicBezTo>
                <a:cubicBezTo>
                  <a:pt x="2771" y="218"/>
                  <a:pt x="2769" y="215"/>
                  <a:pt x="2769" y="214"/>
                </a:cubicBezTo>
                <a:cubicBezTo>
                  <a:pt x="2773" y="212"/>
                  <a:pt x="2773" y="214"/>
                  <a:pt x="2775" y="209"/>
                </a:cubicBezTo>
                <a:cubicBezTo>
                  <a:pt x="2775" y="208"/>
                  <a:pt x="2779" y="205"/>
                  <a:pt x="2779" y="204"/>
                </a:cubicBezTo>
                <a:cubicBezTo>
                  <a:pt x="2779" y="204"/>
                  <a:pt x="2779" y="204"/>
                  <a:pt x="2779" y="204"/>
                </a:cubicBezTo>
                <a:cubicBezTo>
                  <a:pt x="2777" y="204"/>
                  <a:pt x="2776" y="205"/>
                  <a:pt x="2774" y="204"/>
                </a:cubicBezTo>
                <a:cubicBezTo>
                  <a:pt x="2773" y="203"/>
                  <a:pt x="2775" y="202"/>
                  <a:pt x="2776" y="201"/>
                </a:cubicBezTo>
                <a:cubicBezTo>
                  <a:pt x="2774" y="200"/>
                  <a:pt x="2771" y="199"/>
                  <a:pt x="2768" y="197"/>
                </a:cubicBezTo>
                <a:cubicBezTo>
                  <a:pt x="2767" y="196"/>
                  <a:pt x="2766" y="195"/>
                  <a:pt x="2767" y="195"/>
                </a:cubicBezTo>
                <a:cubicBezTo>
                  <a:pt x="2769" y="195"/>
                  <a:pt x="2766" y="194"/>
                  <a:pt x="2770" y="192"/>
                </a:cubicBezTo>
                <a:cubicBezTo>
                  <a:pt x="2768" y="191"/>
                  <a:pt x="2768" y="191"/>
                  <a:pt x="2768" y="191"/>
                </a:cubicBezTo>
                <a:cubicBezTo>
                  <a:pt x="2768" y="191"/>
                  <a:pt x="2764" y="191"/>
                  <a:pt x="2763" y="191"/>
                </a:cubicBezTo>
                <a:cubicBezTo>
                  <a:pt x="2763" y="191"/>
                  <a:pt x="2762" y="191"/>
                  <a:pt x="2761" y="191"/>
                </a:cubicBezTo>
                <a:cubicBezTo>
                  <a:pt x="2762" y="193"/>
                  <a:pt x="2762" y="195"/>
                  <a:pt x="2764" y="197"/>
                </a:cubicBezTo>
                <a:cubicBezTo>
                  <a:pt x="2764" y="197"/>
                  <a:pt x="2766" y="196"/>
                  <a:pt x="2766" y="197"/>
                </a:cubicBezTo>
                <a:cubicBezTo>
                  <a:pt x="2767" y="198"/>
                  <a:pt x="2766" y="202"/>
                  <a:pt x="2765" y="201"/>
                </a:cubicBezTo>
                <a:cubicBezTo>
                  <a:pt x="2763" y="201"/>
                  <a:pt x="2762" y="201"/>
                  <a:pt x="2760" y="203"/>
                </a:cubicBezTo>
                <a:cubicBezTo>
                  <a:pt x="2761" y="212"/>
                  <a:pt x="2760" y="211"/>
                  <a:pt x="2754" y="209"/>
                </a:cubicBezTo>
                <a:cubicBezTo>
                  <a:pt x="2753" y="209"/>
                  <a:pt x="2753" y="208"/>
                  <a:pt x="2753" y="208"/>
                </a:cubicBezTo>
                <a:cubicBezTo>
                  <a:pt x="2750" y="205"/>
                  <a:pt x="2750" y="207"/>
                  <a:pt x="2748" y="206"/>
                </a:cubicBezTo>
                <a:cubicBezTo>
                  <a:pt x="2742" y="204"/>
                  <a:pt x="2743" y="203"/>
                  <a:pt x="2741" y="199"/>
                </a:cubicBezTo>
                <a:cubicBezTo>
                  <a:pt x="2740" y="199"/>
                  <a:pt x="2738" y="199"/>
                  <a:pt x="2737" y="198"/>
                </a:cubicBezTo>
                <a:cubicBezTo>
                  <a:pt x="2736" y="198"/>
                  <a:pt x="2734" y="200"/>
                  <a:pt x="2733" y="200"/>
                </a:cubicBezTo>
                <a:cubicBezTo>
                  <a:pt x="2733" y="200"/>
                  <a:pt x="2723" y="199"/>
                  <a:pt x="2722" y="199"/>
                </a:cubicBezTo>
                <a:cubicBezTo>
                  <a:pt x="2721" y="199"/>
                  <a:pt x="2719" y="200"/>
                  <a:pt x="2718" y="201"/>
                </a:cubicBezTo>
                <a:cubicBezTo>
                  <a:pt x="2718" y="203"/>
                  <a:pt x="2718" y="205"/>
                  <a:pt x="2719" y="207"/>
                </a:cubicBezTo>
                <a:cubicBezTo>
                  <a:pt x="2720" y="212"/>
                  <a:pt x="2717" y="211"/>
                  <a:pt x="2717" y="213"/>
                </a:cubicBezTo>
                <a:cubicBezTo>
                  <a:pt x="2717" y="213"/>
                  <a:pt x="2717" y="213"/>
                  <a:pt x="2717" y="213"/>
                </a:cubicBezTo>
                <a:cubicBezTo>
                  <a:pt x="2720" y="214"/>
                  <a:pt x="2716" y="216"/>
                  <a:pt x="2716" y="218"/>
                </a:cubicBezTo>
                <a:cubicBezTo>
                  <a:pt x="2717" y="218"/>
                  <a:pt x="2717" y="218"/>
                  <a:pt x="2717" y="218"/>
                </a:cubicBezTo>
                <a:cubicBezTo>
                  <a:pt x="2717" y="219"/>
                  <a:pt x="2717" y="222"/>
                  <a:pt x="2717" y="223"/>
                </a:cubicBezTo>
                <a:cubicBezTo>
                  <a:pt x="2719" y="223"/>
                  <a:pt x="2717" y="220"/>
                  <a:pt x="2726" y="223"/>
                </a:cubicBezTo>
                <a:cubicBezTo>
                  <a:pt x="2727" y="223"/>
                  <a:pt x="2727" y="223"/>
                  <a:pt x="2727" y="223"/>
                </a:cubicBezTo>
                <a:cubicBezTo>
                  <a:pt x="2727" y="224"/>
                  <a:pt x="2730" y="226"/>
                  <a:pt x="2728" y="227"/>
                </a:cubicBezTo>
                <a:cubicBezTo>
                  <a:pt x="2726" y="229"/>
                  <a:pt x="2723" y="227"/>
                  <a:pt x="2721" y="226"/>
                </a:cubicBezTo>
                <a:cubicBezTo>
                  <a:pt x="2720" y="226"/>
                  <a:pt x="2719" y="225"/>
                  <a:pt x="2718" y="226"/>
                </a:cubicBezTo>
                <a:cubicBezTo>
                  <a:pt x="2716" y="227"/>
                  <a:pt x="2714" y="232"/>
                  <a:pt x="2712" y="228"/>
                </a:cubicBezTo>
                <a:cubicBezTo>
                  <a:pt x="2710" y="225"/>
                  <a:pt x="2709" y="228"/>
                  <a:pt x="2707" y="229"/>
                </a:cubicBezTo>
                <a:cubicBezTo>
                  <a:pt x="2707" y="229"/>
                  <a:pt x="2703" y="230"/>
                  <a:pt x="2701" y="230"/>
                </a:cubicBezTo>
                <a:cubicBezTo>
                  <a:pt x="2699" y="230"/>
                  <a:pt x="2699" y="228"/>
                  <a:pt x="2699" y="228"/>
                </a:cubicBezTo>
                <a:cubicBezTo>
                  <a:pt x="2699" y="227"/>
                  <a:pt x="2701" y="227"/>
                  <a:pt x="2701" y="227"/>
                </a:cubicBezTo>
                <a:cubicBezTo>
                  <a:pt x="2704" y="227"/>
                  <a:pt x="2704" y="226"/>
                  <a:pt x="2704" y="224"/>
                </a:cubicBezTo>
                <a:cubicBezTo>
                  <a:pt x="2703" y="223"/>
                  <a:pt x="2701" y="223"/>
                  <a:pt x="2699" y="222"/>
                </a:cubicBezTo>
                <a:cubicBezTo>
                  <a:pt x="2698" y="222"/>
                  <a:pt x="2696" y="221"/>
                  <a:pt x="2696" y="221"/>
                </a:cubicBezTo>
                <a:cubicBezTo>
                  <a:pt x="2691" y="223"/>
                  <a:pt x="2691" y="223"/>
                  <a:pt x="2691" y="223"/>
                </a:cubicBezTo>
                <a:cubicBezTo>
                  <a:pt x="2687" y="224"/>
                  <a:pt x="2683" y="220"/>
                  <a:pt x="2679" y="219"/>
                </a:cubicBezTo>
                <a:cubicBezTo>
                  <a:pt x="2678" y="218"/>
                  <a:pt x="2676" y="220"/>
                  <a:pt x="2678" y="221"/>
                </a:cubicBezTo>
                <a:cubicBezTo>
                  <a:pt x="2683" y="223"/>
                  <a:pt x="2679" y="228"/>
                  <a:pt x="2673" y="223"/>
                </a:cubicBezTo>
                <a:cubicBezTo>
                  <a:pt x="2670" y="222"/>
                  <a:pt x="2669" y="226"/>
                  <a:pt x="2664" y="224"/>
                </a:cubicBezTo>
                <a:cubicBezTo>
                  <a:pt x="2661" y="223"/>
                  <a:pt x="2660" y="223"/>
                  <a:pt x="2658" y="223"/>
                </a:cubicBezTo>
                <a:cubicBezTo>
                  <a:pt x="2658" y="223"/>
                  <a:pt x="2659" y="223"/>
                  <a:pt x="2659" y="223"/>
                </a:cubicBezTo>
                <a:cubicBezTo>
                  <a:pt x="2660" y="224"/>
                  <a:pt x="2658" y="226"/>
                  <a:pt x="2657" y="226"/>
                </a:cubicBezTo>
                <a:cubicBezTo>
                  <a:pt x="2655" y="226"/>
                  <a:pt x="2652" y="223"/>
                  <a:pt x="2651" y="222"/>
                </a:cubicBezTo>
                <a:cubicBezTo>
                  <a:pt x="2649" y="222"/>
                  <a:pt x="2638" y="223"/>
                  <a:pt x="2637" y="223"/>
                </a:cubicBezTo>
                <a:cubicBezTo>
                  <a:pt x="2632" y="223"/>
                  <a:pt x="2632" y="223"/>
                  <a:pt x="2632" y="223"/>
                </a:cubicBezTo>
                <a:cubicBezTo>
                  <a:pt x="2631" y="224"/>
                  <a:pt x="2629" y="225"/>
                  <a:pt x="2628" y="225"/>
                </a:cubicBezTo>
                <a:cubicBezTo>
                  <a:pt x="2628" y="225"/>
                  <a:pt x="2627" y="227"/>
                  <a:pt x="2627" y="228"/>
                </a:cubicBezTo>
                <a:cubicBezTo>
                  <a:pt x="2627" y="230"/>
                  <a:pt x="2627" y="230"/>
                  <a:pt x="2627" y="230"/>
                </a:cubicBezTo>
                <a:cubicBezTo>
                  <a:pt x="2627" y="231"/>
                  <a:pt x="2624" y="232"/>
                  <a:pt x="2623" y="233"/>
                </a:cubicBezTo>
                <a:cubicBezTo>
                  <a:pt x="2622" y="233"/>
                  <a:pt x="2622" y="234"/>
                  <a:pt x="2622" y="234"/>
                </a:cubicBezTo>
                <a:cubicBezTo>
                  <a:pt x="2622" y="235"/>
                  <a:pt x="2623" y="237"/>
                  <a:pt x="2623" y="237"/>
                </a:cubicBezTo>
                <a:cubicBezTo>
                  <a:pt x="2624" y="241"/>
                  <a:pt x="2625" y="238"/>
                  <a:pt x="2622" y="243"/>
                </a:cubicBezTo>
                <a:cubicBezTo>
                  <a:pt x="2616" y="250"/>
                  <a:pt x="2620" y="248"/>
                  <a:pt x="2617" y="254"/>
                </a:cubicBezTo>
                <a:cubicBezTo>
                  <a:pt x="2619" y="256"/>
                  <a:pt x="2617" y="257"/>
                  <a:pt x="2616" y="259"/>
                </a:cubicBezTo>
                <a:cubicBezTo>
                  <a:pt x="2615" y="260"/>
                  <a:pt x="2615" y="260"/>
                  <a:pt x="2614" y="262"/>
                </a:cubicBezTo>
                <a:cubicBezTo>
                  <a:pt x="2612" y="270"/>
                  <a:pt x="2610" y="268"/>
                  <a:pt x="2607" y="271"/>
                </a:cubicBezTo>
                <a:cubicBezTo>
                  <a:pt x="2608" y="272"/>
                  <a:pt x="2608" y="272"/>
                  <a:pt x="2610" y="272"/>
                </a:cubicBezTo>
                <a:cubicBezTo>
                  <a:pt x="2612" y="272"/>
                  <a:pt x="2613" y="273"/>
                  <a:pt x="2614" y="273"/>
                </a:cubicBezTo>
                <a:cubicBezTo>
                  <a:pt x="2615" y="273"/>
                  <a:pt x="2615" y="274"/>
                  <a:pt x="2615" y="274"/>
                </a:cubicBezTo>
                <a:cubicBezTo>
                  <a:pt x="2617" y="274"/>
                  <a:pt x="2622" y="274"/>
                  <a:pt x="2623" y="274"/>
                </a:cubicBezTo>
                <a:cubicBezTo>
                  <a:pt x="2626" y="273"/>
                  <a:pt x="2626" y="274"/>
                  <a:pt x="2627" y="278"/>
                </a:cubicBezTo>
                <a:cubicBezTo>
                  <a:pt x="2628" y="279"/>
                  <a:pt x="2628" y="279"/>
                  <a:pt x="2628" y="280"/>
                </a:cubicBezTo>
                <a:cubicBezTo>
                  <a:pt x="2629" y="280"/>
                  <a:pt x="2629" y="281"/>
                  <a:pt x="2629" y="281"/>
                </a:cubicBezTo>
                <a:cubicBezTo>
                  <a:pt x="2630" y="281"/>
                  <a:pt x="2631" y="281"/>
                  <a:pt x="2631" y="281"/>
                </a:cubicBezTo>
                <a:cubicBezTo>
                  <a:pt x="2631" y="280"/>
                  <a:pt x="2631" y="280"/>
                  <a:pt x="2630" y="279"/>
                </a:cubicBezTo>
                <a:cubicBezTo>
                  <a:pt x="2629" y="278"/>
                  <a:pt x="2630" y="278"/>
                  <a:pt x="2631" y="277"/>
                </a:cubicBezTo>
                <a:cubicBezTo>
                  <a:pt x="2632" y="275"/>
                  <a:pt x="2634" y="272"/>
                  <a:pt x="2634" y="278"/>
                </a:cubicBezTo>
                <a:cubicBezTo>
                  <a:pt x="2634" y="278"/>
                  <a:pt x="2636" y="280"/>
                  <a:pt x="2637" y="279"/>
                </a:cubicBezTo>
                <a:cubicBezTo>
                  <a:pt x="2636" y="278"/>
                  <a:pt x="2638" y="279"/>
                  <a:pt x="2638" y="278"/>
                </a:cubicBezTo>
                <a:cubicBezTo>
                  <a:pt x="2639" y="278"/>
                  <a:pt x="2640" y="279"/>
                  <a:pt x="2640" y="280"/>
                </a:cubicBezTo>
                <a:cubicBezTo>
                  <a:pt x="2638" y="285"/>
                  <a:pt x="2637" y="282"/>
                  <a:pt x="2637" y="284"/>
                </a:cubicBezTo>
                <a:cubicBezTo>
                  <a:pt x="2639" y="284"/>
                  <a:pt x="2640" y="284"/>
                  <a:pt x="2643" y="284"/>
                </a:cubicBezTo>
                <a:cubicBezTo>
                  <a:pt x="2643" y="281"/>
                  <a:pt x="2640" y="282"/>
                  <a:pt x="2644" y="280"/>
                </a:cubicBezTo>
                <a:cubicBezTo>
                  <a:pt x="2643" y="280"/>
                  <a:pt x="2642" y="278"/>
                  <a:pt x="2643" y="278"/>
                </a:cubicBezTo>
                <a:cubicBezTo>
                  <a:pt x="2643" y="277"/>
                  <a:pt x="2648" y="278"/>
                  <a:pt x="2649" y="278"/>
                </a:cubicBezTo>
                <a:cubicBezTo>
                  <a:pt x="2649" y="277"/>
                  <a:pt x="2650" y="276"/>
                  <a:pt x="2651" y="276"/>
                </a:cubicBezTo>
                <a:cubicBezTo>
                  <a:pt x="2651" y="276"/>
                  <a:pt x="2652" y="275"/>
                  <a:pt x="2653" y="277"/>
                </a:cubicBezTo>
                <a:cubicBezTo>
                  <a:pt x="2654" y="278"/>
                  <a:pt x="2656" y="278"/>
                  <a:pt x="2655" y="279"/>
                </a:cubicBezTo>
                <a:cubicBezTo>
                  <a:pt x="2662" y="280"/>
                  <a:pt x="2658" y="279"/>
                  <a:pt x="2664" y="283"/>
                </a:cubicBezTo>
                <a:cubicBezTo>
                  <a:pt x="2669" y="286"/>
                  <a:pt x="2677" y="284"/>
                  <a:pt x="2677" y="290"/>
                </a:cubicBezTo>
                <a:cubicBezTo>
                  <a:pt x="2677" y="291"/>
                  <a:pt x="2677" y="292"/>
                  <a:pt x="2676" y="293"/>
                </a:cubicBezTo>
                <a:cubicBezTo>
                  <a:pt x="2677" y="293"/>
                  <a:pt x="2677" y="293"/>
                  <a:pt x="2677" y="293"/>
                </a:cubicBezTo>
                <a:cubicBezTo>
                  <a:pt x="2677" y="293"/>
                  <a:pt x="2678" y="294"/>
                  <a:pt x="2678" y="295"/>
                </a:cubicBezTo>
                <a:cubicBezTo>
                  <a:pt x="2679" y="297"/>
                  <a:pt x="2680" y="298"/>
                  <a:pt x="2680" y="299"/>
                </a:cubicBezTo>
                <a:cubicBezTo>
                  <a:pt x="2680" y="299"/>
                  <a:pt x="2680" y="299"/>
                  <a:pt x="2680" y="299"/>
                </a:cubicBezTo>
                <a:cubicBezTo>
                  <a:pt x="2685" y="299"/>
                  <a:pt x="2685" y="299"/>
                  <a:pt x="2685" y="300"/>
                </a:cubicBezTo>
                <a:cubicBezTo>
                  <a:pt x="2685" y="301"/>
                  <a:pt x="2685" y="301"/>
                  <a:pt x="2685" y="302"/>
                </a:cubicBezTo>
                <a:cubicBezTo>
                  <a:pt x="2686" y="301"/>
                  <a:pt x="2686" y="306"/>
                  <a:pt x="2687" y="307"/>
                </a:cubicBezTo>
                <a:cubicBezTo>
                  <a:pt x="2687" y="309"/>
                  <a:pt x="2687" y="310"/>
                  <a:pt x="2687" y="310"/>
                </a:cubicBezTo>
                <a:cubicBezTo>
                  <a:pt x="2687" y="310"/>
                  <a:pt x="2687" y="313"/>
                  <a:pt x="2687" y="314"/>
                </a:cubicBezTo>
                <a:cubicBezTo>
                  <a:pt x="2687" y="315"/>
                  <a:pt x="2691" y="320"/>
                  <a:pt x="2692" y="321"/>
                </a:cubicBezTo>
                <a:cubicBezTo>
                  <a:pt x="2694" y="324"/>
                  <a:pt x="2697" y="327"/>
                  <a:pt x="2698" y="330"/>
                </a:cubicBezTo>
                <a:cubicBezTo>
                  <a:pt x="2699" y="333"/>
                  <a:pt x="2702" y="336"/>
                  <a:pt x="2703" y="339"/>
                </a:cubicBezTo>
                <a:cubicBezTo>
                  <a:pt x="2706" y="345"/>
                  <a:pt x="2703" y="344"/>
                  <a:pt x="2702" y="350"/>
                </a:cubicBezTo>
                <a:cubicBezTo>
                  <a:pt x="2702" y="354"/>
                  <a:pt x="2703" y="354"/>
                  <a:pt x="2702" y="355"/>
                </a:cubicBezTo>
                <a:cubicBezTo>
                  <a:pt x="2698" y="358"/>
                  <a:pt x="2703" y="362"/>
                  <a:pt x="2703" y="364"/>
                </a:cubicBezTo>
                <a:cubicBezTo>
                  <a:pt x="2703" y="365"/>
                  <a:pt x="2701" y="372"/>
                  <a:pt x="2701" y="374"/>
                </a:cubicBezTo>
                <a:cubicBezTo>
                  <a:pt x="2698" y="379"/>
                  <a:pt x="2698" y="375"/>
                  <a:pt x="2698" y="382"/>
                </a:cubicBezTo>
                <a:cubicBezTo>
                  <a:pt x="2698" y="384"/>
                  <a:pt x="2695" y="388"/>
                  <a:pt x="2695" y="390"/>
                </a:cubicBezTo>
                <a:cubicBezTo>
                  <a:pt x="2695" y="392"/>
                  <a:pt x="2699" y="400"/>
                  <a:pt x="2695" y="399"/>
                </a:cubicBezTo>
                <a:cubicBezTo>
                  <a:pt x="2691" y="403"/>
                  <a:pt x="2691" y="403"/>
                  <a:pt x="2691" y="403"/>
                </a:cubicBezTo>
                <a:cubicBezTo>
                  <a:pt x="2687" y="406"/>
                  <a:pt x="2690" y="406"/>
                  <a:pt x="2685" y="406"/>
                </a:cubicBezTo>
                <a:cubicBezTo>
                  <a:pt x="2685" y="406"/>
                  <a:pt x="2682" y="407"/>
                  <a:pt x="2681" y="407"/>
                </a:cubicBezTo>
                <a:cubicBezTo>
                  <a:pt x="2680" y="407"/>
                  <a:pt x="2675" y="408"/>
                  <a:pt x="2674" y="408"/>
                </a:cubicBezTo>
                <a:cubicBezTo>
                  <a:pt x="2673" y="408"/>
                  <a:pt x="2670" y="405"/>
                  <a:pt x="2669" y="404"/>
                </a:cubicBezTo>
                <a:cubicBezTo>
                  <a:pt x="2669" y="404"/>
                  <a:pt x="2669" y="400"/>
                  <a:pt x="2668" y="400"/>
                </a:cubicBezTo>
                <a:cubicBezTo>
                  <a:pt x="2667" y="400"/>
                  <a:pt x="2667" y="400"/>
                  <a:pt x="2666" y="401"/>
                </a:cubicBezTo>
                <a:cubicBezTo>
                  <a:pt x="2665" y="407"/>
                  <a:pt x="2665" y="405"/>
                  <a:pt x="2663" y="411"/>
                </a:cubicBezTo>
                <a:cubicBezTo>
                  <a:pt x="2662" y="411"/>
                  <a:pt x="2662" y="410"/>
                  <a:pt x="2661" y="410"/>
                </a:cubicBezTo>
                <a:cubicBezTo>
                  <a:pt x="2661" y="412"/>
                  <a:pt x="2657" y="414"/>
                  <a:pt x="2655" y="416"/>
                </a:cubicBezTo>
                <a:cubicBezTo>
                  <a:pt x="2655" y="417"/>
                  <a:pt x="2659" y="421"/>
                  <a:pt x="2659" y="422"/>
                </a:cubicBezTo>
                <a:cubicBezTo>
                  <a:pt x="2660" y="424"/>
                  <a:pt x="2659" y="425"/>
                  <a:pt x="2662" y="427"/>
                </a:cubicBezTo>
                <a:cubicBezTo>
                  <a:pt x="2663" y="428"/>
                  <a:pt x="2663" y="429"/>
                  <a:pt x="2662" y="429"/>
                </a:cubicBezTo>
                <a:cubicBezTo>
                  <a:pt x="2661" y="429"/>
                  <a:pt x="2660" y="428"/>
                  <a:pt x="2659" y="429"/>
                </a:cubicBezTo>
                <a:cubicBezTo>
                  <a:pt x="2659" y="430"/>
                  <a:pt x="2656" y="432"/>
                  <a:pt x="2656" y="432"/>
                </a:cubicBezTo>
                <a:cubicBezTo>
                  <a:pt x="2656" y="434"/>
                  <a:pt x="2658" y="435"/>
                  <a:pt x="2653" y="437"/>
                </a:cubicBezTo>
                <a:cubicBezTo>
                  <a:pt x="2651" y="438"/>
                  <a:pt x="2651" y="438"/>
                  <a:pt x="2651" y="438"/>
                </a:cubicBezTo>
                <a:cubicBezTo>
                  <a:pt x="2647" y="441"/>
                  <a:pt x="2645" y="442"/>
                  <a:pt x="2646" y="444"/>
                </a:cubicBezTo>
                <a:cubicBezTo>
                  <a:pt x="2646" y="446"/>
                  <a:pt x="2645" y="446"/>
                  <a:pt x="2648" y="447"/>
                </a:cubicBezTo>
                <a:cubicBezTo>
                  <a:pt x="2650" y="447"/>
                  <a:pt x="2653" y="448"/>
                  <a:pt x="2654" y="450"/>
                </a:cubicBezTo>
                <a:cubicBezTo>
                  <a:pt x="2654" y="451"/>
                  <a:pt x="2656" y="451"/>
                  <a:pt x="2660" y="453"/>
                </a:cubicBezTo>
                <a:cubicBezTo>
                  <a:pt x="2662" y="454"/>
                  <a:pt x="2663" y="455"/>
                  <a:pt x="2663" y="456"/>
                </a:cubicBezTo>
                <a:cubicBezTo>
                  <a:pt x="2674" y="465"/>
                  <a:pt x="2674" y="465"/>
                  <a:pt x="2674" y="465"/>
                </a:cubicBezTo>
                <a:cubicBezTo>
                  <a:pt x="2675" y="466"/>
                  <a:pt x="2679" y="471"/>
                  <a:pt x="2679" y="471"/>
                </a:cubicBezTo>
                <a:cubicBezTo>
                  <a:pt x="2680" y="472"/>
                  <a:pt x="2682" y="477"/>
                  <a:pt x="2683" y="479"/>
                </a:cubicBezTo>
                <a:cubicBezTo>
                  <a:pt x="2684" y="483"/>
                  <a:pt x="2685" y="482"/>
                  <a:pt x="2686" y="484"/>
                </a:cubicBezTo>
                <a:cubicBezTo>
                  <a:pt x="2686" y="486"/>
                  <a:pt x="2688" y="489"/>
                  <a:pt x="2687" y="489"/>
                </a:cubicBezTo>
                <a:cubicBezTo>
                  <a:pt x="2687" y="490"/>
                  <a:pt x="2687" y="492"/>
                  <a:pt x="2687" y="493"/>
                </a:cubicBezTo>
                <a:cubicBezTo>
                  <a:pt x="2686" y="496"/>
                  <a:pt x="2684" y="495"/>
                  <a:pt x="2681" y="494"/>
                </a:cubicBezTo>
                <a:cubicBezTo>
                  <a:pt x="2681" y="495"/>
                  <a:pt x="2681" y="496"/>
                  <a:pt x="2681" y="496"/>
                </a:cubicBezTo>
                <a:cubicBezTo>
                  <a:pt x="2682" y="496"/>
                  <a:pt x="2682" y="495"/>
                  <a:pt x="2683" y="495"/>
                </a:cubicBezTo>
                <a:cubicBezTo>
                  <a:pt x="2684" y="495"/>
                  <a:pt x="2684" y="499"/>
                  <a:pt x="2682" y="499"/>
                </a:cubicBezTo>
                <a:cubicBezTo>
                  <a:pt x="2681" y="499"/>
                  <a:pt x="2681" y="499"/>
                  <a:pt x="2680" y="498"/>
                </a:cubicBezTo>
                <a:cubicBezTo>
                  <a:pt x="2679" y="496"/>
                  <a:pt x="2678" y="498"/>
                  <a:pt x="2677" y="497"/>
                </a:cubicBezTo>
                <a:cubicBezTo>
                  <a:pt x="2675" y="499"/>
                  <a:pt x="2675" y="498"/>
                  <a:pt x="2673" y="499"/>
                </a:cubicBezTo>
                <a:cubicBezTo>
                  <a:pt x="2673" y="499"/>
                  <a:pt x="2674" y="503"/>
                  <a:pt x="2672" y="502"/>
                </a:cubicBezTo>
                <a:cubicBezTo>
                  <a:pt x="2671" y="502"/>
                  <a:pt x="2670" y="502"/>
                  <a:pt x="2670" y="501"/>
                </a:cubicBezTo>
                <a:cubicBezTo>
                  <a:pt x="2670" y="499"/>
                  <a:pt x="2670" y="499"/>
                  <a:pt x="2670" y="499"/>
                </a:cubicBezTo>
                <a:cubicBezTo>
                  <a:pt x="2669" y="499"/>
                  <a:pt x="2669" y="499"/>
                  <a:pt x="2669" y="500"/>
                </a:cubicBezTo>
                <a:cubicBezTo>
                  <a:pt x="2668" y="502"/>
                  <a:pt x="2667" y="502"/>
                  <a:pt x="2666" y="501"/>
                </a:cubicBezTo>
                <a:cubicBezTo>
                  <a:pt x="2666" y="502"/>
                  <a:pt x="2666" y="503"/>
                  <a:pt x="2664" y="503"/>
                </a:cubicBezTo>
                <a:cubicBezTo>
                  <a:pt x="2663" y="502"/>
                  <a:pt x="2663" y="502"/>
                  <a:pt x="2663" y="501"/>
                </a:cubicBezTo>
                <a:cubicBezTo>
                  <a:pt x="2663" y="502"/>
                  <a:pt x="2662" y="503"/>
                  <a:pt x="2662" y="503"/>
                </a:cubicBezTo>
                <a:cubicBezTo>
                  <a:pt x="2661" y="503"/>
                  <a:pt x="2658" y="502"/>
                  <a:pt x="2660" y="501"/>
                </a:cubicBezTo>
                <a:cubicBezTo>
                  <a:pt x="2660" y="501"/>
                  <a:pt x="2660" y="501"/>
                  <a:pt x="2660" y="500"/>
                </a:cubicBezTo>
                <a:cubicBezTo>
                  <a:pt x="2660" y="500"/>
                  <a:pt x="2660" y="500"/>
                  <a:pt x="2660" y="500"/>
                </a:cubicBezTo>
                <a:cubicBezTo>
                  <a:pt x="2660" y="499"/>
                  <a:pt x="2661" y="499"/>
                  <a:pt x="2661" y="499"/>
                </a:cubicBezTo>
                <a:cubicBezTo>
                  <a:pt x="2661" y="499"/>
                  <a:pt x="2661" y="499"/>
                  <a:pt x="2661" y="499"/>
                </a:cubicBezTo>
                <a:cubicBezTo>
                  <a:pt x="2659" y="498"/>
                  <a:pt x="2660" y="496"/>
                  <a:pt x="2659" y="494"/>
                </a:cubicBezTo>
                <a:cubicBezTo>
                  <a:pt x="2659" y="494"/>
                  <a:pt x="2658" y="494"/>
                  <a:pt x="2658" y="493"/>
                </a:cubicBezTo>
                <a:cubicBezTo>
                  <a:pt x="2657" y="493"/>
                  <a:pt x="2658" y="491"/>
                  <a:pt x="2658" y="491"/>
                </a:cubicBezTo>
                <a:cubicBezTo>
                  <a:pt x="2658" y="489"/>
                  <a:pt x="2658" y="490"/>
                  <a:pt x="2657" y="488"/>
                </a:cubicBezTo>
                <a:cubicBezTo>
                  <a:pt x="2656" y="488"/>
                  <a:pt x="2658" y="487"/>
                  <a:pt x="2659" y="486"/>
                </a:cubicBezTo>
                <a:cubicBezTo>
                  <a:pt x="2659" y="486"/>
                  <a:pt x="2658" y="486"/>
                  <a:pt x="2658" y="484"/>
                </a:cubicBezTo>
                <a:cubicBezTo>
                  <a:pt x="2657" y="484"/>
                  <a:pt x="2657" y="484"/>
                  <a:pt x="2657" y="484"/>
                </a:cubicBezTo>
                <a:cubicBezTo>
                  <a:pt x="2657" y="483"/>
                  <a:pt x="2653" y="477"/>
                  <a:pt x="2652" y="476"/>
                </a:cubicBezTo>
                <a:cubicBezTo>
                  <a:pt x="2651" y="477"/>
                  <a:pt x="2645" y="476"/>
                  <a:pt x="2651" y="472"/>
                </a:cubicBezTo>
                <a:cubicBezTo>
                  <a:pt x="2652" y="471"/>
                  <a:pt x="2652" y="474"/>
                  <a:pt x="2655" y="473"/>
                </a:cubicBezTo>
                <a:cubicBezTo>
                  <a:pt x="2653" y="472"/>
                  <a:pt x="2653" y="470"/>
                  <a:pt x="2652" y="468"/>
                </a:cubicBezTo>
                <a:cubicBezTo>
                  <a:pt x="2651" y="467"/>
                  <a:pt x="2649" y="466"/>
                  <a:pt x="2648" y="465"/>
                </a:cubicBezTo>
                <a:cubicBezTo>
                  <a:pt x="2648" y="465"/>
                  <a:pt x="2648" y="465"/>
                  <a:pt x="2648" y="465"/>
                </a:cubicBezTo>
                <a:cubicBezTo>
                  <a:pt x="2646" y="465"/>
                  <a:pt x="2647" y="466"/>
                  <a:pt x="2645" y="463"/>
                </a:cubicBezTo>
                <a:cubicBezTo>
                  <a:pt x="2644" y="464"/>
                  <a:pt x="2643" y="463"/>
                  <a:pt x="2641" y="463"/>
                </a:cubicBezTo>
                <a:cubicBezTo>
                  <a:pt x="2638" y="462"/>
                  <a:pt x="2632" y="463"/>
                  <a:pt x="2630" y="459"/>
                </a:cubicBezTo>
                <a:cubicBezTo>
                  <a:pt x="2628" y="457"/>
                  <a:pt x="2628" y="453"/>
                  <a:pt x="2628" y="451"/>
                </a:cubicBezTo>
                <a:cubicBezTo>
                  <a:pt x="2628" y="449"/>
                  <a:pt x="2628" y="448"/>
                  <a:pt x="2627" y="447"/>
                </a:cubicBezTo>
                <a:cubicBezTo>
                  <a:pt x="2626" y="443"/>
                  <a:pt x="2627" y="444"/>
                  <a:pt x="2625" y="443"/>
                </a:cubicBezTo>
                <a:cubicBezTo>
                  <a:pt x="2624" y="442"/>
                  <a:pt x="2622" y="442"/>
                  <a:pt x="2621" y="442"/>
                </a:cubicBezTo>
                <a:cubicBezTo>
                  <a:pt x="2616" y="441"/>
                  <a:pt x="2617" y="441"/>
                  <a:pt x="2615" y="439"/>
                </a:cubicBezTo>
                <a:cubicBezTo>
                  <a:pt x="2614" y="440"/>
                  <a:pt x="2613" y="441"/>
                  <a:pt x="2611" y="441"/>
                </a:cubicBezTo>
                <a:cubicBezTo>
                  <a:pt x="2609" y="441"/>
                  <a:pt x="2607" y="442"/>
                  <a:pt x="2606" y="443"/>
                </a:cubicBezTo>
                <a:cubicBezTo>
                  <a:pt x="2600" y="445"/>
                  <a:pt x="2602" y="445"/>
                  <a:pt x="2599" y="448"/>
                </a:cubicBezTo>
                <a:cubicBezTo>
                  <a:pt x="2595" y="455"/>
                  <a:pt x="2589" y="451"/>
                  <a:pt x="2590" y="450"/>
                </a:cubicBezTo>
                <a:cubicBezTo>
                  <a:pt x="2592" y="448"/>
                  <a:pt x="2596" y="450"/>
                  <a:pt x="2596" y="447"/>
                </a:cubicBezTo>
                <a:cubicBezTo>
                  <a:pt x="2596" y="445"/>
                  <a:pt x="2594" y="445"/>
                  <a:pt x="2592" y="445"/>
                </a:cubicBezTo>
                <a:cubicBezTo>
                  <a:pt x="2588" y="446"/>
                  <a:pt x="2587" y="444"/>
                  <a:pt x="2589" y="440"/>
                </a:cubicBezTo>
                <a:cubicBezTo>
                  <a:pt x="2590" y="438"/>
                  <a:pt x="2593" y="438"/>
                  <a:pt x="2593" y="434"/>
                </a:cubicBezTo>
                <a:cubicBezTo>
                  <a:pt x="2593" y="432"/>
                  <a:pt x="2590" y="431"/>
                  <a:pt x="2588" y="430"/>
                </a:cubicBezTo>
                <a:cubicBezTo>
                  <a:pt x="2586" y="429"/>
                  <a:pt x="2584" y="428"/>
                  <a:pt x="2582" y="428"/>
                </a:cubicBezTo>
                <a:cubicBezTo>
                  <a:pt x="2581" y="428"/>
                  <a:pt x="2581" y="429"/>
                  <a:pt x="2580" y="430"/>
                </a:cubicBezTo>
                <a:cubicBezTo>
                  <a:pt x="2578" y="433"/>
                  <a:pt x="2579" y="436"/>
                  <a:pt x="2575" y="437"/>
                </a:cubicBezTo>
                <a:cubicBezTo>
                  <a:pt x="2574" y="441"/>
                  <a:pt x="2573" y="439"/>
                  <a:pt x="2571" y="439"/>
                </a:cubicBezTo>
                <a:cubicBezTo>
                  <a:pt x="2570" y="439"/>
                  <a:pt x="2570" y="442"/>
                  <a:pt x="2570" y="442"/>
                </a:cubicBezTo>
                <a:cubicBezTo>
                  <a:pt x="2571" y="443"/>
                  <a:pt x="2571" y="445"/>
                  <a:pt x="2571" y="446"/>
                </a:cubicBezTo>
                <a:cubicBezTo>
                  <a:pt x="2571" y="446"/>
                  <a:pt x="2571" y="449"/>
                  <a:pt x="2570" y="449"/>
                </a:cubicBezTo>
                <a:cubicBezTo>
                  <a:pt x="2567" y="448"/>
                  <a:pt x="2567" y="448"/>
                  <a:pt x="2567" y="448"/>
                </a:cubicBezTo>
                <a:cubicBezTo>
                  <a:pt x="2565" y="448"/>
                  <a:pt x="2565" y="448"/>
                  <a:pt x="2565" y="448"/>
                </a:cubicBezTo>
                <a:cubicBezTo>
                  <a:pt x="2564" y="449"/>
                  <a:pt x="2564" y="449"/>
                  <a:pt x="2563" y="449"/>
                </a:cubicBezTo>
                <a:cubicBezTo>
                  <a:pt x="2561" y="449"/>
                  <a:pt x="2562" y="446"/>
                  <a:pt x="2559" y="448"/>
                </a:cubicBezTo>
                <a:cubicBezTo>
                  <a:pt x="2559" y="449"/>
                  <a:pt x="2559" y="451"/>
                  <a:pt x="2558" y="452"/>
                </a:cubicBezTo>
                <a:cubicBezTo>
                  <a:pt x="2561" y="454"/>
                  <a:pt x="2564" y="457"/>
                  <a:pt x="2566" y="458"/>
                </a:cubicBezTo>
                <a:cubicBezTo>
                  <a:pt x="2567" y="458"/>
                  <a:pt x="2569" y="458"/>
                  <a:pt x="2570" y="459"/>
                </a:cubicBezTo>
                <a:cubicBezTo>
                  <a:pt x="2578" y="460"/>
                  <a:pt x="2576" y="464"/>
                  <a:pt x="2579" y="466"/>
                </a:cubicBezTo>
                <a:cubicBezTo>
                  <a:pt x="2580" y="468"/>
                  <a:pt x="2582" y="469"/>
                  <a:pt x="2584" y="469"/>
                </a:cubicBezTo>
                <a:cubicBezTo>
                  <a:pt x="2585" y="469"/>
                  <a:pt x="2585" y="469"/>
                  <a:pt x="2586" y="468"/>
                </a:cubicBezTo>
                <a:cubicBezTo>
                  <a:pt x="2594" y="457"/>
                  <a:pt x="2598" y="466"/>
                  <a:pt x="2601" y="467"/>
                </a:cubicBezTo>
                <a:cubicBezTo>
                  <a:pt x="2603" y="467"/>
                  <a:pt x="2603" y="467"/>
                  <a:pt x="2603" y="467"/>
                </a:cubicBezTo>
                <a:cubicBezTo>
                  <a:pt x="2606" y="466"/>
                  <a:pt x="2606" y="466"/>
                  <a:pt x="2606" y="466"/>
                </a:cubicBezTo>
                <a:cubicBezTo>
                  <a:pt x="2606" y="466"/>
                  <a:pt x="2609" y="467"/>
                  <a:pt x="2609" y="468"/>
                </a:cubicBezTo>
                <a:cubicBezTo>
                  <a:pt x="2610" y="467"/>
                  <a:pt x="2610" y="467"/>
                  <a:pt x="2610" y="467"/>
                </a:cubicBezTo>
                <a:cubicBezTo>
                  <a:pt x="2615" y="467"/>
                  <a:pt x="2612" y="470"/>
                  <a:pt x="2612" y="472"/>
                </a:cubicBezTo>
                <a:cubicBezTo>
                  <a:pt x="2612" y="472"/>
                  <a:pt x="2615" y="474"/>
                  <a:pt x="2614" y="475"/>
                </a:cubicBezTo>
                <a:cubicBezTo>
                  <a:pt x="2612" y="476"/>
                  <a:pt x="2610" y="473"/>
                  <a:pt x="2607" y="473"/>
                </a:cubicBezTo>
                <a:cubicBezTo>
                  <a:pt x="2606" y="474"/>
                  <a:pt x="2605" y="478"/>
                  <a:pt x="2601" y="478"/>
                </a:cubicBezTo>
                <a:cubicBezTo>
                  <a:pt x="2601" y="478"/>
                  <a:pt x="2600" y="478"/>
                  <a:pt x="2600" y="479"/>
                </a:cubicBezTo>
                <a:cubicBezTo>
                  <a:pt x="2600" y="481"/>
                  <a:pt x="2599" y="481"/>
                  <a:pt x="2598" y="482"/>
                </a:cubicBezTo>
                <a:cubicBezTo>
                  <a:pt x="2598" y="483"/>
                  <a:pt x="2598" y="484"/>
                  <a:pt x="2598" y="485"/>
                </a:cubicBezTo>
                <a:cubicBezTo>
                  <a:pt x="2598" y="486"/>
                  <a:pt x="2595" y="488"/>
                  <a:pt x="2594" y="489"/>
                </a:cubicBezTo>
                <a:cubicBezTo>
                  <a:pt x="2591" y="493"/>
                  <a:pt x="2595" y="491"/>
                  <a:pt x="2591" y="495"/>
                </a:cubicBezTo>
                <a:cubicBezTo>
                  <a:pt x="2598" y="497"/>
                  <a:pt x="2603" y="501"/>
                  <a:pt x="2603" y="501"/>
                </a:cubicBezTo>
                <a:cubicBezTo>
                  <a:pt x="2604" y="502"/>
                  <a:pt x="2605" y="502"/>
                  <a:pt x="2606" y="503"/>
                </a:cubicBezTo>
                <a:cubicBezTo>
                  <a:pt x="2611" y="507"/>
                  <a:pt x="2612" y="508"/>
                  <a:pt x="2614" y="514"/>
                </a:cubicBezTo>
                <a:cubicBezTo>
                  <a:pt x="2616" y="519"/>
                  <a:pt x="2617" y="520"/>
                  <a:pt x="2622" y="523"/>
                </a:cubicBezTo>
                <a:cubicBezTo>
                  <a:pt x="2624" y="525"/>
                  <a:pt x="2628" y="527"/>
                  <a:pt x="2629" y="530"/>
                </a:cubicBezTo>
                <a:cubicBezTo>
                  <a:pt x="2629" y="530"/>
                  <a:pt x="2630" y="531"/>
                  <a:pt x="2630" y="531"/>
                </a:cubicBezTo>
                <a:cubicBezTo>
                  <a:pt x="2631" y="534"/>
                  <a:pt x="2631" y="534"/>
                  <a:pt x="2628" y="534"/>
                </a:cubicBezTo>
                <a:cubicBezTo>
                  <a:pt x="2627" y="534"/>
                  <a:pt x="2626" y="532"/>
                  <a:pt x="2625" y="531"/>
                </a:cubicBezTo>
                <a:cubicBezTo>
                  <a:pt x="2623" y="531"/>
                  <a:pt x="2620" y="530"/>
                  <a:pt x="2617" y="529"/>
                </a:cubicBezTo>
                <a:cubicBezTo>
                  <a:pt x="2609" y="527"/>
                  <a:pt x="2609" y="527"/>
                  <a:pt x="2609" y="527"/>
                </a:cubicBezTo>
                <a:cubicBezTo>
                  <a:pt x="2612" y="529"/>
                  <a:pt x="2611" y="528"/>
                  <a:pt x="2614" y="529"/>
                </a:cubicBezTo>
                <a:cubicBezTo>
                  <a:pt x="2614" y="529"/>
                  <a:pt x="2616" y="530"/>
                  <a:pt x="2617" y="530"/>
                </a:cubicBezTo>
                <a:cubicBezTo>
                  <a:pt x="2620" y="531"/>
                  <a:pt x="2621" y="531"/>
                  <a:pt x="2620" y="532"/>
                </a:cubicBezTo>
                <a:cubicBezTo>
                  <a:pt x="2621" y="533"/>
                  <a:pt x="2624" y="534"/>
                  <a:pt x="2625" y="534"/>
                </a:cubicBezTo>
                <a:cubicBezTo>
                  <a:pt x="2628" y="534"/>
                  <a:pt x="2630" y="537"/>
                  <a:pt x="2630" y="537"/>
                </a:cubicBezTo>
                <a:cubicBezTo>
                  <a:pt x="2631" y="539"/>
                  <a:pt x="2633" y="540"/>
                  <a:pt x="2633" y="542"/>
                </a:cubicBezTo>
                <a:cubicBezTo>
                  <a:pt x="2633" y="543"/>
                  <a:pt x="2630" y="544"/>
                  <a:pt x="2629" y="544"/>
                </a:cubicBezTo>
                <a:cubicBezTo>
                  <a:pt x="2629" y="545"/>
                  <a:pt x="2626" y="546"/>
                  <a:pt x="2626" y="547"/>
                </a:cubicBezTo>
                <a:cubicBezTo>
                  <a:pt x="2626" y="550"/>
                  <a:pt x="2625" y="548"/>
                  <a:pt x="2623" y="548"/>
                </a:cubicBezTo>
                <a:cubicBezTo>
                  <a:pt x="2625" y="549"/>
                  <a:pt x="2625" y="550"/>
                  <a:pt x="2625" y="551"/>
                </a:cubicBezTo>
                <a:cubicBezTo>
                  <a:pt x="2628" y="550"/>
                  <a:pt x="2633" y="547"/>
                  <a:pt x="2635" y="550"/>
                </a:cubicBezTo>
                <a:cubicBezTo>
                  <a:pt x="2638" y="552"/>
                  <a:pt x="2639" y="555"/>
                  <a:pt x="2640" y="558"/>
                </a:cubicBezTo>
                <a:cubicBezTo>
                  <a:pt x="2641" y="560"/>
                  <a:pt x="2639" y="562"/>
                  <a:pt x="2637" y="563"/>
                </a:cubicBezTo>
                <a:cubicBezTo>
                  <a:pt x="2638" y="564"/>
                  <a:pt x="2642" y="564"/>
                  <a:pt x="2637" y="567"/>
                </a:cubicBezTo>
                <a:cubicBezTo>
                  <a:pt x="2640" y="567"/>
                  <a:pt x="2640" y="568"/>
                  <a:pt x="2640" y="570"/>
                </a:cubicBezTo>
                <a:cubicBezTo>
                  <a:pt x="2644" y="569"/>
                  <a:pt x="2636" y="575"/>
                  <a:pt x="2634" y="573"/>
                </a:cubicBezTo>
                <a:cubicBezTo>
                  <a:pt x="2634" y="576"/>
                  <a:pt x="2637" y="579"/>
                  <a:pt x="2636" y="582"/>
                </a:cubicBezTo>
                <a:cubicBezTo>
                  <a:pt x="2634" y="585"/>
                  <a:pt x="2629" y="582"/>
                  <a:pt x="2630" y="588"/>
                </a:cubicBezTo>
                <a:cubicBezTo>
                  <a:pt x="2632" y="596"/>
                  <a:pt x="2628" y="601"/>
                  <a:pt x="2628" y="603"/>
                </a:cubicBezTo>
                <a:cubicBezTo>
                  <a:pt x="2628" y="604"/>
                  <a:pt x="2631" y="603"/>
                  <a:pt x="2630" y="604"/>
                </a:cubicBezTo>
                <a:cubicBezTo>
                  <a:pt x="2629" y="606"/>
                  <a:pt x="2628" y="606"/>
                  <a:pt x="2626" y="607"/>
                </a:cubicBezTo>
                <a:cubicBezTo>
                  <a:pt x="2626" y="607"/>
                  <a:pt x="2625" y="605"/>
                  <a:pt x="2625" y="605"/>
                </a:cubicBezTo>
                <a:cubicBezTo>
                  <a:pt x="2624" y="606"/>
                  <a:pt x="2624" y="606"/>
                  <a:pt x="2624" y="606"/>
                </a:cubicBezTo>
                <a:cubicBezTo>
                  <a:pt x="2626" y="607"/>
                  <a:pt x="2629" y="608"/>
                  <a:pt x="2625" y="609"/>
                </a:cubicBezTo>
                <a:cubicBezTo>
                  <a:pt x="2623" y="609"/>
                  <a:pt x="2623" y="609"/>
                  <a:pt x="2623" y="609"/>
                </a:cubicBezTo>
                <a:cubicBezTo>
                  <a:pt x="2622" y="613"/>
                  <a:pt x="2623" y="612"/>
                  <a:pt x="2621" y="613"/>
                </a:cubicBezTo>
                <a:cubicBezTo>
                  <a:pt x="2625" y="614"/>
                  <a:pt x="2622" y="615"/>
                  <a:pt x="2619" y="616"/>
                </a:cubicBezTo>
                <a:cubicBezTo>
                  <a:pt x="2619" y="616"/>
                  <a:pt x="2619" y="616"/>
                  <a:pt x="2618" y="615"/>
                </a:cubicBezTo>
                <a:cubicBezTo>
                  <a:pt x="2619" y="617"/>
                  <a:pt x="2618" y="616"/>
                  <a:pt x="2615" y="617"/>
                </a:cubicBezTo>
                <a:cubicBezTo>
                  <a:pt x="2615" y="619"/>
                  <a:pt x="2615" y="619"/>
                  <a:pt x="2615" y="619"/>
                </a:cubicBezTo>
                <a:cubicBezTo>
                  <a:pt x="2615" y="619"/>
                  <a:pt x="2614" y="623"/>
                  <a:pt x="2614" y="623"/>
                </a:cubicBezTo>
                <a:cubicBezTo>
                  <a:pt x="2611" y="624"/>
                  <a:pt x="2610" y="624"/>
                  <a:pt x="2607" y="625"/>
                </a:cubicBezTo>
                <a:cubicBezTo>
                  <a:pt x="2607" y="628"/>
                  <a:pt x="2608" y="627"/>
                  <a:pt x="2603" y="630"/>
                </a:cubicBezTo>
                <a:cubicBezTo>
                  <a:pt x="2603" y="635"/>
                  <a:pt x="2604" y="634"/>
                  <a:pt x="2600" y="634"/>
                </a:cubicBezTo>
                <a:cubicBezTo>
                  <a:pt x="2599" y="636"/>
                  <a:pt x="2599" y="635"/>
                  <a:pt x="2598" y="636"/>
                </a:cubicBezTo>
                <a:cubicBezTo>
                  <a:pt x="2596" y="636"/>
                  <a:pt x="2596" y="635"/>
                  <a:pt x="2595" y="635"/>
                </a:cubicBezTo>
                <a:cubicBezTo>
                  <a:pt x="2595" y="635"/>
                  <a:pt x="2594" y="635"/>
                  <a:pt x="2594" y="635"/>
                </a:cubicBezTo>
                <a:cubicBezTo>
                  <a:pt x="2593" y="635"/>
                  <a:pt x="2589" y="635"/>
                  <a:pt x="2589" y="635"/>
                </a:cubicBezTo>
                <a:cubicBezTo>
                  <a:pt x="2588" y="636"/>
                  <a:pt x="2589" y="637"/>
                  <a:pt x="2585" y="638"/>
                </a:cubicBezTo>
                <a:cubicBezTo>
                  <a:pt x="2582" y="638"/>
                  <a:pt x="2583" y="639"/>
                  <a:pt x="2578" y="640"/>
                </a:cubicBezTo>
                <a:cubicBezTo>
                  <a:pt x="2577" y="640"/>
                  <a:pt x="2576" y="639"/>
                  <a:pt x="2576" y="638"/>
                </a:cubicBezTo>
                <a:cubicBezTo>
                  <a:pt x="2576" y="638"/>
                  <a:pt x="2575" y="637"/>
                  <a:pt x="2575" y="637"/>
                </a:cubicBezTo>
                <a:cubicBezTo>
                  <a:pt x="2575" y="636"/>
                  <a:pt x="2572" y="634"/>
                  <a:pt x="2572" y="634"/>
                </a:cubicBezTo>
                <a:cubicBezTo>
                  <a:pt x="2572" y="634"/>
                  <a:pt x="2572" y="634"/>
                  <a:pt x="2572" y="634"/>
                </a:cubicBezTo>
                <a:cubicBezTo>
                  <a:pt x="2572" y="636"/>
                  <a:pt x="2572" y="636"/>
                  <a:pt x="2572" y="636"/>
                </a:cubicBezTo>
                <a:cubicBezTo>
                  <a:pt x="2575" y="637"/>
                  <a:pt x="2575" y="637"/>
                  <a:pt x="2575" y="637"/>
                </a:cubicBezTo>
                <a:cubicBezTo>
                  <a:pt x="2575" y="638"/>
                  <a:pt x="2576" y="641"/>
                  <a:pt x="2576" y="641"/>
                </a:cubicBezTo>
                <a:cubicBezTo>
                  <a:pt x="2574" y="643"/>
                  <a:pt x="2573" y="643"/>
                  <a:pt x="2571" y="644"/>
                </a:cubicBezTo>
                <a:cubicBezTo>
                  <a:pt x="2571" y="644"/>
                  <a:pt x="2571" y="643"/>
                  <a:pt x="2570" y="643"/>
                </a:cubicBezTo>
                <a:cubicBezTo>
                  <a:pt x="2570" y="643"/>
                  <a:pt x="2570" y="644"/>
                  <a:pt x="2570" y="644"/>
                </a:cubicBezTo>
                <a:cubicBezTo>
                  <a:pt x="2570" y="645"/>
                  <a:pt x="2570" y="645"/>
                  <a:pt x="2569" y="645"/>
                </a:cubicBezTo>
                <a:cubicBezTo>
                  <a:pt x="2567" y="647"/>
                  <a:pt x="2566" y="646"/>
                  <a:pt x="2566" y="647"/>
                </a:cubicBezTo>
                <a:cubicBezTo>
                  <a:pt x="2566" y="648"/>
                  <a:pt x="2561" y="649"/>
                  <a:pt x="2563" y="647"/>
                </a:cubicBezTo>
                <a:cubicBezTo>
                  <a:pt x="2563" y="647"/>
                  <a:pt x="2561" y="646"/>
                  <a:pt x="2561" y="646"/>
                </a:cubicBezTo>
                <a:cubicBezTo>
                  <a:pt x="2561" y="647"/>
                  <a:pt x="2561" y="647"/>
                  <a:pt x="2561" y="647"/>
                </a:cubicBezTo>
                <a:cubicBezTo>
                  <a:pt x="2560" y="648"/>
                  <a:pt x="2559" y="648"/>
                  <a:pt x="2558" y="648"/>
                </a:cubicBezTo>
                <a:cubicBezTo>
                  <a:pt x="2558" y="648"/>
                  <a:pt x="2558" y="650"/>
                  <a:pt x="2557" y="650"/>
                </a:cubicBezTo>
                <a:cubicBezTo>
                  <a:pt x="2555" y="650"/>
                  <a:pt x="2555" y="650"/>
                  <a:pt x="2555" y="650"/>
                </a:cubicBezTo>
                <a:cubicBezTo>
                  <a:pt x="2554" y="651"/>
                  <a:pt x="2553" y="651"/>
                  <a:pt x="2552" y="651"/>
                </a:cubicBezTo>
                <a:cubicBezTo>
                  <a:pt x="2552" y="653"/>
                  <a:pt x="2550" y="650"/>
                  <a:pt x="2549" y="652"/>
                </a:cubicBezTo>
                <a:cubicBezTo>
                  <a:pt x="2549" y="652"/>
                  <a:pt x="2548" y="652"/>
                  <a:pt x="2547" y="653"/>
                </a:cubicBezTo>
                <a:cubicBezTo>
                  <a:pt x="2547" y="654"/>
                  <a:pt x="2548" y="654"/>
                  <a:pt x="2546" y="653"/>
                </a:cubicBezTo>
                <a:cubicBezTo>
                  <a:pt x="2546" y="654"/>
                  <a:pt x="2545" y="655"/>
                  <a:pt x="2544" y="656"/>
                </a:cubicBezTo>
                <a:cubicBezTo>
                  <a:pt x="2544" y="657"/>
                  <a:pt x="2545" y="659"/>
                  <a:pt x="2545" y="659"/>
                </a:cubicBezTo>
                <a:cubicBezTo>
                  <a:pt x="2546" y="659"/>
                  <a:pt x="2547" y="660"/>
                  <a:pt x="2548" y="661"/>
                </a:cubicBezTo>
                <a:cubicBezTo>
                  <a:pt x="2548" y="662"/>
                  <a:pt x="2549" y="663"/>
                  <a:pt x="2549" y="664"/>
                </a:cubicBezTo>
                <a:cubicBezTo>
                  <a:pt x="2549" y="665"/>
                  <a:pt x="2546" y="666"/>
                  <a:pt x="2546" y="666"/>
                </a:cubicBezTo>
                <a:cubicBezTo>
                  <a:pt x="2544" y="666"/>
                  <a:pt x="2544" y="667"/>
                  <a:pt x="2543" y="666"/>
                </a:cubicBezTo>
                <a:cubicBezTo>
                  <a:pt x="2539" y="663"/>
                  <a:pt x="2539" y="666"/>
                  <a:pt x="2540" y="659"/>
                </a:cubicBezTo>
                <a:cubicBezTo>
                  <a:pt x="2535" y="655"/>
                  <a:pt x="2535" y="657"/>
                  <a:pt x="2539" y="651"/>
                </a:cubicBezTo>
                <a:cubicBezTo>
                  <a:pt x="2536" y="650"/>
                  <a:pt x="2536" y="650"/>
                  <a:pt x="2536" y="650"/>
                </a:cubicBezTo>
                <a:cubicBezTo>
                  <a:pt x="2536" y="650"/>
                  <a:pt x="2534" y="651"/>
                  <a:pt x="2533" y="650"/>
                </a:cubicBezTo>
                <a:cubicBezTo>
                  <a:pt x="2529" y="647"/>
                  <a:pt x="2530" y="648"/>
                  <a:pt x="2525" y="646"/>
                </a:cubicBezTo>
                <a:cubicBezTo>
                  <a:pt x="2525" y="649"/>
                  <a:pt x="2525" y="649"/>
                  <a:pt x="2525" y="649"/>
                </a:cubicBezTo>
                <a:cubicBezTo>
                  <a:pt x="2525" y="649"/>
                  <a:pt x="2518" y="651"/>
                  <a:pt x="2518" y="651"/>
                </a:cubicBezTo>
                <a:cubicBezTo>
                  <a:pt x="2518" y="653"/>
                  <a:pt x="2518" y="652"/>
                  <a:pt x="2516" y="653"/>
                </a:cubicBezTo>
                <a:cubicBezTo>
                  <a:pt x="2515" y="656"/>
                  <a:pt x="2515" y="656"/>
                  <a:pt x="2515" y="656"/>
                </a:cubicBezTo>
                <a:cubicBezTo>
                  <a:pt x="2515" y="657"/>
                  <a:pt x="2513" y="656"/>
                  <a:pt x="2512" y="657"/>
                </a:cubicBezTo>
                <a:cubicBezTo>
                  <a:pt x="2511" y="658"/>
                  <a:pt x="2511" y="658"/>
                  <a:pt x="2511" y="658"/>
                </a:cubicBezTo>
                <a:cubicBezTo>
                  <a:pt x="2510" y="660"/>
                  <a:pt x="2510" y="660"/>
                  <a:pt x="2510" y="660"/>
                </a:cubicBezTo>
                <a:cubicBezTo>
                  <a:pt x="2509" y="662"/>
                  <a:pt x="2509" y="662"/>
                  <a:pt x="2509" y="662"/>
                </a:cubicBezTo>
                <a:cubicBezTo>
                  <a:pt x="2508" y="666"/>
                  <a:pt x="2508" y="666"/>
                  <a:pt x="2508" y="666"/>
                </a:cubicBezTo>
                <a:cubicBezTo>
                  <a:pt x="2508" y="666"/>
                  <a:pt x="2506" y="667"/>
                  <a:pt x="2505" y="668"/>
                </a:cubicBezTo>
                <a:cubicBezTo>
                  <a:pt x="2504" y="670"/>
                  <a:pt x="2504" y="671"/>
                  <a:pt x="2503" y="673"/>
                </a:cubicBezTo>
                <a:cubicBezTo>
                  <a:pt x="2503" y="676"/>
                  <a:pt x="2502" y="678"/>
                  <a:pt x="2503" y="681"/>
                </a:cubicBezTo>
                <a:cubicBezTo>
                  <a:pt x="2505" y="684"/>
                  <a:pt x="2505" y="684"/>
                  <a:pt x="2505" y="684"/>
                </a:cubicBezTo>
                <a:cubicBezTo>
                  <a:pt x="2509" y="687"/>
                  <a:pt x="2509" y="687"/>
                  <a:pt x="2509" y="687"/>
                </a:cubicBezTo>
                <a:cubicBezTo>
                  <a:pt x="2509" y="687"/>
                  <a:pt x="2510" y="690"/>
                  <a:pt x="2511" y="691"/>
                </a:cubicBezTo>
                <a:cubicBezTo>
                  <a:pt x="2513" y="691"/>
                  <a:pt x="2513" y="691"/>
                  <a:pt x="2513" y="691"/>
                </a:cubicBezTo>
                <a:cubicBezTo>
                  <a:pt x="2513" y="691"/>
                  <a:pt x="2513" y="695"/>
                  <a:pt x="2514" y="696"/>
                </a:cubicBezTo>
                <a:cubicBezTo>
                  <a:pt x="2518" y="700"/>
                  <a:pt x="2518" y="700"/>
                  <a:pt x="2518" y="700"/>
                </a:cubicBezTo>
                <a:cubicBezTo>
                  <a:pt x="2523" y="704"/>
                  <a:pt x="2523" y="704"/>
                  <a:pt x="2523" y="704"/>
                </a:cubicBezTo>
                <a:cubicBezTo>
                  <a:pt x="2526" y="706"/>
                  <a:pt x="2526" y="706"/>
                  <a:pt x="2526" y="706"/>
                </a:cubicBezTo>
                <a:cubicBezTo>
                  <a:pt x="2527" y="707"/>
                  <a:pt x="2527" y="709"/>
                  <a:pt x="2527" y="710"/>
                </a:cubicBezTo>
                <a:cubicBezTo>
                  <a:pt x="2530" y="712"/>
                  <a:pt x="2530" y="712"/>
                  <a:pt x="2530" y="712"/>
                </a:cubicBezTo>
                <a:cubicBezTo>
                  <a:pt x="2535" y="717"/>
                  <a:pt x="2535" y="717"/>
                  <a:pt x="2535" y="717"/>
                </a:cubicBezTo>
                <a:cubicBezTo>
                  <a:pt x="2536" y="720"/>
                  <a:pt x="2536" y="720"/>
                  <a:pt x="2536" y="720"/>
                </a:cubicBezTo>
                <a:cubicBezTo>
                  <a:pt x="2541" y="723"/>
                  <a:pt x="2541" y="723"/>
                  <a:pt x="2541" y="723"/>
                </a:cubicBezTo>
                <a:cubicBezTo>
                  <a:pt x="2543" y="729"/>
                  <a:pt x="2543" y="729"/>
                  <a:pt x="2543" y="729"/>
                </a:cubicBezTo>
                <a:cubicBezTo>
                  <a:pt x="2544" y="731"/>
                  <a:pt x="2547" y="740"/>
                  <a:pt x="2547" y="741"/>
                </a:cubicBezTo>
                <a:cubicBezTo>
                  <a:pt x="2547" y="747"/>
                  <a:pt x="2545" y="743"/>
                  <a:pt x="2549" y="750"/>
                </a:cubicBezTo>
                <a:cubicBezTo>
                  <a:pt x="2549" y="751"/>
                  <a:pt x="2548" y="752"/>
                  <a:pt x="2548" y="753"/>
                </a:cubicBezTo>
                <a:cubicBezTo>
                  <a:pt x="2547" y="756"/>
                  <a:pt x="2548" y="757"/>
                  <a:pt x="2548" y="759"/>
                </a:cubicBezTo>
                <a:cubicBezTo>
                  <a:pt x="2548" y="764"/>
                  <a:pt x="2548" y="764"/>
                  <a:pt x="2548" y="764"/>
                </a:cubicBezTo>
                <a:cubicBezTo>
                  <a:pt x="2548" y="765"/>
                  <a:pt x="2547" y="768"/>
                  <a:pt x="2546" y="768"/>
                </a:cubicBezTo>
                <a:cubicBezTo>
                  <a:pt x="2546" y="769"/>
                  <a:pt x="2540" y="771"/>
                  <a:pt x="2539" y="772"/>
                </a:cubicBezTo>
                <a:cubicBezTo>
                  <a:pt x="2538" y="774"/>
                  <a:pt x="2539" y="773"/>
                  <a:pt x="2536" y="774"/>
                </a:cubicBezTo>
                <a:cubicBezTo>
                  <a:pt x="2533" y="776"/>
                  <a:pt x="2533" y="776"/>
                  <a:pt x="2533" y="776"/>
                </a:cubicBezTo>
                <a:cubicBezTo>
                  <a:pt x="2531" y="778"/>
                  <a:pt x="2529" y="781"/>
                  <a:pt x="2528" y="780"/>
                </a:cubicBezTo>
                <a:cubicBezTo>
                  <a:pt x="2526" y="777"/>
                  <a:pt x="2527" y="778"/>
                  <a:pt x="2525" y="776"/>
                </a:cubicBezTo>
                <a:cubicBezTo>
                  <a:pt x="2525" y="777"/>
                  <a:pt x="2525" y="777"/>
                  <a:pt x="2525" y="777"/>
                </a:cubicBezTo>
                <a:cubicBezTo>
                  <a:pt x="2525" y="777"/>
                  <a:pt x="2525" y="778"/>
                  <a:pt x="2524" y="778"/>
                </a:cubicBezTo>
                <a:cubicBezTo>
                  <a:pt x="2523" y="778"/>
                  <a:pt x="2524" y="778"/>
                  <a:pt x="2522" y="778"/>
                </a:cubicBezTo>
                <a:cubicBezTo>
                  <a:pt x="2522" y="780"/>
                  <a:pt x="2522" y="780"/>
                  <a:pt x="2524" y="782"/>
                </a:cubicBezTo>
                <a:cubicBezTo>
                  <a:pt x="2524" y="784"/>
                  <a:pt x="2525" y="785"/>
                  <a:pt x="2523" y="784"/>
                </a:cubicBezTo>
                <a:cubicBezTo>
                  <a:pt x="2523" y="784"/>
                  <a:pt x="2524" y="786"/>
                  <a:pt x="2524" y="786"/>
                </a:cubicBezTo>
                <a:cubicBezTo>
                  <a:pt x="2521" y="789"/>
                  <a:pt x="2522" y="789"/>
                  <a:pt x="2519" y="786"/>
                </a:cubicBezTo>
                <a:cubicBezTo>
                  <a:pt x="2521" y="789"/>
                  <a:pt x="2518" y="792"/>
                  <a:pt x="2517" y="792"/>
                </a:cubicBezTo>
                <a:cubicBezTo>
                  <a:pt x="2516" y="792"/>
                  <a:pt x="2513" y="795"/>
                  <a:pt x="2512" y="795"/>
                </a:cubicBezTo>
                <a:cubicBezTo>
                  <a:pt x="2512" y="796"/>
                  <a:pt x="2511" y="798"/>
                  <a:pt x="2511" y="799"/>
                </a:cubicBezTo>
                <a:cubicBezTo>
                  <a:pt x="2511" y="799"/>
                  <a:pt x="2507" y="800"/>
                  <a:pt x="2505" y="800"/>
                </a:cubicBezTo>
                <a:cubicBezTo>
                  <a:pt x="2502" y="800"/>
                  <a:pt x="2504" y="798"/>
                  <a:pt x="2504" y="798"/>
                </a:cubicBezTo>
                <a:cubicBezTo>
                  <a:pt x="2505" y="797"/>
                  <a:pt x="2505" y="797"/>
                  <a:pt x="2505" y="797"/>
                </a:cubicBezTo>
                <a:cubicBezTo>
                  <a:pt x="2505" y="796"/>
                  <a:pt x="2504" y="794"/>
                  <a:pt x="2504" y="794"/>
                </a:cubicBezTo>
                <a:cubicBezTo>
                  <a:pt x="2504" y="793"/>
                  <a:pt x="2505" y="790"/>
                  <a:pt x="2505" y="789"/>
                </a:cubicBezTo>
                <a:cubicBezTo>
                  <a:pt x="2505" y="784"/>
                  <a:pt x="2505" y="784"/>
                  <a:pt x="2505" y="784"/>
                </a:cubicBezTo>
                <a:cubicBezTo>
                  <a:pt x="2505" y="784"/>
                  <a:pt x="2506" y="784"/>
                  <a:pt x="2507" y="783"/>
                </a:cubicBezTo>
                <a:cubicBezTo>
                  <a:pt x="2507" y="783"/>
                  <a:pt x="2506" y="781"/>
                  <a:pt x="2506" y="781"/>
                </a:cubicBezTo>
                <a:cubicBezTo>
                  <a:pt x="2505" y="781"/>
                  <a:pt x="2500" y="782"/>
                  <a:pt x="2502" y="780"/>
                </a:cubicBezTo>
                <a:cubicBezTo>
                  <a:pt x="2505" y="778"/>
                  <a:pt x="2501" y="779"/>
                  <a:pt x="2502" y="777"/>
                </a:cubicBezTo>
                <a:cubicBezTo>
                  <a:pt x="2501" y="778"/>
                  <a:pt x="2499" y="778"/>
                  <a:pt x="2498" y="778"/>
                </a:cubicBezTo>
                <a:cubicBezTo>
                  <a:pt x="2498" y="779"/>
                  <a:pt x="2499" y="785"/>
                  <a:pt x="2498" y="784"/>
                </a:cubicBezTo>
                <a:cubicBezTo>
                  <a:pt x="2495" y="780"/>
                  <a:pt x="2495" y="781"/>
                  <a:pt x="2495" y="779"/>
                </a:cubicBezTo>
                <a:cubicBezTo>
                  <a:pt x="2497" y="775"/>
                  <a:pt x="2497" y="775"/>
                  <a:pt x="2497" y="775"/>
                </a:cubicBezTo>
                <a:cubicBezTo>
                  <a:pt x="2497" y="775"/>
                  <a:pt x="2497" y="775"/>
                  <a:pt x="2496" y="774"/>
                </a:cubicBezTo>
                <a:cubicBezTo>
                  <a:pt x="2495" y="773"/>
                  <a:pt x="2494" y="773"/>
                  <a:pt x="2494" y="772"/>
                </a:cubicBezTo>
                <a:cubicBezTo>
                  <a:pt x="2491" y="770"/>
                  <a:pt x="2491" y="770"/>
                  <a:pt x="2491" y="770"/>
                </a:cubicBezTo>
                <a:cubicBezTo>
                  <a:pt x="2491" y="772"/>
                  <a:pt x="2489" y="775"/>
                  <a:pt x="2488" y="774"/>
                </a:cubicBezTo>
                <a:cubicBezTo>
                  <a:pt x="2487" y="770"/>
                  <a:pt x="2487" y="772"/>
                  <a:pt x="2488" y="767"/>
                </a:cubicBezTo>
                <a:cubicBezTo>
                  <a:pt x="2485" y="765"/>
                  <a:pt x="2483" y="765"/>
                  <a:pt x="2483" y="762"/>
                </a:cubicBezTo>
                <a:cubicBezTo>
                  <a:pt x="2482" y="760"/>
                  <a:pt x="2481" y="760"/>
                  <a:pt x="2481" y="758"/>
                </a:cubicBezTo>
                <a:cubicBezTo>
                  <a:pt x="2480" y="758"/>
                  <a:pt x="2480" y="758"/>
                  <a:pt x="2480" y="758"/>
                </a:cubicBezTo>
                <a:cubicBezTo>
                  <a:pt x="2478" y="762"/>
                  <a:pt x="2480" y="760"/>
                  <a:pt x="2471" y="752"/>
                </a:cubicBezTo>
                <a:cubicBezTo>
                  <a:pt x="2470" y="753"/>
                  <a:pt x="2470" y="753"/>
                  <a:pt x="2470" y="753"/>
                </a:cubicBezTo>
                <a:cubicBezTo>
                  <a:pt x="2469" y="753"/>
                  <a:pt x="2463" y="752"/>
                  <a:pt x="2463" y="752"/>
                </a:cubicBezTo>
                <a:cubicBezTo>
                  <a:pt x="2462" y="752"/>
                  <a:pt x="2464" y="744"/>
                  <a:pt x="2464" y="743"/>
                </a:cubicBezTo>
                <a:cubicBezTo>
                  <a:pt x="2457" y="742"/>
                  <a:pt x="2457" y="742"/>
                  <a:pt x="2457" y="742"/>
                </a:cubicBezTo>
                <a:cubicBezTo>
                  <a:pt x="2454" y="744"/>
                  <a:pt x="2454" y="744"/>
                  <a:pt x="2454" y="744"/>
                </a:cubicBezTo>
                <a:cubicBezTo>
                  <a:pt x="2454" y="747"/>
                  <a:pt x="2454" y="747"/>
                  <a:pt x="2454" y="747"/>
                </a:cubicBezTo>
                <a:cubicBezTo>
                  <a:pt x="2453" y="749"/>
                  <a:pt x="2453" y="749"/>
                  <a:pt x="2453" y="749"/>
                </a:cubicBezTo>
                <a:cubicBezTo>
                  <a:pt x="2455" y="755"/>
                  <a:pt x="2455" y="755"/>
                  <a:pt x="2455" y="755"/>
                </a:cubicBezTo>
                <a:cubicBezTo>
                  <a:pt x="2455" y="757"/>
                  <a:pt x="2455" y="757"/>
                  <a:pt x="2455" y="757"/>
                </a:cubicBezTo>
                <a:cubicBezTo>
                  <a:pt x="2454" y="760"/>
                  <a:pt x="2452" y="762"/>
                  <a:pt x="2452" y="765"/>
                </a:cubicBezTo>
                <a:cubicBezTo>
                  <a:pt x="2450" y="771"/>
                  <a:pt x="2451" y="769"/>
                  <a:pt x="2450" y="772"/>
                </a:cubicBezTo>
                <a:cubicBezTo>
                  <a:pt x="2449" y="778"/>
                  <a:pt x="2448" y="779"/>
                  <a:pt x="2448" y="780"/>
                </a:cubicBezTo>
                <a:cubicBezTo>
                  <a:pt x="2448" y="782"/>
                  <a:pt x="2448" y="782"/>
                  <a:pt x="2448" y="782"/>
                </a:cubicBezTo>
                <a:cubicBezTo>
                  <a:pt x="2450" y="788"/>
                  <a:pt x="2450" y="788"/>
                  <a:pt x="2450" y="788"/>
                </a:cubicBezTo>
                <a:cubicBezTo>
                  <a:pt x="2451" y="790"/>
                  <a:pt x="2451" y="790"/>
                  <a:pt x="2451" y="790"/>
                </a:cubicBezTo>
                <a:cubicBezTo>
                  <a:pt x="2453" y="789"/>
                  <a:pt x="2453" y="790"/>
                  <a:pt x="2456" y="790"/>
                </a:cubicBezTo>
                <a:cubicBezTo>
                  <a:pt x="2457" y="790"/>
                  <a:pt x="2458" y="794"/>
                  <a:pt x="2458" y="794"/>
                </a:cubicBezTo>
                <a:cubicBezTo>
                  <a:pt x="2458" y="798"/>
                  <a:pt x="2457" y="796"/>
                  <a:pt x="2461" y="801"/>
                </a:cubicBezTo>
                <a:cubicBezTo>
                  <a:pt x="2461" y="801"/>
                  <a:pt x="2461" y="804"/>
                  <a:pt x="2461" y="805"/>
                </a:cubicBezTo>
                <a:cubicBezTo>
                  <a:pt x="2461" y="808"/>
                  <a:pt x="2463" y="808"/>
                  <a:pt x="2459" y="809"/>
                </a:cubicBezTo>
                <a:cubicBezTo>
                  <a:pt x="2460" y="810"/>
                  <a:pt x="2461" y="813"/>
                  <a:pt x="2462" y="813"/>
                </a:cubicBezTo>
                <a:cubicBezTo>
                  <a:pt x="2463" y="814"/>
                  <a:pt x="2466" y="815"/>
                  <a:pt x="2465" y="815"/>
                </a:cubicBezTo>
                <a:cubicBezTo>
                  <a:pt x="2465" y="817"/>
                  <a:pt x="2465" y="817"/>
                  <a:pt x="2466" y="818"/>
                </a:cubicBezTo>
                <a:cubicBezTo>
                  <a:pt x="2470" y="818"/>
                  <a:pt x="2470" y="818"/>
                  <a:pt x="2474" y="818"/>
                </a:cubicBezTo>
                <a:cubicBezTo>
                  <a:pt x="2475" y="818"/>
                  <a:pt x="2477" y="823"/>
                  <a:pt x="2477" y="823"/>
                </a:cubicBezTo>
                <a:cubicBezTo>
                  <a:pt x="2479" y="826"/>
                  <a:pt x="2479" y="826"/>
                  <a:pt x="2479" y="826"/>
                </a:cubicBezTo>
                <a:cubicBezTo>
                  <a:pt x="2481" y="825"/>
                  <a:pt x="2480" y="825"/>
                  <a:pt x="2484" y="827"/>
                </a:cubicBezTo>
                <a:cubicBezTo>
                  <a:pt x="2484" y="827"/>
                  <a:pt x="2484" y="829"/>
                  <a:pt x="2485" y="830"/>
                </a:cubicBezTo>
                <a:cubicBezTo>
                  <a:pt x="2488" y="832"/>
                  <a:pt x="2488" y="832"/>
                  <a:pt x="2488" y="832"/>
                </a:cubicBezTo>
                <a:cubicBezTo>
                  <a:pt x="2491" y="836"/>
                  <a:pt x="2491" y="836"/>
                  <a:pt x="2491" y="836"/>
                </a:cubicBezTo>
                <a:cubicBezTo>
                  <a:pt x="2492" y="837"/>
                  <a:pt x="2494" y="841"/>
                  <a:pt x="2494" y="842"/>
                </a:cubicBezTo>
                <a:cubicBezTo>
                  <a:pt x="2495" y="843"/>
                  <a:pt x="2495" y="850"/>
                  <a:pt x="2495" y="850"/>
                </a:cubicBezTo>
                <a:cubicBezTo>
                  <a:pt x="2494" y="855"/>
                  <a:pt x="2494" y="855"/>
                  <a:pt x="2494" y="855"/>
                </a:cubicBezTo>
                <a:cubicBezTo>
                  <a:pt x="2494" y="856"/>
                  <a:pt x="2495" y="857"/>
                  <a:pt x="2495" y="857"/>
                </a:cubicBezTo>
                <a:cubicBezTo>
                  <a:pt x="2495" y="866"/>
                  <a:pt x="2495" y="863"/>
                  <a:pt x="2498" y="866"/>
                </a:cubicBezTo>
                <a:cubicBezTo>
                  <a:pt x="2499" y="869"/>
                  <a:pt x="2499" y="869"/>
                  <a:pt x="2499" y="869"/>
                </a:cubicBezTo>
                <a:cubicBezTo>
                  <a:pt x="2500" y="870"/>
                  <a:pt x="2499" y="871"/>
                  <a:pt x="2500" y="872"/>
                </a:cubicBezTo>
                <a:cubicBezTo>
                  <a:pt x="2503" y="876"/>
                  <a:pt x="2503" y="876"/>
                  <a:pt x="2503" y="876"/>
                </a:cubicBezTo>
                <a:cubicBezTo>
                  <a:pt x="2505" y="881"/>
                  <a:pt x="2505" y="881"/>
                  <a:pt x="2505" y="881"/>
                </a:cubicBezTo>
                <a:cubicBezTo>
                  <a:pt x="2505" y="882"/>
                  <a:pt x="2503" y="884"/>
                  <a:pt x="2502" y="885"/>
                </a:cubicBezTo>
                <a:cubicBezTo>
                  <a:pt x="2503" y="885"/>
                  <a:pt x="2503" y="885"/>
                  <a:pt x="2503" y="885"/>
                </a:cubicBezTo>
                <a:cubicBezTo>
                  <a:pt x="2504" y="885"/>
                  <a:pt x="2504" y="885"/>
                  <a:pt x="2504" y="885"/>
                </a:cubicBezTo>
                <a:cubicBezTo>
                  <a:pt x="2504" y="885"/>
                  <a:pt x="2504" y="884"/>
                  <a:pt x="2504" y="884"/>
                </a:cubicBezTo>
                <a:cubicBezTo>
                  <a:pt x="2507" y="884"/>
                  <a:pt x="2506" y="884"/>
                  <a:pt x="2508" y="884"/>
                </a:cubicBezTo>
                <a:cubicBezTo>
                  <a:pt x="2509" y="884"/>
                  <a:pt x="2509" y="887"/>
                  <a:pt x="2508" y="888"/>
                </a:cubicBezTo>
                <a:cubicBezTo>
                  <a:pt x="2507" y="888"/>
                  <a:pt x="2507" y="889"/>
                  <a:pt x="2506" y="886"/>
                </a:cubicBezTo>
                <a:cubicBezTo>
                  <a:pt x="2505" y="887"/>
                  <a:pt x="2504" y="888"/>
                  <a:pt x="2503" y="888"/>
                </a:cubicBezTo>
                <a:cubicBezTo>
                  <a:pt x="2503" y="888"/>
                  <a:pt x="2503" y="887"/>
                  <a:pt x="2502" y="887"/>
                </a:cubicBezTo>
                <a:cubicBezTo>
                  <a:pt x="2502" y="890"/>
                  <a:pt x="2497" y="889"/>
                  <a:pt x="2499" y="888"/>
                </a:cubicBezTo>
                <a:cubicBezTo>
                  <a:pt x="2499" y="886"/>
                  <a:pt x="2499" y="887"/>
                  <a:pt x="2500" y="886"/>
                </a:cubicBezTo>
                <a:cubicBezTo>
                  <a:pt x="2497" y="885"/>
                  <a:pt x="2500" y="884"/>
                  <a:pt x="2495" y="882"/>
                </a:cubicBezTo>
                <a:cubicBezTo>
                  <a:pt x="2495" y="882"/>
                  <a:pt x="2492" y="878"/>
                  <a:pt x="2492" y="878"/>
                </a:cubicBezTo>
                <a:cubicBezTo>
                  <a:pt x="2490" y="878"/>
                  <a:pt x="2487" y="875"/>
                  <a:pt x="2485" y="874"/>
                </a:cubicBezTo>
                <a:cubicBezTo>
                  <a:pt x="2478" y="869"/>
                  <a:pt x="2478" y="869"/>
                  <a:pt x="2478" y="869"/>
                </a:cubicBezTo>
                <a:cubicBezTo>
                  <a:pt x="2474" y="866"/>
                  <a:pt x="2474" y="866"/>
                  <a:pt x="2474" y="866"/>
                </a:cubicBezTo>
                <a:cubicBezTo>
                  <a:pt x="2472" y="866"/>
                  <a:pt x="2472" y="866"/>
                  <a:pt x="2472" y="866"/>
                </a:cubicBezTo>
                <a:cubicBezTo>
                  <a:pt x="2472" y="866"/>
                  <a:pt x="2473" y="862"/>
                  <a:pt x="2473" y="862"/>
                </a:cubicBezTo>
                <a:cubicBezTo>
                  <a:pt x="2472" y="858"/>
                  <a:pt x="2472" y="858"/>
                  <a:pt x="2472" y="858"/>
                </a:cubicBezTo>
                <a:cubicBezTo>
                  <a:pt x="2472" y="858"/>
                  <a:pt x="2471" y="857"/>
                  <a:pt x="2470" y="857"/>
                </a:cubicBezTo>
                <a:cubicBezTo>
                  <a:pt x="2469" y="857"/>
                  <a:pt x="2468" y="855"/>
                  <a:pt x="2468" y="855"/>
                </a:cubicBezTo>
                <a:cubicBezTo>
                  <a:pt x="2467" y="854"/>
                  <a:pt x="2467" y="853"/>
                  <a:pt x="2467" y="853"/>
                </a:cubicBezTo>
                <a:cubicBezTo>
                  <a:pt x="2466" y="852"/>
                  <a:pt x="2466" y="852"/>
                  <a:pt x="2466" y="852"/>
                </a:cubicBezTo>
                <a:cubicBezTo>
                  <a:pt x="2465" y="852"/>
                  <a:pt x="2466" y="849"/>
                  <a:pt x="2466" y="848"/>
                </a:cubicBezTo>
                <a:cubicBezTo>
                  <a:pt x="2465" y="845"/>
                  <a:pt x="2465" y="845"/>
                  <a:pt x="2465" y="845"/>
                </a:cubicBezTo>
                <a:cubicBezTo>
                  <a:pt x="2465" y="842"/>
                  <a:pt x="2465" y="842"/>
                  <a:pt x="2465" y="842"/>
                </a:cubicBezTo>
                <a:cubicBezTo>
                  <a:pt x="2463" y="840"/>
                  <a:pt x="2463" y="840"/>
                  <a:pt x="2463" y="840"/>
                </a:cubicBezTo>
                <a:cubicBezTo>
                  <a:pt x="2463" y="839"/>
                  <a:pt x="2463" y="838"/>
                  <a:pt x="2463" y="837"/>
                </a:cubicBezTo>
                <a:cubicBezTo>
                  <a:pt x="2460" y="838"/>
                  <a:pt x="2461" y="838"/>
                  <a:pt x="2460" y="835"/>
                </a:cubicBezTo>
                <a:cubicBezTo>
                  <a:pt x="2460" y="834"/>
                  <a:pt x="2462" y="835"/>
                  <a:pt x="2462" y="834"/>
                </a:cubicBezTo>
                <a:cubicBezTo>
                  <a:pt x="2462" y="830"/>
                  <a:pt x="2461" y="832"/>
                  <a:pt x="2462" y="828"/>
                </a:cubicBezTo>
                <a:cubicBezTo>
                  <a:pt x="2460" y="826"/>
                  <a:pt x="2460" y="827"/>
                  <a:pt x="2460" y="823"/>
                </a:cubicBezTo>
                <a:cubicBezTo>
                  <a:pt x="2459" y="824"/>
                  <a:pt x="2458" y="822"/>
                  <a:pt x="2457" y="820"/>
                </a:cubicBezTo>
                <a:cubicBezTo>
                  <a:pt x="2455" y="818"/>
                  <a:pt x="2455" y="818"/>
                  <a:pt x="2455" y="818"/>
                </a:cubicBezTo>
                <a:cubicBezTo>
                  <a:pt x="2454" y="816"/>
                  <a:pt x="2454" y="816"/>
                  <a:pt x="2454" y="816"/>
                </a:cubicBezTo>
                <a:cubicBezTo>
                  <a:pt x="2453" y="815"/>
                  <a:pt x="2453" y="815"/>
                  <a:pt x="2453" y="815"/>
                </a:cubicBezTo>
                <a:cubicBezTo>
                  <a:pt x="2452" y="813"/>
                  <a:pt x="2452" y="813"/>
                  <a:pt x="2451" y="812"/>
                </a:cubicBezTo>
                <a:cubicBezTo>
                  <a:pt x="2446" y="812"/>
                  <a:pt x="2448" y="812"/>
                  <a:pt x="2447" y="808"/>
                </a:cubicBezTo>
                <a:cubicBezTo>
                  <a:pt x="2444" y="806"/>
                  <a:pt x="2445" y="808"/>
                  <a:pt x="2443" y="803"/>
                </a:cubicBezTo>
                <a:cubicBezTo>
                  <a:pt x="2443" y="803"/>
                  <a:pt x="2443" y="803"/>
                  <a:pt x="2443" y="803"/>
                </a:cubicBezTo>
                <a:cubicBezTo>
                  <a:pt x="2442" y="809"/>
                  <a:pt x="2442" y="808"/>
                  <a:pt x="2440" y="808"/>
                </a:cubicBezTo>
                <a:cubicBezTo>
                  <a:pt x="2439" y="808"/>
                  <a:pt x="2441" y="803"/>
                  <a:pt x="2439" y="802"/>
                </a:cubicBezTo>
                <a:cubicBezTo>
                  <a:pt x="2437" y="802"/>
                  <a:pt x="2438" y="800"/>
                  <a:pt x="2439" y="799"/>
                </a:cubicBezTo>
                <a:cubicBezTo>
                  <a:pt x="2439" y="795"/>
                  <a:pt x="2439" y="795"/>
                  <a:pt x="2439" y="795"/>
                </a:cubicBezTo>
                <a:cubicBezTo>
                  <a:pt x="2439" y="795"/>
                  <a:pt x="2440" y="793"/>
                  <a:pt x="2440" y="792"/>
                </a:cubicBezTo>
                <a:cubicBezTo>
                  <a:pt x="2440" y="791"/>
                  <a:pt x="2441" y="786"/>
                  <a:pt x="2441" y="784"/>
                </a:cubicBezTo>
                <a:cubicBezTo>
                  <a:pt x="2441" y="783"/>
                  <a:pt x="2441" y="783"/>
                  <a:pt x="2441" y="783"/>
                </a:cubicBezTo>
                <a:cubicBezTo>
                  <a:pt x="2440" y="776"/>
                  <a:pt x="2440" y="776"/>
                  <a:pt x="2440" y="776"/>
                </a:cubicBezTo>
                <a:cubicBezTo>
                  <a:pt x="2440" y="775"/>
                  <a:pt x="2441" y="774"/>
                  <a:pt x="2441" y="773"/>
                </a:cubicBezTo>
                <a:cubicBezTo>
                  <a:pt x="2441" y="773"/>
                  <a:pt x="2441" y="771"/>
                  <a:pt x="2441" y="770"/>
                </a:cubicBezTo>
                <a:cubicBezTo>
                  <a:pt x="2441" y="765"/>
                  <a:pt x="2443" y="767"/>
                  <a:pt x="2441" y="763"/>
                </a:cubicBezTo>
                <a:cubicBezTo>
                  <a:pt x="2440" y="764"/>
                  <a:pt x="2440" y="764"/>
                  <a:pt x="2440" y="764"/>
                </a:cubicBezTo>
                <a:cubicBezTo>
                  <a:pt x="2440" y="764"/>
                  <a:pt x="2439" y="767"/>
                  <a:pt x="2439" y="764"/>
                </a:cubicBezTo>
                <a:cubicBezTo>
                  <a:pt x="2438" y="764"/>
                  <a:pt x="2438" y="764"/>
                  <a:pt x="2438" y="764"/>
                </a:cubicBezTo>
                <a:cubicBezTo>
                  <a:pt x="2438" y="768"/>
                  <a:pt x="2436" y="766"/>
                  <a:pt x="2436" y="765"/>
                </a:cubicBezTo>
                <a:cubicBezTo>
                  <a:pt x="2436" y="765"/>
                  <a:pt x="2437" y="763"/>
                  <a:pt x="2438" y="763"/>
                </a:cubicBezTo>
                <a:cubicBezTo>
                  <a:pt x="2439" y="762"/>
                  <a:pt x="2439" y="762"/>
                  <a:pt x="2439" y="762"/>
                </a:cubicBezTo>
                <a:cubicBezTo>
                  <a:pt x="2439" y="761"/>
                  <a:pt x="2439" y="760"/>
                  <a:pt x="2440" y="760"/>
                </a:cubicBezTo>
                <a:cubicBezTo>
                  <a:pt x="2440" y="758"/>
                  <a:pt x="2440" y="757"/>
                  <a:pt x="2439" y="755"/>
                </a:cubicBezTo>
                <a:cubicBezTo>
                  <a:pt x="2439" y="756"/>
                  <a:pt x="2438" y="756"/>
                  <a:pt x="2437" y="755"/>
                </a:cubicBezTo>
                <a:cubicBezTo>
                  <a:pt x="2436" y="755"/>
                  <a:pt x="2435" y="751"/>
                  <a:pt x="2435" y="751"/>
                </a:cubicBezTo>
                <a:cubicBezTo>
                  <a:pt x="2440" y="748"/>
                  <a:pt x="2437" y="750"/>
                  <a:pt x="2438" y="752"/>
                </a:cubicBezTo>
                <a:cubicBezTo>
                  <a:pt x="2438" y="747"/>
                  <a:pt x="2438" y="747"/>
                  <a:pt x="2438" y="747"/>
                </a:cubicBezTo>
                <a:cubicBezTo>
                  <a:pt x="2437" y="743"/>
                  <a:pt x="2437" y="743"/>
                  <a:pt x="2437" y="743"/>
                </a:cubicBezTo>
                <a:cubicBezTo>
                  <a:pt x="2435" y="741"/>
                  <a:pt x="2435" y="741"/>
                  <a:pt x="2435" y="741"/>
                </a:cubicBezTo>
                <a:cubicBezTo>
                  <a:pt x="2434" y="739"/>
                  <a:pt x="2434" y="738"/>
                  <a:pt x="2433" y="736"/>
                </a:cubicBezTo>
                <a:cubicBezTo>
                  <a:pt x="2434" y="737"/>
                  <a:pt x="2435" y="740"/>
                  <a:pt x="2434" y="741"/>
                </a:cubicBezTo>
                <a:cubicBezTo>
                  <a:pt x="2433" y="742"/>
                  <a:pt x="2432" y="738"/>
                  <a:pt x="2432" y="738"/>
                </a:cubicBezTo>
                <a:cubicBezTo>
                  <a:pt x="2431" y="738"/>
                  <a:pt x="2432" y="735"/>
                  <a:pt x="2433" y="735"/>
                </a:cubicBezTo>
                <a:cubicBezTo>
                  <a:pt x="2428" y="726"/>
                  <a:pt x="2428" y="726"/>
                  <a:pt x="2428" y="726"/>
                </a:cubicBezTo>
                <a:cubicBezTo>
                  <a:pt x="2428" y="726"/>
                  <a:pt x="2428" y="720"/>
                  <a:pt x="2428" y="719"/>
                </a:cubicBezTo>
                <a:cubicBezTo>
                  <a:pt x="2428" y="719"/>
                  <a:pt x="2426" y="718"/>
                  <a:pt x="2426" y="717"/>
                </a:cubicBezTo>
                <a:cubicBezTo>
                  <a:pt x="2426" y="712"/>
                  <a:pt x="2426" y="713"/>
                  <a:pt x="2424" y="709"/>
                </a:cubicBezTo>
                <a:cubicBezTo>
                  <a:pt x="2423" y="708"/>
                  <a:pt x="2423" y="708"/>
                  <a:pt x="2423" y="708"/>
                </a:cubicBezTo>
                <a:cubicBezTo>
                  <a:pt x="2421" y="704"/>
                  <a:pt x="2421" y="704"/>
                  <a:pt x="2421" y="704"/>
                </a:cubicBezTo>
                <a:cubicBezTo>
                  <a:pt x="2420" y="702"/>
                  <a:pt x="2420" y="702"/>
                  <a:pt x="2420" y="702"/>
                </a:cubicBezTo>
                <a:cubicBezTo>
                  <a:pt x="2419" y="701"/>
                  <a:pt x="2419" y="702"/>
                  <a:pt x="2417" y="699"/>
                </a:cubicBezTo>
                <a:cubicBezTo>
                  <a:pt x="2417" y="707"/>
                  <a:pt x="2417" y="707"/>
                  <a:pt x="2417" y="707"/>
                </a:cubicBezTo>
                <a:cubicBezTo>
                  <a:pt x="2417" y="707"/>
                  <a:pt x="2412" y="709"/>
                  <a:pt x="2411" y="710"/>
                </a:cubicBezTo>
                <a:cubicBezTo>
                  <a:pt x="2410" y="710"/>
                  <a:pt x="2409" y="712"/>
                  <a:pt x="2408" y="712"/>
                </a:cubicBezTo>
                <a:cubicBezTo>
                  <a:pt x="2408" y="717"/>
                  <a:pt x="2408" y="715"/>
                  <a:pt x="2403" y="717"/>
                </a:cubicBezTo>
                <a:cubicBezTo>
                  <a:pt x="2402" y="718"/>
                  <a:pt x="2402" y="715"/>
                  <a:pt x="2402" y="715"/>
                </a:cubicBezTo>
                <a:cubicBezTo>
                  <a:pt x="2401" y="716"/>
                  <a:pt x="2401" y="717"/>
                  <a:pt x="2400" y="717"/>
                </a:cubicBezTo>
                <a:cubicBezTo>
                  <a:pt x="2398" y="716"/>
                  <a:pt x="2398" y="717"/>
                  <a:pt x="2398" y="715"/>
                </a:cubicBezTo>
                <a:cubicBezTo>
                  <a:pt x="2398" y="716"/>
                  <a:pt x="2398" y="716"/>
                  <a:pt x="2398" y="716"/>
                </a:cubicBezTo>
                <a:cubicBezTo>
                  <a:pt x="2397" y="716"/>
                  <a:pt x="2395" y="716"/>
                  <a:pt x="2395" y="715"/>
                </a:cubicBezTo>
                <a:cubicBezTo>
                  <a:pt x="2395" y="712"/>
                  <a:pt x="2394" y="713"/>
                  <a:pt x="2395" y="710"/>
                </a:cubicBezTo>
                <a:cubicBezTo>
                  <a:pt x="2393" y="714"/>
                  <a:pt x="2393" y="716"/>
                  <a:pt x="2390" y="710"/>
                </a:cubicBezTo>
                <a:cubicBezTo>
                  <a:pt x="2389" y="710"/>
                  <a:pt x="2392" y="704"/>
                  <a:pt x="2392" y="703"/>
                </a:cubicBezTo>
                <a:cubicBezTo>
                  <a:pt x="2392" y="696"/>
                  <a:pt x="2392" y="696"/>
                  <a:pt x="2392" y="696"/>
                </a:cubicBezTo>
                <a:cubicBezTo>
                  <a:pt x="2392" y="694"/>
                  <a:pt x="2391" y="692"/>
                  <a:pt x="2391" y="691"/>
                </a:cubicBezTo>
                <a:cubicBezTo>
                  <a:pt x="2389" y="690"/>
                  <a:pt x="2388" y="685"/>
                  <a:pt x="2387" y="683"/>
                </a:cubicBezTo>
                <a:cubicBezTo>
                  <a:pt x="2386" y="681"/>
                  <a:pt x="2386" y="682"/>
                  <a:pt x="2385" y="680"/>
                </a:cubicBezTo>
                <a:cubicBezTo>
                  <a:pt x="2385" y="680"/>
                  <a:pt x="2385" y="681"/>
                  <a:pt x="2385" y="681"/>
                </a:cubicBezTo>
                <a:cubicBezTo>
                  <a:pt x="2382" y="680"/>
                  <a:pt x="2383" y="680"/>
                  <a:pt x="2379" y="676"/>
                </a:cubicBezTo>
                <a:cubicBezTo>
                  <a:pt x="2379" y="676"/>
                  <a:pt x="2380" y="674"/>
                  <a:pt x="2381" y="674"/>
                </a:cubicBezTo>
                <a:cubicBezTo>
                  <a:pt x="2382" y="675"/>
                  <a:pt x="2382" y="676"/>
                  <a:pt x="2384" y="677"/>
                </a:cubicBezTo>
                <a:cubicBezTo>
                  <a:pt x="2384" y="676"/>
                  <a:pt x="2385" y="676"/>
                  <a:pt x="2385" y="676"/>
                </a:cubicBezTo>
                <a:cubicBezTo>
                  <a:pt x="2385" y="675"/>
                  <a:pt x="2385" y="675"/>
                  <a:pt x="2385" y="675"/>
                </a:cubicBezTo>
                <a:cubicBezTo>
                  <a:pt x="2385" y="674"/>
                  <a:pt x="2381" y="672"/>
                  <a:pt x="2380" y="672"/>
                </a:cubicBezTo>
                <a:cubicBezTo>
                  <a:pt x="2379" y="672"/>
                  <a:pt x="2379" y="669"/>
                  <a:pt x="2379" y="669"/>
                </a:cubicBezTo>
                <a:cubicBezTo>
                  <a:pt x="2377" y="667"/>
                  <a:pt x="2377" y="667"/>
                  <a:pt x="2377" y="667"/>
                </a:cubicBezTo>
                <a:cubicBezTo>
                  <a:pt x="2376" y="669"/>
                  <a:pt x="2376" y="669"/>
                  <a:pt x="2376" y="669"/>
                </a:cubicBezTo>
                <a:cubicBezTo>
                  <a:pt x="2376" y="669"/>
                  <a:pt x="2377" y="671"/>
                  <a:pt x="2376" y="670"/>
                </a:cubicBezTo>
                <a:cubicBezTo>
                  <a:pt x="2372" y="669"/>
                  <a:pt x="2373" y="670"/>
                  <a:pt x="2372" y="666"/>
                </a:cubicBezTo>
                <a:cubicBezTo>
                  <a:pt x="2367" y="664"/>
                  <a:pt x="2369" y="665"/>
                  <a:pt x="2366" y="659"/>
                </a:cubicBezTo>
                <a:cubicBezTo>
                  <a:pt x="2365" y="659"/>
                  <a:pt x="2365" y="658"/>
                  <a:pt x="2365" y="657"/>
                </a:cubicBezTo>
                <a:cubicBezTo>
                  <a:pt x="2365" y="657"/>
                  <a:pt x="2364" y="657"/>
                  <a:pt x="2364" y="657"/>
                </a:cubicBezTo>
                <a:cubicBezTo>
                  <a:pt x="2364" y="656"/>
                  <a:pt x="2363" y="654"/>
                  <a:pt x="2362" y="651"/>
                </a:cubicBezTo>
                <a:cubicBezTo>
                  <a:pt x="2362" y="651"/>
                  <a:pt x="2361" y="649"/>
                  <a:pt x="2361" y="648"/>
                </a:cubicBezTo>
                <a:cubicBezTo>
                  <a:pt x="2360" y="646"/>
                  <a:pt x="2359" y="642"/>
                  <a:pt x="2358" y="641"/>
                </a:cubicBezTo>
                <a:cubicBezTo>
                  <a:pt x="2354" y="636"/>
                  <a:pt x="2354" y="636"/>
                  <a:pt x="2354" y="636"/>
                </a:cubicBezTo>
                <a:cubicBezTo>
                  <a:pt x="2351" y="636"/>
                  <a:pt x="2351" y="636"/>
                  <a:pt x="2351" y="636"/>
                </a:cubicBezTo>
                <a:cubicBezTo>
                  <a:pt x="2350" y="636"/>
                  <a:pt x="2345" y="634"/>
                  <a:pt x="2345" y="632"/>
                </a:cubicBezTo>
                <a:cubicBezTo>
                  <a:pt x="2345" y="629"/>
                  <a:pt x="2344" y="629"/>
                  <a:pt x="2343" y="627"/>
                </a:cubicBezTo>
                <a:cubicBezTo>
                  <a:pt x="2343" y="631"/>
                  <a:pt x="2342" y="629"/>
                  <a:pt x="2344" y="633"/>
                </a:cubicBezTo>
                <a:cubicBezTo>
                  <a:pt x="2346" y="635"/>
                  <a:pt x="2346" y="634"/>
                  <a:pt x="2347" y="637"/>
                </a:cubicBezTo>
                <a:cubicBezTo>
                  <a:pt x="2347" y="635"/>
                  <a:pt x="2349" y="636"/>
                  <a:pt x="2351" y="640"/>
                </a:cubicBezTo>
                <a:cubicBezTo>
                  <a:pt x="2351" y="640"/>
                  <a:pt x="2353" y="640"/>
                  <a:pt x="2353" y="640"/>
                </a:cubicBezTo>
                <a:cubicBezTo>
                  <a:pt x="2353" y="640"/>
                  <a:pt x="2353" y="639"/>
                  <a:pt x="2353" y="639"/>
                </a:cubicBezTo>
                <a:cubicBezTo>
                  <a:pt x="2353" y="637"/>
                  <a:pt x="2354" y="637"/>
                  <a:pt x="2355" y="638"/>
                </a:cubicBezTo>
                <a:cubicBezTo>
                  <a:pt x="2356" y="638"/>
                  <a:pt x="2357" y="642"/>
                  <a:pt x="2356" y="642"/>
                </a:cubicBezTo>
                <a:cubicBezTo>
                  <a:pt x="2356" y="642"/>
                  <a:pt x="2353" y="641"/>
                  <a:pt x="2353" y="640"/>
                </a:cubicBezTo>
                <a:cubicBezTo>
                  <a:pt x="2353" y="640"/>
                  <a:pt x="2353" y="642"/>
                  <a:pt x="2353" y="642"/>
                </a:cubicBezTo>
                <a:cubicBezTo>
                  <a:pt x="2351" y="642"/>
                  <a:pt x="2352" y="642"/>
                  <a:pt x="2351" y="641"/>
                </a:cubicBezTo>
                <a:cubicBezTo>
                  <a:pt x="2351" y="642"/>
                  <a:pt x="2351" y="644"/>
                  <a:pt x="2351" y="645"/>
                </a:cubicBezTo>
                <a:cubicBezTo>
                  <a:pt x="2350" y="646"/>
                  <a:pt x="2348" y="645"/>
                  <a:pt x="2347" y="644"/>
                </a:cubicBezTo>
                <a:cubicBezTo>
                  <a:pt x="2347" y="645"/>
                  <a:pt x="2345" y="646"/>
                  <a:pt x="2343" y="646"/>
                </a:cubicBezTo>
                <a:cubicBezTo>
                  <a:pt x="2341" y="646"/>
                  <a:pt x="2339" y="646"/>
                  <a:pt x="2339" y="646"/>
                </a:cubicBezTo>
                <a:cubicBezTo>
                  <a:pt x="2337" y="643"/>
                  <a:pt x="2337" y="645"/>
                  <a:pt x="2335" y="646"/>
                </a:cubicBezTo>
                <a:cubicBezTo>
                  <a:pt x="2335" y="647"/>
                  <a:pt x="2335" y="649"/>
                  <a:pt x="2333" y="649"/>
                </a:cubicBezTo>
                <a:cubicBezTo>
                  <a:pt x="2332" y="649"/>
                  <a:pt x="2333" y="648"/>
                  <a:pt x="2332" y="647"/>
                </a:cubicBezTo>
                <a:cubicBezTo>
                  <a:pt x="2331" y="647"/>
                  <a:pt x="2329" y="649"/>
                  <a:pt x="2330" y="646"/>
                </a:cubicBezTo>
                <a:cubicBezTo>
                  <a:pt x="2327" y="647"/>
                  <a:pt x="2328" y="647"/>
                  <a:pt x="2328" y="642"/>
                </a:cubicBezTo>
                <a:cubicBezTo>
                  <a:pt x="2327" y="643"/>
                  <a:pt x="2327" y="643"/>
                  <a:pt x="2327" y="643"/>
                </a:cubicBezTo>
                <a:cubicBezTo>
                  <a:pt x="2327" y="643"/>
                  <a:pt x="2326" y="646"/>
                  <a:pt x="2326" y="647"/>
                </a:cubicBezTo>
                <a:cubicBezTo>
                  <a:pt x="2323" y="649"/>
                  <a:pt x="2324" y="650"/>
                  <a:pt x="2322" y="647"/>
                </a:cubicBezTo>
                <a:cubicBezTo>
                  <a:pt x="2322" y="647"/>
                  <a:pt x="2320" y="649"/>
                  <a:pt x="2319" y="649"/>
                </a:cubicBezTo>
                <a:cubicBezTo>
                  <a:pt x="2318" y="650"/>
                  <a:pt x="2316" y="649"/>
                  <a:pt x="2315" y="650"/>
                </a:cubicBezTo>
                <a:cubicBezTo>
                  <a:pt x="2312" y="652"/>
                  <a:pt x="2312" y="652"/>
                  <a:pt x="2312" y="652"/>
                </a:cubicBezTo>
                <a:cubicBezTo>
                  <a:pt x="2312" y="658"/>
                  <a:pt x="2312" y="655"/>
                  <a:pt x="2314" y="660"/>
                </a:cubicBezTo>
                <a:cubicBezTo>
                  <a:pt x="2314" y="661"/>
                  <a:pt x="2312" y="661"/>
                  <a:pt x="2312" y="662"/>
                </a:cubicBezTo>
                <a:cubicBezTo>
                  <a:pt x="2312" y="662"/>
                  <a:pt x="2311" y="663"/>
                  <a:pt x="2311" y="664"/>
                </a:cubicBezTo>
                <a:cubicBezTo>
                  <a:pt x="2310" y="666"/>
                  <a:pt x="2309" y="665"/>
                  <a:pt x="2309" y="666"/>
                </a:cubicBezTo>
                <a:cubicBezTo>
                  <a:pt x="2308" y="667"/>
                  <a:pt x="2308" y="669"/>
                  <a:pt x="2307" y="668"/>
                </a:cubicBezTo>
                <a:cubicBezTo>
                  <a:pt x="2308" y="671"/>
                  <a:pt x="2302" y="670"/>
                  <a:pt x="2302" y="671"/>
                </a:cubicBezTo>
                <a:cubicBezTo>
                  <a:pt x="2300" y="671"/>
                  <a:pt x="2300" y="672"/>
                  <a:pt x="2300" y="669"/>
                </a:cubicBezTo>
                <a:cubicBezTo>
                  <a:pt x="2298" y="669"/>
                  <a:pt x="2297" y="670"/>
                  <a:pt x="2297" y="671"/>
                </a:cubicBezTo>
                <a:cubicBezTo>
                  <a:pt x="2297" y="672"/>
                  <a:pt x="2299" y="671"/>
                  <a:pt x="2299" y="672"/>
                </a:cubicBezTo>
                <a:cubicBezTo>
                  <a:pt x="2299" y="674"/>
                  <a:pt x="2297" y="674"/>
                  <a:pt x="2296" y="675"/>
                </a:cubicBezTo>
                <a:cubicBezTo>
                  <a:pt x="2287" y="682"/>
                  <a:pt x="2299" y="682"/>
                  <a:pt x="2284" y="690"/>
                </a:cubicBezTo>
                <a:cubicBezTo>
                  <a:pt x="2278" y="693"/>
                  <a:pt x="2284" y="692"/>
                  <a:pt x="2276" y="698"/>
                </a:cubicBezTo>
                <a:cubicBezTo>
                  <a:pt x="2274" y="699"/>
                  <a:pt x="2269" y="701"/>
                  <a:pt x="2271" y="703"/>
                </a:cubicBezTo>
                <a:cubicBezTo>
                  <a:pt x="2272" y="704"/>
                  <a:pt x="2273" y="705"/>
                  <a:pt x="2274" y="706"/>
                </a:cubicBezTo>
                <a:cubicBezTo>
                  <a:pt x="2274" y="707"/>
                  <a:pt x="2268" y="708"/>
                  <a:pt x="2267" y="710"/>
                </a:cubicBezTo>
                <a:cubicBezTo>
                  <a:pt x="2265" y="711"/>
                  <a:pt x="2265" y="710"/>
                  <a:pt x="2262" y="709"/>
                </a:cubicBezTo>
                <a:cubicBezTo>
                  <a:pt x="2261" y="711"/>
                  <a:pt x="2261" y="711"/>
                  <a:pt x="2261" y="713"/>
                </a:cubicBezTo>
                <a:cubicBezTo>
                  <a:pt x="2262" y="717"/>
                  <a:pt x="2259" y="716"/>
                  <a:pt x="2256" y="716"/>
                </a:cubicBezTo>
                <a:cubicBezTo>
                  <a:pt x="2253" y="716"/>
                  <a:pt x="2252" y="715"/>
                  <a:pt x="2252" y="720"/>
                </a:cubicBezTo>
                <a:cubicBezTo>
                  <a:pt x="2252" y="723"/>
                  <a:pt x="2251" y="725"/>
                  <a:pt x="2252" y="728"/>
                </a:cubicBezTo>
                <a:cubicBezTo>
                  <a:pt x="2254" y="732"/>
                  <a:pt x="2252" y="733"/>
                  <a:pt x="2252" y="735"/>
                </a:cubicBezTo>
                <a:cubicBezTo>
                  <a:pt x="2252" y="735"/>
                  <a:pt x="2254" y="737"/>
                  <a:pt x="2254" y="740"/>
                </a:cubicBezTo>
                <a:cubicBezTo>
                  <a:pt x="2254" y="742"/>
                  <a:pt x="2252" y="740"/>
                  <a:pt x="2252" y="741"/>
                </a:cubicBezTo>
                <a:cubicBezTo>
                  <a:pt x="2252" y="743"/>
                  <a:pt x="2255" y="742"/>
                  <a:pt x="2256" y="744"/>
                </a:cubicBezTo>
                <a:cubicBezTo>
                  <a:pt x="2257" y="746"/>
                  <a:pt x="2256" y="753"/>
                  <a:pt x="2255" y="755"/>
                </a:cubicBezTo>
                <a:cubicBezTo>
                  <a:pt x="2254" y="757"/>
                  <a:pt x="2251" y="758"/>
                  <a:pt x="2251" y="763"/>
                </a:cubicBezTo>
                <a:cubicBezTo>
                  <a:pt x="2251" y="764"/>
                  <a:pt x="2252" y="765"/>
                  <a:pt x="2253" y="766"/>
                </a:cubicBezTo>
                <a:cubicBezTo>
                  <a:pt x="2253" y="768"/>
                  <a:pt x="2252" y="773"/>
                  <a:pt x="2252" y="775"/>
                </a:cubicBezTo>
                <a:cubicBezTo>
                  <a:pt x="2252" y="777"/>
                  <a:pt x="2255" y="780"/>
                  <a:pt x="2250" y="779"/>
                </a:cubicBezTo>
                <a:cubicBezTo>
                  <a:pt x="2246" y="779"/>
                  <a:pt x="2247" y="782"/>
                  <a:pt x="2246" y="785"/>
                </a:cubicBezTo>
                <a:cubicBezTo>
                  <a:pt x="2245" y="787"/>
                  <a:pt x="2243" y="788"/>
                  <a:pt x="2244" y="789"/>
                </a:cubicBezTo>
                <a:cubicBezTo>
                  <a:pt x="2245" y="791"/>
                  <a:pt x="2245" y="792"/>
                  <a:pt x="2243" y="792"/>
                </a:cubicBezTo>
                <a:cubicBezTo>
                  <a:pt x="2242" y="791"/>
                  <a:pt x="2242" y="792"/>
                  <a:pt x="2242" y="792"/>
                </a:cubicBezTo>
                <a:cubicBezTo>
                  <a:pt x="2240" y="794"/>
                  <a:pt x="2238" y="794"/>
                  <a:pt x="2237" y="795"/>
                </a:cubicBezTo>
                <a:cubicBezTo>
                  <a:pt x="2236" y="796"/>
                  <a:pt x="2237" y="801"/>
                  <a:pt x="2235" y="803"/>
                </a:cubicBezTo>
                <a:cubicBezTo>
                  <a:pt x="2232" y="805"/>
                  <a:pt x="2226" y="807"/>
                  <a:pt x="2225" y="802"/>
                </a:cubicBezTo>
                <a:cubicBezTo>
                  <a:pt x="2224" y="799"/>
                  <a:pt x="2221" y="801"/>
                  <a:pt x="2220" y="796"/>
                </a:cubicBezTo>
                <a:cubicBezTo>
                  <a:pt x="2219" y="793"/>
                  <a:pt x="2216" y="791"/>
                  <a:pt x="2217" y="788"/>
                </a:cubicBezTo>
                <a:cubicBezTo>
                  <a:pt x="2219" y="782"/>
                  <a:pt x="2210" y="774"/>
                  <a:pt x="2210" y="768"/>
                </a:cubicBezTo>
                <a:cubicBezTo>
                  <a:pt x="2210" y="766"/>
                  <a:pt x="2207" y="762"/>
                  <a:pt x="2205" y="760"/>
                </a:cubicBezTo>
                <a:cubicBezTo>
                  <a:pt x="2205" y="759"/>
                  <a:pt x="2204" y="760"/>
                  <a:pt x="2203" y="759"/>
                </a:cubicBezTo>
                <a:cubicBezTo>
                  <a:pt x="2198" y="750"/>
                  <a:pt x="2198" y="737"/>
                  <a:pt x="2193" y="728"/>
                </a:cubicBezTo>
                <a:cubicBezTo>
                  <a:pt x="2192" y="726"/>
                  <a:pt x="2189" y="728"/>
                  <a:pt x="2188" y="723"/>
                </a:cubicBezTo>
                <a:cubicBezTo>
                  <a:pt x="2188" y="719"/>
                  <a:pt x="2184" y="717"/>
                  <a:pt x="2183" y="713"/>
                </a:cubicBezTo>
                <a:cubicBezTo>
                  <a:pt x="2180" y="705"/>
                  <a:pt x="2183" y="703"/>
                  <a:pt x="2177" y="692"/>
                </a:cubicBezTo>
                <a:cubicBezTo>
                  <a:pt x="2173" y="684"/>
                  <a:pt x="2174" y="684"/>
                  <a:pt x="2174" y="676"/>
                </a:cubicBezTo>
                <a:cubicBezTo>
                  <a:pt x="2174" y="670"/>
                  <a:pt x="2171" y="671"/>
                  <a:pt x="2171" y="668"/>
                </a:cubicBezTo>
                <a:cubicBezTo>
                  <a:pt x="2171" y="666"/>
                  <a:pt x="2173" y="658"/>
                  <a:pt x="2173" y="658"/>
                </a:cubicBezTo>
                <a:cubicBezTo>
                  <a:pt x="2171" y="654"/>
                  <a:pt x="2171" y="654"/>
                  <a:pt x="2171" y="654"/>
                </a:cubicBezTo>
                <a:cubicBezTo>
                  <a:pt x="2171" y="654"/>
                  <a:pt x="2169" y="653"/>
                  <a:pt x="2169" y="653"/>
                </a:cubicBezTo>
                <a:cubicBezTo>
                  <a:pt x="2169" y="649"/>
                  <a:pt x="2168" y="650"/>
                  <a:pt x="2171" y="648"/>
                </a:cubicBezTo>
                <a:cubicBezTo>
                  <a:pt x="2167" y="649"/>
                  <a:pt x="2168" y="649"/>
                  <a:pt x="2168" y="646"/>
                </a:cubicBezTo>
                <a:cubicBezTo>
                  <a:pt x="2168" y="645"/>
                  <a:pt x="2167" y="645"/>
                  <a:pt x="2167" y="645"/>
                </a:cubicBezTo>
                <a:cubicBezTo>
                  <a:pt x="2167" y="643"/>
                  <a:pt x="2167" y="643"/>
                  <a:pt x="2170" y="641"/>
                </a:cubicBezTo>
                <a:cubicBezTo>
                  <a:pt x="2166" y="641"/>
                  <a:pt x="2166" y="641"/>
                  <a:pt x="2166" y="641"/>
                </a:cubicBezTo>
                <a:cubicBezTo>
                  <a:pt x="2166" y="642"/>
                  <a:pt x="2166" y="642"/>
                  <a:pt x="2166" y="643"/>
                </a:cubicBezTo>
                <a:cubicBezTo>
                  <a:pt x="2165" y="645"/>
                  <a:pt x="2165" y="645"/>
                  <a:pt x="2163" y="646"/>
                </a:cubicBezTo>
                <a:cubicBezTo>
                  <a:pt x="2164" y="647"/>
                  <a:pt x="2164" y="647"/>
                  <a:pt x="2164" y="647"/>
                </a:cubicBezTo>
                <a:cubicBezTo>
                  <a:pt x="2165" y="647"/>
                  <a:pt x="2166" y="646"/>
                  <a:pt x="2166" y="651"/>
                </a:cubicBezTo>
                <a:cubicBezTo>
                  <a:pt x="2166" y="651"/>
                  <a:pt x="2164" y="653"/>
                  <a:pt x="2164" y="654"/>
                </a:cubicBezTo>
                <a:cubicBezTo>
                  <a:pt x="2163" y="654"/>
                  <a:pt x="2153" y="660"/>
                  <a:pt x="2153" y="660"/>
                </a:cubicBezTo>
                <a:cubicBezTo>
                  <a:pt x="2145" y="656"/>
                  <a:pt x="2149" y="659"/>
                  <a:pt x="2142" y="652"/>
                </a:cubicBezTo>
                <a:cubicBezTo>
                  <a:pt x="2133" y="644"/>
                  <a:pt x="2133" y="644"/>
                  <a:pt x="2133" y="644"/>
                </a:cubicBezTo>
                <a:cubicBezTo>
                  <a:pt x="2131" y="640"/>
                  <a:pt x="2131" y="640"/>
                  <a:pt x="2131" y="640"/>
                </a:cubicBezTo>
                <a:cubicBezTo>
                  <a:pt x="2131" y="640"/>
                  <a:pt x="2132" y="638"/>
                  <a:pt x="2133" y="638"/>
                </a:cubicBezTo>
                <a:cubicBezTo>
                  <a:pt x="2135" y="639"/>
                  <a:pt x="2135" y="638"/>
                  <a:pt x="2135" y="641"/>
                </a:cubicBezTo>
                <a:cubicBezTo>
                  <a:pt x="2138" y="639"/>
                  <a:pt x="2138" y="639"/>
                  <a:pt x="2138" y="639"/>
                </a:cubicBezTo>
                <a:cubicBezTo>
                  <a:pt x="2142" y="638"/>
                  <a:pt x="2142" y="638"/>
                  <a:pt x="2142" y="638"/>
                </a:cubicBezTo>
                <a:cubicBezTo>
                  <a:pt x="2144" y="637"/>
                  <a:pt x="2144" y="637"/>
                  <a:pt x="2144" y="637"/>
                </a:cubicBezTo>
                <a:cubicBezTo>
                  <a:pt x="2145" y="634"/>
                  <a:pt x="2145" y="634"/>
                  <a:pt x="2145" y="634"/>
                </a:cubicBezTo>
                <a:cubicBezTo>
                  <a:pt x="2145" y="633"/>
                  <a:pt x="2146" y="633"/>
                  <a:pt x="2146" y="633"/>
                </a:cubicBezTo>
                <a:cubicBezTo>
                  <a:pt x="2146" y="632"/>
                  <a:pt x="2146" y="632"/>
                  <a:pt x="2146" y="632"/>
                </a:cubicBezTo>
                <a:cubicBezTo>
                  <a:pt x="2145" y="632"/>
                  <a:pt x="2145" y="632"/>
                  <a:pt x="2145" y="632"/>
                </a:cubicBezTo>
                <a:cubicBezTo>
                  <a:pt x="2144" y="636"/>
                  <a:pt x="2145" y="634"/>
                  <a:pt x="2141" y="635"/>
                </a:cubicBezTo>
                <a:cubicBezTo>
                  <a:pt x="2140" y="636"/>
                  <a:pt x="2138" y="637"/>
                  <a:pt x="2138" y="636"/>
                </a:cubicBezTo>
                <a:cubicBezTo>
                  <a:pt x="2133" y="635"/>
                  <a:pt x="2132" y="634"/>
                  <a:pt x="2128" y="632"/>
                </a:cubicBezTo>
                <a:cubicBezTo>
                  <a:pt x="2126" y="630"/>
                  <a:pt x="2126" y="627"/>
                  <a:pt x="2126" y="625"/>
                </a:cubicBezTo>
                <a:cubicBezTo>
                  <a:pt x="2125" y="626"/>
                  <a:pt x="2123" y="626"/>
                  <a:pt x="2122" y="627"/>
                </a:cubicBezTo>
                <a:cubicBezTo>
                  <a:pt x="2121" y="627"/>
                  <a:pt x="2122" y="624"/>
                  <a:pt x="2122" y="624"/>
                </a:cubicBezTo>
                <a:cubicBezTo>
                  <a:pt x="2121" y="624"/>
                  <a:pt x="2119" y="624"/>
                  <a:pt x="2118" y="624"/>
                </a:cubicBezTo>
                <a:cubicBezTo>
                  <a:pt x="2118" y="624"/>
                  <a:pt x="2114" y="620"/>
                  <a:pt x="2114" y="620"/>
                </a:cubicBezTo>
                <a:cubicBezTo>
                  <a:pt x="2113" y="617"/>
                  <a:pt x="2113" y="618"/>
                  <a:pt x="2112" y="616"/>
                </a:cubicBezTo>
                <a:cubicBezTo>
                  <a:pt x="2111" y="613"/>
                  <a:pt x="2111" y="613"/>
                  <a:pt x="2111" y="613"/>
                </a:cubicBezTo>
                <a:cubicBezTo>
                  <a:pt x="2106" y="612"/>
                  <a:pt x="2106" y="612"/>
                  <a:pt x="2106" y="612"/>
                </a:cubicBezTo>
                <a:cubicBezTo>
                  <a:pt x="2105" y="612"/>
                  <a:pt x="2106" y="609"/>
                  <a:pt x="2106" y="608"/>
                </a:cubicBezTo>
                <a:cubicBezTo>
                  <a:pt x="2103" y="604"/>
                  <a:pt x="2103" y="604"/>
                  <a:pt x="2103" y="604"/>
                </a:cubicBezTo>
                <a:cubicBezTo>
                  <a:pt x="2101" y="604"/>
                  <a:pt x="2101" y="604"/>
                  <a:pt x="2101" y="604"/>
                </a:cubicBezTo>
                <a:cubicBezTo>
                  <a:pt x="2100" y="605"/>
                  <a:pt x="2100" y="605"/>
                  <a:pt x="2100" y="605"/>
                </a:cubicBezTo>
                <a:cubicBezTo>
                  <a:pt x="2093" y="606"/>
                  <a:pt x="2093" y="606"/>
                  <a:pt x="2093" y="606"/>
                </a:cubicBezTo>
                <a:cubicBezTo>
                  <a:pt x="2087" y="606"/>
                  <a:pt x="2087" y="606"/>
                  <a:pt x="2087" y="606"/>
                </a:cubicBezTo>
                <a:cubicBezTo>
                  <a:pt x="2084" y="608"/>
                  <a:pt x="2084" y="608"/>
                  <a:pt x="2084" y="608"/>
                </a:cubicBezTo>
                <a:cubicBezTo>
                  <a:pt x="2084" y="608"/>
                  <a:pt x="2081" y="606"/>
                  <a:pt x="2080" y="606"/>
                </a:cubicBezTo>
                <a:cubicBezTo>
                  <a:pt x="2077" y="606"/>
                  <a:pt x="2077" y="606"/>
                  <a:pt x="2077" y="606"/>
                </a:cubicBezTo>
                <a:cubicBezTo>
                  <a:pt x="2074" y="608"/>
                  <a:pt x="2074" y="608"/>
                  <a:pt x="2074" y="608"/>
                </a:cubicBezTo>
                <a:cubicBezTo>
                  <a:pt x="2074" y="608"/>
                  <a:pt x="2072" y="607"/>
                  <a:pt x="2071" y="607"/>
                </a:cubicBezTo>
                <a:cubicBezTo>
                  <a:pt x="2067" y="608"/>
                  <a:pt x="2067" y="608"/>
                  <a:pt x="2067" y="608"/>
                </a:cubicBezTo>
                <a:cubicBezTo>
                  <a:pt x="2065" y="607"/>
                  <a:pt x="2065" y="607"/>
                  <a:pt x="2065" y="607"/>
                </a:cubicBezTo>
                <a:cubicBezTo>
                  <a:pt x="2065" y="607"/>
                  <a:pt x="2059" y="610"/>
                  <a:pt x="2059" y="609"/>
                </a:cubicBezTo>
                <a:cubicBezTo>
                  <a:pt x="2055" y="609"/>
                  <a:pt x="2055" y="609"/>
                  <a:pt x="2055" y="607"/>
                </a:cubicBezTo>
                <a:cubicBezTo>
                  <a:pt x="2054" y="608"/>
                  <a:pt x="2056" y="609"/>
                  <a:pt x="2052" y="609"/>
                </a:cubicBezTo>
                <a:cubicBezTo>
                  <a:pt x="2052" y="609"/>
                  <a:pt x="2052" y="609"/>
                  <a:pt x="2052" y="609"/>
                </a:cubicBezTo>
                <a:cubicBezTo>
                  <a:pt x="2052" y="609"/>
                  <a:pt x="2051" y="608"/>
                  <a:pt x="2051" y="608"/>
                </a:cubicBezTo>
                <a:cubicBezTo>
                  <a:pt x="2050" y="607"/>
                  <a:pt x="2049" y="608"/>
                  <a:pt x="2049" y="608"/>
                </a:cubicBezTo>
                <a:cubicBezTo>
                  <a:pt x="2047" y="607"/>
                  <a:pt x="2045" y="607"/>
                  <a:pt x="2045" y="606"/>
                </a:cubicBezTo>
                <a:cubicBezTo>
                  <a:pt x="2042" y="606"/>
                  <a:pt x="2042" y="606"/>
                  <a:pt x="2042" y="606"/>
                </a:cubicBezTo>
                <a:cubicBezTo>
                  <a:pt x="2042" y="606"/>
                  <a:pt x="2041" y="606"/>
                  <a:pt x="2039" y="606"/>
                </a:cubicBezTo>
                <a:cubicBezTo>
                  <a:pt x="2039" y="606"/>
                  <a:pt x="2038" y="606"/>
                  <a:pt x="2038" y="606"/>
                </a:cubicBezTo>
                <a:cubicBezTo>
                  <a:pt x="2038" y="606"/>
                  <a:pt x="2037" y="605"/>
                  <a:pt x="2036" y="605"/>
                </a:cubicBezTo>
                <a:cubicBezTo>
                  <a:pt x="2036" y="605"/>
                  <a:pt x="2035" y="606"/>
                  <a:pt x="2034" y="605"/>
                </a:cubicBezTo>
                <a:cubicBezTo>
                  <a:pt x="2033" y="605"/>
                  <a:pt x="2030" y="605"/>
                  <a:pt x="2029" y="604"/>
                </a:cubicBezTo>
                <a:cubicBezTo>
                  <a:pt x="2029" y="603"/>
                  <a:pt x="2029" y="603"/>
                  <a:pt x="2029" y="603"/>
                </a:cubicBezTo>
                <a:cubicBezTo>
                  <a:pt x="2028" y="603"/>
                  <a:pt x="2023" y="603"/>
                  <a:pt x="2022" y="603"/>
                </a:cubicBezTo>
                <a:cubicBezTo>
                  <a:pt x="2019" y="604"/>
                  <a:pt x="2015" y="601"/>
                  <a:pt x="2014" y="601"/>
                </a:cubicBezTo>
                <a:cubicBezTo>
                  <a:pt x="2013" y="601"/>
                  <a:pt x="2011" y="600"/>
                  <a:pt x="2011" y="597"/>
                </a:cubicBezTo>
                <a:cubicBezTo>
                  <a:pt x="2010" y="594"/>
                  <a:pt x="2010" y="594"/>
                  <a:pt x="2010" y="594"/>
                </a:cubicBezTo>
                <a:cubicBezTo>
                  <a:pt x="2008" y="587"/>
                  <a:pt x="2011" y="592"/>
                  <a:pt x="2007" y="586"/>
                </a:cubicBezTo>
                <a:cubicBezTo>
                  <a:pt x="2003" y="587"/>
                  <a:pt x="2005" y="587"/>
                  <a:pt x="2000" y="585"/>
                </a:cubicBezTo>
                <a:cubicBezTo>
                  <a:pt x="1999" y="586"/>
                  <a:pt x="1999" y="586"/>
                  <a:pt x="1999" y="586"/>
                </a:cubicBezTo>
                <a:cubicBezTo>
                  <a:pt x="1999" y="587"/>
                  <a:pt x="2000" y="588"/>
                  <a:pt x="2000" y="588"/>
                </a:cubicBezTo>
                <a:cubicBezTo>
                  <a:pt x="1999" y="591"/>
                  <a:pt x="2000" y="590"/>
                  <a:pt x="1995" y="591"/>
                </a:cubicBezTo>
                <a:cubicBezTo>
                  <a:pt x="1994" y="592"/>
                  <a:pt x="1994" y="592"/>
                  <a:pt x="1991" y="593"/>
                </a:cubicBezTo>
                <a:cubicBezTo>
                  <a:pt x="1989" y="593"/>
                  <a:pt x="1989" y="592"/>
                  <a:pt x="1993" y="590"/>
                </a:cubicBezTo>
                <a:cubicBezTo>
                  <a:pt x="1991" y="590"/>
                  <a:pt x="1990" y="590"/>
                  <a:pt x="1988" y="591"/>
                </a:cubicBezTo>
                <a:cubicBezTo>
                  <a:pt x="1987" y="591"/>
                  <a:pt x="1985" y="593"/>
                  <a:pt x="1985" y="592"/>
                </a:cubicBezTo>
                <a:cubicBezTo>
                  <a:pt x="1983" y="591"/>
                  <a:pt x="1983" y="591"/>
                  <a:pt x="1981" y="591"/>
                </a:cubicBezTo>
                <a:cubicBezTo>
                  <a:pt x="1975" y="591"/>
                  <a:pt x="1974" y="593"/>
                  <a:pt x="1971" y="588"/>
                </a:cubicBezTo>
                <a:cubicBezTo>
                  <a:pt x="1971" y="588"/>
                  <a:pt x="1970" y="586"/>
                  <a:pt x="1968" y="586"/>
                </a:cubicBezTo>
                <a:cubicBezTo>
                  <a:pt x="1967" y="585"/>
                  <a:pt x="1965" y="583"/>
                  <a:pt x="1965" y="583"/>
                </a:cubicBezTo>
                <a:cubicBezTo>
                  <a:pt x="1962" y="582"/>
                  <a:pt x="1962" y="582"/>
                  <a:pt x="1962" y="582"/>
                </a:cubicBezTo>
                <a:cubicBezTo>
                  <a:pt x="1962" y="581"/>
                  <a:pt x="1961" y="578"/>
                  <a:pt x="1960" y="578"/>
                </a:cubicBezTo>
                <a:cubicBezTo>
                  <a:pt x="1957" y="577"/>
                  <a:pt x="1957" y="577"/>
                  <a:pt x="1957" y="577"/>
                </a:cubicBezTo>
                <a:cubicBezTo>
                  <a:pt x="1954" y="577"/>
                  <a:pt x="1954" y="577"/>
                  <a:pt x="1954" y="577"/>
                </a:cubicBezTo>
                <a:cubicBezTo>
                  <a:pt x="1953" y="577"/>
                  <a:pt x="1949" y="573"/>
                  <a:pt x="1948" y="573"/>
                </a:cubicBezTo>
                <a:cubicBezTo>
                  <a:pt x="1948" y="573"/>
                  <a:pt x="1948" y="570"/>
                  <a:pt x="1948" y="570"/>
                </a:cubicBezTo>
                <a:cubicBezTo>
                  <a:pt x="1948" y="569"/>
                  <a:pt x="1945" y="567"/>
                  <a:pt x="1945" y="566"/>
                </a:cubicBezTo>
                <a:cubicBezTo>
                  <a:pt x="1944" y="564"/>
                  <a:pt x="1944" y="564"/>
                  <a:pt x="1946" y="564"/>
                </a:cubicBezTo>
                <a:cubicBezTo>
                  <a:pt x="1942" y="560"/>
                  <a:pt x="1944" y="562"/>
                  <a:pt x="1941" y="556"/>
                </a:cubicBezTo>
                <a:cubicBezTo>
                  <a:pt x="1940" y="555"/>
                  <a:pt x="1936" y="551"/>
                  <a:pt x="1936" y="550"/>
                </a:cubicBezTo>
                <a:cubicBezTo>
                  <a:pt x="1936" y="549"/>
                  <a:pt x="1936" y="549"/>
                  <a:pt x="1935" y="548"/>
                </a:cubicBezTo>
                <a:cubicBezTo>
                  <a:pt x="1934" y="550"/>
                  <a:pt x="1935" y="553"/>
                  <a:pt x="1932" y="552"/>
                </a:cubicBezTo>
                <a:cubicBezTo>
                  <a:pt x="1931" y="551"/>
                  <a:pt x="1930" y="552"/>
                  <a:pt x="1929" y="550"/>
                </a:cubicBezTo>
                <a:cubicBezTo>
                  <a:pt x="1929" y="550"/>
                  <a:pt x="1926" y="550"/>
                  <a:pt x="1926" y="549"/>
                </a:cubicBezTo>
                <a:cubicBezTo>
                  <a:pt x="1927" y="546"/>
                  <a:pt x="1927" y="546"/>
                  <a:pt x="1926" y="547"/>
                </a:cubicBezTo>
                <a:cubicBezTo>
                  <a:pt x="1925" y="549"/>
                  <a:pt x="1926" y="554"/>
                  <a:pt x="1923" y="552"/>
                </a:cubicBezTo>
                <a:cubicBezTo>
                  <a:pt x="1923" y="556"/>
                  <a:pt x="1924" y="555"/>
                  <a:pt x="1919" y="554"/>
                </a:cubicBezTo>
                <a:cubicBezTo>
                  <a:pt x="1920" y="554"/>
                  <a:pt x="1921" y="555"/>
                  <a:pt x="1921" y="555"/>
                </a:cubicBezTo>
                <a:cubicBezTo>
                  <a:pt x="1921" y="557"/>
                  <a:pt x="1919" y="557"/>
                  <a:pt x="1918" y="557"/>
                </a:cubicBezTo>
                <a:cubicBezTo>
                  <a:pt x="1918" y="557"/>
                  <a:pt x="1916" y="557"/>
                  <a:pt x="1915" y="559"/>
                </a:cubicBezTo>
                <a:cubicBezTo>
                  <a:pt x="1915" y="559"/>
                  <a:pt x="1915" y="559"/>
                  <a:pt x="1916" y="559"/>
                </a:cubicBezTo>
                <a:cubicBezTo>
                  <a:pt x="1918" y="561"/>
                  <a:pt x="1919" y="563"/>
                  <a:pt x="1921" y="566"/>
                </a:cubicBezTo>
                <a:cubicBezTo>
                  <a:pt x="1922" y="566"/>
                  <a:pt x="1922" y="569"/>
                  <a:pt x="1922" y="569"/>
                </a:cubicBezTo>
                <a:cubicBezTo>
                  <a:pt x="1927" y="576"/>
                  <a:pt x="1927" y="576"/>
                  <a:pt x="1927" y="576"/>
                </a:cubicBezTo>
                <a:cubicBezTo>
                  <a:pt x="1928" y="576"/>
                  <a:pt x="1928" y="578"/>
                  <a:pt x="1928" y="579"/>
                </a:cubicBezTo>
                <a:cubicBezTo>
                  <a:pt x="1928" y="579"/>
                  <a:pt x="1931" y="581"/>
                  <a:pt x="1931" y="581"/>
                </a:cubicBezTo>
                <a:cubicBezTo>
                  <a:pt x="1934" y="586"/>
                  <a:pt x="1932" y="584"/>
                  <a:pt x="1938" y="588"/>
                </a:cubicBezTo>
                <a:cubicBezTo>
                  <a:pt x="1939" y="588"/>
                  <a:pt x="1940" y="590"/>
                  <a:pt x="1940" y="591"/>
                </a:cubicBezTo>
                <a:cubicBezTo>
                  <a:pt x="1940" y="591"/>
                  <a:pt x="1944" y="594"/>
                  <a:pt x="1943" y="595"/>
                </a:cubicBezTo>
                <a:cubicBezTo>
                  <a:pt x="1941" y="597"/>
                  <a:pt x="1942" y="596"/>
                  <a:pt x="1942" y="600"/>
                </a:cubicBezTo>
                <a:cubicBezTo>
                  <a:pt x="1942" y="602"/>
                  <a:pt x="1947" y="605"/>
                  <a:pt x="1947" y="606"/>
                </a:cubicBezTo>
                <a:cubicBezTo>
                  <a:pt x="1948" y="610"/>
                  <a:pt x="1947" y="610"/>
                  <a:pt x="1949" y="611"/>
                </a:cubicBezTo>
                <a:cubicBezTo>
                  <a:pt x="1948" y="605"/>
                  <a:pt x="1948" y="605"/>
                  <a:pt x="1948" y="605"/>
                </a:cubicBezTo>
                <a:cubicBezTo>
                  <a:pt x="1950" y="601"/>
                  <a:pt x="1949" y="601"/>
                  <a:pt x="1950" y="598"/>
                </a:cubicBezTo>
                <a:cubicBezTo>
                  <a:pt x="1950" y="598"/>
                  <a:pt x="1952" y="596"/>
                  <a:pt x="1952" y="596"/>
                </a:cubicBezTo>
                <a:cubicBezTo>
                  <a:pt x="1952" y="596"/>
                  <a:pt x="1956" y="600"/>
                  <a:pt x="1956" y="600"/>
                </a:cubicBezTo>
                <a:cubicBezTo>
                  <a:pt x="1956" y="605"/>
                  <a:pt x="1955" y="603"/>
                  <a:pt x="1957" y="606"/>
                </a:cubicBezTo>
                <a:cubicBezTo>
                  <a:pt x="1957" y="607"/>
                  <a:pt x="1957" y="610"/>
                  <a:pt x="1957" y="610"/>
                </a:cubicBezTo>
                <a:cubicBezTo>
                  <a:pt x="1957" y="611"/>
                  <a:pt x="1955" y="613"/>
                  <a:pt x="1955" y="613"/>
                </a:cubicBezTo>
                <a:cubicBezTo>
                  <a:pt x="1955" y="613"/>
                  <a:pt x="1955" y="613"/>
                  <a:pt x="1955" y="614"/>
                </a:cubicBezTo>
                <a:cubicBezTo>
                  <a:pt x="1955" y="616"/>
                  <a:pt x="1955" y="616"/>
                  <a:pt x="1957" y="618"/>
                </a:cubicBezTo>
                <a:cubicBezTo>
                  <a:pt x="1957" y="617"/>
                  <a:pt x="1957" y="617"/>
                  <a:pt x="1958" y="617"/>
                </a:cubicBezTo>
                <a:cubicBezTo>
                  <a:pt x="1961" y="620"/>
                  <a:pt x="1959" y="620"/>
                  <a:pt x="1960" y="621"/>
                </a:cubicBezTo>
                <a:cubicBezTo>
                  <a:pt x="1961" y="620"/>
                  <a:pt x="1962" y="620"/>
                  <a:pt x="1962" y="621"/>
                </a:cubicBezTo>
                <a:cubicBezTo>
                  <a:pt x="1964" y="621"/>
                  <a:pt x="1964" y="621"/>
                  <a:pt x="1965" y="620"/>
                </a:cubicBezTo>
                <a:cubicBezTo>
                  <a:pt x="1968" y="618"/>
                  <a:pt x="1971" y="620"/>
                  <a:pt x="1973" y="619"/>
                </a:cubicBezTo>
                <a:cubicBezTo>
                  <a:pt x="1974" y="619"/>
                  <a:pt x="1978" y="621"/>
                  <a:pt x="1980" y="620"/>
                </a:cubicBezTo>
                <a:cubicBezTo>
                  <a:pt x="1980" y="620"/>
                  <a:pt x="1978" y="620"/>
                  <a:pt x="1978" y="620"/>
                </a:cubicBezTo>
                <a:cubicBezTo>
                  <a:pt x="1975" y="617"/>
                  <a:pt x="1982" y="618"/>
                  <a:pt x="1983" y="618"/>
                </a:cubicBezTo>
                <a:cubicBezTo>
                  <a:pt x="1983" y="618"/>
                  <a:pt x="1983" y="617"/>
                  <a:pt x="1984" y="617"/>
                </a:cubicBezTo>
                <a:cubicBezTo>
                  <a:pt x="1986" y="617"/>
                  <a:pt x="1986" y="618"/>
                  <a:pt x="1986" y="615"/>
                </a:cubicBezTo>
                <a:cubicBezTo>
                  <a:pt x="1986" y="611"/>
                  <a:pt x="1992" y="608"/>
                  <a:pt x="1993" y="606"/>
                </a:cubicBezTo>
                <a:cubicBezTo>
                  <a:pt x="1996" y="602"/>
                  <a:pt x="1998" y="600"/>
                  <a:pt x="1999" y="599"/>
                </a:cubicBezTo>
                <a:cubicBezTo>
                  <a:pt x="2001" y="597"/>
                  <a:pt x="1998" y="598"/>
                  <a:pt x="2002" y="595"/>
                </a:cubicBezTo>
                <a:cubicBezTo>
                  <a:pt x="2003" y="594"/>
                  <a:pt x="2003" y="594"/>
                  <a:pt x="2004" y="594"/>
                </a:cubicBezTo>
                <a:cubicBezTo>
                  <a:pt x="2006" y="594"/>
                  <a:pt x="2004" y="597"/>
                  <a:pt x="2004" y="598"/>
                </a:cubicBezTo>
                <a:cubicBezTo>
                  <a:pt x="2004" y="599"/>
                  <a:pt x="2006" y="601"/>
                  <a:pt x="2003" y="602"/>
                </a:cubicBezTo>
                <a:cubicBezTo>
                  <a:pt x="2004" y="605"/>
                  <a:pt x="2004" y="608"/>
                  <a:pt x="2004" y="609"/>
                </a:cubicBezTo>
                <a:cubicBezTo>
                  <a:pt x="2005" y="610"/>
                  <a:pt x="2006" y="611"/>
                  <a:pt x="2006" y="611"/>
                </a:cubicBezTo>
                <a:cubicBezTo>
                  <a:pt x="2006" y="611"/>
                  <a:pt x="2006" y="613"/>
                  <a:pt x="2006" y="613"/>
                </a:cubicBezTo>
                <a:cubicBezTo>
                  <a:pt x="2006" y="614"/>
                  <a:pt x="2009" y="617"/>
                  <a:pt x="2009" y="618"/>
                </a:cubicBezTo>
                <a:cubicBezTo>
                  <a:pt x="2014" y="621"/>
                  <a:pt x="2014" y="621"/>
                  <a:pt x="2014" y="621"/>
                </a:cubicBezTo>
                <a:cubicBezTo>
                  <a:pt x="2014" y="622"/>
                  <a:pt x="2018" y="622"/>
                  <a:pt x="2018" y="622"/>
                </a:cubicBezTo>
                <a:cubicBezTo>
                  <a:pt x="2018" y="623"/>
                  <a:pt x="2020" y="624"/>
                  <a:pt x="2020" y="624"/>
                </a:cubicBezTo>
                <a:cubicBezTo>
                  <a:pt x="2021" y="624"/>
                  <a:pt x="2021" y="624"/>
                  <a:pt x="2021" y="624"/>
                </a:cubicBezTo>
                <a:cubicBezTo>
                  <a:pt x="2027" y="625"/>
                  <a:pt x="2027" y="625"/>
                  <a:pt x="2027" y="625"/>
                </a:cubicBezTo>
                <a:cubicBezTo>
                  <a:pt x="2027" y="625"/>
                  <a:pt x="2029" y="626"/>
                  <a:pt x="2029" y="626"/>
                </a:cubicBezTo>
                <a:cubicBezTo>
                  <a:pt x="2031" y="630"/>
                  <a:pt x="2030" y="629"/>
                  <a:pt x="2033" y="632"/>
                </a:cubicBezTo>
                <a:cubicBezTo>
                  <a:pt x="2034" y="634"/>
                  <a:pt x="2032" y="632"/>
                  <a:pt x="2036" y="635"/>
                </a:cubicBezTo>
                <a:cubicBezTo>
                  <a:pt x="2036" y="635"/>
                  <a:pt x="2039" y="638"/>
                  <a:pt x="2040" y="638"/>
                </a:cubicBezTo>
                <a:cubicBezTo>
                  <a:pt x="2041" y="639"/>
                  <a:pt x="2040" y="637"/>
                  <a:pt x="2041" y="645"/>
                </a:cubicBezTo>
                <a:cubicBezTo>
                  <a:pt x="2041" y="645"/>
                  <a:pt x="2039" y="647"/>
                  <a:pt x="2038" y="647"/>
                </a:cubicBezTo>
                <a:cubicBezTo>
                  <a:pt x="2037" y="649"/>
                  <a:pt x="2038" y="649"/>
                  <a:pt x="2036" y="652"/>
                </a:cubicBezTo>
                <a:cubicBezTo>
                  <a:pt x="2032" y="655"/>
                  <a:pt x="2035" y="652"/>
                  <a:pt x="2033" y="656"/>
                </a:cubicBezTo>
                <a:cubicBezTo>
                  <a:pt x="2032" y="658"/>
                  <a:pt x="2030" y="659"/>
                  <a:pt x="2030" y="662"/>
                </a:cubicBezTo>
                <a:cubicBezTo>
                  <a:pt x="2030" y="663"/>
                  <a:pt x="2025" y="664"/>
                  <a:pt x="2026" y="661"/>
                </a:cubicBezTo>
                <a:cubicBezTo>
                  <a:pt x="2026" y="661"/>
                  <a:pt x="2026" y="661"/>
                  <a:pt x="2026" y="661"/>
                </a:cubicBezTo>
                <a:cubicBezTo>
                  <a:pt x="2022" y="665"/>
                  <a:pt x="2024" y="663"/>
                  <a:pt x="2023" y="667"/>
                </a:cubicBezTo>
                <a:cubicBezTo>
                  <a:pt x="2023" y="667"/>
                  <a:pt x="2023" y="670"/>
                  <a:pt x="2023" y="670"/>
                </a:cubicBezTo>
                <a:cubicBezTo>
                  <a:pt x="2022" y="674"/>
                  <a:pt x="2025" y="679"/>
                  <a:pt x="2023" y="679"/>
                </a:cubicBezTo>
                <a:cubicBezTo>
                  <a:pt x="2023" y="679"/>
                  <a:pt x="2020" y="680"/>
                  <a:pt x="2020" y="680"/>
                </a:cubicBezTo>
                <a:cubicBezTo>
                  <a:pt x="2017" y="680"/>
                  <a:pt x="2017" y="680"/>
                  <a:pt x="2017" y="680"/>
                </a:cubicBezTo>
                <a:cubicBezTo>
                  <a:pt x="2014" y="683"/>
                  <a:pt x="2014" y="683"/>
                  <a:pt x="2014" y="683"/>
                </a:cubicBezTo>
                <a:cubicBezTo>
                  <a:pt x="2013" y="686"/>
                  <a:pt x="2013" y="686"/>
                  <a:pt x="2013" y="686"/>
                </a:cubicBezTo>
                <a:cubicBezTo>
                  <a:pt x="2011" y="689"/>
                  <a:pt x="2011" y="689"/>
                  <a:pt x="2011" y="689"/>
                </a:cubicBezTo>
                <a:cubicBezTo>
                  <a:pt x="2011" y="691"/>
                  <a:pt x="2009" y="690"/>
                  <a:pt x="2008" y="691"/>
                </a:cubicBezTo>
                <a:cubicBezTo>
                  <a:pt x="2002" y="692"/>
                  <a:pt x="2002" y="692"/>
                  <a:pt x="2002" y="692"/>
                </a:cubicBezTo>
                <a:cubicBezTo>
                  <a:pt x="2001" y="694"/>
                  <a:pt x="2001" y="694"/>
                  <a:pt x="2001" y="694"/>
                </a:cubicBezTo>
                <a:cubicBezTo>
                  <a:pt x="1999" y="696"/>
                  <a:pt x="2000" y="696"/>
                  <a:pt x="2000" y="698"/>
                </a:cubicBezTo>
                <a:cubicBezTo>
                  <a:pt x="2000" y="699"/>
                  <a:pt x="1997" y="701"/>
                  <a:pt x="1996" y="702"/>
                </a:cubicBezTo>
                <a:cubicBezTo>
                  <a:pt x="1996" y="702"/>
                  <a:pt x="1989" y="702"/>
                  <a:pt x="1988" y="702"/>
                </a:cubicBezTo>
                <a:cubicBezTo>
                  <a:pt x="1981" y="705"/>
                  <a:pt x="1981" y="705"/>
                  <a:pt x="1981" y="705"/>
                </a:cubicBezTo>
                <a:cubicBezTo>
                  <a:pt x="1980" y="705"/>
                  <a:pt x="1980" y="705"/>
                  <a:pt x="1979" y="705"/>
                </a:cubicBezTo>
                <a:cubicBezTo>
                  <a:pt x="1978" y="706"/>
                  <a:pt x="1977" y="708"/>
                  <a:pt x="1977" y="708"/>
                </a:cubicBezTo>
                <a:cubicBezTo>
                  <a:pt x="1976" y="708"/>
                  <a:pt x="1972" y="709"/>
                  <a:pt x="1971" y="709"/>
                </a:cubicBezTo>
                <a:cubicBezTo>
                  <a:pt x="1970" y="712"/>
                  <a:pt x="1970" y="712"/>
                  <a:pt x="1970" y="712"/>
                </a:cubicBezTo>
                <a:cubicBezTo>
                  <a:pt x="1969" y="713"/>
                  <a:pt x="1971" y="717"/>
                  <a:pt x="1970" y="717"/>
                </a:cubicBezTo>
                <a:cubicBezTo>
                  <a:pt x="1966" y="721"/>
                  <a:pt x="1967" y="719"/>
                  <a:pt x="1963" y="721"/>
                </a:cubicBezTo>
                <a:cubicBezTo>
                  <a:pt x="1961" y="722"/>
                  <a:pt x="1958" y="723"/>
                  <a:pt x="1956" y="724"/>
                </a:cubicBezTo>
                <a:cubicBezTo>
                  <a:pt x="1956" y="724"/>
                  <a:pt x="1955" y="725"/>
                  <a:pt x="1954" y="725"/>
                </a:cubicBezTo>
                <a:cubicBezTo>
                  <a:pt x="1953" y="725"/>
                  <a:pt x="1952" y="724"/>
                  <a:pt x="1952" y="726"/>
                </a:cubicBezTo>
                <a:cubicBezTo>
                  <a:pt x="1952" y="727"/>
                  <a:pt x="1948" y="727"/>
                  <a:pt x="1946" y="727"/>
                </a:cubicBezTo>
                <a:cubicBezTo>
                  <a:pt x="1946" y="728"/>
                  <a:pt x="1941" y="730"/>
                  <a:pt x="1941" y="730"/>
                </a:cubicBezTo>
                <a:cubicBezTo>
                  <a:pt x="1938" y="730"/>
                  <a:pt x="1940" y="733"/>
                  <a:pt x="1935" y="735"/>
                </a:cubicBezTo>
                <a:cubicBezTo>
                  <a:pt x="1935" y="736"/>
                  <a:pt x="1931" y="736"/>
                  <a:pt x="1931" y="736"/>
                </a:cubicBezTo>
                <a:cubicBezTo>
                  <a:pt x="1928" y="736"/>
                  <a:pt x="1930" y="735"/>
                  <a:pt x="1926" y="738"/>
                </a:cubicBezTo>
                <a:cubicBezTo>
                  <a:pt x="1926" y="738"/>
                  <a:pt x="1926" y="738"/>
                  <a:pt x="1926" y="738"/>
                </a:cubicBezTo>
                <a:cubicBezTo>
                  <a:pt x="1926" y="738"/>
                  <a:pt x="1926" y="738"/>
                  <a:pt x="1926" y="738"/>
                </a:cubicBezTo>
                <a:cubicBezTo>
                  <a:pt x="1926" y="738"/>
                  <a:pt x="1925" y="738"/>
                  <a:pt x="1924" y="739"/>
                </a:cubicBezTo>
                <a:cubicBezTo>
                  <a:pt x="1922" y="740"/>
                  <a:pt x="1921" y="741"/>
                  <a:pt x="1920" y="741"/>
                </a:cubicBezTo>
                <a:cubicBezTo>
                  <a:pt x="1918" y="741"/>
                  <a:pt x="1918" y="741"/>
                  <a:pt x="1917" y="743"/>
                </a:cubicBezTo>
                <a:cubicBezTo>
                  <a:pt x="1916" y="744"/>
                  <a:pt x="1908" y="743"/>
                  <a:pt x="1907" y="743"/>
                </a:cubicBezTo>
                <a:cubicBezTo>
                  <a:pt x="1906" y="745"/>
                  <a:pt x="1905" y="745"/>
                  <a:pt x="1903" y="746"/>
                </a:cubicBezTo>
                <a:cubicBezTo>
                  <a:pt x="1900" y="749"/>
                  <a:pt x="1900" y="747"/>
                  <a:pt x="1900" y="749"/>
                </a:cubicBezTo>
                <a:cubicBezTo>
                  <a:pt x="1898" y="750"/>
                  <a:pt x="1898" y="750"/>
                  <a:pt x="1898" y="750"/>
                </a:cubicBezTo>
                <a:cubicBezTo>
                  <a:pt x="1895" y="750"/>
                  <a:pt x="1896" y="749"/>
                  <a:pt x="1896" y="749"/>
                </a:cubicBezTo>
                <a:cubicBezTo>
                  <a:pt x="1895" y="750"/>
                  <a:pt x="1892" y="752"/>
                  <a:pt x="1892" y="752"/>
                </a:cubicBezTo>
                <a:cubicBezTo>
                  <a:pt x="1892" y="752"/>
                  <a:pt x="1886" y="751"/>
                  <a:pt x="1885" y="751"/>
                </a:cubicBezTo>
                <a:cubicBezTo>
                  <a:pt x="1883" y="751"/>
                  <a:pt x="1884" y="752"/>
                  <a:pt x="1883" y="748"/>
                </a:cubicBezTo>
                <a:cubicBezTo>
                  <a:pt x="1883" y="748"/>
                  <a:pt x="1883" y="748"/>
                  <a:pt x="1883" y="748"/>
                </a:cubicBezTo>
                <a:cubicBezTo>
                  <a:pt x="1882" y="748"/>
                  <a:pt x="1881" y="746"/>
                  <a:pt x="1881" y="744"/>
                </a:cubicBezTo>
                <a:cubicBezTo>
                  <a:pt x="1881" y="742"/>
                  <a:pt x="1882" y="742"/>
                  <a:pt x="1881" y="741"/>
                </a:cubicBezTo>
                <a:cubicBezTo>
                  <a:pt x="1881" y="739"/>
                  <a:pt x="1880" y="737"/>
                  <a:pt x="1880" y="737"/>
                </a:cubicBezTo>
                <a:cubicBezTo>
                  <a:pt x="1880" y="737"/>
                  <a:pt x="1879" y="736"/>
                  <a:pt x="1879" y="735"/>
                </a:cubicBezTo>
                <a:cubicBezTo>
                  <a:pt x="1879" y="735"/>
                  <a:pt x="1878" y="730"/>
                  <a:pt x="1878" y="729"/>
                </a:cubicBezTo>
                <a:cubicBezTo>
                  <a:pt x="1878" y="729"/>
                  <a:pt x="1876" y="723"/>
                  <a:pt x="1875" y="722"/>
                </a:cubicBezTo>
                <a:cubicBezTo>
                  <a:pt x="1874" y="721"/>
                  <a:pt x="1874" y="720"/>
                  <a:pt x="1874" y="719"/>
                </a:cubicBezTo>
                <a:cubicBezTo>
                  <a:pt x="1875" y="718"/>
                  <a:pt x="1874" y="715"/>
                  <a:pt x="1874" y="714"/>
                </a:cubicBezTo>
                <a:cubicBezTo>
                  <a:pt x="1876" y="712"/>
                  <a:pt x="1876" y="713"/>
                  <a:pt x="1876" y="709"/>
                </a:cubicBezTo>
                <a:cubicBezTo>
                  <a:pt x="1875" y="709"/>
                  <a:pt x="1875" y="709"/>
                  <a:pt x="1875" y="709"/>
                </a:cubicBezTo>
                <a:cubicBezTo>
                  <a:pt x="1874" y="709"/>
                  <a:pt x="1873" y="701"/>
                  <a:pt x="1870" y="701"/>
                </a:cubicBezTo>
                <a:cubicBezTo>
                  <a:pt x="1868" y="701"/>
                  <a:pt x="1869" y="696"/>
                  <a:pt x="1868" y="695"/>
                </a:cubicBezTo>
                <a:cubicBezTo>
                  <a:pt x="1866" y="693"/>
                  <a:pt x="1866" y="693"/>
                  <a:pt x="1866" y="693"/>
                </a:cubicBezTo>
                <a:cubicBezTo>
                  <a:pt x="1863" y="690"/>
                  <a:pt x="1863" y="690"/>
                  <a:pt x="1863" y="690"/>
                </a:cubicBezTo>
                <a:cubicBezTo>
                  <a:pt x="1858" y="682"/>
                  <a:pt x="1858" y="682"/>
                  <a:pt x="1858" y="682"/>
                </a:cubicBezTo>
                <a:cubicBezTo>
                  <a:pt x="1856" y="679"/>
                  <a:pt x="1856" y="679"/>
                  <a:pt x="1856" y="676"/>
                </a:cubicBezTo>
                <a:cubicBezTo>
                  <a:pt x="1856" y="673"/>
                  <a:pt x="1857" y="675"/>
                  <a:pt x="1854" y="673"/>
                </a:cubicBezTo>
                <a:cubicBezTo>
                  <a:pt x="1849" y="666"/>
                  <a:pt x="1849" y="666"/>
                  <a:pt x="1849" y="666"/>
                </a:cubicBezTo>
                <a:cubicBezTo>
                  <a:pt x="1847" y="664"/>
                  <a:pt x="1845" y="665"/>
                  <a:pt x="1843" y="663"/>
                </a:cubicBezTo>
                <a:cubicBezTo>
                  <a:pt x="1843" y="663"/>
                  <a:pt x="1841" y="662"/>
                  <a:pt x="1841" y="661"/>
                </a:cubicBezTo>
                <a:cubicBezTo>
                  <a:pt x="1840" y="658"/>
                  <a:pt x="1840" y="658"/>
                  <a:pt x="1837" y="655"/>
                </a:cubicBezTo>
                <a:cubicBezTo>
                  <a:pt x="1836" y="654"/>
                  <a:pt x="1833" y="643"/>
                  <a:pt x="1833" y="643"/>
                </a:cubicBezTo>
                <a:cubicBezTo>
                  <a:pt x="1833" y="638"/>
                  <a:pt x="1833" y="638"/>
                  <a:pt x="1833" y="638"/>
                </a:cubicBezTo>
                <a:cubicBezTo>
                  <a:pt x="1833" y="635"/>
                  <a:pt x="1833" y="635"/>
                  <a:pt x="1833" y="635"/>
                </a:cubicBezTo>
                <a:cubicBezTo>
                  <a:pt x="1830" y="629"/>
                  <a:pt x="1830" y="629"/>
                  <a:pt x="1830" y="629"/>
                </a:cubicBezTo>
                <a:cubicBezTo>
                  <a:pt x="1827" y="623"/>
                  <a:pt x="1827" y="623"/>
                  <a:pt x="1827" y="623"/>
                </a:cubicBezTo>
                <a:cubicBezTo>
                  <a:pt x="1827" y="622"/>
                  <a:pt x="1822" y="618"/>
                  <a:pt x="1821" y="618"/>
                </a:cubicBezTo>
                <a:cubicBezTo>
                  <a:pt x="1818" y="618"/>
                  <a:pt x="1818" y="618"/>
                  <a:pt x="1818" y="618"/>
                </a:cubicBezTo>
                <a:cubicBezTo>
                  <a:pt x="1818" y="618"/>
                  <a:pt x="1817" y="617"/>
                  <a:pt x="1817" y="616"/>
                </a:cubicBezTo>
                <a:cubicBezTo>
                  <a:pt x="1816" y="613"/>
                  <a:pt x="1816" y="614"/>
                  <a:pt x="1814" y="612"/>
                </a:cubicBezTo>
                <a:cubicBezTo>
                  <a:pt x="1814" y="611"/>
                  <a:pt x="1815" y="610"/>
                  <a:pt x="1815" y="609"/>
                </a:cubicBezTo>
                <a:cubicBezTo>
                  <a:pt x="1814" y="607"/>
                  <a:pt x="1814" y="607"/>
                  <a:pt x="1814" y="607"/>
                </a:cubicBezTo>
                <a:cubicBezTo>
                  <a:pt x="1814" y="606"/>
                  <a:pt x="1812" y="605"/>
                  <a:pt x="1812" y="605"/>
                </a:cubicBezTo>
                <a:cubicBezTo>
                  <a:pt x="1811" y="602"/>
                  <a:pt x="1812" y="603"/>
                  <a:pt x="1810" y="601"/>
                </a:cubicBezTo>
                <a:cubicBezTo>
                  <a:pt x="1809" y="600"/>
                  <a:pt x="1808" y="597"/>
                  <a:pt x="1807" y="596"/>
                </a:cubicBezTo>
                <a:cubicBezTo>
                  <a:pt x="1804" y="594"/>
                  <a:pt x="1804" y="594"/>
                  <a:pt x="1804" y="594"/>
                </a:cubicBezTo>
                <a:cubicBezTo>
                  <a:pt x="1804" y="594"/>
                  <a:pt x="1803" y="591"/>
                  <a:pt x="1803" y="590"/>
                </a:cubicBezTo>
                <a:cubicBezTo>
                  <a:pt x="1803" y="590"/>
                  <a:pt x="1802" y="588"/>
                  <a:pt x="1800" y="587"/>
                </a:cubicBezTo>
                <a:cubicBezTo>
                  <a:pt x="1792" y="574"/>
                  <a:pt x="1792" y="574"/>
                  <a:pt x="1792" y="574"/>
                </a:cubicBezTo>
                <a:cubicBezTo>
                  <a:pt x="1787" y="573"/>
                  <a:pt x="1787" y="573"/>
                  <a:pt x="1787" y="573"/>
                </a:cubicBezTo>
                <a:cubicBezTo>
                  <a:pt x="1786" y="573"/>
                  <a:pt x="1788" y="567"/>
                  <a:pt x="1789" y="567"/>
                </a:cubicBezTo>
                <a:cubicBezTo>
                  <a:pt x="1789" y="566"/>
                  <a:pt x="1788" y="562"/>
                  <a:pt x="1789" y="560"/>
                </a:cubicBezTo>
                <a:cubicBezTo>
                  <a:pt x="1789" y="559"/>
                  <a:pt x="1789" y="559"/>
                  <a:pt x="1789" y="558"/>
                </a:cubicBezTo>
                <a:cubicBezTo>
                  <a:pt x="1789" y="558"/>
                  <a:pt x="1789" y="558"/>
                  <a:pt x="1789" y="558"/>
                </a:cubicBezTo>
                <a:cubicBezTo>
                  <a:pt x="1788" y="559"/>
                  <a:pt x="1788" y="559"/>
                  <a:pt x="1788" y="559"/>
                </a:cubicBezTo>
                <a:cubicBezTo>
                  <a:pt x="1788" y="559"/>
                  <a:pt x="1787" y="561"/>
                  <a:pt x="1787" y="562"/>
                </a:cubicBezTo>
                <a:cubicBezTo>
                  <a:pt x="1787" y="565"/>
                  <a:pt x="1787" y="565"/>
                  <a:pt x="1787" y="565"/>
                </a:cubicBezTo>
                <a:cubicBezTo>
                  <a:pt x="1787" y="567"/>
                  <a:pt x="1785" y="569"/>
                  <a:pt x="1786" y="571"/>
                </a:cubicBezTo>
                <a:cubicBezTo>
                  <a:pt x="1786" y="573"/>
                  <a:pt x="1786" y="576"/>
                  <a:pt x="1784" y="577"/>
                </a:cubicBezTo>
                <a:cubicBezTo>
                  <a:pt x="1784" y="578"/>
                  <a:pt x="1782" y="578"/>
                  <a:pt x="1782" y="578"/>
                </a:cubicBezTo>
                <a:cubicBezTo>
                  <a:pt x="1781" y="578"/>
                  <a:pt x="1781" y="576"/>
                  <a:pt x="1781" y="576"/>
                </a:cubicBezTo>
                <a:cubicBezTo>
                  <a:pt x="1780" y="576"/>
                  <a:pt x="1779" y="576"/>
                  <a:pt x="1779" y="575"/>
                </a:cubicBezTo>
                <a:cubicBezTo>
                  <a:pt x="1776" y="571"/>
                  <a:pt x="1776" y="571"/>
                  <a:pt x="1773" y="568"/>
                </a:cubicBezTo>
                <a:cubicBezTo>
                  <a:pt x="1773" y="567"/>
                  <a:pt x="1772" y="563"/>
                  <a:pt x="1771" y="562"/>
                </a:cubicBezTo>
                <a:cubicBezTo>
                  <a:pt x="1768" y="557"/>
                  <a:pt x="1769" y="562"/>
                  <a:pt x="1765" y="552"/>
                </a:cubicBezTo>
                <a:cubicBezTo>
                  <a:pt x="1764" y="554"/>
                  <a:pt x="1764" y="554"/>
                  <a:pt x="1764" y="554"/>
                </a:cubicBezTo>
                <a:cubicBezTo>
                  <a:pt x="1764" y="556"/>
                  <a:pt x="1764" y="556"/>
                  <a:pt x="1764" y="556"/>
                </a:cubicBezTo>
                <a:cubicBezTo>
                  <a:pt x="1765" y="558"/>
                  <a:pt x="1765" y="558"/>
                  <a:pt x="1765" y="558"/>
                </a:cubicBezTo>
                <a:cubicBezTo>
                  <a:pt x="1767" y="560"/>
                  <a:pt x="1767" y="560"/>
                  <a:pt x="1767" y="560"/>
                </a:cubicBezTo>
                <a:cubicBezTo>
                  <a:pt x="1767" y="560"/>
                  <a:pt x="1767" y="563"/>
                  <a:pt x="1768" y="563"/>
                </a:cubicBezTo>
                <a:cubicBezTo>
                  <a:pt x="1769" y="563"/>
                  <a:pt x="1769" y="565"/>
                  <a:pt x="1770" y="566"/>
                </a:cubicBezTo>
                <a:cubicBezTo>
                  <a:pt x="1773" y="572"/>
                  <a:pt x="1773" y="572"/>
                  <a:pt x="1773" y="572"/>
                </a:cubicBezTo>
                <a:cubicBezTo>
                  <a:pt x="1777" y="575"/>
                  <a:pt x="1777" y="575"/>
                  <a:pt x="1777" y="575"/>
                </a:cubicBezTo>
                <a:cubicBezTo>
                  <a:pt x="1778" y="576"/>
                  <a:pt x="1778" y="579"/>
                  <a:pt x="1778" y="580"/>
                </a:cubicBezTo>
                <a:cubicBezTo>
                  <a:pt x="1779" y="582"/>
                  <a:pt x="1781" y="581"/>
                  <a:pt x="1782" y="588"/>
                </a:cubicBezTo>
                <a:cubicBezTo>
                  <a:pt x="1782" y="591"/>
                  <a:pt x="1781" y="591"/>
                  <a:pt x="1783" y="594"/>
                </a:cubicBezTo>
                <a:cubicBezTo>
                  <a:pt x="1786" y="599"/>
                  <a:pt x="1786" y="599"/>
                  <a:pt x="1786" y="599"/>
                </a:cubicBezTo>
                <a:cubicBezTo>
                  <a:pt x="1789" y="604"/>
                  <a:pt x="1789" y="607"/>
                  <a:pt x="1794" y="610"/>
                </a:cubicBezTo>
                <a:cubicBezTo>
                  <a:pt x="1794" y="611"/>
                  <a:pt x="1795" y="615"/>
                  <a:pt x="1795" y="616"/>
                </a:cubicBezTo>
                <a:cubicBezTo>
                  <a:pt x="1796" y="617"/>
                  <a:pt x="1802" y="620"/>
                  <a:pt x="1802" y="621"/>
                </a:cubicBezTo>
                <a:cubicBezTo>
                  <a:pt x="1802" y="622"/>
                  <a:pt x="1799" y="621"/>
                  <a:pt x="1798" y="621"/>
                </a:cubicBezTo>
                <a:cubicBezTo>
                  <a:pt x="1798" y="622"/>
                  <a:pt x="1798" y="622"/>
                  <a:pt x="1799" y="622"/>
                </a:cubicBezTo>
                <a:cubicBezTo>
                  <a:pt x="1800" y="631"/>
                  <a:pt x="1800" y="631"/>
                  <a:pt x="1800" y="631"/>
                </a:cubicBezTo>
                <a:cubicBezTo>
                  <a:pt x="1800" y="631"/>
                  <a:pt x="1800" y="631"/>
                  <a:pt x="1799" y="632"/>
                </a:cubicBezTo>
                <a:cubicBezTo>
                  <a:pt x="1802" y="635"/>
                  <a:pt x="1803" y="635"/>
                  <a:pt x="1806" y="636"/>
                </a:cubicBezTo>
                <a:cubicBezTo>
                  <a:pt x="1807" y="636"/>
                  <a:pt x="1808" y="638"/>
                  <a:pt x="1808" y="639"/>
                </a:cubicBezTo>
                <a:cubicBezTo>
                  <a:pt x="1813" y="642"/>
                  <a:pt x="1813" y="642"/>
                  <a:pt x="1813" y="642"/>
                </a:cubicBezTo>
                <a:cubicBezTo>
                  <a:pt x="1813" y="642"/>
                  <a:pt x="1813" y="647"/>
                  <a:pt x="1814" y="648"/>
                </a:cubicBezTo>
                <a:cubicBezTo>
                  <a:pt x="1814" y="649"/>
                  <a:pt x="1817" y="652"/>
                  <a:pt x="1818" y="653"/>
                </a:cubicBezTo>
                <a:cubicBezTo>
                  <a:pt x="1818" y="654"/>
                  <a:pt x="1817" y="654"/>
                  <a:pt x="1817" y="655"/>
                </a:cubicBezTo>
                <a:cubicBezTo>
                  <a:pt x="1816" y="658"/>
                  <a:pt x="1818" y="667"/>
                  <a:pt x="1819" y="671"/>
                </a:cubicBezTo>
                <a:cubicBezTo>
                  <a:pt x="1819" y="674"/>
                  <a:pt x="1818" y="674"/>
                  <a:pt x="1820" y="678"/>
                </a:cubicBezTo>
                <a:cubicBezTo>
                  <a:pt x="1820" y="679"/>
                  <a:pt x="1821" y="681"/>
                  <a:pt x="1822" y="682"/>
                </a:cubicBezTo>
                <a:cubicBezTo>
                  <a:pt x="1823" y="682"/>
                  <a:pt x="1823" y="681"/>
                  <a:pt x="1825" y="683"/>
                </a:cubicBezTo>
                <a:cubicBezTo>
                  <a:pt x="1827" y="684"/>
                  <a:pt x="1827" y="684"/>
                  <a:pt x="1828" y="686"/>
                </a:cubicBezTo>
                <a:cubicBezTo>
                  <a:pt x="1828" y="686"/>
                  <a:pt x="1829" y="686"/>
                  <a:pt x="1829" y="686"/>
                </a:cubicBezTo>
                <a:cubicBezTo>
                  <a:pt x="1830" y="686"/>
                  <a:pt x="1833" y="689"/>
                  <a:pt x="1833" y="690"/>
                </a:cubicBezTo>
                <a:cubicBezTo>
                  <a:pt x="1833" y="690"/>
                  <a:pt x="1834" y="691"/>
                  <a:pt x="1834" y="691"/>
                </a:cubicBezTo>
                <a:cubicBezTo>
                  <a:pt x="1835" y="692"/>
                  <a:pt x="1837" y="696"/>
                  <a:pt x="1837" y="696"/>
                </a:cubicBezTo>
                <a:cubicBezTo>
                  <a:pt x="1837" y="699"/>
                  <a:pt x="1838" y="702"/>
                  <a:pt x="1838" y="705"/>
                </a:cubicBezTo>
                <a:cubicBezTo>
                  <a:pt x="1839" y="706"/>
                  <a:pt x="1839" y="710"/>
                  <a:pt x="1839" y="711"/>
                </a:cubicBezTo>
                <a:cubicBezTo>
                  <a:pt x="1842" y="715"/>
                  <a:pt x="1842" y="715"/>
                  <a:pt x="1842" y="715"/>
                </a:cubicBezTo>
                <a:cubicBezTo>
                  <a:pt x="1843" y="717"/>
                  <a:pt x="1843" y="717"/>
                  <a:pt x="1843" y="717"/>
                </a:cubicBezTo>
                <a:cubicBezTo>
                  <a:pt x="1845" y="718"/>
                  <a:pt x="1844" y="718"/>
                  <a:pt x="1844" y="720"/>
                </a:cubicBezTo>
                <a:cubicBezTo>
                  <a:pt x="1844" y="720"/>
                  <a:pt x="1844" y="720"/>
                  <a:pt x="1845" y="720"/>
                </a:cubicBezTo>
                <a:cubicBezTo>
                  <a:pt x="1846" y="718"/>
                  <a:pt x="1845" y="717"/>
                  <a:pt x="1847" y="719"/>
                </a:cubicBezTo>
                <a:cubicBezTo>
                  <a:pt x="1848" y="719"/>
                  <a:pt x="1848" y="721"/>
                  <a:pt x="1848" y="721"/>
                </a:cubicBezTo>
                <a:cubicBezTo>
                  <a:pt x="1848" y="722"/>
                  <a:pt x="1849" y="722"/>
                  <a:pt x="1849" y="724"/>
                </a:cubicBezTo>
                <a:cubicBezTo>
                  <a:pt x="1851" y="724"/>
                  <a:pt x="1853" y="724"/>
                  <a:pt x="1854" y="724"/>
                </a:cubicBezTo>
                <a:cubicBezTo>
                  <a:pt x="1855" y="724"/>
                  <a:pt x="1855" y="727"/>
                  <a:pt x="1857" y="727"/>
                </a:cubicBezTo>
                <a:cubicBezTo>
                  <a:pt x="1859" y="728"/>
                  <a:pt x="1859" y="727"/>
                  <a:pt x="1861" y="729"/>
                </a:cubicBezTo>
                <a:cubicBezTo>
                  <a:pt x="1864" y="732"/>
                  <a:pt x="1862" y="732"/>
                  <a:pt x="1865" y="736"/>
                </a:cubicBezTo>
                <a:cubicBezTo>
                  <a:pt x="1865" y="736"/>
                  <a:pt x="1866" y="737"/>
                  <a:pt x="1866" y="737"/>
                </a:cubicBezTo>
                <a:cubicBezTo>
                  <a:pt x="1869" y="738"/>
                  <a:pt x="1867" y="736"/>
                  <a:pt x="1869" y="739"/>
                </a:cubicBezTo>
                <a:cubicBezTo>
                  <a:pt x="1870" y="739"/>
                  <a:pt x="1872" y="739"/>
                  <a:pt x="1872" y="740"/>
                </a:cubicBezTo>
                <a:cubicBezTo>
                  <a:pt x="1872" y="740"/>
                  <a:pt x="1873" y="744"/>
                  <a:pt x="1873" y="745"/>
                </a:cubicBezTo>
                <a:cubicBezTo>
                  <a:pt x="1874" y="744"/>
                  <a:pt x="1874" y="744"/>
                  <a:pt x="1874" y="744"/>
                </a:cubicBezTo>
                <a:cubicBezTo>
                  <a:pt x="1876" y="744"/>
                  <a:pt x="1876" y="747"/>
                  <a:pt x="1877" y="747"/>
                </a:cubicBezTo>
                <a:cubicBezTo>
                  <a:pt x="1878" y="748"/>
                  <a:pt x="1878" y="748"/>
                  <a:pt x="1879" y="748"/>
                </a:cubicBezTo>
                <a:cubicBezTo>
                  <a:pt x="1880" y="749"/>
                  <a:pt x="1881" y="748"/>
                  <a:pt x="1880" y="750"/>
                </a:cubicBezTo>
                <a:cubicBezTo>
                  <a:pt x="1883" y="752"/>
                  <a:pt x="1883" y="751"/>
                  <a:pt x="1884" y="757"/>
                </a:cubicBezTo>
                <a:cubicBezTo>
                  <a:pt x="1886" y="761"/>
                  <a:pt x="1878" y="759"/>
                  <a:pt x="1874" y="764"/>
                </a:cubicBezTo>
                <a:cubicBezTo>
                  <a:pt x="1875" y="764"/>
                  <a:pt x="1877" y="764"/>
                  <a:pt x="1877" y="764"/>
                </a:cubicBezTo>
                <a:cubicBezTo>
                  <a:pt x="1882" y="764"/>
                  <a:pt x="1882" y="764"/>
                  <a:pt x="1882" y="764"/>
                </a:cubicBezTo>
                <a:cubicBezTo>
                  <a:pt x="1882" y="764"/>
                  <a:pt x="1882" y="764"/>
                  <a:pt x="1882" y="765"/>
                </a:cubicBezTo>
                <a:cubicBezTo>
                  <a:pt x="1882" y="765"/>
                  <a:pt x="1883" y="765"/>
                  <a:pt x="1884" y="766"/>
                </a:cubicBezTo>
                <a:cubicBezTo>
                  <a:pt x="1885" y="768"/>
                  <a:pt x="1885" y="768"/>
                  <a:pt x="1887" y="770"/>
                </a:cubicBezTo>
                <a:cubicBezTo>
                  <a:pt x="1890" y="774"/>
                  <a:pt x="1889" y="773"/>
                  <a:pt x="1894" y="777"/>
                </a:cubicBezTo>
                <a:cubicBezTo>
                  <a:pt x="1900" y="776"/>
                  <a:pt x="1900" y="776"/>
                  <a:pt x="1900" y="776"/>
                </a:cubicBezTo>
                <a:cubicBezTo>
                  <a:pt x="1903" y="775"/>
                  <a:pt x="1903" y="775"/>
                  <a:pt x="1903" y="775"/>
                </a:cubicBezTo>
                <a:cubicBezTo>
                  <a:pt x="1906" y="772"/>
                  <a:pt x="1906" y="772"/>
                  <a:pt x="1906" y="772"/>
                </a:cubicBezTo>
                <a:cubicBezTo>
                  <a:pt x="1907" y="771"/>
                  <a:pt x="1910" y="772"/>
                  <a:pt x="1911" y="772"/>
                </a:cubicBezTo>
                <a:cubicBezTo>
                  <a:pt x="1912" y="772"/>
                  <a:pt x="1912" y="773"/>
                  <a:pt x="1916" y="774"/>
                </a:cubicBezTo>
                <a:cubicBezTo>
                  <a:pt x="1919" y="771"/>
                  <a:pt x="1920" y="770"/>
                  <a:pt x="1924" y="769"/>
                </a:cubicBezTo>
                <a:cubicBezTo>
                  <a:pt x="1927" y="768"/>
                  <a:pt x="1932" y="770"/>
                  <a:pt x="1934" y="767"/>
                </a:cubicBezTo>
                <a:cubicBezTo>
                  <a:pt x="1935" y="764"/>
                  <a:pt x="1938" y="768"/>
                  <a:pt x="1940" y="768"/>
                </a:cubicBezTo>
                <a:cubicBezTo>
                  <a:pt x="1942" y="768"/>
                  <a:pt x="1943" y="765"/>
                  <a:pt x="1944" y="765"/>
                </a:cubicBezTo>
                <a:cubicBezTo>
                  <a:pt x="1947" y="765"/>
                  <a:pt x="1949" y="765"/>
                  <a:pt x="1952" y="763"/>
                </a:cubicBezTo>
                <a:cubicBezTo>
                  <a:pt x="1953" y="763"/>
                  <a:pt x="1954" y="763"/>
                  <a:pt x="1955" y="761"/>
                </a:cubicBezTo>
                <a:cubicBezTo>
                  <a:pt x="1955" y="760"/>
                  <a:pt x="1957" y="759"/>
                  <a:pt x="1958" y="759"/>
                </a:cubicBezTo>
                <a:cubicBezTo>
                  <a:pt x="1958" y="759"/>
                  <a:pt x="1962" y="760"/>
                  <a:pt x="1963" y="761"/>
                </a:cubicBezTo>
                <a:cubicBezTo>
                  <a:pt x="1964" y="761"/>
                  <a:pt x="1963" y="764"/>
                  <a:pt x="1962" y="764"/>
                </a:cubicBezTo>
                <a:cubicBezTo>
                  <a:pt x="1962" y="764"/>
                  <a:pt x="1961" y="767"/>
                  <a:pt x="1961" y="767"/>
                </a:cubicBezTo>
                <a:cubicBezTo>
                  <a:pt x="1961" y="767"/>
                  <a:pt x="1962" y="768"/>
                  <a:pt x="1963" y="769"/>
                </a:cubicBezTo>
                <a:cubicBezTo>
                  <a:pt x="1963" y="770"/>
                  <a:pt x="1963" y="776"/>
                  <a:pt x="1963" y="777"/>
                </a:cubicBezTo>
                <a:cubicBezTo>
                  <a:pt x="1963" y="778"/>
                  <a:pt x="1961" y="780"/>
                  <a:pt x="1961" y="781"/>
                </a:cubicBezTo>
                <a:cubicBezTo>
                  <a:pt x="1960" y="786"/>
                  <a:pt x="1960" y="784"/>
                  <a:pt x="1960" y="789"/>
                </a:cubicBezTo>
                <a:cubicBezTo>
                  <a:pt x="1960" y="791"/>
                  <a:pt x="1956" y="792"/>
                  <a:pt x="1956" y="794"/>
                </a:cubicBezTo>
                <a:cubicBezTo>
                  <a:pt x="1956" y="797"/>
                  <a:pt x="1954" y="804"/>
                  <a:pt x="1950" y="805"/>
                </a:cubicBezTo>
                <a:cubicBezTo>
                  <a:pt x="1950" y="805"/>
                  <a:pt x="1950" y="807"/>
                  <a:pt x="1950" y="809"/>
                </a:cubicBezTo>
                <a:cubicBezTo>
                  <a:pt x="1950" y="810"/>
                  <a:pt x="1947" y="813"/>
                  <a:pt x="1946" y="815"/>
                </a:cubicBezTo>
                <a:cubicBezTo>
                  <a:pt x="1944" y="821"/>
                  <a:pt x="1944" y="821"/>
                  <a:pt x="1944" y="821"/>
                </a:cubicBezTo>
                <a:cubicBezTo>
                  <a:pt x="1943" y="825"/>
                  <a:pt x="1943" y="825"/>
                  <a:pt x="1943" y="825"/>
                </a:cubicBezTo>
                <a:cubicBezTo>
                  <a:pt x="1943" y="826"/>
                  <a:pt x="1939" y="833"/>
                  <a:pt x="1938" y="834"/>
                </a:cubicBezTo>
                <a:cubicBezTo>
                  <a:pt x="1930" y="849"/>
                  <a:pt x="1930" y="849"/>
                  <a:pt x="1930" y="849"/>
                </a:cubicBezTo>
                <a:cubicBezTo>
                  <a:pt x="1912" y="870"/>
                  <a:pt x="1912" y="870"/>
                  <a:pt x="1912" y="870"/>
                </a:cubicBezTo>
                <a:cubicBezTo>
                  <a:pt x="1898" y="878"/>
                  <a:pt x="1898" y="878"/>
                  <a:pt x="1898" y="878"/>
                </a:cubicBezTo>
                <a:cubicBezTo>
                  <a:pt x="1879" y="899"/>
                  <a:pt x="1879" y="899"/>
                  <a:pt x="1879" y="899"/>
                </a:cubicBezTo>
                <a:cubicBezTo>
                  <a:pt x="1869" y="915"/>
                  <a:pt x="1869" y="915"/>
                  <a:pt x="1869" y="915"/>
                </a:cubicBezTo>
                <a:cubicBezTo>
                  <a:pt x="1868" y="916"/>
                  <a:pt x="1868" y="916"/>
                  <a:pt x="1868" y="916"/>
                </a:cubicBezTo>
                <a:cubicBezTo>
                  <a:pt x="1868" y="917"/>
                  <a:pt x="1861" y="923"/>
                  <a:pt x="1861" y="924"/>
                </a:cubicBezTo>
                <a:cubicBezTo>
                  <a:pt x="1859" y="927"/>
                  <a:pt x="1860" y="926"/>
                  <a:pt x="1856" y="926"/>
                </a:cubicBezTo>
                <a:cubicBezTo>
                  <a:pt x="1855" y="926"/>
                  <a:pt x="1854" y="928"/>
                  <a:pt x="1854" y="929"/>
                </a:cubicBezTo>
                <a:cubicBezTo>
                  <a:pt x="1854" y="929"/>
                  <a:pt x="1854" y="931"/>
                  <a:pt x="1854" y="932"/>
                </a:cubicBezTo>
                <a:cubicBezTo>
                  <a:pt x="1854" y="934"/>
                  <a:pt x="1853" y="934"/>
                  <a:pt x="1852" y="935"/>
                </a:cubicBezTo>
                <a:cubicBezTo>
                  <a:pt x="1852" y="935"/>
                  <a:pt x="1852" y="935"/>
                  <a:pt x="1852" y="935"/>
                </a:cubicBezTo>
                <a:cubicBezTo>
                  <a:pt x="1852" y="935"/>
                  <a:pt x="1852" y="936"/>
                  <a:pt x="1852" y="936"/>
                </a:cubicBezTo>
                <a:cubicBezTo>
                  <a:pt x="1852" y="936"/>
                  <a:pt x="1851" y="937"/>
                  <a:pt x="1850" y="938"/>
                </a:cubicBezTo>
                <a:cubicBezTo>
                  <a:pt x="1850" y="939"/>
                  <a:pt x="1849" y="942"/>
                  <a:pt x="1848" y="942"/>
                </a:cubicBezTo>
                <a:cubicBezTo>
                  <a:pt x="1847" y="943"/>
                  <a:pt x="1846" y="949"/>
                  <a:pt x="1846" y="949"/>
                </a:cubicBezTo>
                <a:cubicBezTo>
                  <a:pt x="1846" y="950"/>
                  <a:pt x="1845" y="950"/>
                  <a:pt x="1844" y="950"/>
                </a:cubicBezTo>
                <a:cubicBezTo>
                  <a:pt x="1843" y="954"/>
                  <a:pt x="1843" y="954"/>
                  <a:pt x="1843" y="954"/>
                </a:cubicBezTo>
                <a:cubicBezTo>
                  <a:pt x="1839" y="964"/>
                  <a:pt x="1839" y="964"/>
                  <a:pt x="1839" y="964"/>
                </a:cubicBezTo>
                <a:cubicBezTo>
                  <a:pt x="1839" y="965"/>
                  <a:pt x="1840" y="967"/>
                  <a:pt x="1840" y="968"/>
                </a:cubicBezTo>
                <a:cubicBezTo>
                  <a:pt x="1840" y="968"/>
                  <a:pt x="1840" y="970"/>
                  <a:pt x="1841" y="971"/>
                </a:cubicBezTo>
                <a:cubicBezTo>
                  <a:pt x="1842" y="972"/>
                  <a:pt x="1844" y="973"/>
                  <a:pt x="1845" y="974"/>
                </a:cubicBezTo>
                <a:cubicBezTo>
                  <a:pt x="1847" y="977"/>
                  <a:pt x="1848" y="979"/>
                  <a:pt x="1846" y="981"/>
                </a:cubicBezTo>
                <a:cubicBezTo>
                  <a:pt x="1844" y="983"/>
                  <a:pt x="1845" y="984"/>
                  <a:pt x="1845" y="988"/>
                </a:cubicBezTo>
                <a:cubicBezTo>
                  <a:pt x="1846" y="988"/>
                  <a:pt x="1844" y="992"/>
                  <a:pt x="1844" y="994"/>
                </a:cubicBezTo>
                <a:cubicBezTo>
                  <a:pt x="1845" y="999"/>
                  <a:pt x="1848" y="1000"/>
                  <a:pt x="1848" y="1005"/>
                </a:cubicBezTo>
                <a:cubicBezTo>
                  <a:pt x="1848" y="1006"/>
                  <a:pt x="1847" y="1009"/>
                  <a:pt x="1848" y="1010"/>
                </a:cubicBezTo>
                <a:cubicBezTo>
                  <a:pt x="1848" y="1010"/>
                  <a:pt x="1849" y="1011"/>
                  <a:pt x="1849" y="1012"/>
                </a:cubicBezTo>
                <a:cubicBezTo>
                  <a:pt x="1850" y="1012"/>
                  <a:pt x="1852" y="1013"/>
                  <a:pt x="1852" y="1013"/>
                </a:cubicBezTo>
                <a:cubicBezTo>
                  <a:pt x="1853" y="1013"/>
                  <a:pt x="1856" y="1015"/>
                  <a:pt x="1856" y="1015"/>
                </a:cubicBezTo>
                <a:cubicBezTo>
                  <a:pt x="1857" y="1015"/>
                  <a:pt x="1856" y="1017"/>
                  <a:pt x="1856" y="1018"/>
                </a:cubicBezTo>
                <a:cubicBezTo>
                  <a:pt x="1856" y="1018"/>
                  <a:pt x="1856" y="1018"/>
                  <a:pt x="1856" y="1018"/>
                </a:cubicBezTo>
                <a:cubicBezTo>
                  <a:pt x="1856" y="1025"/>
                  <a:pt x="1856" y="1025"/>
                  <a:pt x="1856" y="1025"/>
                </a:cubicBezTo>
                <a:cubicBezTo>
                  <a:pt x="1854" y="1029"/>
                  <a:pt x="1854" y="1027"/>
                  <a:pt x="1855" y="1032"/>
                </a:cubicBezTo>
                <a:cubicBezTo>
                  <a:pt x="1855" y="1035"/>
                  <a:pt x="1855" y="1035"/>
                  <a:pt x="1855" y="1035"/>
                </a:cubicBezTo>
                <a:cubicBezTo>
                  <a:pt x="1855" y="1036"/>
                  <a:pt x="1857" y="1042"/>
                  <a:pt x="1857" y="1042"/>
                </a:cubicBezTo>
                <a:cubicBezTo>
                  <a:pt x="1854" y="1047"/>
                  <a:pt x="1855" y="1046"/>
                  <a:pt x="1855" y="1050"/>
                </a:cubicBezTo>
                <a:cubicBezTo>
                  <a:pt x="1855" y="1054"/>
                  <a:pt x="1855" y="1054"/>
                  <a:pt x="1855" y="1054"/>
                </a:cubicBezTo>
                <a:cubicBezTo>
                  <a:pt x="1856" y="1058"/>
                  <a:pt x="1856" y="1058"/>
                  <a:pt x="1856" y="1058"/>
                </a:cubicBezTo>
                <a:cubicBezTo>
                  <a:pt x="1855" y="1062"/>
                  <a:pt x="1854" y="1059"/>
                  <a:pt x="1858" y="1065"/>
                </a:cubicBezTo>
                <a:cubicBezTo>
                  <a:pt x="1858" y="1065"/>
                  <a:pt x="1856" y="1068"/>
                  <a:pt x="1856" y="1068"/>
                </a:cubicBezTo>
                <a:cubicBezTo>
                  <a:pt x="1855" y="1070"/>
                  <a:pt x="1856" y="1072"/>
                  <a:pt x="1855" y="1074"/>
                </a:cubicBezTo>
                <a:cubicBezTo>
                  <a:pt x="1852" y="1079"/>
                  <a:pt x="1852" y="1079"/>
                  <a:pt x="1852" y="1079"/>
                </a:cubicBezTo>
                <a:cubicBezTo>
                  <a:pt x="1851" y="1080"/>
                  <a:pt x="1847" y="1083"/>
                  <a:pt x="1847" y="1084"/>
                </a:cubicBezTo>
                <a:cubicBezTo>
                  <a:pt x="1847" y="1084"/>
                  <a:pt x="1847" y="1086"/>
                  <a:pt x="1847" y="1086"/>
                </a:cubicBezTo>
                <a:cubicBezTo>
                  <a:pt x="1841" y="1087"/>
                  <a:pt x="1844" y="1086"/>
                  <a:pt x="1841" y="1089"/>
                </a:cubicBezTo>
                <a:cubicBezTo>
                  <a:pt x="1837" y="1093"/>
                  <a:pt x="1837" y="1093"/>
                  <a:pt x="1837" y="1093"/>
                </a:cubicBezTo>
                <a:cubicBezTo>
                  <a:pt x="1837" y="1093"/>
                  <a:pt x="1832" y="1094"/>
                  <a:pt x="1831" y="1094"/>
                </a:cubicBezTo>
                <a:cubicBezTo>
                  <a:pt x="1827" y="1096"/>
                  <a:pt x="1827" y="1096"/>
                  <a:pt x="1827" y="1096"/>
                </a:cubicBezTo>
                <a:cubicBezTo>
                  <a:pt x="1822" y="1100"/>
                  <a:pt x="1822" y="1100"/>
                  <a:pt x="1822" y="1100"/>
                </a:cubicBezTo>
                <a:cubicBezTo>
                  <a:pt x="1818" y="1103"/>
                  <a:pt x="1818" y="1103"/>
                  <a:pt x="1818" y="1103"/>
                </a:cubicBezTo>
                <a:cubicBezTo>
                  <a:pt x="1818" y="1104"/>
                  <a:pt x="1817" y="1106"/>
                  <a:pt x="1817" y="1107"/>
                </a:cubicBezTo>
                <a:cubicBezTo>
                  <a:pt x="1816" y="1110"/>
                  <a:pt x="1813" y="1109"/>
                  <a:pt x="1813" y="1110"/>
                </a:cubicBezTo>
                <a:cubicBezTo>
                  <a:pt x="1813" y="1111"/>
                  <a:pt x="1813" y="1112"/>
                  <a:pt x="1812" y="1113"/>
                </a:cubicBezTo>
                <a:cubicBezTo>
                  <a:pt x="1811" y="1114"/>
                  <a:pt x="1807" y="1115"/>
                  <a:pt x="1807" y="1115"/>
                </a:cubicBezTo>
                <a:cubicBezTo>
                  <a:pt x="1807" y="1115"/>
                  <a:pt x="1806" y="1115"/>
                  <a:pt x="1805" y="1116"/>
                </a:cubicBezTo>
                <a:cubicBezTo>
                  <a:pt x="1804" y="1118"/>
                  <a:pt x="1805" y="1119"/>
                  <a:pt x="1799" y="1122"/>
                </a:cubicBezTo>
                <a:cubicBezTo>
                  <a:pt x="1798" y="1123"/>
                  <a:pt x="1795" y="1127"/>
                  <a:pt x="1795" y="1127"/>
                </a:cubicBezTo>
                <a:cubicBezTo>
                  <a:pt x="1795" y="1132"/>
                  <a:pt x="1795" y="1132"/>
                  <a:pt x="1795" y="1132"/>
                </a:cubicBezTo>
                <a:cubicBezTo>
                  <a:pt x="1795" y="1137"/>
                  <a:pt x="1798" y="1134"/>
                  <a:pt x="1798" y="1139"/>
                </a:cubicBezTo>
                <a:cubicBezTo>
                  <a:pt x="1798" y="1142"/>
                  <a:pt x="1797" y="1143"/>
                  <a:pt x="1799" y="1145"/>
                </a:cubicBezTo>
                <a:cubicBezTo>
                  <a:pt x="1801" y="1147"/>
                  <a:pt x="1798" y="1147"/>
                  <a:pt x="1800" y="1151"/>
                </a:cubicBezTo>
                <a:cubicBezTo>
                  <a:pt x="1800" y="1152"/>
                  <a:pt x="1799" y="1153"/>
                  <a:pt x="1799" y="1154"/>
                </a:cubicBezTo>
                <a:cubicBezTo>
                  <a:pt x="1799" y="1154"/>
                  <a:pt x="1799" y="1153"/>
                  <a:pt x="1800" y="1153"/>
                </a:cubicBezTo>
                <a:cubicBezTo>
                  <a:pt x="1801" y="1151"/>
                  <a:pt x="1802" y="1151"/>
                  <a:pt x="1802" y="1154"/>
                </a:cubicBezTo>
                <a:cubicBezTo>
                  <a:pt x="1802" y="1157"/>
                  <a:pt x="1801" y="1156"/>
                  <a:pt x="1801" y="1157"/>
                </a:cubicBezTo>
                <a:cubicBezTo>
                  <a:pt x="1801" y="1159"/>
                  <a:pt x="1803" y="1164"/>
                  <a:pt x="1802" y="1165"/>
                </a:cubicBezTo>
                <a:cubicBezTo>
                  <a:pt x="1799" y="1171"/>
                  <a:pt x="1799" y="1170"/>
                  <a:pt x="1801" y="1171"/>
                </a:cubicBezTo>
                <a:cubicBezTo>
                  <a:pt x="1802" y="1171"/>
                  <a:pt x="1802" y="1174"/>
                  <a:pt x="1800" y="1175"/>
                </a:cubicBezTo>
                <a:cubicBezTo>
                  <a:pt x="1799" y="1176"/>
                  <a:pt x="1797" y="1180"/>
                  <a:pt x="1796" y="1181"/>
                </a:cubicBezTo>
                <a:cubicBezTo>
                  <a:pt x="1796" y="1181"/>
                  <a:pt x="1787" y="1183"/>
                  <a:pt x="1787" y="1184"/>
                </a:cubicBezTo>
                <a:cubicBezTo>
                  <a:pt x="1785" y="1185"/>
                  <a:pt x="1777" y="1188"/>
                  <a:pt x="1775" y="1189"/>
                </a:cubicBezTo>
                <a:cubicBezTo>
                  <a:pt x="1774" y="1193"/>
                  <a:pt x="1773" y="1193"/>
                  <a:pt x="1773" y="1197"/>
                </a:cubicBezTo>
                <a:cubicBezTo>
                  <a:pt x="1773" y="1197"/>
                  <a:pt x="1774" y="1197"/>
                  <a:pt x="1774" y="1197"/>
                </a:cubicBezTo>
                <a:cubicBezTo>
                  <a:pt x="1774" y="1201"/>
                  <a:pt x="1774" y="1201"/>
                  <a:pt x="1773" y="1205"/>
                </a:cubicBezTo>
                <a:cubicBezTo>
                  <a:pt x="1773" y="1207"/>
                  <a:pt x="1773" y="1204"/>
                  <a:pt x="1773" y="1209"/>
                </a:cubicBezTo>
                <a:cubicBezTo>
                  <a:pt x="1771" y="1213"/>
                  <a:pt x="1771" y="1213"/>
                  <a:pt x="1771" y="1213"/>
                </a:cubicBezTo>
                <a:cubicBezTo>
                  <a:pt x="1770" y="1218"/>
                  <a:pt x="1770" y="1223"/>
                  <a:pt x="1767" y="1227"/>
                </a:cubicBezTo>
                <a:cubicBezTo>
                  <a:pt x="1767" y="1227"/>
                  <a:pt x="1764" y="1229"/>
                  <a:pt x="1763" y="1230"/>
                </a:cubicBezTo>
                <a:cubicBezTo>
                  <a:pt x="1756" y="1233"/>
                  <a:pt x="1758" y="1234"/>
                  <a:pt x="1755" y="1237"/>
                </a:cubicBezTo>
                <a:cubicBezTo>
                  <a:pt x="1754" y="1238"/>
                  <a:pt x="1751" y="1244"/>
                  <a:pt x="1750" y="1247"/>
                </a:cubicBezTo>
                <a:cubicBezTo>
                  <a:pt x="1747" y="1251"/>
                  <a:pt x="1746" y="1254"/>
                  <a:pt x="1745" y="1254"/>
                </a:cubicBezTo>
                <a:cubicBezTo>
                  <a:pt x="1745" y="1254"/>
                  <a:pt x="1742" y="1257"/>
                  <a:pt x="1740" y="1260"/>
                </a:cubicBezTo>
                <a:cubicBezTo>
                  <a:pt x="1738" y="1262"/>
                  <a:pt x="1737" y="1261"/>
                  <a:pt x="1733" y="1266"/>
                </a:cubicBezTo>
                <a:cubicBezTo>
                  <a:pt x="1729" y="1270"/>
                  <a:pt x="1729" y="1271"/>
                  <a:pt x="1724" y="1274"/>
                </a:cubicBezTo>
                <a:cubicBezTo>
                  <a:pt x="1719" y="1276"/>
                  <a:pt x="1718" y="1280"/>
                  <a:pt x="1714" y="1282"/>
                </a:cubicBezTo>
                <a:cubicBezTo>
                  <a:pt x="1712" y="1284"/>
                  <a:pt x="1711" y="1281"/>
                  <a:pt x="1708" y="1284"/>
                </a:cubicBezTo>
                <a:cubicBezTo>
                  <a:pt x="1707" y="1285"/>
                  <a:pt x="1707" y="1285"/>
                  <a:pt x="1704" y="1285"/>
                </a:cubicBezTo>
                <a:cubicBezTo>
                  <a:pt x="1703" y="1285"/>
                  <a:pt x="1702" y="1285"/>
                  <a:pt x="1701" y="1285"/>
                </a:cubicBezTo>
                <a:cubicBezTo>
                  <a:pt x="1697" y="1287"/>
                  <a:pt x="1698" y="1288"/>
                  <a:pt x="1693" y="1288"/>
                </a:cubicBezTo>
                <a:cubicBezTo>
                  <a:pt x="1690" y="1288"/>
                  <a:pt x="1693" y="1292"/>
                  <a:pt x="1682" y="1288"/>
                </a:cubicBezTo>
                <a:cubicBezTo>
                  <a:pt x="1675" y="1286"/>
                  <a:pt x="1680" y="1291"/>
                  <a:pt x="1672" y="1289"/>
                </a:cubicBezTo>
                <a:cubicBezTo>
                  <a:pt x="1669" y="1289"/>
                  <a:pt x="1668" y="1287"/>
                  <a:pt x="1666" y="1288"/>
                </a:cubicBezTo>
                <a:cubicBezTo>
                  <a:pt x="1665" y="1289"/>
                  <a:pt x="1664" y="1290"/>
                  <a:pt x="1663" y="1291"/>
                </a:cubicBezTo>
                <a:cubicBezTo>
                  <a:pt x="1661" y="1292"/>
                  <a:pt x="1659" y="1292"/>
                  <a:pt x="1656" y="1292"/>
                </a:cubicBezTo>
                <a:cubicBezTo>
                  <a:pt x="1653" y="1293"/>
                  <a:pt x="1654" y="1292"/>
                  <a:pt x="1653" y="1292"/>
                </a:cubicBezTo>
                <a:cubicBezTo>
                  <a:pt x="1652" y="1292"/>
                  <a:pt x="1647" y="1294"/>
                  <a:pt x="1646" y="1294"/>
                </a:cubicBezTo>
                <a:cubicBezTo>
                  <a:pt x="1645" y="1295"/>
                  <a:pt x="1646" y="1298"/>
                  <a:pt x="1640" y="1295"/>
                </a:cubicBezTo>
                <a:cubicBezTo>
                  <a:pt x="1639" y="1295"/>
                  <a:pt x="1635" y="1292"/>
                  <a:pt x="1634" y="1292"/>
                </a:cubicBezTo>
                <a:cubicBezTo>
                  <a:pt x="1633" y="1292"/>
                  <a:pt x="1632" y="1290"/>
                  <a:pt x="1632" y="1289"/>
                </a:cubicBezTo>
                <a:cubicBezTo>
                  <a:pt x="1631" y="1288"/>
                  <a:pt x="1630" y="1288"/>
                  <a:pt x="1630" y="1289"/>
                </a:cubicBezTo>
                <a:cubicBezTo>
                  <a:pt x="1630" y="1290"/>
                  <a:pt x="1630" y="1292"/>
                  <a:pt x="1629" y="1291"/>
                </a:cubicBezTo>
                <a:cubicBezTo>
                  <a:pt x="1627" y="1290"/>
                  <a:pt x="1627" y="1289"/>
                  <a:pt x="1628" y="1287"/>
                </a:cubicBezTo>
                <a:cubicBezTo>
                  <a:pt x="1629" y="1286"/>
                  <a:pt x="1630" y="1287"/>
                  <a:pt x="1629" y="1283"/>
                </a:cubicBezTo>
                <a:cubicBezTo>
                  <a:pt x="1627" y="1281"/>
                  <a:pt x="1627" y="1281"/>
                  <a:pt x="1627" y="1281"/>
                </a:cubicBezTo>
                <a:cubicBezTo>
                  <a:pt x="1627" y="1280"/>
                  <a:pt x="1626" y="1278"/>
                  <a:pt x="1626" y="1278"/>
                </a:cubicBezTo>
                <a:cubicBezTo>
                  <a:pt x="1626" y="1277"/>
                  <a:pt x="1624" y="1277"/>
                  <a:pt x="1624" y="1275"/>
                </a:cubicBezTo>
                <a:cubicBezTo>
                  <a:pt x="1624" y="1273"/>
                  <a:pt x="1624" y="1272"/>
                  <a:pt x="1626" y="1273"/>
                </a:cubicBezTo>
                <a:cubicBezTo>
                  <a:pt x="1627" y="1273"/>
                  <a:pt x="1628" y="1272"/>
                  <a:pt x="1628" y="1272"/>
                </a:cubicBezTo>
                <a:cubicBezTo>
                  <a:pt x="1628" y="1269"/>
                  <a:pt x="1628" y="1269"/>
                  <a:pt x="1628" y="1269"/>
                </a:cubicBezTo>
                <a:cubicBezTo>
                  <a:pt x="1628" y="1263"/>
                  <a:pt x="1628" y="1264"/>
                  <a:pt x="1626" y="1258"/>
                </a:cubicBezTo>
                <a:cubicBezTo>
                  <a:pt x="1626" y="1258"/>
                  <a:pt x="1624" y="1256"/>
                  <a:pt x="1624" y="1255"/>
                </a:cubicBezTo>
                <a:cubicBezTo>
                  <a:pt x="1622" y="1251"/>
                  <a:pt x="1622" y="1251"/>
                  <a:pt x="1622" y="1251"/>
                </a:cubicBezTo>
                <a:cubicBezTo>
                  <a:pt x="1616" y="1236"/>
                  <a:pt x="1616" y="1236"/>
                  <a:pt x="1616" y="1236"/>
                </a:cubicBezTo>
                <a:cubicBezTo>
                  <a:pt x="1616" y="1235"/>
                  <a:pt x="1615" y="1233"/>
                  <a:pt x="1615" y="1232"/>
                </a:cubicBezTo>
                <a:cubicBezTo>
                  <a:pt x="1614" y="1232"/>
                  <a:pt x="1612" y="1229"/>
                  <a:pt x="1612" y="1228"/>
                </a:cubicBezTo>
                <a:cubicBezTo>
                  <a:pt x="1611" y="1225"/>
                  <a:pt x="1611" y="1225"/>
                  <a:pt x="1611" y="1225"/>
                </a:cubicBezTo>
                <a:cubicBezTo>
                  <a:pt x="1607" y="1224"/>
                  <a:pt x="1607" y="1224"/>
                  <a:pt x="1607" y="1224"/>
                </a:cubicBezTo>
                <a:cubicBezTo>
                  <a:pt x="1607" y="1223"/>
                  <a:pt x="1607" y="1222"/>
                  <a:pt x="1607" y="1221"/>
                </a:cubicBezTo>
                <a:cubicBezTo>
                  <a:pt x="1605" y="1220"/>
                  <a:pt x="1603" y="1217"/>
                  <a:pt x="1603" y="1216"/>
                </a:cubicBezTo>
                <a:cubicBezTo>
                  <a:pt x="1603" y="1216"/>
                  <a:pt x="1603" y="1216"/>
                  <a:pt x="1603" y="1215"/>
                </a:cubicBezTo>
                <a:cubicBezTo>
                  <a:pt x="1602" y="1214"/>
                  <a:pt x="1601" y="1210"/>
                  <a:pt x="1601" y="1209"/>
                </a:cubicBezTo>
                <a:cubicBezTo>
                  <a:pt x="1597" y="1201"/>
                  <a:pt x="1599" y="1203"/>
                  <a:pt x="1599" y="1201"/>
                </a:cubicBezTo>
                <a:cubicBezTo>
                  <a:pt x="1599" y="1201"/>
                  <a:pt x="1597" y="1199"/>
                  <a:pt x="1597" y="1199"/>
                </a:cubicBezTo>
                <a:cubicBezTo>
                  <a:pt x="1597" y="1199"/>
                  <a:pt x="1597" y="1198"/>
                  <a:pt x="1597" y="1198"/>
                </a:cubicBezTo>
                <a:cubicBezTo>
                  <a:pt x="1597" y="1194"/>
                  <a:pt x="1597" y="1195"/>
                  <a:pt x="1595" y="1192"/>
                </a:cubicBezTo>
                <a:cubicBezTo>
                  <a:pt x="1595" y="1192"/>
                  <a:pt x="1595" y="1186"/>
                  <a:pt x="1595" y="1185"/>
                </a:cubicBezTo>
                <a:cubicBezTo>
                  <a:pt x="1596" y="1180"/>
                  <a:pt x="1595" y="1183"/>
                  <a:pt x="1594" y="1179"/>
                </a:cubicBezTo>
                <a:cubicBezTo>
                  <a:pt x="1593" y="1175"/>
                  <a:pt x="1595" y="1177"/>
                  <a:pt x="1592" y="1173"/>
                </a:cubicBezTo>
                <a:cubicBezTo>
                  <a:pt x="1592" y="1173"/>
                  <a:pt x="1593" y="1171"/>
                  <a:pt x="1593" y="1171"/>
                </a:cubicBezTo>
                <a:cubicBezTo>
                  <a:pt x="1592" y="1167"/>
                  <a:pt x="1592" y="1167"/>
                  <a:pt x="1592" y="1167"/>
                </a:cubicBezTo>
                <a:cubicBezTo>
                  <a:pt x="1592" y="1165"/>
                  <a:pt x="1592" y="1165"/>
                  <a:pt x="1592" y="1165"/>
                </a:cubicBezTo>
                <a:cubicBezTo>
                  <a:pt x="1591" y="1165"/>
                  <a:pt x="1592" y="1164"/>
                  <a:pt x="1592" y="1164"/>
                </a:cubicBezTo>
                <a:cubicBezTo>
                  <a:pt x="1592" y="1163"/>
                  <a:pt x="1591" y="1162"/>
                  <a:pt x="1591" y="1161"/>
                </a:cubicBezTo>
                <a:cubicBezTo>
                  <a:pt x="1591" y="1159"/>
                  <a:pt x="1593" y="1159"/>
                  <a:pt x="1593" y="1158"/>
                </a:cubicBezTo>
                <a:cubicBezTo>
                  <a:pt x="1593" y="1158"/>
                  <a:pt x="1592" y="1156"/>
                  <a:pt x="1592" y="1154"/>
                </a:cubicBezTo>
                <a:cubicBezTo>
                  <a:pt x="1589" y="1150"/>
                  <a:pt x="1589" y="1150"/>
                  <a:pt x="1589" y="1150"/>
                </a:cubicBezTo>
                <a:cubicBezTo>
                  <a:pt x="1589" y="1149"/>
                  <a:pt x="1589" y="1148"/>
                  <a:pt x="1586" y="1143"/>
                </a:cubicBezTo>
                <a:cubicBezTo>
                  <a:pt x="1583" y="1138"/>
                  <a:pt x="1581" y="1136"/>
                  <a:pt x="1580" y="1130"/>
                </a:cubicBezTo>
                <a:cubicBezTo>
                  <a:pt x="1580" y="1130"/>
                  <a:pt x="1579" y="1129"/>
                  <a:pt x="1579" y="1128"/>
                </a:cubicBezTo>
                <a:cubicBezTo>
                  <a:pt x="1577" y="1126"/>
                  <a:pt x="1577" y="1127"/>
                  <a:pt x="1576" y="1123"/>
                </a:cubicBezTo>
                <a:cubicBezTo>
                  <a:pt x="1574" y="1119"/>
                  <a:pt x="1574" y="1119"/>
                  <a:pt x="1574" y="1119"/>
                </a:cubicBezTo>
                <a:cubicBezTo>
                  <a:pt x="1573" y="1117"/>
                  <a:pt x="1573" y="1117"/>
                  <a:pt x="1573" y="1116"/>
                </a:cubicBezTo>
                <a:cubicBezTo>
                  <a:pt x="1569" y="1110"/>
                  <a:pt x="1572" y="1111"/>
                  <a:pt x="1568" y="1109"/>
                </a:cubicBezTo>
                <a:cubicBezTo>
                  <a:pt x="1567" y="1108"/>
                  <a:pt x="1567" y="1107"/>
                  <a:pt x="1567" y="1107"/>
                </a:cubicBezTo>
                <a:cubicBezTo>
                  <a:pt x="1565" y="1103"/>
                  <a:pt x="1565" y="1103"/>
                  <a:pt x="1565" y="1103"/>
                </a:cubicBezTo>
                <a:cubicBezTo>
                  <a:pt x="1565" y="1095"/>
                  <a:pt x="1565" y="1095"/>
                  <a:pt x="1565" y="1095"/>
                </a:cubicBezTo>
                <a:cubicBezTo>
                  <a:pt x="1564" y="1095"/>
                  <a:pt x="1566" y="1091"/>
                  <a:pt x="1566" y="1090"/>
                </a:cubicBezTo>
                <a:cubicBezTo>
                  <a:pt x="1566" y="1088"/>
                  <a:pt x="1565" y="1081"/>
                  <a:pt x="1565" y="1080"/>
                </a:cubicBezTo>
                <a:cubicBezTo>
                  <a:pt x="1564" y="1077"/>
                  <a:pt x="1567" y="1077"/>
                  <a:pt x="1567" y="1076"/>
                </a:cubicBezTo>
                <a:cubicBezTo>
                  <a:pt x="1567" y="1074"/>
                  <a:pt x="1567" y="1074"/>
                  <a:pt x="1567" y="1074"/>
                </a:cubicBezTo>
                <a:cubicBezTo>
                  <a:pt x="1567" y="1073"/>
                  <a:pt x="1570" y="1067"/>
                  <a:pt x="1570" y="1065"/>
                </a:cubicBezTo>
                <a:cubicBezTo>
                  <a:pt x="1571" y="1063"/>
                  <a:pt x="1571" y="1057"/>
                  <a:pt x="1571" y="1055"/>
                </a:cubicBezTo>
                <a:cubicBezTo>
                  <a:pt x="1574" y="1048"/>
                  <a:pt x="1574" y="1048"/>
                  <a:pt x="1574" y="1048"/>
                </a:cubicBezTo>
                <a:cubicBezTo>
                  <a:pt x="1574" y="1048"/>
                  <a:pt x="1576" y="1047"/>
                  <a:pt x="1576" y="1047"/>
                </a:cubicBezTo>
                <a:cubicBezTo>
                  <a:pt x="1577" y="1043"/>
                  <a:pt x="1577" y="1043"/>
                  <a:pt x="1577" y="1043"/>
                </a:cubicBezTo>
                <a:cubicBezTo>
                  <a:pt x="1577" y="1043"/>
                  <a:pt x="1580" y="1042"/>
                  <a:pt x="1580" y="1042"/>
                </a:cubicBezTo>
                <a:cubicBezTo>
                  <a:pt x="1581" y="1041"/>
                  <a:pt x="1583" y="1039"/>
                  <a:pt x="1583" y="1038"/>
                </a:cubicBezTo>
                <a:cubicBezTo>
                  <a:pt x="1583" y="1036"/>
                  <a:pt x="1584" y="1033"/>
                  <a:pt x="1584" y="1033"/>
                </a:cubicBezTo>
                <a:cubicBezTo>
                  <a:pt x="1585" y="1029"/>
                  <a:pt x="1586" y="1023"/>
                  <a:pt x="1586" y="1022"/>
                </a:cubicBezTo>
                <a:cubicBezTo>
                  <a:pt x="1586" y="1020"/>
                  <a:pt x="1586" y="1020"/>
                  <a:pt x="1586" y="1020"/>
                </a:cubicBezTo>
                <a:cubicBezTo>
                  <a:pt x="1586" y="1018"/>
                  <a:pt x="1582" y="1013"/>
                  <a:pt x="1580" y="1010"/>
                </a:cubicBezTo>
                <a:cubicBezTo>
                  <a:pt x="1580" y="1009"/>
                  <a:pt x="1580" y="1008"/>
                  <a:pt x="1580" y="1008"/>
                </a:cubicBezTo>
                <a:cubicBezTo>
                  <a:pt x="1577" y="1003"/>
                  <a:pt x="1577" y="1003"/>
                  <a:pt x="1577" y="1003"/>
                </a:cubicBezTo>
                <a:cubicBezTo>
                  <a:pt x="1577" y="1003"/>
                  <a:pt x="1577" y="1000"/>
                  <a:pt x="1577" y="1000"/>
                </a:cubicBezTo>
                <a:cubicBezTo>
                  <a:pt x="1580" y="997"/>
                  <a:pt x="1580" y="998"/>
                  <a:pt x="1582" y="994"/>
                </a:cubicBezTo>
                <a:cubicBezTo>
                  <a:pt x="1579" y="991"/>
                  <a:pt x="1579" y="991"/>
                  <a:pt x="1579" y="991"/>
                </a:cubicBezTo>
                <a:cubicBezTo>
                  <a:pt x="1579" y="989"/>
                  <a:pt x="1576" y="982"/>
                  <a:pt x="1576" y="980"/>
                </a:cubicBezTo>
                <a:cubicBezTo>
                  <a:pt x="1576" y="977"/>
                  <a:pt x="1576" y="977"/>
                  <a:pt x="1576" y="977"/>
                </a:cubicBezTo>
                <a:cubicBezTo>
                  <a:pt x="1574" y="974"/>
                  <a:pt x="1574" y="974"/>
                  <a:pt x="1574" y="974"/>
                </a:cubicBezTo>
                <a:cubicBezTo>
                  <a:pt x="1572" y="971"/>
                  <a:pt x="1572" y="971"/>
                  <a:pt x="1572" y="971"/>
                </a:cubicBezTo>
                <a:cubicBezTo>
                  <a:pt x="1570" y="967"/>
                  <a:pt x="1570" y="967"/>
                  <a:pt x="1570" y="967"/>
                </a:cubicBezTo>
                <a:cubicBezTo>
                  <a:pt x="1570" y="966"/>
                  <a:pt x="1572" y="966"/>
                  <a:pt x="1572" y="966"/>
                </a:cubicBezTo>
                <a:cubicBezTo>
                  <a:pt x="1570" y="964"/>
                  <a:pt x="1570" y="964"/>
                  <a:pt x="1569" y="963"/>
                </a:cubicBezTo>
                <a:cubicBezTo>
                  <a:pt x="1568" y="961"/>
                  <a:pt x="1568" y="962"/>
                  <a:pt x="1569" y="959"/>
                </a:cubicBezTo>
                <a:cubicBezTo>
                  <a:pt x="1569" y="959"/>
                  <a:pt x="1569" y="959"/>
                  <a:pt x="1569" y="958"/>
                </a:cubicBezTo>
                <a:cubicBezTo>
                  <a:pt x="1569" y="956"/>
                  <a:pt x="1567" y="956"/>
                  <a:pt x="1568" y="954"/>
                </a:cubicBezTo>
                <a:cubicBezTo>
                  <a:pt x="1568" y="954"/>
                  <a:pt x="1566" y="954"/>
                  <a:pt x="1566" y="953"/>
                </a:cubicBezTo>
                <a:cubicBezTo>
                  <a:pt x="1564" y="946"/>
                  <a:pt x="1566" y="950"/>
                  <a:pt x="1562" y="945"/>
                </a:cubicBezTo>
                <a:cubicBezTo>
                  <a:pt x="1559" y="941"/>
                  <a:pt x="1559" y="941"/>
                  <a:pt x="1559" y="941"/>
                </a:cubicBezTo>
                <a:cubicBezTo>
                  <a:pt x="1558" y="941"/>
                  <a:pt x="1555" y="939"/>
                  <a:pt x="1555" y="938"/>
                </a:cubicBezTo>
                <a:cubicBezTo>
                  <a:pt x="1554" y="937"/>
                  <a:pt x="1553" y="934"/>
                  <a:pt x="1552" y="933"/>
                </a:cubicBezTo>
                <a:cubicBezTo>
                  <a:pt x="1551" y="932"/>
                  <a:pt x="1548" y="930"/>
                  <a:pt x="1548" y="930"/>
                </a:cubicBezTo>
                <a:cubicBezTo>
                  <a:pt x="1546" y="927"/>
                  <a:pt x="1546" y="927"/>
                  <a:pt x="1547" y="926"/>
                </a:cubicBezTo>
                <a:cubicBezTo>
                  <a:pt x="1546" y="925"/>
                  <a:pt x="1546" y="925"/>
                  <a:pt x="1545" y="925"/>
                </a:cubicBezTo>
                <a:cubicBezTo>
                  <a:pt x="1541" y="924"/>
                  <a:pt x="1542" y="920"/>
                  <a:pt x="1541" y="918"/>
                </a:cubicBezTo>
                <a:cubicBezTo>
                  <a:pt x="1540" y="917"/>
                  <a:pt x="1539" y="918"/>
                  <a:pt x="1539" y="915"/>
                </a:cubicBezTo>
                <a:cubicBezTo>
                  <a:pt x="1540" y="912"/>
                  <a:pt x="1537" y="913"/>
                  <a:pt x="1536" y="911"/>
                </a:cubicBezTo>
                <a:cubicBezTo>
                  <a:pt x="1535" y="909"/>
                  <a:pt x="1534" y="906"/>
                  <a:pt x="1534" y="903"/>
                </a:cubicBezTo>
                <a:cubicBezTo>
                  <a:pt x="1533" y="903"/>
                  <a:pt x="1534" y="902"/>
                  <a:pt x="1535" y="902"/>
                </a:cubicBezTo>
                <a:cubicBezTo>
                  <a:pt x="1536" y="902"/>
                  <a:pt x="1537" y="904"/>
                  <a:pt x="1537" y="905"/>
                </a:cubicBezTo>
                <a:cubicBezTo>
                  <a:pt x="1538" y="904"/>
                  <a:pt x="1537" y="903"/>
                  <a:pt x="1539" y="901"/>
                </a:cubicBezTo>
                <a:cubicBezTo>
                  <a:pt x="1541" y="899"/>
                  <a:pt x="1540" y="898"/>
                  <a:pt x="1540" y="895"/>
                </a:cubicBezTo>
                <a:cubicBezTo>
                  <a:pt x="1540" y="892"/>
                  <a:pt x="1540" y="892"/>
                  <a:pt x="1540" y="892"/>
                </a:cubicBezTo>
                <a:cubicBezTo>
                  <a:pt x="1540" y="892"/>
                  <a:pt x="1539" y="890"/>
                  <a:pt x="1540" y="889"/>
                </a:cubicBezTo>
                <a:cubicBezTo>
                  <a:pt x="1541" y="888"/>
                  <a:pt x="1541" y="888"/>
                  <a:pt x="1543" y="888"/>
                </a:cubicBezTo>
                <a:cubicBezTo>
                  <a:pt x="1543" y="884"/>
                  <a:pt x="1543" y="884"/>
                  <a:pt x="1543" y="884"/>
                </a:cubicBezTo>
                <a:cubicBezTo>
                  <a:pt x="1542" y="884"/>
                  <a:pt x="1540" y="883"/>
                  <a:pt x="1540" y="883"/>
                </a:cubicBezTo>
                <a:cubicBezTo>
                  <a:pt x="1541" y="880"/>
                  <a:pt x="1541" y="879"/>
                  <a:pt x="1544" y="878"/>
                </a:cubicBezTo>
                <a:cubicBezTo>
                  <a:pt x="1544" y="878"/>
                  <a:pt x="1542" y="877"/>
                  <a:pt x="1543" y="876"/>
                </a:cubicBezTo>
                <a:cubicBezTo>
                  <a:pt x="1545" y="874"/>
                  <a:pt x="1545" y="875"/>
                  <a:pt x="1545" y="873"/>
                </a:cubicBezTo>
                <a:cubicBezTo>
                  <a:pt x="1545" y="872"/>
                  <a:pt x="1544" y="869"/>
                  <a:pt x="1545" y="869"/>
                </a:cubicBezTo>
                <a:cubicBezTo>
                  <a:pt x="1545" y="868"/>
                  <a:pt x="1545" y="866"/>
                  <a:pt x="1545" y="866"/>
                </a:cubicBezTo>
                <a:cubicBezTo>
                  <a:pt x="1545" y="866"/>
                  <a:pt x="1546" y="861"/>
                  <a:pt x="1546" y="861"/>
                </a:cubicBezTo>
                <a:cubicBezTo>
                  <a:pt x="1546" y="860"/>
                  <a:pt x="1544" y="859"/>
                  <a:pt x="1544" y="858"/>
                </a:cubicBezTo>
                <a:cubicBezTo>
                  <a:pt x="1544" y="858"/>
                  <a:pt x="1543" y="856"/>
                  <a:pt x="1543" y="856"/>
                </a:cubicBezTo>
                <a:cubicBezTo>
                  <a:pt x="1542" y="854"/>
                  <a:pt x="1543" y="853"/>
                  <a:pt x="1544" y="850"/>
                </a:cubicBezTo>
                <a:cubicBezTo>
                  <a:pt x="1542" y="850"/>
                  <a:pt x="1542" y="851"/>
                  <a:pt x="1541" y="851"/>
                </a:cubicBezTo>
                <a:cubicBezTo>
                  <a:pt x="1541" y="851"/>
                  <a:pt x="1538" y="851"/>
                  <a:pt x="1538" y="851"/>
                </a:cubicBezTo>
                <a:cubicBezTo>
                  <a:pt x="1536" y="850"/>
                  <a:pt x="1537" y="847"/>
                  <a:pt x="1536" y="846"/>
                </a:cubicBezTo>
                <a:cubicBezTo>
                  <a:pt x="1535" y="845"/>
                  <a:pt x="1535" y="845"/>
                  <a:pt x="1535" y="845"/>
                </a:cubicBezTo>
                <a:cubicBezTo>
                  <a:pt x="1535" y="845"/>
                  <a:pt x="1533" y="845"/>
                  <a:pt x="1533" y="845"/>
                </a:cubicBezTo>
                <a:cubicBezTo>
                  <a:pt x="1532" y="843"/>
                  <a:pt x="1531" y="842"/>
                  <a:pt x="1531" y="841"/>
                </a:cubicBezTo>
                <a:cubicBezTo>
                  <a:pt x="1529" y="840"/>
                  <a:pt x="1529" y="840"/>
                  <a:pt x="1529" y="840"/>
                </a:cubicBezTo>
                <a:cubicBezTo>
                  <a:pt x="1529" y="844"/>
                  <a:pt x="1530" y="842"/>
                  <a:pt x="1524" y="844"/>
                </a:cubicBezTo>
                <a:cubicBezTo>
                  <a:pt x="1524" y="845"/>
                  <a:pt x="1520" y="842"/>
                  <a:pt x="1519" y="842"/>
                </a:cubicBezTo>
                <a:cubicBezTo>
                  <a:pt x="1519" y="843"/>
                  <a:pt x="1518" y="845"/>
                  <a:pt x="1517" y="845"/>
                </a:cubicBezTo>
                <a:cubicBezTo>
                  <a:pt x="1516" y="845"/>
                  <a:pt x="1515" y="845"/>
                  <a:pt x="1514" y="844"/>
                </a:cubicBezTo>
                <a:cubicBezTo>
                  <a:pt x="1514" y="846"/>
                  <a:pt x="1514" y="845"/>
                  <a:pt x="1511" y="847"/>
                </a:cubicBezTo>
                <a:cubicBezTo>
                  <a:pt x="1510" y="847"/>
                  <a:pt x="1505" y="846"/>
                  <a:pt x="1504" y="846"/>
                </a:cubicBezTo>
                <a:cubicBezTo>
                  <a:pt x="1504" y="846"/>
                  <a:pt x="1502" y="844"/>
                  <a:pt x="1502" y="842"/>
                </a:cubicBezTo>
                <a:cubicBezTo>
                  <a:pt x="1502" y="842"/>
                  <a:pt x="1502" y="842"/>
                  <a:pt x="1502" y="841"/>
                </a:cubicBezTo>
                <a:cubicBezTo>
                  <a:pt x="1503" y="840"/>
                  <a:pt x="1499" y="840"/>
                  <a:pt x="1500" y="833"/>
                </a:cubicBezTo>
                <a:cubicBezTo>
                  <a:pt x="1497" y="832"/>
                  <a:pt x="1498" y="833"/>
                  <a:pt x="1497" y="830"/>
                </a:cubicBezTo>
                <a:cubicBezTo>
                  <a:pt x="1493" y="825"/>
                  <a:pt x="1493" y="825"/>
                  <a:pt x="1493" y="825"/>
                </a:cubicBezTo>
                <a:cubicBezTo>
                  <a:pt x="1492" y="824"/>
                  <a:pt x="1491" y="823"/>
                  <a:pt x="1491" y="823"/>
                </a:cubicBezTo>
                <a:cubicBezTo>
                  <a:pt x="1490" y="823"/>
                  <a:pt x="1486" y="823"/>
                  <a:pt x="1485" y="823"/>
                </a:cubicBezTo>
                <a:cubicBezTo>
                  <a:pt x="1479" y="823"/>
                  <a:pt x="1482" y="823"/>
                  <a:pt x="1475" y="823"/>
                </a:cubicBezTo>
                <a:cubicBezTo>
                  <a:pt x="1474" y="822"/>
                  <a:pt x="1474" y="822"/>
                  <a:pt x="1474" y="821"/>
                </a:cubicBezTo>
                <a:cubicBezTo>
                  <a:pt x="1470" y="823"/>
                  <a:pt x="1470" y="823"/>
                  <a:pt x="1470" y="823"/>
                </a:cubicBezTo>
                <a:cubicBezTo>
                  <a:pt x="1468" y="823"/>
                  <a:pt x="1463" y="826"/>
                  <a:pt x="1463" y="824"/>
                </a:cubicBezTo>
                <a:cubicBezTo>
                  <a:pt x="1462" y="824"/>
                  <a:pt x="1459" y="826"/>
                  <a:pt x="1459" y="826"/>
                </a:cubicBezTo>
                <a:cubicBezTo>
                  <a:pt x="1458" y="828"/>
                  <a:pt x="1458" y="828"/>
                  <a:pt x="1458" y="828"/>
                </a:cubicBezTo>
                <a:cubicBezTo>
                  <a:pt x="1454" y="830"/>
                  <a:pt x="1454" y="830"/>
                  <a:pt x="1454" y="830"/>
                </a:cubicBezTo>
                <a:cubicBezTo>
                  <a:pt x="1452" y="830"/>
                  <a:pt x="1446" y="831"/>
                  <a:pt x="1443" y="832"/>
                </a:cubicBezTo>
                <a:cubicBezTo>
                  <a:pt x="1442" y="834"/>
                  <a:pt x="1439" y="834"/>
                  <a:pt x="1439" y="834"/>
                </a:cubicBezTo>
                <a:cubicBezTo>
                  <a:pt x="1439" y="835"/>
                  <a:pt x="1439" y="835"/>
                  <a:pt x="1439" y="835"/>
                </a:cubicBezTo>
                <a:cubicBezTo>
                  <a:pt x="1440" y="837"/>
                  <a:pt x="1432" y="838"/>
                  <a:pt x="1432" y="838"/>
                </a:cubicBezTo>
                <a:cubicBezTo>
                  <a:pt x="1432" y="838"/>
                  <a:pt x="1429" y="839"/>
                  <a:pt x="1429" y="840"/>
                </a:cubicBezTo>
                <a:cubicBezTo>
                  <a:pt x="1429" y="841"/>
                  <a:pt x="1428" y="841"/>
                  <a:pt x="1426" y="841"/>
                </a:cubicBezTo>
                <a:cubicBezTo>
                  <a:pt x="1424" y="841"/>
                  <a:pt x="1424" y="841"/>
                  <a:pt x="1422" y="840"/>
                </a:cubicBezTo>
                <a:cubicBezTo>
                  <a:pt x="1421" y="840"/>
                  <a:pt x="1417" y="839"/>
                  <a:pt x="1417" y="837"/>
                </a:cubicBezTo>
                <a:cubicBezTo>
                  <a:pt x="1411" y="837"/>
                  <a:pt x="1412" y="838"/>
                  <a:pt x="1409" y="835"/>
                </a:cubicBezTo>
                <a:cubicBezTo>
                  <a:pt x="1401" y="835"/>
                  <a:pt x="1401" y="835"/>
                  <a:pt x="1401" y="835"/>
                </a:cubicBezTo>
                <a:cubicBezTo>
                  <a:pt x="1394" y="837"/>
                  <a:pt x="1394" y="837"/>
                  <a:pt x="1394" y="837"/>
                </a:cubicBezTo>
                <a:cubicBezTo>
                  <a:pt x="1389" y="838"/>
                  <a:pt x="1389" y="838"/>
                  <a:pt x="1389" y="838"/>
                </a:cubicBezTo>
                <a:cubicBezTo>
                  <a:pt x="1376" y="843"/>
                  <a:pt x="1376" y="843"/>
                  <a:pt x="1376" y="843"/>
                </a:cubicBezTo>
                <a:cubicBezTo>
                  <a:pt x="1373" y="844"/>
                  <a:pt x="1370" y="848"/>
                  <a:pt x="1370" y="846"/>
                </a:cubicBezTo>
                <a:cubicBezTo>
                  <a:pt x="1369" y="845"/>
                  <a:pt x="1365" y="845"/>
                  <a:pt x="1365" y="845"/>
                </a:cubicBezTo>
                <a:cubicBezTo>
                  <a:pt x="1360" y="841"/>
                  <a:pt x="1362" y="842"/>
                  <a:pt x="1357" y="841"/>
                </a:cubicBezTo>
                <a:cubicBezTo>
                  <a:pt x="1356" y="840"/>
                  <a:pt x="1353" y="837"/>
                  <a:pt x="1352" y="837"/>
                </a:cubicBezTo>
                <a:cubicBezTo>
                  <a:pt x="1344" y="830"/>
                  <a:pt x="1344" y="830"/>
                  <a:pt x="1344" y="830"/>
                </a:cubicBezTo>
                <a:cubicBezTo>
                  <a:pt x="1344" y="830"/>
                  <a:pt x="1342" y="826"/>
                  <a:pt x="1342" y="826"/>
                </a:cubicBezTo>
                <a:cubicBezTo>
                  <a:pt x="1339" y="825"/>
                  <a:pt x="1338" y="826"/>
                  <a:pt x="1338" y="823"/>
                </a:cubicBezTo>
                <a:cubicBezTo>
                  <a:pt x="1336" y="821"/>
                  <a:pt x="1333" y="820"/>
                  <a:pt x="1331" y="818"/>
                </a:cubicBezTo>
                <a:cubicBezTo>
                  <a:pt x="1330" y="817"/>
                  <a:pt x="1330" y="817"/>
                  <a:pt x="1330" y="815"/>
                </a:cubicBezTo>
                <a:cubicBezTo>
                  <a:pt x="1325" y="813"/>
                  <a:pt x="1326" y="812"/>
                  <a:pt x="1321" y="812"/>
                </a:cubicBezTo>
                <a:cubicBezTo>
                  <a:pt x="1320" y="812"/>
                  <a:pt x="1315" y="804"/>
                  <a:pt x="1314" y="804"/>
                </a:cubicBezTo>
                <a:cubicBezTo>
                  <a:pt x="1314" y="804"/>
                  <a:pt x="1314" y="803"/>
                  <a:pt x="1314" y="802"/>
                </a:cubicBezTo>
                <a:cubicBezTo>
                  <a:pt x="1314" y="799"/>
                  <a:pt x="1315" y="802"/>
                  <a:pt x="1312" y="795"/>
                </a:cubicBezTo>
                <a:cubicBezTo>
                  <a:pt x="1312" y="795"/>
                  <a:pt x="1312" y="792"/>
                  <a:pt x="1312" y="791"/>
                </a:cubicBezTo>
                <a:cubicBezTo>
                  <a:pt x="1311" y="789"/>
                  <a:pt x="1311" y="789"/>
                  <a:pt x="1311" y="789"/>
                </a:cubicBezTo>
                <a:cubicBezTo>
                  <a:pt x="1310" y="787"/>
                  <a:pt x="1307" y="782"/>
                  <a:pt x="1305" y="781"/>
                </a:cubicBezTo>
                <a:cubicBezTo>
                  <a:pt x="1304" y="778"/>
                  <a:pt x="1304" y="778"/>
                  <a:pt x="1304" y="778"/>
                </a:cubicBezTo>
                <a:cubicBezTo>
                  <a:pt x="1302" y="779"/>
                  <a:pt x="1301" y="778"/>
                  <a:pt x="1300" y="777"/>
                </a:cubicBezTo>
                <a:cubicBezTo>
                  <a:pt x="1299" y="776"/>
                  <a:pt x="1298" y="776"/>
                  <a:pt x="1299" y="775"/>
                </a:cubicBezTo>
                <a:cubicBezTo>
                  <a:pt x="1299" y="773"/>
                  <a:pt x="1299" y="772"/>
                  <a:pt x="1298" y="771"/>
                </a:cubicBezTo>
                <a:cubicBezTo>
                  <a:pt x="1296" y="769"/>
                  <a:pt x="1296" y="769"/>
                  <a:pt x="1296" y="769"/>
                </a:cubicBezTo>
                <a:cubicBezTo>
                  <a:pt x="1295" y="768"/>
                  <a:pt x="1294" y="768"/>
                  <a:pt x="1294" y="768"/>
                </a:cubicBezTo>
                <a:cubicBezTo>
                  <a:pt x="1292" y="766"/>
                  <a:pt x="1291" y="766"/>
                  <a:pt x="1290" y="764"/>
                </a:cubicBezTo>
                <a:cubicBezTo>
                  <a:pt x="1290" y="763"/>
                  <a:pt x="1291" y="762"/>
                  <a:pt x="1291" y="762"/>
                </a:cubicBezTo>
                <a:cubicBezTo>
                  <a:pt x="1289" y="761"/>
                  <a:pt x="1290" y="761"/>
                  <a:pt x="1292" y="759"/>
                </a:cubicBezTo>
                <a:cubicBezTo>
                  <a:pt x="1291" y="760"/>
                  <a:pt x="1289" y="760"/>
                  <a:pt x="1288" y="760"/>
                </a:cubicBezTo>
                <a:cubicBezTo>
                  <a:pt x="1287" y="761"/>
                  <a:pt x="1286" y="761"/>
                  <a:pt x="1286" y="761"/>
                </a:cubicBezTo>
                <a:cubicBezTo>
                  <a:pt x="1285" y="761"/>
                  <a:pt x="1284" y="758"/>
                  <a:pt x="1284" y="757"/>
                </a:cubicBezTo>
                <a:cubicBezTo>
                  <a:pt x="1283" y="757"/>
                  <a:pt x="1283" y="757"/>
                  <a:pt x="1282" y="756"/>
                </a:cubicBezTo>
                <a:cubicBezTo>
                  <a:pt x="1274" y="753"/>
                  <a:pt x="1275" y="755"/>
                  <a:pt x="1278" y="750"/>
                </a:cubicBezTo>
                <a:cubicBezTo>
                  <a:pt x="1278" y="749"/>
                  <a:pt x="1277" y="749"/>
                  <a:pt x="1277" y="748"/>
                </a:cubicBezTo>
                <a:cubicBezTo>
                  <a:pt x="1277" y="746"/>
                  <a:pt x="1276" y="744"/>
                  <a:pt x="1277" y="744"/>
                </a:cubicBezTo>
                <a:cubicBezTo>
                  <a:pt x="1278" y="742"/>
                  <a:pt x="1278" y="742"/>
                  <a:pt x="1278" y="742"/>
                </a:cubicBezTo>
                <a:cubicBezTo>
                  <a:pt x="1279" y="738"/>
                  <a:pt x="1279" y="738"/>
                  <a:pt x="1279" y="738"/>
                </a:cubicBezTo>
                <a:cubicBezTo>
                  <a:pt x="1279" y="737"/>
                  <a:pt x="1276" y="733"/>
                  <a:pt x="1276" y="733"/>
                </a:cubicBezTo>
                <a:cubicBezTo>
                  <a:pt x="1274" y="729"/>
                  <a:pt x="1274" y="729"/>
                  <a:pt x="1274" y="729"/>
                </a:cubicBezTo>
                <a:cubicBezTo>
                  <a:pt x="1274" y="728"/>
                  <a:pt x="1272" y="726"/>
                  <a:pt x="1272" y="726"/>
                </a:cubicBezTo>
                <a:cubicBezTo>
                  <a:pt x="1276" y="720"/>
                  <a:pt x="1276" y="720"/>
                  <a:pt x="1276" y="720"/>
                </a:cubicBezTo>
                <a:cubicBezTo>
                  <a:pt x="1280" y="715"/>
                  <a:pt x="1280" y="715"/>
                  <a:pt x="1280" y="715"/>
                </a:cubicBezTo>
                <a:cubicBezTo>
                  <a:pt x="1281" y="712"/>
                  <a:pt x="1281" y="712"/>
                  <a:pt x="1281" y="712"/>
                </a:cubicBezTo>
                <a:cubicBezTo>
                  <a:pt x="1280" y="707"/>
                  <a:pt x="1280" y="707"/>
                  <a:pt x="1280" y="707"/>
                </a:cubicBezTo>
                <a:cubicBezTo>
                  <a:pt x="1280" y="707"/>
                  <a:pt x="1283" y="698"/>
                  <a:pt x="1284" y="696"/>
                </a:cubicBezTo>
                <a:cubicBezTo>
                  <a:pt x="1284" y="694"/>
                  <a:pt x="1286" y="693"/>
                  <a:pt x="1286" y="690"/>
                </a:cubicBezTo>
                <a:cubicBezTo>
                  <a:pt x="1286" y="686"/>
                  <a:pt x="1286" y="680"/>
                  <a:pt x="1284" y="676"/>
                </a:cubicBezTo>
                <a:cubicBezTo>
                  <a:pt x="1284" y="674"/>
                  <a:pt x="1282" y="676"/>
                  <a:pt x="1284" y="668"/>
                </a:cubicBezTo>
                <a:cubicBezTo>
                  <a:pt x="1285" y="664"/>
                  <a:pt x="1287" y="665"/>
                  <a:pt x="1284" y="661"/>
                </a:cubicBezTo>
                <a:cubicBezTo>
                  <a:pt x="1282" y="658"/>
                  <a:pt x="1284" y="657"/>
                  <a:pt x="1283" y="657"/>
                </a:cubicBezTo>
                <a:cubicBezTo>
                  <a:pt x="1283" y="657"/>
                  <a:pt x="1283" y="658"/>
                  <a:pt x="1283" y="658"/>
                </a:cubicBezTo>
                <a:cubicBezTo>
                  <a:pt x="1281" y="661"/>
                  <a:pt x="1280" y="655"/>
                  <a:pt x="1279" y="654"/>
                </a:cubicBezTo>
                <a:cubicBezTo>
                  <a:pt x="1279" y="655"/>
                  <a:pt x="1279" y="658"/>
                  <a:pt x="1278" y="658"/>
                </a:cubicBezTo>
                <a:cubicBezTo>
                  <a:pt x="1276" y="658"/>
                  <a:pt x="1277" y="654"/>
                  <a:pt x="1277" y="652"/>
                </a:cubicBezTo>
                <a:cubicBezTo>
                  <a:pt x="1277" y="647"/>
                  <a:pt x="1277" y="647"/>
                  <a:pt x="1277" y="647"/>
                </a:cubicBezTo>
                <a:cubicBezTo>
                  <a:pt x="1279" y="633"/>
                  <a:pt x="1281" y="639"/>
                  <a:pt x="1282" y="638"/>
                </a:cubicBezTo>
                <a:cubicBezTo>
                  <a:pt x="1284" y="637"/>
                  <a:pt x="1282" y="636"/>
                  <a:pt x="1285" y="632"/>
                </a:cubicBezTo>
                <a:cubicBezTo>
                  <a:pt x="1289" y="627"/>
                  <a:pt x="1284" y="629"/>
                  <a:pt x="1289" y="624"/>
                </a:cubicBezTo>
                <a:cubicBezTo>
                  <a:pt x="1295" y="619"/>
                  <a:pt x="1287" y="622"/>
                  <a:pt x="1295" y="616"/>
                </a:cubicBezTo>
                <a:cubicBezTo>
                  <a:pt x="1301" y="610"/>
                  <a:pt x="1302" y="606"/>
                  <a:pt x="1303" y="599"/>
                </a:cubicBezTo>
                <a:cubicBezTo>
                  <a:pt x="1304" y="595"/>
                  <a:pt x="1303" y="595"/>
                  <a:pt x="1307" y="593"/>
                </a:cubicBezTo>
                <a:cubicBezTo>
                  <a:pt x="1310" y="591"/>
                  <a:pt x="1311" y="589"/>
                  <a:pt x="1314" y="589"/>
                </a:cubicBezTo>
                <a:cubicBezTo>
                  <a:pt x="1318" y="587"/>
                  <a:pt x="1315" y="586"/>
                  <a:pt x="1316" y="583"/>
                </a:cubicBezTo>
                <a:cubicBezTo>
                  <a:pt x="1319" y="576"/>
                  <a:pt x="1317" y="579"/>
                  <a:pt x="1322" y="574"/>
                </a:cubicBezTo>
                <a:cubicBezTo>
                  <a:pt x="1322" y="574"/>
                  <a:pt x="1325" y="572"/>
                  <a:pt x="1327" y="572"/>
                </a:cubicBezTo>
                <a:cubicBezTo>
                  <a:pt x="1329" y="572"/>
                  <a:pt x="1332" y="572"/>
                  <a:pt x="1333" y="571"/>
                </a:cubicBezTo>
                <a:cubicBezTo>
                  <a:pt x="1336" y="567"/>
                  <a:pt x="1336" y="567"/>
                  <a:pt x="1336" y="567"/>
                </a:cubicBezTo>
                <a:cubicBezTo>
                  <a:pt x="1336" y="567"/>
                  <a:pt x="1339" y="566"/>
                  <a:pt x="1340" y="565"/>
                </a:cubicBezTo>
                <a:cubicBezTo>
                  <a:pt x="1343" y="562"/>
                  <a:pt x="1343" y="562"/>
                  <a:pt x="1343" y="562"/>
                </a:cubicBezTo>
                <a:cubicBezTo>
                  <a:pt x="1348" y="559"/>
                  <a:pt x="1348" y="559"/>
                  <a:pt x="1348" y="559"/>
                </a:cubicBezTo>
                <a:cubicBezTo>
                  <a:pt x="1349" y="558"/>
                  <a:pt x="1354" y="551"/>
                  <a:pt x="1354" y="550"/>
                </a:cubicBezTo>
                <a:cubicBezTo>
                  <a:pt x="1354" y="546"/>
                  <a:pt x="1354" y="546"/>
                  <a:pt x="1354" y="546"/>
                </a:cubicBezTo>
                <a:cubicBezTo>
                  <a:pt x="1354" y="545"/>
                  <a:pt x="1352" y="542"/>
                  <a:pt x="1352" y="541"/>
                </a:cubicBezTo>
                <a:cubicBezTo>
                  <a:pt x="1352" y="540"/>
                  <a:pt x="1353" y="535"/>
                  <a:pt x="1353" y="534"/>
                </a:cubicBezTo>
                <a:cubicBezTo>
                  <a:pt x="1353" y="533"/>
                  <a:pt x="1356" y="530"/>
                  <a:pt x="1357" y="529"/>
                </a:cubicBezTo>
                <a:cubicBezTo>
                  <a:pt x="1360" y="523"/>
                  <a:pt x="1360" y="523"/>
                  <a:pt x="1360" y="523"/>
                </a:cubicBezTo>
                <a:cubicBezTo>
                  <a:pt x="1360" y="522"/>
                  <a:pt x="1359" y="520"/>
                  <a:pt x="1361" y="520"/>
                </a:cubicBezTo>
                <a:cubicBezTo>
                  <a:pt x="1362" y="520"/>
                  <a:pt x="1367" y="513"/>
                  <a:pt x="1370" y="513"/>
                </a:cubicBezTo>
                <a:cubicBezTo>
                  <a:pt x="1371" y="513"/>
                  <a:pt x="1378" y="509"/>
                  <a:pt x="1383" y="505"/>
                </a:cubicBezTo>
                <a:cubicBezTo>
                  <a:pt x="1387" y="495"/>
                  <a:pt x="1387" y="495"/>
                  <a:pt x="1387" y="495"/>
                </a:cubicBezTo>
                <a:cubicBezTo>
                  <a:pt x="1393" y="485"/>
                  <a:pt x="1393" y="485"/>
                  <a:pt x="1393" y="485"/>
                </a:cubicBezTo>
                <a:cubicBezTo>
                  <a:pt x="1394" y="485"/>
                  <a:pt x="1397" y="483"/>
                  <a:pt x="1397" y="483"/>
                </a:cubicBezTo>
                <a:cubicBezTo>
                  <a:pt x="1398" y="483"/>
                  <a:pt x="1400" y="487"/>
                  <a:pt x="1401" y="488"/>
                </a:cubicBezTo>
                <a:cubicBezTo>
                  <a:pt x="1404" y="490"/>
                  <a:pt x="1404" y="490"/>
                  <a:pt x="1404" y="490"/>
                </a:cubicBezTo>
                <a:cubicBezTo>
                  <a:pt x="1404" y="490"/>
                  <a:pt x="1408" y="491"/>
                  <a:pt x="1409" y="491"/>
                </a:cubicBezTo>
                <a:cubicBezTo>
                  <a:pt x="1411" y="491"/>
                  <a:pt x="1416" y="490"/>
                  <a:pt x="1416" y="490"/>
                </a:cubicBezTo>
                <a:cubicBezTo>
                  <a:pt x="1416" y="490"/>
                  <a:pt x="1419" y="492"/>
                  <a:pt x="1420" y="492"/>
                </a:cubicBezTo>
                <a:cubicBezTo>
                  <a:pt x="1426" y="492"/>
                  <a:pt x="1426" y="492"/>
                  <a:pt x="1426" y="492"/>
                </a:cubicBezTo>
                <a:cubicBezTo>
                  <a:pt x="1429" y="493"/>
                  <a:pt x="1429" y="493"/>
                  <a:pt x="1429" y="493"/>
                </a:cubicBezTo>
                <a:cubicBezTo>
                  <a:pt x="1429" y="492"/>
                  <a:pt x="1431" y="492"/>
                  <a:pt x="1432" y="492"/>
                </a:cubicBezTo>
                <a:cubicBezTo>
                  <a:pt x="1435" y="491"/>
                  <a:pt x="1433" y="493"/>
                  <a:pt x="1436" y="490"/>
                </a:cubicBezTo>
                <a:cubicBezTo>
                  <a:pt x="1436" y="490"/>
                  <a:pt x="1438" y="489"/>
                  <a:pt x="1438" y="488"/>
                </a:cubicBezTo>
                <a:cubicBezTo>
                  <a:pt x="1442" y="485"/>
                  <a:pt x="1442" y="485"/>
                  <a:pt x="1442" y="485"/>
                </a:cubicBezTo>
                <a:cubicBezTo>
                  <a:pt x="1443" y="484"/>
                  <a:pt x="1442" y="483"/>
                  <a:pt x="1447" y="483"/>
                </a:cubicBezTo>
                <a:cubicBezTo>
                  <a:pt x="1447" y="483"/>
                  <a:pt x="1448" y="484"/>
                  <a:pt x="1449" y="484"/>
                </a:cubicBezTo>
                <a:cubicBezTo>
                  <a:pt x="1451" y="482"/>
                  <a:pt x="1450" y="483"/>
                  <a:pt x="1451" y="481"/>
                </a:cubicBezTo>
                <a:cubicBezTo>
                  <a:pt x="1451" y="481"/>
                  <a:pt x="1461" y="477"/>
                  <a:pt x="1463" y="476"/>
                </a:cubicBezTo>
                <a:cubicBezTo>
                  <a:pt x="1465" y="475"/>
                  <a:pt x="1475" y="475"/>
                  <a:pt x="1476" y="475"/>
                </a:cubicBezTo>
                <a:cubicBezTo>
                  <a:pt x="1477" y="474"/>
                  <a:pt x="1477" y="471"/>
                  <a:pt x="1482" y="472"/>
                </a:cubicBezTo>
                <a:cubicBezTo>
                  <a:pt x="1486" y="474"/>
                  <a:pt x="1485" y="472"/>
                  <a:pt x="1487" y="471"/>
                </a:cubicBezTo>
                <a:cubicBezTo>
                  <a:pt x="1490" y="471"/>
                  <a:pt x="1498" y="472"/>
                  <a:pt x="1498" y="473"/>
                </a:cubicBezTo>
                <a:cubicBezTo>
                  <a:pt x="1499" y="475"/>
                  <a:pt x="1499" y="475"/>
                  <a:pt x="1503" y="475"/>
                </a:cubicBezTo>
                <a:cubicBezTo>
                  <a:pt x="1503" y="473"/>
                  <a:pt x="1503" y="473"/>
                  <a:pt x="1503" y="473"/>
                </a:cubicBezTo>
                <a:cubicBezTo>
                  <a:pt x="1504" y="473"/>
                  <a:pt x="1510" y="473"/>
                  <a:pt x="1510" y="472"/>
                </a:cubicBezTo>
                <a:cubicBezTo>
                  <a:pt x="1510" y="471"/>
                  <a:pt x="1510" y="468"/>
                  <a:pt x="1512" y="469"/>
                </a:cubicBezTo>
                <a:cubicBezTo>
                  <a:pt x="1515" y="471"/>
                  <a:pt x="1517" y="472"/>
                  <a:pt x="1519" y="471"/>
                </a:cubicBezTo>
                <a:cubicBezTo>
                  <a:pt x="1519" y="471"/>
                  <a:pt x="1519" y="470"/>
                  <a:pt x="1520" y="470"/>
                </a:cubicBezTo>
                <a:cubicBezTo>
                  <a:pt x="1523" y="470"/>
                  <a:pt x="1524" y="470"/>
                  <a:pt x="1526" y="472"/>
                </a:cubicBezTo>
                <a:cubicBezTo>
                  <a:pt x="1527" y="473"/>
                  <a:pt x="1528" y="472"/>
                  <a:pt x="1530" y="472"/>
                </a:cubicBezTo>
                <a:cubicBezTo>
                  <a:pt x="1532" y="472"/>
                  <a:pt x="1537" y="469"/>
                  <a:pt x="1538" y="468"/>
                </a:cubicBezTo>
                <a:cubicBezTo>
                  <a:pt x="1539" y="467"/>
                  <a:pt x="1540" y="467"/>
                  <a:pt x="1541" y="467"/>
                </a:cubicBezTo>
                <a:cubicBezTo>
                  <a:pt x="1543" y="467"/>
                  <a:pt x="1546" y="467"/>
                  <a:pt x="1546" y="468"/>
                </a:cubicBezTo>
                <a:cubicBezTo>
                  <a:pt x="1546" y="468"/>
                  <a:pt x="1546" y="468"/>
                  <a:pt x="1547" y="468"/>
                </a:cubicBezTo>
                <a:cubicBezTo>
                  <a:pt x="1549" y="468"/>
                  <a:pt x="1547" y="472"/>
                  <a:pt x="1548" y="473"/>
                </a:cubicBezTo>
                <a:cubicBezTo>
                  <a:pt x="1549" y="473"/>
                  <a:pt x="1548" y="474"/>
                  <a:pt x="1549" y="474"/>
                </a:cubicBezTo>
                <a:cubicBezTo>
                  <a:pt x="1552" y="474"/>
                  <a:pt x="1550" y="471"/>
                  <a:pt x="1553" y="470"/>
                </a:cubicBezTo>
                <a:cubicBezTo>
                  <a:pt x="1554" y="470"/>
                  <a:pt x="1555" y="469"/>
                  <a:pt x="1556" y="469"/>
                </a:cubicBezTo>
                <a:cubicBezTo>
                  <a:pt x="1557" y="469"/>
                  <a:pt x="1557" y="472"/>
                  <a:pt x="1556" y="472"/>
                </a:cubicBezTo>
                <a:cubicBezTo>
                  <a:pt x="1553" y="476"/>
                  <a:pt x="1553" y="476"/>
                  <a:pt x="1553" y="476"/>
                </a:cubicBezTo>
                <a:cubicBezTo>
                  <a:pt x="1552" y="478"/>
                  <a:pt x="1553" y="478"/>
                  <a:pt x="1551" y="479"/>
                </a:cubicBezTo>
                <a:cubicBezTo>
                  <a:pt x="1551" y="482"/>
                  <a:pt x="1551" y="482"/>
                  <a:pt x="1551" y="482"/>
                </a:cubicBezTo>
                <a:cubicBezTo>
                  <a:pt x="1552" y="484"/>
                  <a:pt x="1552" y="484"/>
                  <a:pt x="1552" y="484"/>
                </a:cubicBezTo>
                <a:cubicBezTo>
                  <a:pt x="1552" y="484"/>
                  <a:pt x="1554" y="484"/>
                  <a:pt x="1554" y="485"/>
                </a:cubicBezTo>
                <a:cubicBezTo>
                  <a:pt x="1556" y="488"/>
                  <a:pt x="1556" y="489"/>
                  <a:pt x="1556" y="493"/>
                </a:cubicBezTo>
                <a:cubicBezTo>
                  <a:pt x="1556" y="494"/>
                  <a:pt x="1550" y="499"/>
                  <a:pt x="1550" y="499"/>
                </a:cubicBezTo>
                <a:cubicBezTo>
                  <a:pt x="1548" y="501"/>
                  <a:pt x="1548" y="500"/>
                  <a:pt x="1546" y="504"/>
                </a:cubicBezTo>
                <a:cubicBezTo>
                  <a:pt x="1547" y="505"/>
                  <a:pt x="1548" y="508"/>
                  <a:pt x="1549" y="509"/>
                </a:cubicBezTo>
                <a:cubicBezTo>
                  <a:pt x="1550" y="509"/>
                  <a:pt x="1553" y="509"/>
                  <a:pt x="1553" y="510"/>
                </a:cubicBezTo>
                <a:cubicBezTo>
                  <a:pt x="1554" y="510"/>
                  <a:pt x="1554" y="510"/>
                  <a:pt x="1554" y="510"/>
                </a:cubicBezTo>
                <a:cubicBezTo>
                  <a:pt x="1549" y="506"/>
                  <a:pt x="1553" y="503"/>
                  <a:pt x="1555" y="505"/>
                </a:cubicBezTo>
                <a:cubicBezTo>
                  <a:pt x="1555" y="506"/>
                  <a:pt x="1555" y="508"/>
                  <a:pt x="1555" y="508"/>
                </a:cubicBezTo>
                <a:cubicBezTo>
                  <a:pt x="1555" y="508"/>
                  <a:pt x="1557" y="509"/>
                  <a:pt x="1556" y="510"/>
                </a:cubicBezTo>
                <a:cubicBezTo>
                  <a:pt x="1556" y="510"/>
                  <a:pt x="1556" y="510"/>
                  <a:pt x="1556" y="510"/>
                </a:cubicBezTo>
                <a:cubicBezTo>
                  <a:pt x="1556" y="511"/>
                  <a:pt x="1556" y="511"/>
                  <a:pt x="1556" y="511"/>
                </a:cubicBezTo>
                <a:cubicBezTo>
                  <a:pt x="1559" y="513"/>
                  <a:pt x="1559" y="512"/>
                  <a:pt x="1559" y="514"/>
                </a:cubicBezTo>
                <a:cubicBezTo>
                  <a:pt x="1559" y="514"/>
                  <a:pt x="1560" y="515"/>
                  <a:pt x="1560" y="515"/>
                </a:cubicBezTo>
                <a:cubicBezTo>
                  <a:pt x="1567" y="516"/>
                  <a:pt x="1568" y="517"/>
                  <a:pt x="1569" y="518"/>
                </a:cubicBezTo>
                <a:cubicBezTo>
                  <a:pt x="1575" y="518"/>
                  <a:pt x="1575" y="518"/>
                  <a:pt x="1575" y="518"/>
                </a:cubicBezTo>
                <a:cubicBezTo>
                  <a:pt x="1582" y="518"/>
                  <a:pt x="1577" y="517"/>
                  <a:pt x="1584" y="519"/>
                </a:cubicBezTo>
                <a:cubicBezTo>
                  <a:pt x="1584" y="520"/>
                  <a:pt x="1587" y="520"/>
                  <a:pt x="1587" y="521"/>
                </a:cubicBezTo>
                <a:cubicBezTo>
                  <a:pt x="1588" y="524"/>
                  <a:pt x="1588" y="522"/>
                  <a:pt x="1592" y="522"/>
                </a:cubicBezTo>
                <a:cubicBezTo>
                  <a:pt x="1592" y="523"/>
                  <a:pt x="1596" y="524"/>
                  <a:pt x="1596" y="524"/>
                </a:cubicBezTo>
                <a:cubicBezTo>
                  <a:pt x="1598" y="529"/>
                  <a:pt x="1597" y="526"/>
                  <a:pt x="1600" y="530"/>
                </a:cubicBezTo>
                <a:cubicBezTo>
                  <a:pt x="1603" y="535"/>
                  <a:pt x="1600" y="533"/>
                  <a:pt x="1606" y="536"/>
                </a:cubicBezTo>
                <a:cubicBezTo>
                  <a:pt x="1607" y="536"/>
                  <a:pt x="1611" y="537"/>
                  <a:pt x="1612" y="537"/>
                </a:cubicBezTo>
                <a:cubicBezTo>
                  <a:pt x="1622" y="541"/>
                  <a:pt x="1622" y="541"/>
                  <a:pt x="1622" y="541"/>
                </a:cubicBezTo>
                <a:cubicBezTo>
                  <a:pt x="1624" y="542"/>
                  <a:pt x="1629" y="546"/>
                  <a:pt x="1630" y="547"/>
                </a:cubicBezTo>
                <a:cubicBezTo>
                  <a:pt x="1634" y="548"/>
                  <a:pt x="1634" y="548"/>
                  <a:pt x="1634" y="548"/>
                </a:cubicBezTo>
                <a:cubicBezTo>
                  <a:pt x="1636" y="547"/>
                  <a:pt x="1636" y="547"/>
                  <a:pt x="1636" y="547"/>
                </a:cubicBezTo>
                <a:cubicBezTo>
                  <a:pt x="1638" y="544"/>
                  <a:pt x="1640" y="543"/>
                  <a:pt x="1640" y="543"/>
                </a:cubicBezTo>
                <a:cubicBezTo>
                  <a:pt x="1640" y="543"/>
                  <a:pt x="1642" y="542"/>
                  <a:pt x="1643" y="541"/>
                </a:cubicBezTo>
                <a:cubicBezTo>
                  <a:pt x="1643" y="539"/>
                  <a:pt x="1643" y="536"/>
                  <a:pt x="1643" y="536"/>
                </a:cubicBezTo>
                <a:cubicBezTo>
                  <a:pt x="1641" y="535"/>
                  <a:pt x="1641" y="532"/>
                  <a:pt x="1641" y="531"/>
                </a:cubicBezTo>
                <a:cubicBezTo>
                  <a:pt x="1641" y="531"/>
                  <a:pt x="1641" y="530"/>
                  <a:pt x="1644" y="526"/>
                </a:cubicBezTo>
                <a:cubicBezTo>
                  <a:pt x="1644" y="526"/>
                  <a:pt x="1649" y="520"/>
                  <a:pt x="1650" y="520"/>
                </a:cubicBezTo>
                <a:cubicBezTo>
                  <a:pt x="1653" y="519"/>
                  <a:pt x="1652" y="518"/>
                  <a:pt x="1656" y="519"/>
                </a:cubicBezTo>
                <a:cubicBezTo>
                  <a:pt x="1656" y="519"/>
                  <a:pt x="1658" y="517"/>
                  <a:pt x="1658" y="517"/>
                </a:cubicBezTo>
                <a:cubicBezTo>
                  <a:pt x="1669" y="518"/>
                  <a:pt x="1668" y="520"/>
                  <a:pt x="1673" y="521"/>
                </a:cubicBezTo>
                <a:cubicBezTo>
                  <a:pt x="1674" y="522"/>
                  <a:pt x="1673" y="525"/>
                  <a:pt x="1673" y="525"/>
                </a:cubicBezTo>
                <a:cubicBezTo>
                  <a:pt x="1676" y="526"/>
                  <a:pt x="1680" y="526"/>
                  <a:pt x="1681" y="527"/>
                </a:cubicBezTo>
                <a:cubicBezTo>
                  <a:pt x="1681" y="527"/>
                  <a:pt x="1681" y="527"/>
                  <a:pt x="1681" y="527"/>
                </a:cubicBezTo>
                <a:cubicBezTo>
                  <a:pt x="1682" y="528"/>
                  <a:pt x="1688" y="527"/>
                  <a:pt x="1689" y="528"/>
                </a:cubicBezTo>
                <a:cubicBezTo>
                  <a:pt x="1693" y="531"/>
                  <a:pt x="1691" y="529"/>
                  <a:pt x="1693" y="534"/>
                </a:cubicBezTo>
                <a:cubicBezTo>
                  <a:pt x="1693" y="533"/>
                  <a:pt x="1695" y="535"/>
                  <a:pt x="1696" y="535"/>
                </a:cubicBezTo>
                <a:cubicBezTo>
                  <a:pt x="1697" y="534"/>
                  <a:pt x="1698" y="533"/>
                  <a:pt x="1698" y="533"/>
                </a:cubicBezTo>
                <a:cubicBezTo>
                  <a:pt x="1699" y="532"/>
                  <a:pt x="1700" y="533"/>
                  <a:pt x="1701" y="533"/>
                </a:cubicBezTo>
                <a:cubicBezTo>
                  <a:pt x="1703" y="533"/>
                  <a:pt x="1703" y="533"/>
                  <a:pt x="1703" y="533"/>
                </a:cubicBezTo>
                <a:cubicBezTo>
                  <a:pt x="1703" y="533"/>
                  <a:pt x="1704" y="534"/>
                  <a:pt x="1704" y="534"/>
                </a:cubicBezTo>
                <a:cubicBezTo>
                  <a:pt x="1706" y="535"/>
                  <a:pt x="1706" y="535"/>
                  <a:pt x="1706" y="535"/>
                </a:cubicBezTo>
                <a:cubicBezTo>
                  <a:pt x="1707" y="535"/>
                  <a:pt x="1708" y="534"/>
                  <a:pt x="1709" y="534"/>
                </a:cubicBezTo>
                <a:cubicBezTo>
                  <a:pt x="1709" y="534"/>
                  <a:pt x="1711" y="535"/>
                  <a:pt x="1712" y="535"/>
                </a:cubicBezTo>
                <a:cubicBezTo>
                  <a:pt x="1715" y="536"/>
                  <a:pt x="1713" y="535"/>
                  <a:pt x="1716" y="537"/>
                </a:cubicBezTo>
                <a:cubicBezTo>
                  <a:pt x="1720" y="537"/>
                  <a:pt x="1719" y="536"/>
                  <a:pt x="1720" y="539"/>
                </a:cubicBezTo>
                <a:cubicBezTo>
                  <a:pt x="1722" y="539"/>
                  <a:pt x="1725" y="539"/>
                  <a:pt x="1727" y="540"/>
                </a:cubicBezTo>
                <a:cubicBezTo>
                  <a:pt x="1728" y="540"/>
                  <a:pt x="1730" y="541"/>
                  <a:pt x="1732" y="541"/>
                </a:cubicBezTo>
                <a:cubicBezTo>
                  <a:pt x="1736" y="541"/>
                  <a:pt x="1733" y="539"/>
                  <a:pt x="1739" y="537"/>
                </a:cubicBezTo>
                <a:cubicBezTo>
                  <a:pt x="1742" y="536"/>
                  <a:pt x="1741" y="537"/>
                  <a:pt x="1743" y="534"/>
                </a:cubicBezTo>
                <a:cubicBezTo>
                  <a:pt x="1743" y="534"/>
                  <a:pt x="1746" y="534"/>
                  <a:pt x="1747" y="534"/>
                </a:cubicBezTo>
                <a:cubicBezTo>
                  <a:pt x="1748" y="533"/>
                  <a:pt x="1748" y="533"/>
                  <a:pt x="1748" y="533"/>
                </a:cubicBezTo>
                <a:cubicBezTo>
                  <a:pt x="1748" y="532"/>
                  <a:pt x="1753" y="534"/>
                  <a:pt x="1754" y="535"/>
                </a:cubicBezTo>
                <a:cubicBezTo>
                  <a:pt x="1755" y="535"/>
                  <a:pt x="1757" y="534"/>
                  <a:pt x="1757" y="534"/>
                </a:cubicBezTo>
                <a:cubicBezTo>
                  <a:pt x="1759" y="535"/>
                  <a:pt x="1758" y="535"/>
                  <a:pt x="1758" y="536"/>
                </a:cubicBezTo>
                <a:cubicBezTo>
                  <a:pt x="1759" y="538"/>
                  <a:pt x="1759" y="538"/>
                  <a:pt x="1759" y="538"/>
                </a:cubicBezTo>
                <a:cubicBezTo>
                  <a:pt x="1762" y="537"/>
                  <a:pt x="1762" y="537"/>
                  <a:pt x="1762" y="537"/>
                </a:cubicBezTo>
                <a:cubicBezTo>
                  <a:pt x="1763" y="537"/>
                  <a:pt x="1764" y="539"/>
                  <a:pt x="1765" y="539"/>
                </a:cubicBezTo>
                <a:cubicBezTo>
                  <a:pt x="1767" y="540"/>
                  <a:pt x="1768" y="538"/>
                  <a:pt x="1769" y="538"/>
                </a:cubicBezTo>
                <a:cubicBezTo>
                  <a:pt x="1771" y="537"/>
                  <a:pt x="1773" y="538"/>
                  <a:pt x="1775" y="538"/>
                </a:cubicBezTo>
                <a:cubicBezTo>
                  <a:pt x="1777" y="538"/>
                  <a:pt x="1778" y="537"/>
                  <a:pt x="1780" y="536"/>
                </a:cubicBezTo>
                <a:cubicBezTo>
                  <a:pt x="1780" y="534"/>
                  <a:pt x="1781" y="535"/>
                  <a:pt x="1782" y="533"/>
                </a:cubicBezTo>
                <a:cubicBezTo>
                  <a:pt x="1784" y="531"/>
                  <a:pt x="1785" y="526"/>
                  <a:pt x="1785" y="524"/>
                </a:cubicBezTo>
                <a:cubicBezTo>
                  <a:pt x="1785" y="520"/>
                  <a:pt x="1784" y="521"/>
                  <a:pt x="1786" y="519"/>
                </a:cubicBezTo>
                <a:cubicBezTo>
                  <a:pt x="1786" y="517"/>
                  <a:pt x="1786" y="517"/>
                  <a:pt x="1786" y="516"/>
                </a:cubicBezTo>
                <a:cubicBezTo>
                  <a:pt x="1786" y="516"/>
                  <a:pt x="1788" y="512"/>
                  <a:pt x="1788" y="511"/>
                </a:cubicBezTo>
                <a:cubicBezTo>
                  <a:pt x="1791" y="505"/>
                  <a:pt x="1790" y="509"/>
                  <a:pt x="1791" y="503"/>
                </a:cubicBezTo>
                <a:cubicBezTo>
                  <a:pt x="1791" y="502"/>
                  <a:pt x="1794" y="500"/>
                  <a:pt x="1794" y="498"/>
                </a:cubicBezTo>
                <a:cubicBezTo>
                  <a:pt x="1794" y="498"/>
                  <a:pt x="1794" y="498"/>
                  <a:pt x="1794" y="498"/>
                </a:cubicBezTo>
                <a:cubicBezTo>
                  <a:pt x="1794" y="494"/>
                  <a:pt x="1795" y="495"/>
                  <a:pt x="1792" y="492"/>
                </a:cubicBezTo>
                <a:cubicBezTo>
                  <a:pt x="1791" y="492"/>
                  <a:pt x="1793" y="490"/>
                  <a:pt x="1793" y="490"/>
                </a:cubicBezTo>
                <a:cubicBezTo>
                  <a:pt x="1793" y="490"/>
                  <a:pt x="1791" y="487"/>
                  <a:pt x="1791" y="487"/>
                </a:cubicBezTo>
                <a:cubicBezTo>
                  <a:pt x="1791" y="486"/>
                  <a:pt x="1791" y="484"/>
                  <a:pt x="1792" y="483"/>
                </a:cubicBezTo>
                <a:cubicBezTo>
                  <a:pt x="1789" y="480"/>
                  <a:pt x="1789" y="480"/>
                  <a:pt x="1794" y="476"/>
                </a:cubicBezTo>
                <a:cubicBezTo>
                  <a:pt x="1793" y="473"/>
                  <a:pt x="1793" y="473"/>
                  <a:pt x="1793" y="473"/>
                </a:cubicBezTo>
                <a:cubicBezTo>
                  <a:pt x="1792" y="472"/>
                  <a:pt x="1792" y="472"/>
                  <a:pt x="1792" y="472"/>
                </a:cubicBezTo>
                <a:cubicBezTo>
                  <a:pt x="1788" y="476"/>
                  <a:pt x="1788" y="476"/>
                  <a:pt x="1788" y="476"/>
                </a:cubicBezTo>
                <a:cubicBezTo>
                  <a:pt x="1787" y="477"/>
                  <a:pt x="1785" y="476"/>
                  <a:pt x="1785" y="476"/>
                </a:cubicBezTo>
                <a:cubicBezTo>
                  <a:pt x="1780" y="474"/>
                  <a:pt x="1780" y="474"/>
                  <a:pt x="1780" y="474"/>
                </a:cubicBezTo>
                <a:cubicBezTo>
                  <a:pt x="1778" y="475"/>
                  <a:pt x="1778" y="475"/>
                  <a:pt x="1778" y="475"/>
                </a:cubicBezTo>
                <a:cubicBezTo>
                  <a:pt x="1777" y="475"/>
                  <a:pt x="1775" y="479"/>
                  <a:pt x="1773" y="480"/>
                </a:cubicBezTo>
                <a:cubicBezTo>
                  <a:pt x="1773" y="480"/>
                  <a:pt x="1769" y="481"/>
                  <a:pt x="1768" y="481"/>
                </a:cubicBezTo>
                <a:cubicBezTo>
                  <a:pt x="1764" y="481"/>
                  <a:pt x="1764" y="481"/>
                  <a:pt x="1764" y="481"/>
                </a:cubicBezTo>
                <a:cubicBezTo>
                  <a:pt x="1763" y="481"/>
                  <a:pt x="1760" y="483"/>
                  <a:pt x="1760" y="483"/>
                </a:cubicBezTo>
                <a:cubicBezTo>
                  <a:pt x="1757" y="480"/>
                  <a:pt x="1756" y="480"/>
                  <a:pt x="1754" y="476"/>
                </a:cubicBezTo>
                <a:cubicBezTo>
                  <a:pt x="1750" y="475"/>
                  <a:pt x="1750" y="475"/>
                  <a:pt x="1750" y="475"/>
                </a:cubicBezTo>
                <a:cubicBezTo>
                  <a:pt x="1746" y="473"/>
                  <a:pt x="1746" y="473"/>
                  <a:pt x="1746" y="473"/>
                </a:cubicBezTo>
                <a:cubicBezTo>
                  <a:pt x="1746" y="473"/>
                  <a:pt x="1742" y="473"/>
                  <a:pt x="1741" y="473"/>
                </a:cubicBezTo>
                <a:cubicBezTo>
                  <a:pt x="1740" y="482"/>
                  <a:pt x="1741" y="479"/>
                  <a:pt x="1737" y="479"/>
                </a:cubicBezTo>
                <a:cubicBezTo>
                  <a:pt x="1736" y="480"/>
                  <a:pt x="1733" y="481"/>
                  <a:pt x="1732" y="481"/>
                </a:cubicBezTo>
                <a:cubicBezTo>
                  <a:pt x="1729" y="480"/>
                  <a:pt x="1727" y="479"/>
                  <a:pt x="1727" y="477"/>
                </a:cubicBezTo>
                <a:cubicBezTo>
                  <a:pt x="1727" y="475"/>
                  <a:pt x="1726" y="475"/>
                  <a:pt x="1725" y="474"/>
                </a:cubicBezTo>
                <a:cubicBezTo>
                  <a:pt x="1722" y="475"/>
                  <a:pt x="1722" y="475"/>
                  <a:pt x="1722" y="475"/>
                </a:cubicBezTo>
                <a:cubicBezTo>
                  <a:pt x="1722" y="475"/>
                  <a:pt x="1720" y="473"/>
                  <a:pt x="1720" y="473"/>
                </a:cubicBezTo>
                <a:cubicBezTo>
                  <a:pt x="1718" y="474"/>
                  <a:pt x="1718" y="474"/>
                  <a:pt x="1718" y="474"/>
                </a:cubicBezTo>
                <a:cubicBezTo>
                  <a:pt x="1718" y="476"/>
                  <a:pt x="1717" y="476"/>
                  <a:pt x="1717" y="476"/>
                </a:cubicBezTo>
                <a:cubicBezTo>
                  <a:pt x="1716" y="476"/>
                  <a:pt x="1715" y="475"/>
                  <a:pt x="1715" y="474"/>
                </a:cubicBezTo>
                <a:cubicBezTo>
                  <a:pt x="1713" y="475"/>
                  <a:pt x="1713" y="475"/>
                  <a:pt x="1713" y="475"/>
                </a:cubicBezTo>
                <a:cubicBezTo>
                  <a:pt x="1710" y="476"/>
                  <a:pt x="1706" y="473"/>
                  <a:pt x="1715" y="472"/>
                </a:cubicBezTo>
                <a:cubicBezTo>
                  <a:pt x="1715" y="472"/>
                  <a:pt x="1716" y="473"/>
                  <a:pt x="1716" y="473"/>
                </a:cubicBezTo>
                <a:cubicBezTo>
                  <a:pt x="1716" y="473"/>
                  <a:pt x="1716" y="473"/>
                  <a:pt x="1716" y="473"/>
                </a:cubicBezTo>
                <a:cubicBezTo>
                  <a:pt x="1715" y="472"/>
                  <a:pt x="1715" y="472"/>
                  <a:pt x="1715" y="471"/>
                </a:cubicBezTo>
                <a:cubicBezTo>
                  <a:pt x="1715" y="469"/>
                  <a:pt x="1714" y="470"/>
                  <a:pt x="1712" y="471"/>
                </a:cubicBezTo>
                <a:cubicBezTo>
                  <a:pt x="1711" y="472"/>
                  <a:pt x="1710" y="471"/>
                  <a:pt x="1710" y="471"/>
                </a:cubicBezTo>
                <a:cubicBezTo>
                  <a:pt x="1710" y="471"/>
                  <a:pt x="1710" y="472"/>
                  <a:pt x="1710" y="472"/>
                </a:cubicBezTo>
                <a:cubicBezTo>
                  <a:pt x="1710" y="475"/>
                  <a:pt x="1702" y="477"/>
                  <a:pt x="1706" y="473"/>
                </a:cubicBezTo>
                <a:cubicBezTo>
                  <a:pt x="1705" y="472"/>
                  <a:pt x="1705" y="472"/>
                  <a:pt x="1705" y="472"/>
                </a:cubicBezTo>
                <a:cubicBezTo>
                  <a:pt x="1705" y="472"/>
                  <a:pt x="1705" y="469"/>
                  <a:pt x="1706" y="469"/>
                </a:cubicBezTo>
                <a:cubicBezTo>
                  <a:pt x="1708" y="470"/>
                  <a:pt x="1709" y="470"/>
                  <a:pt x="1707" y="472"/>
                </a:cubicBezTo>
                <a:cubicBezTo>
                  <a:pt x="1708" y="471"/>
                  <a:pt x="1708" y="471"/>
                  <a:pt x="1709" y="471"/>
                </a:cubicBezTo>
                <a:cubicBezTo>
                  <a:pt x="1707" y="471"/>
                  <a:pt x="1709" y="469"/>
                  <a:pt x="1710" y="469"/>
                </a:cubicBezTo>
                <a:cubicBezTo>
                  <a:pt x="1711" y="469"/>
                  <a:pt x="1711" y="469"/>
                  <a:pt x="1712" y="468"/>
                </a:cubicBezTo>
                <a:cubicBezTo>
                  <a:pt x="1709" y="464"/>
                  <a:pt x="1708" y="469"/>
                  <a:pt x="1708" y="464"/>
                </a:cubicBezTo>
                <a:cubicBezTo>
                  <a:pt x="1705" y="463"/>
                  <a:pt x="1704" y="463"/>
                  <a:pt x="1701" y="463"/>
                </a:cubicBezTo>
                <a:cubicBezTo>
                  <a:pt x="1701" y="462"/>
                  <a:pt x="1701" y="462"/>
                  <a:pt x="1701" y="462"/>
                </a:cubicBezTo>
                <a:cubicBezTo>
                  <a:pt x="1705" y="461"/>
                  <a:pt x="1703" y="462"/>
                  <a:pt x="1708" y="462"/>
                </a:cubicBezTo>
                <a:cubicBezTo>
                  <a:pt x="1708" y="461"/>
                  <a:pt x="1708" y="461"/>
                  <a:pt x="1708" y="461"/>
                </a:cubicBezTo>
                <a:cubicBezTo>
                  <a:pt x="1706" y="460"/>
                  <a:pt x="1706" y="460"/>
                  <a:pt x="1706" y="460"/>
                </a:cubicBezTo>
                <a:cubicBezTo>
                  <a:pt x="1705" y="459"/>
                  <a:pt x="1705" y="459"/>
                  <a:pt x="1704" y="458"/>
                </a:cubicBezTo>
                <a:cubicBezTo>
                  <a:pt x="1701" y="459"/>
                  <a:pt x="1702" y="460"/>
                  <a:pt x="1700" y="457"/>
                </a:cubicBezTo>
                <a:cubicBezTo>
                  <a:pt x="1700" y="457"/>
                  <a:pt x="1700" y="457"/>
                  <a:pt x="1700" y="457"/>
                </a:cubicBezTo>
                <a:cubicBezTo>
                  <a:pt x="1699" y="457"/>
                  <a:pt x="1700" y="455"/>
                  <a:pt x="1700" y="455"/>
                </a:cubicBezTo>
                <a:cubicBezTo>
                  <a:pt x="1699" y="453"/>
                  <a:pt x="1698" y="455"/>
                  <a:pt x="1699" y="452"/>
                </a:cubicBezTo>
                <a:cubicBezTo>
                  <a:pt x="1699" y="451"/>
                  <a:pt x="1701" y="451"/>
                  <a:pt x="1702" y="452"/>
                </a:cubicBezTo>
                <a:cubicBezTo>
                  <a:pt x="1703" y="454"/>
                  <a:pt x="1702" y="454"/>
                  <a:pt x="1704" y="454"/>
                </a:cubicBezTo>
                <a:cubicBezTo>
                  <a:pt x="1704" y="454"/>
                  <a:pt x="1703" y="453"/>
                  <a:pt x="1703" y="452"/>
                </a:cubicBezTo>
                <a:cubicBezTo>
                  <a:pt x="1703" y="450"/>
                  <a:pt x="1703" y="451"/>
                  <a:pt x="1704" y="450"/>
                </a:cubicBezTo>
                <a:cubicBezTo>
                  <a:pt x="1702" y="447"/>
                  <a:pt x="1704" y="448"/>
                  <a:pt x="1703" y="447"/>
                </a:cubicBezTo>
                <a:cubicBezTo>
                  <a:pt x="1703" y="446"/>
                  <a:pt x="1701" y="445"/>
                  <a:pt x="1701" y="445"/>
                </a:cubicBezTo>
                <a:cubicBezTo>
                  <a:pt x="1702" y="443"/>
                  <a:pt x="1701" y="443"/>
                  <a:pt x="1703" y="442"/>
                </a:cubicBezTo>
                <a:cubicBezTo>
                  <a:pt x="1702" y="441"/>
                  <a:pt x="1702" y="441"/>
                  <a:pt x="1702" y="441"/>
                </a:cubicBezTo>
                <a:cubicBezTo>
                  <a:pt x="1700" y="442"/>
                  <a:pt x="1700" y="442"/>
                  <a:pt x="1700" y="442"/>
                </a:cubicBezTo>
                <a:cubicBezTo>
                  <a:pt x="1698" y="443"/>
                  <a:pt x="1699" y="443"/>
                  <a:pt x="1696" y="442"/>
                </a:cubicBezTo>
                <a:cubicBezTo>
                  <a:pt x="1696" y="442"/>
                  <a:pt x="1696" y="440"/>
                  <a:pt x="1696" y="440"/>
                </a:cubicBezTo>
                <a:cubicBezTo>
                  <a:pt x="1696" y="437"/>
                  <a:pt x="1696" y="437"/>
                  <a:pt x="1698" y="436"/>
                </a:cubicBezTo>
                <a:cubicBezTo>
                  <a:pt x="1698" y="434"/>
                  <a:pt x="1699" y="434"/>
                  <a:pt x="1700" y="433"/>
                </a:cubicBezTo>
                <a:cubicBezTo>
                  <a:pt x="1703" y="432"/>
                  <a:pt x="1699" y="431"/>
                  <a:pt x="1704" y="431"/>
                </a:cubicBezTo>
                <a:cubicBezTo>
                  <a:pt x="1704" y="430"/>
                  <a:pt x="1705" y="431"/>
                  <a:pt x="1706" y="431"/>
                </a:cubicBezTo>
                <a:cubicBezTo>
                  <a:pt x="1712" y="435"/>
                  <a:pt x="1709" y="431"/>
                  <a:pt x="1710" y="430"/>
                </a:cubicBezTo>
                <a:cubicBezTo>
                  <a:pt x="1710" y="430"/>
                  <a:pt x="1714" y="429"/>
                  <a:pt x="1714" y="430"/>
                </a:cubicBezTo>
                <a:cubicBezTo>
                  <a:pt x="1714" y="432"/>
                  <a:pt x="1713" y="431"/>
                  <a:pt x="1715" y="432"/>
                </a:cubicBezTo>
                <a:cubicBezTo>
                  <a:pt x="1716" y="432"/>
                  <a:pt x="1718" y="432"/>
                  <a:pt x="1718" y="432"/>
                </a:cubicBezTo>
                <a:cubicBezTo>
                  <a:pt x="1720" y="432"/>
                  <a:pt x="1721" y="432"/>
                  <a:pt x="1722" y="432"/>
                </a:cubicBezTo>
                <a:cubicBezTo>
                  <a:pt x="1721" y="431"/>
                  <a:pt x="1721" y="432"/>
                  <a:pt x="1720" y="430"/>
                </a:cubicBezTo>
                <a:cubicBezTo>
                  <a:pt x="1720" y="429"/>
                  <a:pt x="1721" y="428"/>
                  <a:pt x="1723" y="428"/>
                </a:cubicBezTo>
                <a:cubicBezTo>
                  <a:pt x="1729" y="428"/>
                  <a:pt x="1729" y="428"/>
                  <a:pt x="1729" y="428"/>
                </a:cubicBezTo>
                <a:cubicBezTo>
                  <a:pt x="1730" y="428"/>
                  <a:pt x="1730" y="428"/>
                  <a:pt x="1730" y="428"/>
                </a:cubicBezTo>
                <a:cubicBezTo>
                  <a:pt x="1729" y="428"/>
                  <a:pt x="1725" y="428"/>
                  <a:pt x="1724" y="427"/>
                </a:cubicBezTo>
                <a:cubicBezTo>
                  <a:pt x="1723" y="426"/>
                  <a:pt x="1718" y="426"/>
                  <a:pt x="1717" y="426"/>
                </a:cubicBezTo>
                <a:cubicBezTo>
                  <a:pt x="1714" y="425"/>
                  <a:pt x="1714" y="425"/>
                  <a:pt x="1714" y="425"/>
                </a:cubicBezTo>
                <a:cubicBezTo>
                  <a:pt x="1713" y="425"/>
                  <a:pt x="1708" y="426"/>
                  <a:pt x="1708" y="426"/>
                </a:cubicBezTo>
                <a:cubicBezTo>
                  <a:pt x="1706" y="429"/>
                  <a:pt x="1706" y="429"/>
                  <a:pt x="1706" y="429"/>
                </a:cubicBezTo>
                <a:cubicBezTo>
                  <a:pt x="1706" y="430"/>
                  <a:pt x="1701" y="431"/>
                  <a:pt x="1701" y="431"/>
                </a:cubicBezTo>
                <a:cubicBezTo>
                  <a:pt x="1701" y="431"/>
                  <a:pt x="1701" y="433"/>
                  <a:pt x="1700" y="433"/>
                </a:cubicBezTo>
                <a:cubicBezTo>
                  <a:pt x="1697" y="434"/>
                  <a:pt x="1698" y="434"/>
                  <a:pt x="1696" y="432"/>
                </a:cubicBezTo>
                <a:cubicBezTo>
                  <a:pt x="1696" y="432"/>
                  <a:pt x="1698" y="430"/>
                  <a:pt x="1698" y="430"/>
                </a:cubicBezTo>
                <a:cubicBezTo>
                  <a:pt x="1698" y="430"/>
                  <a:pt x="1694" y="430"/>
                  <a:pt x="1694" y="429"/>
                </a:cubicBezTo>
                <a:cubicBezTo>
                  <a:pt x="1694" y="428"/>
                  <a:pt x="1694" y="428"/>
                  <a:pt x="1695" y="427"/>
                </a:cubicBezTo>
                <a:cubicBezTo>
                  <a:pt x="1692" y="427"/>
                  <a:pt x="1688" y="427"/>
                  <a:pt x="1685" y="426"/>
                </a:cubicBezTo>
                <a:cubicBezTo>
                  <a:pt x="1684" y="426"/>
                  <a:pt x="1685" y="426"/>
                  <a:pt x="1684" y="427"/>
                </a:cubicBezTo>
                <a:cubicBezTo>
                  <a:pt x="1682" y="427"/>
                  <a:pt x="1683" y="433"/>
                  <a:pt x="1680" y="430"/>
                </a:cubicBezTo>
                <a:cubicBezTo>
                  <a:pt x="1680" y="429"/>
                  <a:pt x="1680" y="428"/>
                  <a:pt x="1681" y="428"/>
                </a:cubicBezTo>
                <a:cubicBezTo>
                  <a:pt x="1681" y="427"/>
                  <a:pt x="1680" y="426"/>
                  <a:pt x="1679" y="426"/>
                </a:cubicBezTo>
                <a:cubicBezTo>
                  <a:pt x="1678" y="426"/>
                  <a:pt x="1678" y="429"/>
                  <a:pt x="1677" y="429"/>
                </a:cubicBezTo>
                <a:cubicBezTo>
                  <a:pt x="1674" y="429"/>
                  <a:pt x="1674" y="428"/>
                  <a:pt x="1673" y="429"/>
                </a:cubicBezTo>
                <a:cubicBezTo>
                  <a:pt x="1675" y="431"/>
                  <a:pt x="1675" y="431"/>
                  <a:pt x="1675" y="431"/>
                </a:cubicBezTo>
                <a:cubicBezTo>
                  <a:pt x="1677" y="431"/>
                  <a:pt x="1681" y="431"/>
                  <a:pt x="1681" y="435"/>
                </a:cubicBezTo>
                <a:cubicBezTo>
                  <a:pt x="1681" y="435"/>
                  <a:pt x="1680" y="436"/>
                  <a:pt x="1678" y="436"/>
                </a:cubicBezTo>
                <a:cubicBezTo>
                  <a:pt x="1678" y="436"/>
                  <a:pt x="1677" y="432"/>
                  <a:pt x="1674" y="433"/>
                </a:cubicBezTo>
                <a:cubicBezTo>
                  <a:pt x="1674" y="434"/>
                  <a:pt x="1674" y="434"/>
                  <a:pt x="1675" y="434"/>
                </a:cubicBezTo>
                <a:cubicBezTo>
                  <a:pt x="1677" y="434"/>
                  <a:pt x="1676" y="438"/>
                  <a:pt x="1675" y="438"/>
                </a:cubicBezTo>
                <a:cubicBezTo>
                  <a:pt x="1674" y="437"/>
                  <a:pt x="1674" y="437"/>
                  <a:pt x="1674" y="437"/>
                </a:cubicBezTo>
                <a:cubicBezTo>
                  <a:pt x="1674" y="439"/>
                  <a:pt x="1670" y="438"/>
                  <a:pt x="1670" y="438"/>
                </a:cubicBezTo>
                <a:cubicBezTo>
                  <a:pt x="1669" y="435"/>
                  <a:pt x="1669" y="434"/>
                  <a:pt x="1666" y="433"/>
                </a:cubicBezTo>
                <a:cubicBezTo>
                  <a:pt x="1665" y="432"/>
                  <a:pt x="1665" y="432"/>
                  <a:pt x="1665" y="430"/>
                </a:cubicBezTo>
                <a:cubicBezTo>
                  <a:pt x="1664" y="431"/>
                  <a:pt x="1664" y="431"/>
                  <a:pt x="1664" y="431"/>
                </a:cubicBezTo>
                <a:cubicBezTo>
                  <a:pt x="1663" y="433"/>
                  <a:pt x="1663" y="439"/>
                  <a:pt x="1667" y="439"/>
                </a:cubicBezTo>
                <a:cubicBezTo>
                  <a:pt x="1668" y="439"/>
                  <a:pt x="1667" y="442"/>
                  <a:pt x="1667" y="443"/>
                </a:cubicBezTo>
                <a:cubicBezTo>
                  <a:pt x="1667" y="446"/>
                  <a:pt x="1668" y="446"/>
                  <a:pt x="1668" y="447"/>
                </a:cubicBezTo>
                <a:cubicBezTo>
                  <a:pt x="1668" y="448"/>
                  <a:pt x="1668" y="448"/>
                  <a:pt x="1667" y="449"/>
                </a:cubicBezTo>
                <a:cubicBezTo>
                  <a:pt x="1668" y="449"/>
                  <a:pt x="1668" y="448"/>
                  <a:pt x="1668" y="448"/>
                </a:cubicBezTo>
                <a:cubicBezTo>
                  <a:pt x="1672" y="445"/>
                  <a:pt x="1671" y="450"/>
                  <a:pt x="1677" y="451"/>
                </a:cubicBezTo>
                <a:cubicBezTo>
                  <a:pt x="1680" y="452"/>
                  <a:pt x="1679" y="456"/>
                  <a:pt x="1683" y="456"/>
                </a:cubicBezTo>
                <a:cubicBezTo>
                  <a:pt x="1684" y="456"/>
                  <a:pt x="1684" y="460"/>
                  <a:pt x="1682" y="460"/>
                </a:cubicBezTo>
                <a:cubicBezTo>
                  <a:pt x="1680" y="460"/>
                  <a:pt x="1678" y="457"/>
                  <a:pt x="1678" y="456"/>
                </a:cubicBezTo>
                <a:cubicBezTo>
                  <a:pt x="1677" y="455"/>
                  <a:pt x="1674" y="455"/>
                  <a:pt x="1671" y="452"/>
                </a:cubicBezTo>
                <a:cubicBezTo>
                  <a:pt x="1671" y="455"/>
                  <a:pt x="1675" y="455"/>
                  <a:pt x="1677" y="456"/>
                </a:cubicBezTo>
                <a:cubicBezTo>
                  <a:pt x="1678" y="456"/>
                  <a:pt x="1678" y="464"/>
                  <a:pt x="1677" y="463"/>
                </a:cubicBezTo>
                <a:cubicBezTo>
                  <a:pt x="1675" y="463"/>
                  <a:pt x="1675" y="463"/>
                  <a:pt x="1674" y="461"/>
                </a:cubicBezTo>
                <a:cubicBezTo>
                  <a:pt x="1672" y="458"/>
                  <a:pt x="1671" y="459"/>
                  <a:pt x="1669" y="460"/>
                </a:cubicBezTo>
                <a:cubicBezTo>
                  <a:pt x="1671" y="461"/>
                  <a:pt x="1673" y="462"/>
                  <a:pt x="1673" y="466"/>
                </a:cubicBezTo>
                <a:cubicBezTo>
                  <a:pt x="1673" y="469"/>
                  <a:pt x="1667" y="465"/>
                  <a:pt x="1666" y="465"/>
                </a:cubicBezTo>
                <a:cubicBezTo>
                  <a:pt x="1664" y="466"/>
                  <a:pt x="1668" y="469"/>
                  <a:pt x="1669" y="470"/>
                </a:cubicBezTo>
                <a:cubicBezTo>
                  <a:pt x="1670" y="470"/>
                  <a:pt x="1672" y="474"/>
                  <a:pt x="1670" y="474"/>
                </a:cubicBezTo>
                <a:cubicBezTo>
                  <a:pt x="1671" y="476"/>
                  <a:pt x="1672" y="478"/>
                  <a:pt x="1669" y="478"/>
                </a:cubicBezTo>
                <a:cubicBezTo>
                  <a:pt x="1666" y="478"/>
                  <a:pt x="1668" y="473"/>
                  <a:pt x="1666" y="473"/>
                </a:cubicBezTo>
                <a:cubicBezTo>
                  <a:pt x="1665" y="473"/>
                  <a:pt x="1664" y="478"/>
                  <a:pt x="1663" y="478"/>
                </a:cubicBezTo>
                <a:cubicBezTo>
                  <a:pt x="1662" y="478"/>
                  <a:pt x="1661" y="471"/>
                  <a:pt x="1660" y="471"/>
                </a:cubicBezTo>
                <a:cubicBezTo>
                  <a:pt x="1659" y="471"/>
                  <a:pt x="1659" y="475"/>
                  <a:pt x="1658" y="474"/>
                </a:cubicBezTo>
                <a:cubicBezTo>
                  <a:pt x="1657" y="474"/>
                  <a:pt x="1656" y="474"/>
                  <a:pt x="1656" y="473"/>
                </a:cubicBezTo>
                <a:cubicBezTo>
                  <a:pt x="1656" y="472"/>
                  <a:pt x="1655" y="474"/>
                  <a:pt x="1655" y="473"/>
                </a:cubicBezTo>
                <a:cubicBezTo>
                  <a:pt x="1653" y="471"/>
                  <a:pt x="1655" y="472"/>
                  <a:pt x="1655" y="469"/>
                </a:cubicBezTo>
                <a:cubicBezTo>
                  <a:pt x="1655" y="466"/>
                  <a:pt x="1657" y="466"/>
                  <a:pt x="1652" y="462"/>
                </a:cubicBezTo>
                <a:cubicBezTo>
                  <a:pt x="1650" y="461"/>
                  <a:pt x="1650" y="461"/>
                  <a:pt x="1652" y="460"/>
                </a:cubicBezTo>
                <a:cubicBezTo>
                  <a:pt x="1652" y="460"/>
                  <a:pt x="1652" y="457"/>
                  <a:pt x="1653" y="457"/>
                </a:cubicBezTo>
                <a:cubicBezTo>
                  <a:pt x="1655" y="457"/>
                  <a:pt x="1654" y="457"/>
                  <a:pt x="1656" y="456"/>
                </a:cubicBezTo>
                <a:cubicBezTo>
                  <a:pt x="1656" y="455"/>
                  <a:pt x="1665" y="459"/>
                  <a:pt x="1666" y="460"/>
                </a:cubicBezTo>
                <a:cubicBezTo>
                  <a:pt x="1667" y="459"/>
                  <a:pt x="1668" y="459"/>
                  <a:pt x="1670" y="458"/>
                </a:cubicBezTo>
                <a:cubicBezTo>
                  <a:pt x="1668" y="456"/>
                  <a:pt x="1668" y="457"/>
                  <a:pt x="1665" y="456"/>
                </a:cubicBezTo>
                <a:cubicBezTo>
                  <a:pt x="1664" y="456"/>
                  <a:pt x="1663" y="455"/>
                  <a:pt x="1660" y="455"/>
                </a:cubicBezTo>
                <a:cubicBezTo>
                  <a:pt x="1655" y="455"/>
                  <a:pt x="1656" y="456"/>
                  <a:pt x="1650" y="455"/>
                </a:cubicBezTo>
                <a:cubicBezTo>
                  <a:pt x="1650" y="455"/>
                  <a:pt x="1648" y="451"/>
                  <a:pt x="1647" y="451"/>
                </a:cubicBezTo>
                <a:cubicBezTo>
                  <a:pt x="1647" y="453"/>
                  <a:pt x="1642" y="455"/>
                  <a:pt x="1646" y="449"/>
                </a:cubicBezTo>
                <a:cubicBezTo>
                  <a:pt x="1646" y="448"/>
                  <a:pt x="1649" y="449"/>
                  <a:pt x="1651" y="448"/>
                </a:cubicBezTo>
                <a:cubicBezTo>
                  <a:pt x="1650" y="448"/>
                  <a:pt x="1643" y="446"/>
                  <a:pt x="1643" y="446"/>
                </a:cubicBezTo>
                <a:cubicBezTo>
                  <a:pt x="1641" y="444"/>
                  <a:pt x="1640" y="442"/>
                  <a:pt x="1639" y="442"/>
                </a:cubicBezTo>
                <a:cubicBezTo>
                  <a:pt x="1639" y="442"/>
                  <a:pt x="1639" y="442"/>
                  <a:pt x="1639" y="442"/>
                </a:cubicBezTo>
                <a:cubicBezTo>
                  <a:pt x="1639" y="445"/>
                  <a:pt x="1639" y="444"/>
                  <a:pt x="1637" y="442"/>
                </a:cubicBezTo>
                <a:cubicBezTo>
                  <a:pt x="1634" y="440"/>
                  <a:pt x="1633" y="441"/>
                  <a:pt x="1638" y="438"/>
                </a:cubicBezTo>
                <a:cubicBezTo>
                  <a:pt x="1636" y="435"/>
                  <a:pt x="1636" y="436"/>
                  <a:pt x="1634" y="434"/>
                </a:cubicBezTo>
                <a:cubicBezTo>
                  <a:pt x="1633" y="434"/>
                  <a:pt x="1630" y="429"/>
                  <a:pt x="1630" y="429"/>
                </a:cubicBezTo>
                <a:cubicBezTo>
                  <a:pt x="1632" y="425"/>
                  <a:pt x="1631" y="427"/>
                  <a:pt x="1632" y="423"/>
                </a:cubicBezTo>
                <a:cubicBezTo>
                  <a:pt x="1633" y="418"/>
                  <a:pt x="1633" y="418"/>
                  <a:pt x="1633" y="418"/>
                </a:cubicBezTo>
                <a:cubicBezTo>
                  <a:pt x="1632" y="417"/>
                  <a:pt x="1632" y="417"/>
                  <a:pt x="1632" y="417"/>
                </a:cubicBezTo>
                <a:cubicBezTo>
                  <a:pt x="1632" y="417"/>
                  <a:pt x="1632" y="417"/>
                  <a:pt x="1632" y="417"/>
                </a:cubicBezTo>
                <a:cubicBezTo>
                  <a:pt x="1631" y="417"/>
                  <a:pt x="1628" y="413"/>
                  <a:pt x="1627" y="412"/>
                </a:cubicBezTo>
                <a:cubicBezTo>
                  <a:pt x="1625" y="409"/>
                  <a:pt x="1625" y="411"/>
                  <a:pt x="1624" y="408"/>
                </a:cubicBezTo>
                <a:cubicBezTo>
                  <a:pt x="1623" y="408"/>
                  <a:pt x="1622" y="407"/>
                  <a:pt x="1622" y="407"/>
                </a:cubicBezTo>
                <a:cubicBezTo>
                  <a:pt x="1621" y="407"/>
                  <a:pt x="1620" y="407"/>
                  <a:pt x="1620" y="406"/>
                </a:cubicBezTo>
                <a:cubicBezTo>
                  <a:pt x="1619" y="406"/>
                  <a:pt x="1617" y="405"/>
                  <a:pt x="1617" y="404"/>
                </a:cubicBezTo>
                <a:cubicBezTo>
                  <a:pt x="1616" y="404"/>
                  <a:pt x="1616" y="404"/>
                  <a:pt x="1616" y="403"/>
                </a:cubicBezTo>
                <a:cubicBezTo>
                  <a:pt x="1616" y="404"/>
                  <a:pt x="1616" y="404"/>
                  <a:pt x="1615" y="405"/>
                </a:cubicBezTo>
                <a:cubicBezTo>
                  <a:pt x="1616" y="405"/>
                  <a:pt x="1617" y="406"/>
                  <a:pt x="1616" y="406"/>
                </a:cubicBezTo>
                <a:cubicBezTo>
                  <a:pt x="1615" y="407"/>
                  <a:pt x="1614" y="407"/>
                  <a:pt x="1612" y="405"/>
                </a:cubicBezTo>
                <a:cubicBezTo>
                  <a:pt x="1611" y="405"/>
                  <a:pt x="1613" y="404"/>
                  <a:pt x="1613" y="404"/>
                </a:cubicBezTo>
                <a:cubicBezTo>
                  <a:pt x="1614" y="404"/>
                  <a:pt x="1614" y="404"/>
                  <a:pt x="1614" y="404"/>
                </a:cubicBezTo>
                <a:cubicBezTo>
                  <a:pt x="1610" y="403"/>
                  <a:pt x="1607" y="405"/>
                  <a:pt x="1606" y="404"/>
                </a:cubicBezTo>
                <a:cubicBezTo>
                  <a:pt x="1605" y="403"/>
                  <a:pt x="1605" y="403"/>
                  <a:pt x="1609" y="402"/>
                </a:cubicBezTo>
                <a:cubicBezTo>
                  <a:pt x="1609" y="402"/>
                  <a:pt x="1609" y="402"/>
                  <a:pt x="1609" y="402"/>
                </a:cubicBezTo>
                <a:cubicBezTo>
                  <a:pt x="1612" y="402"/>
                  <a:pt x="1612" y="402"/>
                  <a:pt x="1612" y="402"/>
                </a:cubicBezTo>
                <a:cubicBezTo>
                  <a:pt x="1611" y="401"/>
                  <a:pt x="1607" y="398"/>
                  <a:pt x="1607" y="397"/>
                </a:cubicBezTo>
                <a:cubicBezTo>
                  <a:pt x="1605" y="395"/>
                  <a:pt x="1603" y="397"/>
                  <a:pt x="1601" y="397"/>
                </a:cubicBezTo>
                <a:cubicBezTo>
                  <a:pt x="1601" y="397"/>
                  <a:pt x="1600" y="397"/>
                  <a:pt x="1594" y="392"/>
                </a:cubicBezTo>
                <a:cubicBezTo>
                  <a:pt x="1594" y="392"/>
                  <a:pt x="1592" y="390"/>
                  <a:pt x="1592" y="390"/>
                </a:cubicBezTo>
                <a:cubicBezTo>
                  <a:pt x="1592" y="390"/>
                  <a:pt x="1592" y="389"/>
                  <a:pt x="1591" y="388"/>
                </a:cubicBezTo>
                <a:cubicBezTo>
                  <a:pt x="1591" y="388"/>
                  <a:pt x="1592" y="388"/>
                  <a:pt x="1592" y="387"/>
                </a:cubicBezTo>
                <a:cubicBezTo>
                  <a:pt x="1592" y="387"/>
                  <a:pt x="1592" y="387"/>
                  <a:pt x="1592" y="387"/>
                </a:cubicBezTo>
                <a:cubicBezTo>
                  <a:pt x="1591" y="386"/>
                  <a:pt x="1588" y="386"/>
                  <a:pt x="1588" y="385"/>
                </a:cubicBezTo>
                <a:cubicBezTo>
                  <a:pt x="1588" y="383"/>
                  <a:pt x="1587" y="383"/>
                  <a:pt x="1589" y="383"/>
                </a:cubicBezTo>
                <a:cubicBezTo>
                  <a:pt x="1589" y="382"/>
                  <a:pt x="1589" y="381"/>
                  <a:pt x="1589" y="380"/>
                </a:cubicBezTo>
                <a:cubicBezTo>
                  <a:pt x="1589" y="380"/>
                  <a:pt x="1589" y="380"/>
                  <a:pt x="1589" y="380"/>
                </a:cubicBezTo>
                <a:cubicBezTo>
                  <a:pt x="1588" y="381"/>
                  <a:pt x="1588" y="380"/>
                  <a:pt x="1586" y="379"/>
                </a:cubicBezTo>
                <a:cubicBezTo>
                  <a:pt x="1586" y="381"/>
                  <a:pt x="1586" y="381"/>
                  <a:pt x="1586" y="381"/>
                </a:cubicBezTo>
                <a:cubicBezTo>
                  <a:pt x="1586" y="382"/>
                  <a:pt x="1585" y="383"/>
                  <a:pt x="1584" y="382"/>
                </a:cubicBezTo>
                <a:cubicBezTo>
                  <a:pt x="1584" y="380"/>
                  <a:pt x="1584" y="381"/>
                  <a:pt x="1582" y="381"/>
                </a:cubicBezTo>
                <a:cubicBezTo>
                  <a:pt x="1582" y="381"/>
                  <a:pt x="1583" y="382"/>
                  <a:pt x="1581" y="383"/>
                </a:cubicBezTo>
                <a:cubicBezTo>
                  <a:pt x="1580" y="383"/>
                  <a:pt x="1579" y="381"/>
                  <a:pt x="1579" y="380"/>
                </a:cubicBezTo>
                <a:cubicBezTo>
                  <a:pt x="1579" y="380"/>
                  <a:pt x="1578" y="380"/>
                  <a:pt x="1578" y="379"/>
                </a:cubicBezTo>
                <a:cubicBezTo>
                  <a:pt x="1578" y="379"/>
                  <a:pt x="1576" y="375"/>
                  <a:pt x="1578" y="375"/>
                </a:cubicBezTo>
                <a:cubicBezTo>
                  <a:pt x="1579" y="375"/>
                  <a:pt x="1579" y="374"/>
                  <a:pt x="1580" y="376"/>
                </a:cubicBezTo>
                <a:cubicBezTo>
                  <a:pt x="1580" y="376"/>
                  <a:pt x="1580" y="376"/>
                  <a:pt x="1580" y="376"/>
                </a:cubicBezTo>
                <a:cubicBezTo>
                  <a:pt x="1580" y="375"/>
                  <a:pt x="1580" y="375"/>
                  <a:pt x="1580" y="375"/>
                </a:cubicBezTo>
                <a:cubicBezTo>
                  <a:pt x="1580" y="373"/>
                  <a:pt x="1579" y="373"/>
                  <a:pt x="1578" y="371"/>
                </a:cubicBezTo>
                <a:cubicBezTo>
                  <a:pt x="1578" y="372"/>
                  <a:pt x="1578" y="372"/>
                  <a:pt x="1577" y="372"/>
                </a:cubicBezTo>
                <a:cubicBezTo>
                  <a:pt x="1575" y="372"/>
                  <a:pt x="1575" y="372"/>
                  <a:pt x="1573" y="372"/>
                </a:cubicBezTo>
                <a:cubicBezTo>
                  <a:pt x="1573" y="372"/>
                  <a:pt x="1573" y="373"/>
                  <a:pt x="1572" y="373"/>
                </a:cubicBezTo>
                <a:cubicBezTo>
                  <a:pt x="1570" y="373"/>
                  <a:pt x="1571" y="375"/>
                  <a:pt x="1568" y="374"/>
                </a:cubicBezTo>
                <a:cubicBezTo>
                  <a:pt x="1567" y="374"/>
                  <a:pt x="1566" y="375"/>
                  <a:pt x="1566" y="376"/>
                </a:cubicBezTo>
                <a:cubicBezTo>
                  <a:pt x="1566" y="379"/>
                  <a:pt x="1567" y="378"/>
                  <a:pt x="1568" y="379"/>
                </a:cubicBezTo>
                <a:cubicBezTo>
                  <a:pt x="1569" y="382"/>
                  <a:pt x="1570" y="382"/>
                  <a:pt x="1567" y="382"/>
                </a:cubicBezTo>
                <a:cubicBezTo>
                  <a:pt x="1567" y="383"/>
                  <a:pt x="1567" y="383"/>
                  <a:pt x="1567" y="383"/>
                </a:cubicBezTo>
                <a:cubicBezTo>
                  <a:pt x="1567" y="388"/>
                  <a:pt x="1567" y="388"/>
                  <a:pt x="1567" y="388"/>
                </a:cubicBezTo>
                <a:cubicBezTo>
                  <a:pt x="1573" y="393"/>
                  <a:pt x="1573" y="393"/>
                  <a:pt x="1573" y="393"/>
                </a:cubicBezTo>
                <a:cubicBezTo>
                  <a:pt x="1575" y="395"/>
                  <a:pt x="1577" y="395"/>
                  <a:pt x="1579" y="396"/>
                </a:cubicBezTo>
                <a:cubicBezTo>
                  <a:pt x="1580" y="396"/>
                  <a:pt x="1580" y="399"/>
                  <a:pt x="1580" y="399"/>
                </a:cubicBezTo>
                <a:cubicBezTo>
                  <a:pt x="1583" y="410"/>
                  <a:pt x="1585" y="407"/>
                  <a:pt x="1588" y="411"/>
                </a:cubicBezTo>
                <a:cubicBezTo>
                  <a:pt x="1590" y="414"/>
                  <a:pt x="1593" y="415"/>
                  <a:pt x="1596" y="415"/>
                </a:cubicBezTo>
                <a:cubicBezTo>
                  <a:pt x="1598" y="415"/>
                  <a:pt x="1603" y="413"/>
                  <a:pt x="1603" y="415"/>
                </a:cubicBezTo>
                <a:cubicBezTo>
                  <a:pt x="1603" y="419"/>
                  <a:pt x="1598" y="419"/>
                  <a:pt x="1602" y="421"/>
                </a:cubicBezTo>
                <a:cubicBezTo>
                  <a:pt x="1608" y="423"/>
                  <a:pt x="1606" y="423"/>
                  <a:pt x="1612" y="424"/>
                </a:cubicBezTo>
                <a:cubicBezTo>
                  <a:pt x="1612" y="424"/>
                  <a:pt x="1613" y="426"/>
                  <a:pt x="1614" y="426"/>
                </a:cubicBezTo>
                <a:cubicBezTo>
                  <a:pt x="1615" y="427"/>
                  <a:pt x="1617" y="427"/>
                  <a:pt x="1618" y="427"/>
                </a:cubicBezTo>
                <a:cubicBezTo>
                  <a:pt x="1621" y="431"/>
                  <a:pt x="1620" y="430"/>
                  <a:pt x="1624" y="432"/>
                </a:cubicBezTo>
                <a:cubicBezTo>
                  <a:pt x="1625" y="432"/>
                  <a:pt x="1625" y="435"/>
                  <a:pt x="1625" y="435"/>
                </a:cubicBezTo>
                <a:cubicBezTo>
                  <a:pt x="1625" y="436"/>
                  <a:pt x="1624" y="440"/>
                  <a:pt x="1623" y="439"/>
                </a:cubicBezTo>
                <a:cubicBezTo>
                  <a:pt x="1619" y="437"/>
                  <a:pt x="1620" y="438"/>
                  <a:pt x="1618" y="434"/>
                </a:cubicBezTo>
                <a:cubicBezTo>
                  <a:pt x="1614" y="433"/>
                  <a:pt x="1614" y="433"/>
                  <a:pt x="1614" y="433"/>
                </a:cubicBezTo>
                <a:cubicBezTo>
                  <a:pt x="1614" y="433"/>
                  <a:pt x="1612" y="432"/>
                  <a:pt x="1611" y="431"/>
                </a:cubicBezTo>
                <a:cubicBezTo>
                  <a:pt x="1609" y="433"/>
                  <a:pt x="1607" y="436"/>
                  <a:pt x="1606" y="439"/>
                </a:cubicBezTo>
                <a:cubicBezTo>
                  <a:pt x="1606" y="441"/>
                  <a:pt x="1606" y="440"/>
                  <a:pt x="1609" y="441"/>
                </a:cubicBezTo>
                <a:cubicBezTo>
                  <a:pt x="1609" y="441"/>
                  <a:pt x="1612" y="443"/>
                  <a:pt x="1612" y="443"/>
                </a:cubicBezTo>
                <a:cubicBezTo>
                  <a:pt x="1612" y="450"/>
                  <a:pt x="1613" y="449"/>
                  <a:pt x="1610" y="449"/>
                </a:cubicBezTo>
                <a:cubicBezTo>
                  <a:pt x="1609" y="451"/>
                  <a:pt x="1607" y="451"/>
                  <a:pt x="1608" y="453"/>
                </a:cubicBezTo>
                <a:cubicBezTo>
                  <a:pt x="1608" y="457"/>
                  <a:pt x="1607" y="456"/>
                  <a:pt x="1605" y="457"/>
                </a:cubicBezTo>
                <a:cubicBezTo>
                  <a:pt x="1603" y="459"/>
                  <a:pt x="1604" y="460"/>
                  <a:pt x="1601" y="460"/>
                </a:cubicBezTo>
                <a:cubicBezTo>
                  <a:pt x="1599" y="461"/>
                  <a:pt x="1597" y="461"/>
                  <a:pt x="1596" y="459"/>
                </a:cubicBezTo>
                <a:cubicBezTo>
                  <a:pt x="1596" y="461"/>
                  <a:pt x="1596" y="461"/>
                  <a:pt x="1596" y="461"/>
                </a:cubicBezTo>
                <a:cubicBezTo>
                  <a:pt x="1595" y="463"/>
                  <a:pt x="1594" y="464"/>
                  <a:pt x="1594" y="465"/>
                </a:cubicBezTo>
                <a:cubicBezTo>
                  <a:pt x="1594" y="469"/>
                  <a:pt x="1599" y="469"/>
                  <a:pt x="1596" y="471"/>
                </a:cubicBezTo>
                <a:cubicBezTo>
                  <a:pt x="1594" y="472"/>
                  <a:pt x="1595" y="472"/>
                  <a:pt x="1594" y="473"/>
                </a:cubicBezTo>
                <a:cubicBezTo>
                  <a:pt x="1594" y="474"/>
                  <a:pt x="1595" y="476"/>
                  <a:pt x="1592" y="475"/>
                </a:cubicBezTo>
                <a:cubicBezTo>
                  <a:pt x="1590" y="474"/>
                  <a:pt x="1589" y="474"/>
                  <a:pt x="1588" y="474"/>
                </a:cubicBezTo>
                <a:cubicBezTo>
                  <a:pt x="1587" y="473"/>
                  <a:pt x="1587" y="470"/>
                  <a:pt x="1583" y="470"/>
                </a:cubicBezTo>
                <a:cubicBezTo>
                  <a:pt x="1579" y="470"/>
                  <a:pt x="1580" y="467"/>
                  <a:pt x="1576" y="466"/>
                </a:cubicBezTo>
                <a:cubicBezTo>
                  <a:pt x="1574" y="465"/>
                  <a:pt x="1574" y="464"/>
                  <a:pt x="1572" y="465"/>
                </a:cubicBezTo>
                <a:cubicBezTo>
                  <a:pt x="1568" y="466"/>
                  <a:pt x="1568" y="463"/>
                  <a:pt x="1568" y="461"/>
                </a:cubicBezTo>
                <a:cubicBezTo>
                  <a:pt x="1568" y="460"/>
                  <a:pt x="1571" y="456"/>
                  <a:pt x="1572" y="458"/>
                </a:cubicBezTo>
                <a:cubicBezTo>
                  <a:pt x="1574" y="460"/>
                  <a:pt x="1574" y="457"/>
                  <a:pt x="1575" y="457"/>
                </a:cubicBezTo>
                <a:cubicBezTo>
                  <a:pt x="1578" y="457"/>
                  <a:pt x="1577" y="456"/>
                  <a:pt x="1579" y="458"/>
                </a:cubicBezTo>
                <a:cubicBezTo>
                  <a:pt x="1579" y="458"/>
                  <a:pt x="1579" y="460"/>
                  <a:pt x="1579" y="460"/>
                </a:cubicBezTo>
                <a:cubicBezTo>
                  <a:pt x="1581" y="460"/>
                  <a:pt x="1583" y="458"/>
                  <a:pt x="1583" y="458"/>
                </a:cubicBezTo>
                <a:cubicBezTo>
                  <a:pt x="1586" y="458"/>
                  <a:pt x="1587" y="458"/>
                  <a:pt x="1590" y="457"/>
                </a:cubicBezTo>
                <a:cubicBezTo>
                  <a:pt x="1595" y="456"/>
                  <a:pt x="1593" y="458"/>
                  <a:pt x="1596" y="456"/>
                </a:cubicBezTo>
                <a:cubicBezTo>
                  <a:pt x="1598" y="455"/>
                  <a:pt x="1598" y="455"/>
                  <a:pt x="1598" y="455"/>
                </a:cubicBezTo>
                <a:cubicBezTo>
                  <a:pt x="1599" y="455"/>
                  <a:pt x="1599" y="455"/>
                  <a:pt x="1599" y="455"/>
                </a:cubicBezTo>
                <a:cubicBezTo>
                  <a:pt x="1601" y="454"/>
                  <a:pt x="1600" y="451"/>
                  <a:pt x="1602" y="450"/>
                </a:cubicBezTo>
                <a:cubicBezTo>
                  <a:pt x="1604" y="450"/>
                  <a:pt x="1603" y="447"/>
                  <a:pt x="1602" y="446"/>
                </a:cubicBezTo>
                <a:cubicBezTo>
                  <a:pt x="1601" y="444"/>
                  <a:pt x="1600" y="442"/>
                  <a:pt x="1599" y="439"/>
                </a:cubicBezTo>
                <a:cubicBezTo>
                  <a:pt x="1597" y="435"/>
                  <a:pt x="1596" y="437"/>
                  <a:pt x="1594" y="436"/>
                </a:cubicBezTo>
                <a:cubicBezTo>
                  <a:pt x="1593" y="436"/>
                  <a:pt x="1590" y="437"/>
                  <a:pt x="1591" y="434"/>
                </a:cubicBezTo>
                <a:cubicBezTo>
                  <a:pt x="1591" y="433"/>
                  <a:pt x="1591" y="432"/>
                  <a:pt x="1590" y="430"/>
                </a:cubicBezTo>
                <a:cubicBezTo>
                  <a:pt x="1588" y="431"/>
                  <a:pt x="1588" y="431"/>
                  <a:pt x="1588" y="431"/>
                </a:cubicBezTo>
                <a:cubicBezTo>
                  <a:pt x="1586" y="431"/>
                  <a:pt x="1585" y="431"/>
                  <a:pt x="1586" y="429"/>
                </a:cubicBezTo>
                <a:cubicBezTo>
                  <a:pt x="1585" y="428"/>
                  <a:pt x="1585" y="428"/>
                  <a:pt x="1585" y="428"/>
                </a:cubicBezTo>
                <a:cubicBezTo>
                  <a:pt x="1583" y="429"/>
                  <a:pt x="1583" y="429"/>
                  <a:pt x="1583" y="429"/>
                </a:cubicBezTo>
                <a:cubicBezTo>
                  <a:pt x="1583" y="429"/>
                  <a:pt x="1581" y="425"/>
                  <a:pt x="1580" y="424"/>
                </a:cubicBezTo>
                <a:cubicBezTo>
                  <a:pt x="1580" y="423"/>
                  <a:pt x="1576" y="422"/>
                  <a:pt x="1575" y="422"/>
                </a:cubicBezTo>
                <a:cubicBezTo>
                  <a:pt x="1573" y="423"/>
                  <a:pt x="1573" y="423"/>
                  <a:pt x="1573" y="423"/>
                </a:cubicBezTo>
                <a:cubicBezTo>
                  <a:pt x="1573" y="423"/>
                  <a:pt x="1572" y="421"/>
                  <a:pt x="1571" y="420"/>
                </a:cubicBezTo>
                <a:cubicBezTo>
                  <a:pt x="1566" y="417"/>
                  <a:pt x="1566" y="417"/>
                  <a:pt x="1566" y="417"/>
                </a:cubicBezTo>
                <a:cubicBezTo>
                  <a:pt x="1561" y="412"/>
                  <a:pt x="1561" y="412"/>
                  <a:pt x="1561" y="412"/>
                </a:cubicBezTo>
                <a:cubicBezTo>
                  <a:pt x="1559" y="410"/>
                  <a:pt x="1559" y="410"/>
                  <a:pt x="1559" y="410"/>
                </a:cubicBezTo>
                <a:cubicBezTo>
                  <a:pt x="1556" y="408"/>
                  <a:pt x="1557" y="408"/>
                  <a:pt x="1554" y="407"/>
                </a:cubicBezTo>
                <a:cubicBezTo>
                  <a:pt x="1553" y="407"/>
                  <a:pt x="1553" y="405"/>
                  <a:pt x="1552" y="404"/>
                </a:cubicBezTo>
                <a:cubicBezTo>
                  <a:pt x="1552" y="404"/>
                  <a:pt x="1549" y="403"/>
                  <a:pt x="1550" y="403"/>
                </a:cubicBezTo>
                <a:cubicBezTo>
                  <a:pt x="1551" y="400"/>
                  <a:pt x="1550" y="400"/>
                  <a:pt x="1548" y="398"/>
                </a:cubicBezTo>
                <a:cubicBezTo>
                  <a:pt x="1548" y="398"/>
                  <a:pt x="1547" y="393"/>
                  <a:pt x="1547" y="392"/>
                </a:cubicBezTo>
                <a:cubicBezTo>
                  <a:pt x="1545" y="392"/>
                  <a:pt x="1545" y="392"/>
                  <a:pt x="1545" y="392"/>
                </a:cubicBezTo>
                <a:cubicBezTo>
                  <a:pt x="1545" y="393"/>
                  <a:pt x="1542" y="389"/>
                  <a:pt x="1541" y="389"/>
                </a:cubicBezTo>
                <a:cubicBezTo>
                  <a:pt x="1537" y="387"/>
                  <a:pt x="1537" y="387"/>
                  <a:pt x="1537" y="387"/>
                </a:cubicBezTo>
                <a:cubicBezTo>
                  <a:pt x="1535" y="387"/>
                  <a:pt x="1535" y="387"/>
                  <a:pt x="1535" y="387"/>
                </a:cubicBezTo>
                <a:cubicBezTo>
                  <a:pt x="1534" y="387"/>
                  <a:pt x="1531" y="388"/>
                  <a:pt x="1530" y="389"/>
                </a:cubicBezTo>
                <a:cubicBezTo>
                  <a:pt x="1530" y="391"/>
                  <a:pt x="1530" y="391"/>
                  <a:pt x="1530" y="391"/>
                </a:cubicBezTo>
                <a:cubicBezTo>
                  <a:pt x="1530" y="391"/>
                  <a:pt x="1525" y="394"/>
                  <a:pt x="1524" y="394"/>
                </a:cubicBezTo>
                <a:cubicBezTo>
                  <a:pt x="1524" y="394"/>
                  <a:pt x="1522" y="394"/>
                  <a:pt x="1522" y="394"/>
                </a:cubicBezTo>
                <a:cubicBezTo>
                  <a:pt x="1521" y="395"/>
                  <a:pt x="1516" y="400"/>
                  <a:pt x="1515" y="400"/>
                </a:cubicBezTo>
                <a:cubicBezTo>
                  <a:pt x="1511" y="400"/>
                  <a:pt x="1512" y="400"/>
                  <a:pt x="1510" y="402"/>
                </a:cubicBezTo>
                <a:cubicBezTo>
                  <a:pt x="1509" y="403"/>
                  <a:pt x="1507" y="401"/>
                  <a:pt x="1507" y="400"/>
                </a:cubicBezTo>
                <a:cubicBezTo>
                  <a:pt x="1506" y="400"/>
                  <a:pt x="1504" y="401"/>
                  <a:pt x="1503" y="401"/>
                </a:cubicBezTo>
                <a:cubicBezTo>
                  <a:pt x="1502" y="399"/>
                  <a:pt x="1501" y="399"/>
                  <a:pt x="1501" y="398"/>
                </a:cubicBezTo>
                <a:cubicBezTo>
                  <a:pt x="1498" y="397"/>
                  <a:pt x="1499" y="397"/>
                  <a:pt x="1497" y="399"/>
                </a:cubicBezTo>
                <a:cubicBezTo>
                  <a:pt x="1496" y="399"/>
                  <a:pt x="1495" y="398"/>
                  <a:pt x="1495" y="397"/>
                </a:cubicBezTo>
                <a:cubicBezTo>
                  <a:pt x="1492" y="397"/>
                  <a:pt x="1493" y="398"/>
                  <a:pt x="1491" y="396"/>
                </a:cubicBezTo>
                <a:cubicBezTo>
                  <a:pt x="1489" y="397"/>
                  <a:pt x="1489" y="397"/>
                  <a:pt x="1489" y="397"/>
                </a:cubicBezTo>
                <a:cubicBezTo>
                  <a:pt x="1489" y="397"/>
                  <a:pt x="1488" y="399"/>
                  <a:pt x="1487" y="399"/>
                </a:cubicBezTo>
                <a:cubicBezTo>
                  <a:pt x="1487" y="400"/>
                  <a:pt x="1485" y="399"/>
                  <a:pt x="1484" y="399"/>
                </a:cubicBezTo>
                <a:cubicBezTo>
                  <a:pt x="1483" y="399"/>
                  <a:pt x="1481" y="404"/>
                  <a:pt x="1481" y="405"/>
                </a:cubicBezTo>
                <a:cubicBezTo>
                  <a:pt x="1482" y="408"/>
                  <a:pt x="1482" y="408"/>
                  <a:pt x="1482" y="408"/>
                </a:cubicBezTo>
                <a:cubicBezTo>
                  <a:pt x="1483" y="409"/>
                  <a:pt x="1484" y="409"/>
                  <a:pt x="1484" y="410"/>
                </a:cubicBezTo>
                <a:cubicBezTo>
                  <a:pt x="1484" y="412"/>
                  <a:pt x="1483" y="411"/>
                  <a:pt x="1482" y="411"/>
                </a:cubicBezTo>
                <a:cubicBezTo>
                  <a:pt x="1482" y="416"/>
                  <a:pt x="1482" y="415"/>
                  <a:pt x="1477" y="418"/>
                </a:cubicBezTo>
                <a:cubicBezTo>
                  <a:pt x="1475" y="419"/>
                  <a:pt x="1475" y="419"/>
                  <a:pt x="1474" y="419"/>
                </a:cubicBezTo>
                <a:cubicBezTo>
                  <a:pt x="1473" y="419"/>
                  <a:pt x="1473" y="421"/>
                  <a:pt x="1472" y="422"/>
                </a:cubicBezTo>
                <a:cubicBezTo>
                  <a:pt x="1470" y="423"/>
                  <a:pt x="1469" y="421"/>
                  <a:pt x="1463" y="424"/>
                </a:cubicBezTo>
                <a:cubicBezTo>
                  <a:pt x="1462" y="425"/>
                  <a:pt x="1457" y="426"/>
                  <a:pt x="1460" y="428"/>
                </a:cubicBezTo>
                <a:cubicBezTo>
                  <a:pt x="1463" y="429"/>
                  <a:pt x="1459" y="431"/>
                  <a:pt x="1458" y="431"/>
                </a:cubicBezTo>
                <a:cubicBezTo>
                  <a:pt x="1457" y="431"/>
                  <a:pt x="1453" y="434"/>
                  <a:pt x="1453" y="435"/>
                </a:cubicBezTo>
                <a:cubicBezTo>
                  <a:pt x="1450" y="438"/>
                  <a:pt x="1447" y="446"/>
                  <a:pt x="1452" y="449"/>
                </a:cubicBezTo>
                <a:cubicBezTo>
                  <a:pt x="1452" y="449"/>
                  <a:pt x="1454" y="448"/>
                  <a:pt x="1454" y="450"/>
                </a:cubicBezTo>
                <a:cubicBezTo>
                  <a:pt x="1454" y="452"/>
                  <a:pt x="1451" y="452"/>
                  <a:pt x="1450" y="452"/>
                </a:cubicBezTo>
                <a:cubicBezTo>
                  <a:pt x="1445" y="456"/>
                  <a:pt x="1448" y="456"/>
                  <a:pt x="1444" y="460"/>
                </a:cubicBezTo>
                <a:cubicBezTo>
                  <a:pt x="1442" y="463"/>
                  <a:pt x="1443" y="462"/>
                  <a:pt x="1443" y="464"/>
                </a:cubicBezTo>
                <a:cubicBezTo>
                  <a:pt x="1443" y="465"/>
                  <a:pt x="1439" y="465"/>
                  <a:pt x="1438" y="466"/>
                </a:cubicBezTo>
                <a:cubicBezTo>
                  <a:pt x="1435" y="468"/>
                  <a:pt x="1435" y="468"/>
                  <a:pt x="1435" y="468"/>
                </a:cubicBezTo>
                <a:cubicBezTo>
                  <a:pt x="1433" y="470"/>
                  <a:pt x="1434" y="469"/>
                  <a:pt x="1433" y="472"/>
                </a:cubicBezTo>
                <a:cubicBezTo>
                  <a:pt x="1433" y="472"/>
                  <a:pt x="1431" y="474"/>
                  <a:pt x="1431" y="474"/>
                </a:cubicBezTo>
                <a:cubicBezTo>
                  <a:pt x="1429" y="474"/>
                  <a:pt x="1430" y="473"/>
                  <a:pt x="1426" y="474"/>
                </a:cubicBezTo>
                <a:cubicBezTo>
                  <a:pt x="1424" y="475"/>
                  <a:pt x="1421" y="474"/>
                  <a:pt x="1419" y="474"/>
                </a:cubicBezTo>
                <a:cubicBezTo>
                  <a:pt x="1418" y="474"/>
                  <a:pt x="1416" y="474"/>
                  <a:pt x="1413" y="474"/>
                </a:cubicBezTo>
                <a:cubicBezTo>
                  <a:pt x="1409" y="474"/>
                  <a:pt x="1409" y="474"/>
                  <a:pt x="1409" y="474"/>
                </a:cubicBezTo>
                <a:cubicBezTo>
                  <a:pt x="1409" y="474"/>
                  <a:pt x="1407" y="476"/>
                  <a:pt x="1406" y="477"/>
                </a:cubicBezTo>
                <a:cubicBezTo>
                  <a:pt x="1405" y="477"/>
                  <a:pt x="1402" y="476"/>
                  <a:pt x="1401" y="478"/>
                </a:cubicBezTo>
                <a:cubicBezTo>
                  <a:pt x="1400" y="479"/>
                  <a:pt x="1399" y="480"/>
                  <a:pt x="1398" y="481"/>
                </a:cubicBezTo>
                <a:cubicBezTo>
                  <a:pt x="1396" y="482"/>
                  <a:pt x="1397" y="482"/>
                  <a:pt x="1394" y="481"/>
                </a:cubicBezTo>
                <a:cubicBezTo>
                  <a:pt x="1391" y="480"/>
                  <a:pt x="1391" y="476"/>
                  <a:pt x="1391" y="476"/>
                </a:cubicBezTo>
                <a:cubicBezTo>
                  <a:pt x="1390" y="475"/>
                  <a:pt x="1388" y="473"/>
                  <a:pt x="1389" y="473"/>
                </a:cubicBezTo>
                <a:cubicBezTo>
                  <a:pt x="1389" y="473"/>
                  <a:pt x="1389" y="473"/>
                  <a:pt x="1389" y="472"/>
                </a:cubicBezTo>
                <a:cubicBezTo>
                  <a:pt x="1389" y="471"/>
                  <a:pt x="1388" y="470"/>
                  <a:pt x="1387" y="469"/>
                </a:cubicBezTo>
                <a:cubicBezTo>
                  <a:pt x="1385" y="467"/>
                  <a:pt x="1381" y="469"/>
                  <a:pt x="1381" y="468"/>
                </a:cubicBezTo>
                <a:cubicBezTo>
                  <a:pt x="1379" y="470"/>
                  <a:pt x="1380" y="469"/>
                  <a:pt x="1375" y="470"/>
                </a:cubicBezTo>
                <a:cubicBezTo>
                  <a:pt x="1371" y="471"/>
                  <a:pt x="1373" y="468"/>
                  <a:pt x="1369" y="469"/>
                </a:cubicBezTo>
                <a:cubicBezTo>
                  <a:pt x="1368" y="469"/>
                  <a:pt x="1363" y="472"/>
                  <a:pt x="1366" y="467"/>
                </a:cubicBezTo>
                <a:cubicBezTo>
                  <a:pt x="1366" y="466"/>
                  <a:pt x="1367" y="466"/>
                  <a:pt x="1367" y="464"/>
                </a:cubicBezTo>
                <a:cubicBezTo>
                  <a:pt x="1366" y="461"/>
                  <a:pt x="1368" y="461"/>
                  <a:pt x="1368" y="458"/>
                </a:cubicBezTo>
                <a:cubicBezTo>
                  <a:pt x="1367" y="456"/>
                  <a:pt x="1368" y="455"/>
                  <a:pt x="1368" y="454"/>
                </a:cubicBezTo>
                <a:cubicBezTo>
                  <a:pt x="1368" y="454"/>
                  <a:pt x="1366" y="454"/>
                  <a:pt x="1366" y="454"/>
                </a:cubicBezTo>
                <a:cubicBezTo>
                  <a:pt x="1364" y="455"/>
                  <a:pt x="1365" y="453"/>
                  <a:pt x="1364" y="452"/>
                </a:cubicBezTo>
                <a:cubicBezTo>
                  <a:pt x="1364" y="452"/>
                  <a:pt x="1360" y="452"/>
                  <a:pt x="1363" y="448"/>
                </a:cubicBezTo>
                <a:cubicBezTo>
                  <a:pt x="1364" y="446"/>
                  <a:pt x="1363" y="446"/>
                  <a:pt x="1363" y="444"/>
                </a:cubicBezTo>
                <a:cubicBezTo>
                  <a:pt x="1363" y="441"/>
                  <a:pt x="1366" y="443"/>
                  <a:pt x="1367" y="440"/>
                </a:cubicBezTo>
                <a:cubicBezTo>
                  <a:pt x="1368" y="436"/>
                  <a:pt x="1368" y="436"/>
                  <a:pt x="1370" y="433"/>
                </a:cubicBezTo>
                <a:cubicBezTo>
                  <a:pt x="1370" y="431"/>
                  <a:pt x="1372" y="426"/>
                  <a:pt x="1372" y="425"/>
                </a:cubicBezTo>
                <a:cubicBezTo>
                  <a:pt x="1372" y="423"/>
                  <a:pt x="1370" y="415"/>
                  <a:pt x="1370" y="414"/>
                </a:cubicBezTo>
                <a:cubicBezTo>
                  <a:pt x="1371" y="411"/>
                  <a:pt x="1370" y="412"/>
                  <a:pt x="1373" y="410"/>
                </a:cubicBezTo>
                <a:cubicBezTo>
                  <a:pt x="1373" y="410"/>
                  <a:pt x="1371" y="410"/>
                  <a:pt x="1371" y="409"/>
                </a:cubicBezTo>
                <a:cubicBezTo>
                  <a:pt x="1371" y="407"/>
                  <a:pt x="1371" y="407"/>
                  <a:pt x="1373" y="405"/>
                </a:cubicBezTo>
                <a:cubicBezTo>
                  <a:pt x="1370" y="405"/>
                  <a:pt x="1370" y="405"/>
                  <a:pt x="1370" y="405"/>
                </a:cubicBezTo>
                <a:cubicBezTo>
                  <a:pt x="1370" y="405"/>
                  <a:pt x="1368" y="403"/>
                  <a:pt x="1368" y="403"/>
                </a:cubicBezTo>
                <a:cubicBezTo>
                  <a:pt x="1368" y="402"/>
                  <a:pt x="1369" y="400"/>
                  <a:pt x="1369" y="400"/>
                </a:cubicBezTo>
                <a:cubicBezTo>
                  <a:pt x="1373" y="398"/>
                  <a:pt x="1372" y="398"/>
                  <a:pt x="1376" y="398"/>
                </a:cubicBezTo>
                <a:cubicBezTo>
                  <a:pt x="1377" y="397"/>
                  <a:pt x="1377" y="397"/>
                  <a:pt x="1377" y="397"/>
                </a:cubicBezTo>
                <a:cubicBezTo>
                  <a:pt x="1378" y="396"/>
                  <a:pt x="1376" y="391"/>
                  <a:pt x="1389" y="395"/>
                </a:cubicBezTo>
                <a:cubicBezTo>
                  <a:pt x="1393" y="396"/>
                  <a:pt x="1396" y="394"/>
                  <a:pt x="1402" y="395"/>
                </a:cubicBezTo>
                <a:cubicBezTo>
                  <a:pt x="1405" y="396"/>
                  <a:pt x="1415" y="397"/>
                  <a:pt x="1417" y="397"/>
                </a:cubicBezTo>
                <a:cubicBezTo>
                  <a:pt x="1420" y="396"/>
                  <a:pt x="1420" y="396"/>
                  <a:pt x="1420" y="396"/>
                </a:cubicBezTo>
                <a:cubicBezTo>
                  <a:pt x="1420" y="396"/>
                  <a:pt x="1424" y="398"/>
                  <a:pt x="1424" y="398"/>
                </a:cubicBezTo>
                <a:cubicBezTo>
                  <a:pt x="1424" y="398"/>
                  <a:pt x="1428" y="397"/>
                  <a:pt x="1428" y="397"/>
                </a:cubicBezTo>
                <a:cubicBezTo>
                  <a:pt x="1434" y="397"/>
                  <a:pt x="1431" y="399"/>
                  <a:pt x="1438" y="397"/>
                </a:cubicBezTo>
                <a:cubicBezTo>
                  <a:pt x="1438" y="396"/>
                  <a:pt x="1438" y="396"/>
                  <a:pt x="1438" y="396"/>
                </a:cubicBezTo>
                <a:cubicBezTo>
                  <a:pt x="1441" y="393"/>
                  <a:pt x="1441" y="393"/>
                  <a:pt x="1441" y="393"/>
                </a:cubicBezTo>
                <a:cubicBezTo>
                  <a:pt x="1441" y="393"/>
                  <a:pt x="1441" y="393"/>
                  <a:pt x="1441" y="392"/>
                </a:cubicBezTo>
                <a:cubicBezTo>
                  <a:pt x="1441" y="392"/>
                  <a:pt x="1440" y="391"/>
                  <a:pt x="1440" y="391"/>
                </a:cubicBezTo>
                <a:cubicBezTo>
                  <a:pt x="1440" y="390"/>
                  <a:pt x="1441" y="388"/>
                  <a:pt x="1442" y="387"/>
                </a:cubicBezTo>
                <a:cubicBezTo>
                  <a:pt x="1443" y="384"/>
                  <a:pt x="1441" y="385"/>
                  <a:pt x="1444" y="384"/>
                </a:cubicBezTo>
                <a:cubicBezTo>
                  <a:pt x="1444" y="383"/>
                  <a:pt x="1444" y="383"/>
                  <a:pt x="1444" y="383"/>
                </a:cubicBezTo>
                <a:cubicBezTo>
                  <a:pt x="1442" y="382"/>
                  <a:pt x="1442" y="382"/>
                  <a:pt x="1442" y="382"/>
                </a:cubicBezTo>
                <a:cubicBezTo>
                  <a:pt x="1442" y="382"/>
                  <a:pt x="1443" y="381"/>
                  <a:pt x="1443" y="380"/>
                </a:cubicBezTo>
                <a:cubicBezTo>
                  <a:pt x="1443" y="379"/>
                  <a:pt x="1443" y="375"/>
                  <a:pt x="1443" y="374"/>
                </a:cubicBezTo>
                <a:cubicBezTo>
                  <a:pt x="1445" y="372"/>
                  <a:pt x="1445" y="373"/>
                  <a:pt x="1447" y="374"/>
                </a:cubicBezTo>
                <a:cubicBezTo>
                  <a:pt x="1447" y="373"/>
                  <a:pt x="1444" y="372"/>
                  <a:pt x="1443" y="371"/>
                </a:cubicBezTo>
                <a:cubicBezTo>
                  <a:pt x="1443" y="369"/>
                  <a:pt x="1442" y="370"/>
                  <a:pt x="1442" y="368"/>
                </a:cubicBezTo>
                <a:cubicBezTo>
                  <a:pt x="1443" y="367"/>
                  <a:pt x="1444" y="369"/>
                  <a:pt x="1444" y="369"/>
                </a:cubicBezTo>
                <a:cubicBezTo>
                  <a:pt x="1445" y="368"/>
                  <a:pt x="1444" y="368"/>
                  <a:pt x="1445" y="368"/>
                </a:cubicBezTo>
                <a:cubicBezTo>
                  <a:pt x="1444" y="367"/>
                  <a:pt x="1444" y="367"/>
                  <a:pt x="1444" y="367"/>
                </a:cubicBezTo>
                <a:cubicBezTo>
                  <a:pt x="1443" y="367"/>
                  <a:pt x="1440" y="366"/>
                  <a:pt x="1440" y="365"/>
                </a:cubicBezTo>
                <a:cubicBezTo>
                  <a:pt x="1440" y="365"/>
                  <a:pt x="1444" y="365"/>
                  <a:pt x="1444" y="365"/>
                </a:cubicBezTo>
                <a:cubicBezTo>
                  <a:pt x="1444" y="365"/>
                  <a:pt x="1444" y="365"/>
                  <a:pt x="1444" y="365"/>
                </a:cubicBezTo>
                <a:cubicBezTo>
                  <a:pt x="1444" y="365"/>
                  <a:pt x="1442" y="365"/>
                  <a:pt x="1442" y="365"/>
                </a:cubicBezTo>
                <a:cubicBezTo>
                  <a:pt x="1441" y="363"/>
                  <a:pt x="1441" y="363"/>
                  <a:pt x="1439" y="363"/>
                </a:cubicBezTo>
                <a:cubicBezTo>
                  <a:pt x="1439" y="363"/>
                  <a:pt x="1438" y="362"/>
                  <a:pt x="1438" y="361"/>
                </a:cubicBezTo>
                <a:cubicBezTo>
                  <a:pt x="1438" y="361"/>
                  <a:pt x="1434" y="358"/>
                  <a:pt x="1435" y="357"/>
                </a:cubicBezTo>
                <a:cubicBezTo>
                  <a:pt x="1436" y="356"/>
                  <a:pt x="1437" y="357"/>
                  <a:pt x="1437" y="357"/>
                </a:cubicBezTo>
                <a:cubicBezTo>
                  <a:pt x="1436" y="356"/>
                  <a:pt x="1436" y="356"/>
                  <a:pt x="1436" y="355"/>
                </a:cubicBezTo>
                <a:cubicBezTo>
                  <a:pt x="1435" y="355"/>
                  <a:pt x="1435" y="355"/>
                  <a:pt x="1435" y="355"/>
                </a:cubicBezTo>
                <a:cubicBezTo>
                  <a:pt x="1433" y="354"/>
                  <a:pt x="1432" y="354"/>
                  <a:pt x="1434" y="353"/>
                </a:cubicBezTo>
                <a:cubicBezTo>
                  <a:pt x="1432" y="351"/>
                  <a:pt x="1433" y="352"/>
                  <a:pt x="1431" y="352"/>
                </a:cubicBezTo>
                <a:cubicBezTo>
                  <a:pt x="1430" y="351"/>
                  <a:pt x="1430" y="351"/>
                  <a:pt x="1430" y="351"/>
                </a:cubicBezTo>
                <a:cubicBezTo>
                  <a:pt x="1428" y="351"/>
                  <a:pt x="1428" y="352"/>
                  <a:pt x="1428" y="350"/>
                </a:cubicBezTo>
                <a:cubicBezTo>
                  <a:pt x="1425" y="349"/>
                  <a:pt x="1423" y="349"/>
                  <a:pt x="1421" y="347"/>
                </a:cubicBezTo>
                <a:cubicBezTo>
                  <a:pt x="1418" y="348"/>
                  <a:pt x="1418" y="348"/>
                  <a:pt x="1416" y="347"/>
                </a:cubicBezTo>
                <a:cubicBezTo>
                  <a:pt x="1415" y="347"/>
                  <a:pt x="1415" y="346"/>
                  <a:pt x="1415" y="345"/>
                </a:cubicBezTo>
                <a:cubicBezTo>
                  <a:pt x="1415" y="344"/>
                  <a:pt x="1417" y="345"/>
                  <a:pt x="1418" y="344"/>
                </a:cubicBezTo>
                <a:cubicBezTo>
                  <a:pt x="1418" y="343"/>
                  <a:pt x="1418" y="343"/>
                  <a:pt x="1418" y="343"/>
                </a:cubicBezTo>
                <a:cubicBezTo>
                  <a:pt x="1417" y="343"/>
                  <a:pt x="1416" y="342"/>
                  <a:pt x="1415" y="342"/>
                </a:cubicBezTo>
                <a:cubicBezTo>
                  <a:pt x="1414" y="342"/>
                  <a:pt x="1413" y="341"/>
                  <a:pt x="1413" y="341"/>
                </a:cubicBezTo>
                <a:cubicBezTo>
                  <a:pt x="1415" y="340"/>
                  <a:pt x="1414" y="340"/>
                  <a:pt x="1415" y="339"/>
                </a:cubicBezTo>
                <a:cubicBezTo>
                  <a:pt x="1415" y="339"/>
                  <a:pt x="1417" y="339"/>
                  <a:pt x="1418" y="339"/>
                </a:cubicBezTo>
                <a:cubicBezTo>
                  <a:pt x="1419" y="338"/>
                  <a:pt x="1420" y="337"/>
                  <a:pt x="1421" y="337"/>
                </a:cubicBezTo>
                <a:cubicBezTo>
                  <a:pt x="1424" y="337"/>
                  <a:pt x="1423" y="338"/>
                  <a:pt x="1425" y="336"/>
                </a:cubicBezTo>
                <a:cubicBezTo>
                  <a:pt x="1425" y="336"/>
                  <a:pt x="1430" y="337"/>
                  <a:pt x="1430" y="337"/>
                </a:cubicBezTo>
                <a:cubicBezTo>
                  <a:pt x="1431" y="337"/>
                  <a:pt x="1431" y="340"/>
                  <a:pt x="1431" y="340"/>
                </a:cubicBezTo>
                <a:cubicBezTo>
                  <a:pt x="1433" y="339"/>
                  <a:pt x="1433" y="339"/>
                  <a:pt x="1433" y="339"/>
                </a:cubicBezTo>
                <a:cubicBezTo>
                  <a:pt x="1434" y="339"/>
                  <a:pt x="1436" y="340"/>
                  <a:pt x="1437" y="339"/>
                </a:cubicBezTo>
                <a:cubicBezTo>
                  <a:pt x="1438" y="338"/>
                  <a:pt x="1439" y="339"/>
                  <a:pt x="1443" y="338"/>
                </a:cubicBezTo>
                <a:cubicBezTo>
                  <a:pt x="1442" y="337"/>
                  <a:pt x="1442" y="337"/>
                  <a:pt x="1442" y="337"/>
                </a:cubicBezTo>
                <a:cubicBezTo>
                  <a:pt x="1442" y="336"/>
                  <a:pt x="1442" y="333"/>
                  <a:pt x="1442" y="332"/>
                </a:cubicBezTo>
                <a:cubicBezTo>
                  <a:pt x="1442" y="331"/>
                  <a:pt x="1438" y="327"/>
                  <a:pt x="1439" y="327"/>
                </a:cubicBezTo>
                <a:cubicBezTo>
                  <a:pt x="1445" y="327"/>
                  <a:pt x="1445" y="327"/>
                  <a:pt x="1445" y="327"/>
                </a:cubicBezTo>
                <a:cubicBezTo>
                  <a:pt x="1445" y="326"/>
                  <a:pt x="1446" y="328"/>
                  <a:pt x="1446" y="328"/>
                </a:cubicBezTo>
                <a:cubicBezTo>
                  <a:pt x="1446" y="329"/>
                  <a:pt x="1446" y="329"/>
                  <a:pt x="1446" y="330"/>
                </a:cubicBezTo>
                <a:cubicBezTo>
                  <a:pt x="1448" y="331"/>
                  <a:pt x="1448" y="331"/>
                  <a:pt x="1448" y="331"/>
                </a:cubicBezTo>
                <a:cubicBezTo>
                  <a:pt x="1453" y="331"/>
                  <a:pt x="1453" y="331"/>
                  <a:pt x="1453" y="331"/>
                </a:cubicBezTo>
                <a:cubicBezTo>
                  <a:pt x="1454" y="331"/>
                  <a:pt x="1455" y="331"/>
                  <a:pt x="1455" y="332"/>
                </a:cubicBezTo>
                <a:cubicBezTo>
                  <a:pt x="1458" y="330"/>
                  <a:pt x="1457" y="331"/>
                  <a:pt x="1459" y="330"/>
                </a:cubicBezTo>
                <a:cubicBezTo>
                  <a:pt x="1457" y="329"/>
                  <a:pt x="1458" y="329"/>
                  <a:pt x="1458" y="327"/>
                </a:cubicBezTo>
                <a:cubicBezTo>
                  <a:pt x="1459" y="327"/>
                  <a:pt x="1461" y="325"/>
                  <a:pt x="1461" y="325"/>
                </a:cubicBezTo>
                <a:cubicBezTo>
                  <a:pt x="1465" y="323"/>
                  <a:pt x="1467" y="323"/>
                  <a:pt x="1468" y="323"/>
                </a:cubicBezTo>
                <a:cubicBezTo>
                  <a:pt x="1469" y="322"/>
                  <a:pt x="1470" y="322"/>
                  <a:pt x="1470" y="321"/>
                </a:cubicBezTo>
                <a:cubicBezTo>
                  <a:pt x="1470" y="320"/>
                  <a:pt x="1469" y="318"/>
                  <a:pt x="1469" y="317"/>
                </a:cubicBezTo>
                <a:cubicBezTo>
                  <a:pt x="1470" y="313"/>
                  <a:pt x="1469" y="314"/>
                  <a:pt x="1473" y="312"/>
                </a:cubicBezTo>
                <a:close/>
                <a:moveTo>
                  <a:pt x="1639" y="441"/>
                </a:moveTo>
                <a:cubicBezTo>
                  <a:pt x="1638" y="440"/>
                  <a:pt x="1638" y="440"/>
                  <a:pt x="1640" y="440"/>
                </a:cubicBezTo>
                <a:cubicBezTo>
                  <a:pt x="1639" y="439"/>
                  <a:pt x="1638" y="440"/>
                  <a:pt x="1637" y="440"/>
                </a:cubicBezTo>
                <a:cubicBezTo>
                  <a:pt x="1638" y="440"/>
                  <a:pt x="1638" y="441"/>
                  <a:pt x="1639" y="441"/>
                </a:cubicBezTo>
                <a:close/>
                <a:moveTo>
                  <a:pt x="1667" y="449"/>
                </a:moveTo>
                <a:cubicBezTo>
                  <a:pt x="1666" y="449"/>
                  <a:pt x="1665" y="449"/>
                  <a:pt x="1664" y="450"/>
                </a:cubicBezTo>
                <a:cubicBezTo>
                  <a:pt x="1665" y="452"/>
                  <a:pt x="1668" y="449"/>
                  <a:pt x="1669" y="452"/>
                </a:cubicBezTo>
                <a:cubicBezTo>
                  <a:pt x="1671" y="452"/>
                  <a:pt x="1671" y="452"/>
                  <a:pt x="1671" y="452"/>
                </a:cubicBezTo>
                <a:cubicBezTo>
                  <a:pt x="1670" y="451"/>
                  <a:pt x="1670" y="451"/>
                  <a:pt x="1669" y="450"/>
                </a:cubicBezTo>
                <a:cubicBezTo>
                  <a:pt x="1669" y="450"/>
                  <a:pt x="1666" y="450"/>
                  <a:pt x="1666" y="450"/>
                </a:cubicBezTo>
                <a:cubicBezTo>
                  <a:pt x="1666" y="450"/>
                  <a:pt x="1667" y="449"/>
                  <a:pt x="1667" y="449"/>
                </a:cubicBezTo>
                <a:close/>
                <a:moveTo>
                  <a:pt x="2433" y="735"/>
                </a:moveTo>
                <a:cubicBezTo>
                  <a:pt x="2433" y="735"/>
                  <a:pt x="2433" y="735"/>
                  <a:pt x="2433" y="735"/>
                </a:cubicBezTo>
                <a:cubicBezTo>
                  <a:pt x="2433" y="735"/>
                  <a:pt x="2433" y="735"/>
                  <a:pt x="2433" y="735"/>
                </a:cubicBezTo>
                <a:cubicBezTo>
                  <a:pt x="2433" y="735"/>
                  <a:pt x="2433" y="735"/>
                  <a:pt x="2433" y="735"/>
                </a:cubicBezTo>
                <a:cubicBezTo>
                  <a:pt x="2433" y="735"/>
                  <a:pt x="2433" y="735"/>
                  <a:pt x="2433" y="735"/>
                </a:cubicBezTo>
                <a:close/>
                <a:moveTo>
                  <a:pt x="1845" y="721"/>
                </a:moveTo>
                <a:cubicBezTo>
                  <a:pt x="1845" y="721"/>
                  <a:pt x="1845" y="721"/>
                  <a:pt x="1844" y="721"/>
                </a:cubicBezTo>
                <a:cubicBezTo>
                  <a:pt x="1845" y="721"/>
                  <a:pt x="1845" y="722"/>
                  <a:pt x="1845" y="722"/>
                </a:cubicBezTo>
                <a:cubicBezTo>
                  <a:pt x="1845" y="722"/>
                  <a:pt x="1845" y="722"/>
                  <a:pt x="1845" y="722"/>
                </a:cubicBezTo>
                <a:cubicBezTo>
                  <a:pt x="1845" y="722"/>
                  <a:pt x="1845" y="722"/>
                  <a:pt x="1845" y="721"/>
                </a:cubicBezTo>
                <a:close/>
                <a:moveTo>
                  <a:pt x="1799" y="1030"/>
                </a:moveTo>
                <a:cubicBezTo>
                  <a:pt x="1798" y="1025"/>
                  <a:pt x="1796" y="1027"/>
                  <a:pt x="1796" y="1019"/>
                </a:cubicBezTo>
                <a:cubicBezTo>
                  <a:pt x="1795" y="1013"/>
                  <a:pt x="1793" y="1011"/>
                  <a:pt x="1790" y="1007"/>
                </a:cubicBezTo>
                <a:cubicBezTo>
                  <a:pt x="1790" y="1007"/>
                  <a:pt x="1789" y="1007"/>
                  <a:pt x="1788" y="1007"/>
                </a:cubicBezTo>
                <a:cubicBezTo>
                  <a:pt x="1789" y="1008"/>
                  <a:pt x="1792" y="1014"/>
                  <a:pt x="1792" y="1014"/>
                </a:cubicBezTo>
                <a:cubicBezTo>
                  <a:pt x="1792" y="1018"/>
                  <a:pt x="1793" y="1030"/>
                  <a:pt x="1792" y="1033"/>
                </a:cubicBezTo>
                <a:cubicBezTo>
                  <a:pt x="1791" y="1038"/>
                  <a:pt x="1790" y="1037"/>
                  <a:pt x="1792" y="1041"/>
                </a:cubicBezTo>
                <a:cubicBezTo>
                  <a:pt x="1792" y="1043"/>
                  <a:pt x="1793" y="1049"/>
                  <a:pt x="1793" y="1050"/>
                </a:cubicBezTo>
                <a:cubicBezTo>
                  <a:pt x="1795" y="1059"/>
                  <a:pt x="1795" y="1059"/>
                  <a:pt x="1795" y="1059"/>
                </a:cubicBezTo>
                <a:cubicBezTo>
                  <a:pt x="1798" y="1057"/>
                  <a:pt x="1797" y="1058"/>
                  <a:pt x="1800" y="1060"/>
                </a:cubicBezTo>
                <a:cubicBezTo>
                  <a:pt x="1800" y="1057"/>
                  <a:pt x="1800" y="1057"/>
                  <a:pt x="1800" y="1057"/>
                </a:cubicBezTo>
                <a:cubicBezTo>
                  <a:pt x="1797" y="1054"/>
                  <a:pt x="1797" y="1054"/>
                  <a:pt x="1797" y="1054"/>
                </a:cubicBezTo>
                <a:cubicBezTo>
                  <a:pt x="1796" y="1050"/>
                  <a:pt x="1796" y="1050"/>
                  <a:pt x="1796" y="1045"/>
                </a:cubicBezTo>
                <a:cubicBezTo>
                  <a:pt x="1796" y="1042"/>
                  <a:pt x="1796" y="1039"/>
                  <a:pt x="1796" y="1038"/>
                </a:cubicBezTo>
                <a:cubicBezTo>
                  <a:pt x="1798" y="1034"/>
                  <a:pt x="1798" y="1034"/>
                  <a:pt x="1798" y="1034"/>
                </a:cubicBezTo>
                <a:cubicBezTo>
                  <a:pt x="1799" y="1032"/>
                  <a:pt x="1799" y="1032"/>
                  <a:pt x="1799" y="1030"/>
                </a:cubicBezTo>
                <a:cubicBezTo>
                  <a:pt x="1799" y="1030"/>
                  <a:pt x="1799" y="1030"/>
                  <a:pt x="1799" y="1030"/>
                </a:cubicBezTo>
                <a:close/>
                <a:moveTo>
                  <a:pt x="1767" y="918"/>
                </a:moveTo>
                <a:cubicBezTo>
                  <a:pt x="1767" y="924"/>
                  <a:pt x="1767" y="924"/>
                  <a:pt x="1767" y="924"/>
                </a:cubicBezTo>
                <a:cubicBezTo>
                  <a:pt x="1768" y="926"/>
                  <a:pt x="1768" y="926"/>
                  <a:pt x="1768" y="926"/>
                </a:cubicBezTo>
                <a:cubicBezTo>
                  <a:pt x="1769" y="927"/>
                  <a:pt x="1771" y="928"/>
                  <a:pt x="1771" y="927"/>
                </a:cubicBezTo>
                <a:cubicBezTo>
                  <a:pt x="1772" y="925"/>
                  <a:pt x="1773" y="923"/>
                  <a:pt x="1774" y="924"/>
                </a:cubicBezTo>
                <a:cubicBezTo>
                  <a:pt x="1778" y="924"/>
                  <a:pt x="1777" y="924"/>
                  <a:pt x="1781" y="923"/>
                </a:cubicBezTo>
                <a:cubicBezTo>
                  <a:pt x="1782" y="923"/>
                  <a:pt x="1783" y="924"/>
                  <a:pt x="1783" y="924"/>
                </a:cubicBezTo>
                <a:cubicBezTo>
                  <a:pt x="1787" y="921"/>
                  <a:pt x="1787" y="921"/>
                  <a:pt x="1787" y="921"/>
                </a:cubicBezTo>
                <a:cubicBezTo>
                  <a:pt x="1787" y="920"/>
                  <a:pt x="1787" y="920"/>
                  <a:pt x="1787" y="920"/>
                </a:cubicBezTo>
                <a:cubicBezTo>
                  <a:pt x="1784" y="920"/>
                  <a:pt x="1784" y="920"/>
                  <a:pt x="1784" y="920"/>
                </a:cubicBezTo>
                <a:cubicBezTo>
                  <a:pt x="1783" y="920"/>
                  <a:pt x="1784" y="916"/>
                  <a:pt x="1785" y="916"/>
                </a:cubicBezTo>
                <a:cubicBezTo>
                  <a:pt x="1786" y="916"/>
                  <a:pt x="1788" y="914"/>
                  <a:pt x="1789" y="913"/>
                </a:cubicBezTo>
                <a:cubicBezTo>
                  <a:pt x="1791" y="909"/>
                  <a:pt x="1791" y="909"/>
                  <a:pt x="1791" y="909"/>
                </a:cubicBezTo>
                <a:cubicBezTo>
                  <a:pt x="1791" y="908"/>
                  <a:pt x="1792" y="907"/>
                  <a:pt x="1792" y="907"/>
                </a:cubicBezTo>
                <a:cubicBezTo>
                  <a:pt x="1792" y="907"/>
                  <a:pt x="1789" y="904"/>
                  <a:pt x="1790" y="904"/>
                </a:cubicBezTo>
                <a:cubicBezTo>
                  <a:pt x="1792" y="902"/>
                  <a:pt x="1793" y="900"/>
                  <a:pt x="1794" y="902"/>
                </a:cubicBezTo>
                <a:cubicBezTo>
                  <a:pt x="1795" y="901"/>
                  <a:pt x="1797" y="901"/>
                  <a:pt x="1798" y="901"/>
                </a:cubicBezTo>
                <a:cubicBezTo>
                  <a:pt x="1798" y="899"/>
                  <a:pt x="1798" y="899"/>
                  <a:pt x="1798" y="899"/>
                </a:cubicBezTo>
                <a:cubicBezTo>
                  <a:pt x="1797" y="899"/>
                  <a:pt x="1797" y="898"/>
                  <a:pt x="1797" y="898"/>
                </a:cubicBezTo>
                <a:cubicBezTo>
                  <a:pt x="1796" y="898"/>
                  <a:pt x="1795" y="900"/>
                  <a:pt x="1793" y="900"/>
                </a:cubicBezTo>
                <a:cubicBezTo>
                  <a:pt x="1792" y="900"/>
                  <a:pt x="1789" y="896"/>
                  <a:pt x="1789" y="895"/>
                </a:cubicBezTo>
                <a:cubicBezTo>
                  <a:pt x="1788" y="895"/>
                  <a:pt x="1788" y="895"/>
                  <a:pt x="1788" y="895"/>
                </a:cubicBezTo>
                <a:cubicBezTo>
                  <a:pt x="1786" y="894"/>
                  <a:pt x="1786" y="894"/>
                  <a:pt x="1784" y="892"/>
                </a:cubicBezTo>
                <a:cubicBezTo>
                  <a:pt x="1781" y="893"/>
                  <a:pt x="1778" y="894"/>
                  <a:pt x="1775" y="896"/>
                </a:cubicBezTo>
                <a:cubicBezTo>
                  <a:pt x="1772" y="898"/>
                  <a:pt x="1771" y="895"/>
                  <a:pt x="1771" y="898"/>
                </a:cubicBezTo>
                <a:cubicBezTo>
                  <a:pt x="1771" y="901"/>
                  <a:pt x="1770" y="902"/>
                  <a:pt x="1768" y="903"/>
                </a:cubicBezTo>
                <a:cubicBezTo>
                  <a:pt x="1768" y="903"/>
                  <a:pt x="1770" y="907"/>
                  <a:pt x="1770" y="908"/>
                </a:cubicBezTo>
                <a:cubicBezTo>
                  <a:pt x="1767" y="913"/>
                  <a:pt x="1768" y="911"/>
                  <a:pt x="1767" y="918"/>
                </a:cubicBezTo>
                <a:close/>
                <a:moveTo>
                  <a:pt x="1764" y="995"/>
                </a:moveTo>
                <a:cubicBezTo>
                  <a:pt x="1761" y="994"/>
                  <a:pt x="1761" y="994"/>
                  <a:pt x="1761" y="994"/>
                </a:cubicBezTo>
                <a:cubicBezTo>
                  <a:pt x="1761" y="994"/>
                  <a:pt x="1756" y="983"/>
                  <a:pt x="1755" y="982"/>
                </a:cubicBezTo>
                <a:cubicBezTo>
                  <a:pt x="1755" y="978"/>
                  <a:pt x="1755" y="978"/>
                  <a:pt x="1755" y="978"/>
                </a:cubicBezTo>
                <a:cubicBezTo>
                  <a:pt x="1755" y="975"/>
                  <a:pt x="1756" y="977"/>
                  <a:pt x="1752" y="972"/>
                </a:cubicBezTo>
                <a:cubicBezTo>
                  <a:pt x="1750" y="970"/>
                  <a:pt x="1749" y="971"/>
                  <a:pt x="1749" y="970"/>
                </a:cubicBezTo>
                <a:cubicBezTo>
                  <a:pt x="1747" y="965"/>
                  <a:pt x="1747" y="966"/>
                  <a:pt x="1750" y="964"/>
                </a:cubicBezTo>
                <a:cubicBezTo>
                  <a:pt x="1747" y="959"/>
                  <a:pt x="1747" y="961"/>
                  <a:pt x="1747" y="957"/>
                </a:cubicBezTo>
                <a:cubicBezTo>
                  <a:pt x="1747" y="957"/>
                  <a:pt x="1748" y="956"/>
                  <a:pt x="1748" y="955"/>
                </a:cubicBezTo>
                <a:cubicBezTo>
                  <a:pt x="1748" y="954"/>
                  <a:pt x="1744" y="953"/>
                  <a:pt x="1745" y="952"/>
                </a:cubicBezTo>
                <a:cubicBezTo>
                  <a:pt x="1747" y="948"/>
                  <a:pt x="1744" y="950"/>
                  <a:pt x="1747" y="947"/>
                </a:cubicBezTo>
                <a:cubicBezTo>
                  <a:pt x="1745" y="947"/>
                  <a:pt x="1745" y="946"/>
                  <a:pt x="1744" y="945"/>
                </a:cubicBezTo>
                <a:cubicBezTo>
                  <a:pt x="1743" y="940"/>
                  <a:pt x="1743" y="940"/>
                  <a:pt x="1743" y="940"/>
                </a:cubicBezTo>
                <a:cubicBezTo>
                  <a:pt x="1743" y="938"/>
                  <a:pt x="1743" y="938"/>
                  <a:pt x="1743" y="936"/>
                </a:cubicBezTo>
                <a:cubicBezTo>
                  <a:pt x="1742" y="937"/>
                  <a:pt x="1741" y="940"/>
                  <a:pt x="1741" y="941"/>
                </a:cubicBezTo>
                <a:cubicBezTo>
                  <a:pt x="1741" y="945"/>
                  <a:pt x="1741" y="945"/>
                  <a:pt x="1741" y="945"/>
                </a:cubicBezTo>
                <a:cubicBezTo>
                  <a:pt x="1741" y="945"/>
                  <a:pt x="1743" y="946"/>
                  <a:pt x="1743" y="946"/>
                </a:cubicBezTo>
                <a:cubicBezTo>
                  <a:pt x="1742" y="950"/>
                  <a:pt x="1741" y="949"/>
                  <a:pt x="1741" y="950"/>
                </a:cubicBezTo>
                <a:cubicBezTo>
                  <a:pt x="1741" y="955"/>
                  <a:pt x="1741" y="955"/>
                  <a:pt x="1741" y="955"/>
                </a:cubicBezTo>
                <a:cubicBezTo>
                  <a:pt x="1743" y="958"/>
                  <a:pt x="1743" y="958"/>
                  <a:pt x="1743" y="958"/>
                </a:cubicBezTo>
                <a:cubicBezTo>
                  <a:pt x="1744" y="961"/>
                  <a:pt x="1744" y="961"/>
                  <a:pt x="1744" y="961"/>
                </a:cubicBezTo>
                <a:cubicBezTo>
                  <a:pt x="1744" y="962"/>
                  <a:pt x="1743" y="964"/>
                  <a:pt x="1742" y="965"/>
                </a:cubicBezTo>
                <a:cubicBezTo>
                  <a:pt x="1744" y="967"/>
                  <a:pt x="1744" y="967"/>
                  <a:pt x="1744" y="967"/>
                </a:cubicBezTo>
                <a:cubicBezTo>
                  <a:pt x="1744" y="969"/>
                  <a:pt x="1745" y="972"/>
                  <a:pt x="1745" y="974"/>
                </a:cubicBezTo>
                <a:cubicBezTo>
                  <a:pt x="1749" y="978"/>
                  <a:pt x="1749" y="978"/>
                  <a:pt x="1749" y="978"/>
                </a:cubicBezTo>
                <a:cubicBezTo>
                  <a:pt x="1750" y="979"/>
                  <a:pt x="1753" y="980"/>
                  <a:pt x="1753" y="981"/>
                </a:cubicBezTo>
                <a:cubicBezTo>
                  <a:pt x="1753" y="984"/>
                  <a:pt x="1753" y="984"/>
                  <a:pt x="1754" y="987"/>
                </a:cubicBezTo>
                <a:cubicBezTo>
                  <a:pt x="1754" y="988"/>
                  <a:pt x="1756" y="990"/>
                  <a:pt x="1756" y="990"/>
                </a:cubicBezTo>
                <a:cubicBezTo>
                  <a:pt x="1754" y="992"/>
                  <a:pt x="1755" y="992"/>
                  <a:pt x="1755" y="994"/>
                </a:cubicBezTo>
                <a:cubicBezTo>
                  <a:pt x="1758" y="995"/>
                  <a:pt x="1757" y="995"/>
                  <a:pt x="1760" y="997"/>
                </a:cubicBezTo>
                <a:cubicBezTo>
                  <a:pt x="1764" y="995"/>
                  <a:pt x="1764" y="995"/>
                  <a:pt x="1764" y="995"/>
                </a:cubicBezTo>
                <a:close/>
                <a:moveTo>
                  <a:pt x="2349" y="639"/>
                </a:moveTo>
                <a:cubicBezTo>
                  <a:pt x="2348" y="639"/>
                  <a:pt x="2348" y="639"/>
                  <a:pt x="2348" y="639"/>
                </a:cubicBezTo>
                <a:cubicBezTo>
                  <a:pt x="2348" y="639"/>
                  <a:pt x="2348" y="639"/>
                  <a:pt x="2348" y="640"/>
                </a:cubicBezTo>
                <a:cubicBezTo>
                  <a:pt x="2349" y="639"/>
                  <a:pt x="2349" y="639"/>
                  <a:pt x="2349" y="639"/>
                </a:cubicBezTo>
                <a:close/>
                <a:moveTo>
                  <a:pt x="2521" y="783"/>
                </a:moveTo>
                <a:cubicBezTo>
                  <a:pt x="2521" y="782"/>
                  <a:pt x="2520" y="782"/>
                  <a:pt x="2519" y="781"/>
                </a:cubicBezTo>
                <a:cubicBezTo>
                  <a:pt x="2521" y="783"/>
                  <a:pt x="2521" y="783"/>
                  <a:pt x="2521" y="783"/>
                </a:cubicBezTo>
                <a:close/>
                <a:moveTo>
                  <a:pt x="2503" y="777"/>
                </a:moveTo>
                <a:cubicBezTo>
                  <a:pt x="2502" y="777"/>
                  <a:pt x="2502" y="777"/>
                  <a:pt x="2502" y="777"/>
                </a:cubicBezTo>
                <a:cubicBezTo>
                  <a:pt x="2503" y="777"/>
                  <a:pt x="2503" y="777"/>
                  <a:pt x="2503" y="777"/>
                </a:cubicBezTo>
                <a:cubicBezTo>
                  <a:pt x="2503" y="777"/>
                  <a:pt x="2503" y="777"/>
                  <a:pt x="2503" y="777"/>
                </a:cubicBezTo>
                <a:close/>
                <a:moveTo>
                  <a:pt x="2620" y="548"/>
                </a:moveTo>
                <a:cubicBezTo>
                  <a:pt x="2620" y="548"/>
                  <a:pt x="2620" y="549"/>
                  <a:pt x="2620" y="549"/>
                </a:cubicBezTo>
                <a:cubicBezTo>
                  <a:pt x="2621" y="549"/>
                  <a:pt x="2621" y="548"/>
                  <a:pt x="2622" y="548"/>
                </a:cubicBezTo>
                <a:cubicBezTo>
                  <a:pt x="2620" y="548"/>
                  <a:pt x="2620" y="548"/>
                  <a:pt x="2620" y="548"/>
                </a:cubicBezTo>
                <a:close/>
                <a:moveTo>
                  <a:pt x="2676" y="495"/>
                </a:moveTo>
                <a:cubicBezTo>
                  <a:pt x="2676" y="495"/>
                  <a:pt x="2676" y="495"/>
                  <a:pt x="2676" y="496"/>
                </a:cubicBezTo>
                <a:cubicBezTo>
                  <a:pt x="2676" y="496"/>
                  <a:pt x="2676" y="496"/>
                  <a:pt x="2676" y="496"/>
                </a:cubicBezTo>
                <a:cubicBezTo>
                  <a:pt x="2676" y="496"/>
                  <a:pt x="2676" y="496"/>
                  <a:pt x="2676" y="495"/>
                </a:cubicBezTo>
                <a:close/>
                <a:moveTo>
                  <a:pt x="2646" y="280"/>
                </a:moveTo>
                <a:cubicBezTo>
                  <a:pt x="2646" y="280"/>
                  <a:pt x="2646" y="280"/>
                  <a:pt x="2645" y="281"/>
                </a:cubicBezTo>
                <a:cubicBezTo>
                  <a:pt x="2646" y="283"/>
                  <a:pt x="2646" y="282"/>
                  <a:pt x="2646" y="285"/>
                </a:cubicBezTo>
                <a:cubicBezTo>
                  <a:pt x="2646" y="285"/>
                  <a:pt x="2646" y="285"/>
                  <a:pt x="2646" y="285"/>
                </a:cubicBezTo>
                <a:cubicBezTo>
                  <a:pt x="2646" y="280"/>
                  <a:pt x="2646" y="280"/>
                  <a:pt x="2646" y="280"/>
                </a:cubicBezTo>
                <a:cubicBezTo>
                  <a:pt x="2646" y="280"/>
                  <a:pt x="2646" y="280"/>
                  <a:pt x="2646" y="280"/>
                </a:cubicBezTo>
                <a:close/>
                <a:moveTo>
                  <a:pt x="2879" y="153"/>
                </a:moveTo>
                <a:cubicBezTo>
                  <a:pt x="2879" y="153"/>
                  <a:pt x="2879" y="153"/>
                  <a:pt x="2879" y="153"/>
                </a:cubicBezTo>
                <a:cubicBezTo>
                  <a:pt x="2879" y="153"/>
                  <a:pt x="2881" y="155"/>
                  <a:pt x="2881" y="156"/>
                </a:cubicBezTo>
                <a:cubicBezTo>
                  <a:pt x="2883" y="154"/>
                  <a:pt x="2883" y="154"/>
                  <a:pt x="2882" y="152"/>
                </a:cubicBezTo>
                <a:cubicBezTo>
                  <a:pt x="2879" y="153"/>
                  <a:pt x="2879" y="153"/>
                  <a:pt x="2879" y="153"/>
                </a:cubicBezTo>
                <a:close/>
                <a:moveTo>
                  <a:pt x="1993" y="590"/>
                </a:moveTo>
                <a:cubicBezTo>
                  <a:pt x="1993" y="590"/>
                  <a:pt x="1993" y="590"/>
                  <a:pt x="1993" y="590"/>
                </a:cubicBezTo>
                <a:cubicBezTo>
                  <a:pt x="1996" y="588"/>
                  <a:pt x="1996" y="588"/>
                  <a:pt x="1996" y="588"/>
                </a:cubicBezTo>
                <a:cubicBezTo>
                  <a:pt x="1995" y="587"/>
                  <a:pt x="1995" y="587"/>
                  <a:pt x="1995" y="587"/>
                </a:cubicBezTo>
                <a:cubicBezTo>
                  <a:pt x="1993" y="590"/>
                  <a:pt x="1993" y="590"/>
                  <a:pt x="1993" y="590"/>
                </a:cubicBezTo>
                <a:close/>
                <a:moveTo>
                  <a:pt x="1917" y="554"/>
                </a:moveTo>
                <a:cubicBezTo>
                  <a:pt x="1917" y="554"/>
                  <a:pt x="1918" y="554"/>
                  <a:pt x="1918" y="554"/>
                </a:cubicBezTo>
                <a:cubicBezTo>
                  <a:pt x="1916" y="553"/>
                  <a:pt x="1916" y="553"/>
                  <a:pt x="1916" y="553"/>
                </a:cubicBezTo>
                <a:cubicBezTo>
                  <a:pt x="1916" y="554"/>
                  <a:pt x="1917" y="555"/>
                  <a:pt x="1917" y="555"/>
                </a:cubicBezTo>
                <a:cubicBezTo>
                  <a:pt x="1917" y="555"/>
                  <a:pt x="1917" y="555"/>
                  <a:pt x="1917" y="555"/>
                </a:cubicBezTo>
                <a:cubicBezTo>
                  <a:pt x="1917" y="555"/>
                  <a:pt x="1917" y="554"/>
                  <a:pt x="1917" y="554"/>
                </a:cubicBezTo>
                <a:close/>
                <a:moveTo>
                  <a:pt x="1882" y="383"/>
                </a:moveTo>
                <a:cubicBezTo>
                  <a:pt x="1881" y="386"/>
                  <a:pt x="1881" y="386"/>
                  <a:pt x="1881" y="386"/>
                </a:cubicBezTo>
                <a:cubicBezTo>
                  <a:pt x="1889" y="392"/>
                  <a:pt x="1889" y="392"/>
                  <a:pt x="1889" y="392"/>
                </a:cubicBezTo>
                <a:cubicBezTo>
                  <a:pt x="1889" y="392"/>
                  <a:pt x="1890" y="401"/>
                  <a:pt x="1890" y="402"/>
                </a:cubicBezTo>
                <a:cubicBezTo>
                  <a:pt x="1891" y="404"/>
                  <a:pt x="1898" y="411"/>
                  <a:pt x="1902" y="416"/>
                </a:cubicBezTo>
                <a:cubicBezTo>
                  <a:pt x="1904" y="416"/>
                  <a:pt x="1904" y="416"/>
                  <a:pt x="1904" y="416"/>
                </a:cubicBezTo>
                <a:cubicBezTo>
                  <a:pt x="1906" y="418"/>
                  <a:pt x="1906" y="418"/>
                  <a:pt x="1906" y="418"/>
                </a:cubicBezTo>
                <a:cubicBezTo>
                  <a:pt x="1908" y="422"/>
                  <a:pt x="1908" y="422"/>
                  <a:pt x="1908" y="422"/>
                </a:cubicBezTo>
                <a:cubicBezTo>
                  <a:pt x="1909" y="424"/>
                  <a:pt x="1914" y="429"/>
                  <a:pt x="1914" y="430"/>
                </a:cubicBezTo>
                <a:cubicBezTo>
                  <a:pt x="1914" y="430"/>
                  <a:pt x="1915" y="430"/>
                  <a:pt x="1915" y="430"/>
                </a:cubicBezTo>
                <a:cubicBezTo>
                  <a:pt x="1916" y="430"/>
                  <a:pt x="1924" y="432"/>
                  <a:pt x="1923" y="433"/>
                </a:cubicBezTo>
                <a:cubicBezTo>
                  <a:pt x="1922" y="436"/>
                  <a:pt x="1923" y="434"/>
                  <a:pt x="1918" y="435"/>
                </a:cubicBezTo>
                <a:cubicBezTo>
                  <a:pt x="1914" y="436"/>
                  <a:pt x="1915" y="435"/>
                  <a:pt x="1915" y="439"/>
                </a:cubicBezTo>
                <a:cubicBezTo>
                  <a:pt x="1914" y="442"/>
                  <a:pt x="1915" y="441"/>
                  <a:pt x="1915" y="442"/>
                </a:cubicBezTo>
                <a:cubicBezTo>
                  <a:pt x="1916" y="445"/>
                  <a:pt x="1917" y="444"/>
                  <a:pt x="1915" y="445"/>
                </a:cubicBezTo>
                <a:cubicBezTo>
                  <a:pt x="1915" y="446"/>
                  <a:pt x="1916" y="448"/>
                  <a:pt x="1915" y="449"/>
                </a:cubicBezTo>
                <a:cubicBezTo>
                  <a:pt x="1911" y="452"/>
                  <a:pt x="1912" y="449"/>
                  <a:pt x="1912" y="447"/>
                </a:cubicBezTo>
                <a:cubicBezTo>
                  <a:pt x="1912" y="447"/>
                  <a:pt x="1912" y="447"/>
                  <a:pt x="1912" y="447"/>
                </a:cubicBezTo>
                <a:cubicBezTo>
                  <a:pt x="1911" y="451"/>
                  <a:pt x="1912" y="449"/>
                  <a:pt x="1911" y="454"/>
                </a:cubicBezTo>
                <a:cubicBezTo>
                  <a:pt x="1912" y="454"/>
                  <a:pt x="1912" y="454"/>
                  <a:pt x="1912" y="455"/>
                </a:cubicBezTo>
                <a:cubicBezTo>
                  <a:pt x="1914" y="458"/>
                  <a:pt x="1912" y="457"/>
                  <a:pt x="1917" y="465"/>
                </a:cubicBezTo>
                <a:cubicBezTo>
                  <a:pt x="1920" y="465"/>
                  <a:pt x="1920" y="465"/>
                  <a:pt x="1920" y="465"/>
                </a:cubicBezTo>
                <a:cubicBezTo>
                  <a:pt x="1927" y="468"/>
                  <a:pt x="1927" y="468"/>
                  <a:pt x="1927" y="468"/>
                </a:cubicBezTo>
                <a:cubicBezTo>
                  <a:pt x="1927" y="468"/>
                  <a:pt x="1930" y="472"/>
                  <a:pt x="1931" y="472"/>
                </a:cubicBezTo>
                <a:cubicBezTo>
                  <a:pt x="1932" y="473"/>
                  <a:pt x="1936" y="474"/>
                  <a:pt x="1938" y="475"/>
                </a:cubicBezTo>
                <a:cubicBezTo>
                  <a:pt x="1939" y="476"/>
                  <a:pt x="1941" y="476"/>
                  <a:pt x="1942" y="476"/>
                </a:cubicBezTo>
                <a:cubicBezTo>
                  <a:pt x="1943" y="475"/>
                  <a:pt x="1947" y="476"/>
                  <a:pt x="1948" y="476"/>
                </a:cubicBezTo>
                <a:cubicBezTo>
                  <a:pt x="1949" y="475"/>
                  <a:pt x="1953" y="473"/>
                  <a:pt x="1953" y="473"/>
                </a:cubicBezTo>
                <a:cubicBezTo>
                  <a:pt x="1958" y="474"/>
                  <a:pt x="1957" y="474"/>
                  <a:pt x="1961" y="473"/>
                </a:cubicBezTo>
                <a:cubicBezTo>
                  <a:pt x="1961" y="468"/>
                  <a:pt x="1961" y="468"/>
                  <a:pt x="1961" y="468"/>
                </a:cubicBezTo>
                <a:cubicBezTo>
                  <a:pt x="1961" y="467"/>
                  <a:pt x="1961" y="467"/>
                  <a:pt x="1961" y="467"/>
                </a:cubicBezTo>
                <a:cubicBezTo>
                  <a:pt x="1961" y="466"/>
                  <a:pt x="1960" y="463"/>
                  <a:pt x="1959" y="461"/>
                </a:cubicBezTo>
                <a:cubicBezTo>
                  <a:pt x="1958" y="449"/>
                  <a:pt x="1958" y="449"/>
                  <a:pt x="1958" y="449"/>
                </a:cubicBezTo>
                <a:cubicBezTo>
                  <a:pt x="1953" y="445"/>
                  <a:pt x="1954" y="445"/>
                  <a:pt x="1950" y="445"/>
                </a:cubicBezTo>
                <a:cubicBezTo>
                  <a:pt x="1949" y="445"/>
                  <a:pt x="1949" y="443"/>
                  <a:pt x="1949" y="443"/>
                </a:cubicBezTo>
                <a:cubicBezTo>
                  <a:pt x="1950" y="442"/>
                  <a:pt x="1953" y="444"/>
                  <a:pt x="1954" y="441"/>
                </a:cubicBezTo>
                <a:cubicBezTo>
                  <a:pt x="1952" y="438"/>
                  <a:pt x="1953" y="440"/>
                  <a:pt x="1950" y="438"/>
                </a:cubicBezTo>
                <a:cubicBezTo>
                  <a:pt x="1949" y="438"/>
                  <a:pt x="1946" y="436"/>
                  <a:pt x="1945" y="436"/>
                </a:cubicBezTo>
                <a:cubicBezTo>
                  <a:pt x="1944" y="436"/>
                  <a:pt x="1944" y="434"/>
                  <a:pt x="1944" y="433"/>
                </a:cubicBezTo>
                <a:cubicBezTo>
                  <a:pt x="1944" y="431"/>
                  <a:pt x="1944" y="430"/>
                  <a:pt x="1945" y="427"/>
                </a:cubicBezTo>
                <a:cubicBezTo>
                  <a:pt x="1945" y="427"/>
                  <a:pt x="1945" y="427"/>
                  <a:pt x="1945" y="427"/>
                </a:cubicBezTo>
                <a:cubicBezTo>
                  <a:pt x="1949" y="428"/>
                  <a:pt x="1948" y="428"/>
                  <a:pt x="1952" y="427"/>
                </a:cubicBezTo>
                <a:cubicBezTo>
                  <a:pt x="1952" y="427"/>
                  <a:pt x="1953" y="429"/>
                  <a:pt x="1953" y="430"/>
                </a:cubicBezTo>
                <a:cubicBezTo>
                  <a:pt x="1957" y="429"/>
                  <a:pt x="1956" y="428"/>
                  <a:pt x="1958" y="429"/>
                </a:cubicBezTo>
                <a:cubicBezTo>
                  <a:pt x="1957" y="426"/>
                  <a:pt x="1957" y="426"/>
                  <a:pt x="1961" y="427"/>
                </a:cubicBezTo>
                <a:cubicBezTo>
                  <a:pt x="1962" y="425"/>
                  <a:pt x="1962" y="425"/>
                  <a:pt x="1962" y="425"/>
                </a:cubicBezTo>
                <a:cubicBezTo>
                  <a:pt x="1953" y="420"/>
                  <a:pt x="1953" y="420"/>
                  <a:pt x="1953" y="420"/>
                </a:cubicBezTo>
                <a:cubicBezTo>
                  <a:pt x="1953" y="420"/>
                  <a:pt x="1952" y="416"/>
                  <a:pt x="1952" y="416"/>
                </a:cubicBezTo>
                <a:cubicBezTo>
                  <a:pt x="1951" y="414"/>
                  <a:pt x="1951" y="414"/>
                  <a:pt x="1951" y="414"/>
                </a:cubicBezTo>
                <a:cubicBezTo>
                  <a:pt x="1947" y="413"/>
                  <a:pt x="1947" y="413"/>
                  <a:pt x="1947" y="413"/>
                </a:cubicBezTo>
                <a:cubicBezTo>
                  <a:pt x="1944" y="415"/>
                  <a:pt x="1944" y="415"/>
                  <a:pt x="1944" y="415"/>
                </a:cubicBezTo>
                <a:cubicBezTo>
                  <a:pt x="1943" y="418"/>
                  <a:pt x="1943" y="418"/>
                  <a:pt x="1943" y="421"/>
                </a:cubicBezTo>
                <a:cubicBezTo>
                  <a:pt x="1943" y="422"/>
                  <a:pt x="1941" y="421"/>
                  <a:pt x="1940" y="421"/>
                </a:cubicBezTo>
                <a:cubicBezTo>
                  <a:pt x="1939" y="415"/>
                  <a:pt x="1939" y="416"/>
                  <a:pt x="1940" y="414"/>
                </a:cubicBezTo>
                <a:cubicBezTo>
                  <a:pt x="1940" y="415"/>
                  <a:pt x="1938" y="416"/>
                  <a:pt x="1938" y="415"/>
                </a:cubicBezTo>
                <a:cubicBezTo>
                  <a:pt x="1937" y="415"/>
                  <a:pt x="1938" y="412"/>
                  <a:pt x="1938" y="411"/>
                </a:cubicBezTo>
                <a:cubicBezTo>
                  <a:pt x="1938" y="407"/>
                  <a:pt x="1938" y="407"/>
                  <a:pt x="1938" y="407"/>
                </a:cubicBezTo>
                <a:cubicBezTo>
                  <a:pt x="1938" y="405"/>
                  <a:pt x="1938" y="405"/>
                  <a:pt x="1938" y="405"/>
                </a:cubicBezTo>
                <a:cubicBezTo>
                  <a:pt x="1934" y="405"/>
                  <a:pt x="1932" y="406"/>
                  <a:pt x="1929" y="403"/>
                </a:cubicBezTo>
                <a:cubicBezTo>
                  <a:pt x="1927" y="402"/>
                  <a:pt x="1926" y="402"/>
                  <a:pt x="1924" y="402"/>
                </a:cubicBezTo>
                <a:cubicBezTo>
                  <a:pt x="1923" y="402"/>
                  <a:pt x="1924" y="399"/>
                  <a:pt x="1924" y="398"/>
                </a:cubicBezTo>
                <a:cubicBezTo>
                  <a:pt x="1920" y="393"/>
                  <a:pt x="1920" y="393"/>
                  <a:pt x="1920" y="393"/>
                </a:cubicBezTo>
                <a:cubicBezTo>
                  <a:pt x="1918" y="390"/>
                  <a:pt x="1918" y="390"/>
                  <a:pt x="1918" y="390"/>
                </a:cubicBezTo>
                <a:cubicBezTo>
                  <a:pt x="1915" y="388"/>
                  <a:pt x="1915" y="388"/>
                  <a:pt x="1915" y="388"/>
                </a:cubicBezTo>
                <a:cubicBezTo>
                  <a:pt x="1915" y="388"/>
                  <a:pt x="1912" y="388"/>
                  <a:pt x="1912" y="388"/>
                </a:cubicBezTo>
                <a:cubicBezTo>
                  <a:pt x="1913" y="384"/>
                  <a:pt x="1912" y="384"/>
                  <a:pt x="1916" y="385"/>
                </a:cubicBezTo>
                <a:cubicBezTo>
                  <a:pt x="1919" y="385"/>
                  <a:pt x="1919" y="385"/>
                  <a:pt x="1922" y="387"/>
                </a:cubicBezTo>
                <a:cubicBezTo>
                  <a:pt x="1923" y="385"/>
                  <a:pt x="1923" y="385"/>
                  <a:pt x="1923" y="385"/>
                </a:cubicBezTo>
                <a:cubicBezTo>
                  <a:pt x="1916" y="382"/>
                  <a:pt x="1917" y="381"/>
                  <a:pt x="1921" y="376"/>
                </a:cubicBezTo>
                <a:cubicBezTo>
                  <a:pt x="1921" y="376"/>
                  <a:pt x="1924" y="377"/>
                  <a:pt x="1924" y="377"/>
                </a:cubicBezTo>
                <a:cubicBezTo>
                  <a:pt x="1925" y="376"/>
                  <a:pt x="1930" y="376"/>
                  <a:pt x="1931" y="376"/>
                </a:cubicBezTo>
                <a:cubicBezTo>
                  <a:pt x="1940" y="378"/>
                  <a:pt x="1940" y="378"/>
                  <a:pt x="1940" y="378"/>
                </a:cubicBezTo>
                <a:cubicBezTo>
                  <a:pt x="1941" y="378"/>
                  <a:pt x="1942" y="379"/>
                  <a:pt x="1942" y="379"/>
                </a:cubicBezTo>
                <a:cubicBezTo>
                  <a:pt x="1939" y="383"/>
                  <a:pt x="1940" y="382"/>
                  <a:pt x="1939" y="386"/>
                </a:cubicBezTo>
                <a:cubicBezTo>
                  <a:pt x="1940" y="386"/>
                  <a:pt x="1940" y="386"/>
                  <a:pt x="1940" y="386"/>
                </a:cubicBezTo>
                <a:cubicBezTo>
                  <a:pt x="1943" y="379"/>
                  <a:pt x="1940" y="383"/>
                  <a:pt x="1948" y="379"/>
                </a:cubicBezTo>
                <a:cubicBezTo>
                  <a:pt x="1947" y="377"/>
                  <a:pt x="1947" y="377"/>
                  <a:pt x="1945" y="376"/>
                </a:cubicBezTo>
                <a:cubicBezTo>
                  <a:pt x="1939" y="377"/>
                  <a:pt x="1942" y="377"/>
                  <a:pt x="1935" y="376"/>
                </a:cubicBezTo>
                <a:cubicBezTo>
                  <a:pt x="1934" y="375"/>
                  <a:pt x="1935" y="369"/>
                  <a:pt x="1935" y="367"/>
                </a:cubicBezTo>
                <a:cubicBezTo>
                  <a:pt x="1933" y="362"/>
                  <a:pt x="1933" y="362"/>
                  <a:pt x="1933" y="362"/>
                </a:cubicBezTo>
                <a:cubicBezTo>
                  <a:pt x="1929" y="359"/>
                  <a:pt x="1929" y="359"/>
                  <a:pt x="1929" y="359"/>
                </a:cubicBezTo>
                <a:cubicBezTo>
                  <a:pt x="1925" y="361"/>
                  <a:pt x="1925" y="359"/>
                  <a:pt x="1922" y="359"/>
                </a:cubicBezTo>
                <a:cubicBezTo>
                  <a:pt x="1914" y="358"/>
                  <a:pt x="1914" y="358"/>
                  <a:pt x="1914" y="358"/>
                </a:cubicBezTo>
                <a:cubicBezTo>
                  <a:pt x="1905" y="363"/>
                  <a:pt x="1905" y="363"/>
                  <a:pt x="1905" y="363"/>
                </a:cubicBezTo>
                <a:cubicBezTo>
                  <a:pt x="1898" y="365"/>
                  <a:pt x="1898" y="365"/>
                  <a:pt x="1898" y="365"/>
                </a:cubicBezTo>
                <a:cubicBezTo>
                  <a:pt x="1898" y="366"/>
                  <a:pt x="1897" y="369"/>
                  <a:pt x="1896" y="369"/>
                </a:cubicBezTo>
                <a:cubicBezTo>
                  <a:pt x="1890" y="372"/>
                  <a:pt x="1892" y="372"/>
                  <a:pt x="1885" y="373"/>
                </a:cubicBezTo>
                <a:cubicBezTo>
                  <a:pt x="1885" y="380"/>
                  <a:pt x="1886" y="378"/>
                  <a:pt x="1882" y="383"/>
                </a:cubicBezTo>
                <a:close/>
                <a:moveTo>
                  <a:pt x="1533" y="182"/>
                </a:moveTo>
                <a:cubicBezTo>
                  <a:pt x="1534" y="182"/>
                  <a:pt x="1535" y="182"/>
                  <a:pt x="1536" y="182"/>
                </a:cubicBezTo>
                <a:cubicBezTo>
                  <a:pt x="1535" y="181"/>
                  <a:pt x="1534" y="182"/>
                  <a:pt x="1531" y="181"/>
                </a:cubicBezTo>
                <a:cubicBezTo>
                  <a:pt x="1531" y="181"/>
                  <a:pt x="1531" y="181"/>
                  <a:pt x="1530" y="181"/>
                </a:cubicBezTo>
                <a:cubicBezTo>
                  <a:pt x="1531" y="181"/>
                  <a:pt x="1532" y="182"/>
                  <a:pt x="1533" y="182"/>
                </a:cubicBezTo>
                <a:close/>
                <a:moveTo>
                  <a:pt x="1553" y="176"/>
                </a:moveTo>
                <a:cubicBezTo>
                  <a:pt x="1553" y="176"/>
                  <a:pt x="1553" y="176"/>
                  <a:pt x="1553" y="176"/>
                </a:cubicBezTo>
                <a:cubicBezTo>
                  <a:pt x="1552" y="175"/>
                  <a:pt x="1552" y="175"/>
                  <a:pt x="1551" y="176"/>
                </a:cubicBezTo>
                <a:cubicBezTo>
                  <a:pt x="1549" y="177"/>
                  <a:pt x="1549" y="179"/>
                  <a:pt x="1548" y="179"/>
                </a:cubicBezTo>
                <a:cubicBezTo>
                  <a:pt x="1547" y="179"/>
                  <a:pt x="1545" y="180"/>
                  <a:pt x="1545" y="179"/>
                </a:cubicBezTo>
                <a:cubicBezTo>
                  <a:pt x="1544" y="180"/>
                  <a:pt x="1543" y="179"/>
                  <a:pt x="1542" y="179"/>
                </a:cubicBezTo>
                <a:cubicBezTo>
                  <a:pt x="1543" y="179"/>
                  <a:pt x="1543" y="179"/>
                  <a:pt x="1543" y="179"/>
                </a:cubicBezTo>
                <a:cubicBezTo>
                  <a:pt x="1543" y="180"/>
                  <a:pt x="1547" y="179"/>
                  <a:pt x="1548" y="179"/>
                </a:cubicBezTo>
                <a:cubicBezTo>
                  <a:pt x="1549" y="179"/>
                  <a:pt x="1549" y="177"/>
                  <a:pt x="1550" y="177"/>
                </a:cubicBezTo>
                <a:cubicBezTo>
                  <a:pt x="1553" y="176"/>
                  <a:pt x="1553" y="176"/>
                  <a:pt x="1553" y="176"/>
                </a:cubicBezTo>
                <a:close/>
                <a:moveTo>
                  <a:pt x="1639" y="114"/>
                </a:moveTo>
                <a:cubicBezTo>
                  <a:pt x="1640" y="113"/>
                  <a:pt x="1640" y="113"/>
                  <a:pt x="1640" y="113"/>
                </a:cubicBezTo>
                <a:cubicBezTo>
                  <a:pt x="1639" y="112"/>
                  <a:pt x="1639" y="112"/>
                  <a:pt x="1639" y="112"/>
                </a:cubicBezTo>
                <a:cubicBezTo>
                  <a:pt x="1638" y="111"/>
                  <a:pt x="1635" y="111"/>
                  <a:pt x="1634" y="111"/>
                </a:cubicBezTo>
                <a:cubicBezTo>
                  <a:pt x="1635" y="111"/>
                  <a:pt x="1636" y="112"/>
                  <a:pt x="1637" y="112"/>
                </a:cubicBezTo>
                <a:cubicBezTo>
                  <a:pt x="1637" y="112"/>
                  <a:pt x="1638" y="113"/>
                  <a:pt x="1639" y="114"/>
                </a:cubicBezTo>
                <a:close/>
                <a:moveTo>
                  <a:pt x="1648" y="107"/>
                </a:moveTo>
                <a:cubicBezTo>
                  <a:pt x="1648" y="107"/>
                  <a:pt x="1648" y="107"/>
                  <a:pt x="1648" y="107"/>
                </a:cubicBezTo>
                <a:cubicBezTo>
                  <a:pt x="1648" y="107"/>
                  <a:pt x="1648" y="107"/>
                  <a:pt x="1648" y="107"/>
                </a:cubicBezTo>
                <a:cubicBezTo>
                  <a:pt x="1647" y="107"/>
                  <a:pt x="1647" y="107"/>
                  <a:pt x="1647" y="108"/>
                </a:cubicBezTo>
                <a:cubicBezTo>
                  <a:pt x="1647" y="108"/>
                  <a:pt x="1647" y="108"/>
                  <a:pt x="1647" y="108"/>
                </a:cubicBezTo>
                <a:cubicBezTo>
                  <a:pt x="1647" y="107"/>
                  <a:pt x="1647" y="107"/>
                  <a:pt x="1648" y="107"/>
                </a:cubicBezTo>
                <a:close/>
                <a:moveTo>
                  <a:pt x="1709" y="406"/>
                </a:moveTo>
                <a:cubicBezTo>
                  <a:pt x="1708" y="407"/>
                  <a:pt x="1707" y="408"/>
                  <a:pt x="1709" y="408"/>
                </a:cubicBezTo>
                <a:cubicBezTo>
                  <a:pt x="1710" y="408"/>
                  <a:pt x="1709" y="412"/>
                  <a:pt x="1711" y="411"/>
                </a:cubicBezTo>
                <a:cubicBezTo>
                  <a:pt x="1711" y="411"/>
                  <a:pt x="1711" y="412"/>
                  <a:pt x="1712" y="412"/>
                </a:cubicBezTo>
                <a:cubicBezTo>
                  <a:pt x="1712" y="412"/>
                  <a:pt x="1712" y="412"/>
                  <a:pt x="1712" y="412"/>
                </a:cubicBezTo>
                <a:cubicBezTo>
                  <a:pt x="1713" y="413"/>
                  <a:pt x="1711" y="414"/>
                  <a:pt x="1714" y="414"/>
                </a:cubicBezTo>
                <a:cubicBezTo>
                  <a:pt x="1714" y="414"/>
                  <a:pt x="1714" y="415"/>
                  <a:pt x="1713" y="416"/>
                </a:cubicBezTo>
                <a:cubicBezTo>
                  <a:pt x="1714" y="416"/>
                  <a:pt x="1714" y="417"/>
                  <a:pt x="1714" y="417"/>
                </a:cubicBezTo>
                <a:cubicBezTo>
                  <a:pt x="1715" y="418"/>
                  <a:pt x="1715" y="419"/>
                  <a:pt x="1716" y="419"/>
                </a:cubicBezTo>
                <a:cubicBezTo>
                  <a:pt x="1717" y="419"/>
                  <a:pt x="1721" y="421"/>
                  <a:pt x="1722" y="421"/>
                </a:cubicBezTo>
                <a:cubicBezTo>
                  <a:pt x="1730" y="423"/>
                  <a:pt x="1730" y="423"/>
                  <a:pt x="1730" y="423"/>
                </a:cubicBezTo>
                <a:cubicBezTo>
                  <a:pt x="1736" y="423"/>
                  <a:pt x="1736" y="423"/>
                  <a:pt x="1736" y="423"/>
                </a:cubicBezTo>
                <a:cubicBezTo>
                  <a:pt x="1739" y="425"/>
                  <a:pt x="1739" y="425"/>
                  <a:pt x="1739" y="425"/>
                </a:cubicBezTo>
                <a:cubicBezTo>
                  <a:pt x="1739" y="425"/>
                  <a:pt x="1741" y="424"/>
                  <a:pt x="1743" y="424"/>
                </a:cubicBezTo>
                <a:cubicBezTo>
                  <a:pt x="1743" y="424"/>
                  <a:pt x="1745" y="423"/>
                  <a:pt x="1745" y="422"/>
                </a:cubicBezTo>
                <a:cubicBezTo>
                  <a:pt x="1748" y="418"/>
                  <a:pt x="1747" y="419"/>
                  <a:pt x="1750" y="417"/>
                </a:cubicBezTo>
                <a:cubicBezTo>
                  <a:pt x="1752" y="416"/>
                  <a:pt x="1753" y="417"/>
                  <a:pt x="1755" y="416"/>
                </a:cubicBezTo>
                <a:cubicBezTo>
                  <a:pt x="1763" y="414"/>
                  <a:pt x="1763" y="414"/>
                  <a:pt x="1763" y="414"/>
                </a:cubicBezTo>
                <a:cubicBezTo>
                  <a:pt x="1770" y="415"/>
                  <a:pt x="1770" y="415"/>
                  <a:pt x="1770" y="415"/>
                </a:cubicBezTo>
                <a:cubicBezTo>
                  <a:pt x="1770" y="414"/>
                  <a:pt x="1772" y="414"/>
                  <a:pt x="1773" y="414"/>
                </a:cubicBezTo>
                <a:cubicBezTo>
                  <a:pt x="1775" y="414"/>
                  <a:pt x="1774" y="412"/>
                  <a:pt x="1775" y="412"/>
                </a:cubicBezTo>
                <a:cubicBezTo>
                  <a:pt x="1776" y="412"/>
                  <a:pt x="1778" y="415"/>
                  <a:pt x="1779" y="416"/>
                </a:cubicBezTo>
                <a:cubicBezTo>
                  <a:pt x="1780" y="416"/>
                  <a:pt x="1782" y="417"/>
                  <a:pt x="1781" y="417"/>
                </a:cubicBezTo>
                <a:cubicBezTo>
                  <a:pt x="1783" y="418"/>
                  <a:pt x="1785" y="417"/>
                  <a:pt x="1785" y="417"/>
                </a:cubicBezTo>
                <a:cubicBezTo>
                  <a:pt x="1789" y="418"/>
                  <a:pt x="1787" y="417"/>
                  <a:pt x="1787" y="419"/>
                </a:cubicBezTo>
                <a:cubicBezTo>
                  <a:pt x="1788" y="420"/>
                  <a:pt x="1790" y="422"/>
                  <a:pt x="1791" y="422"/>
                </a:cubicBezTo>
                <a:cubicBezTo>
                  <a:pt x="1793" y="421"/>
                  <a:pt x="1793" y="421"/>
                  <a:pt x="1793" y="421"/>
                </a:cubicBezTo>
                <a:cubicBezTo>
                  <a:pt x="1794" y="420"/>
                  <a:pt x="1798" y="424"/>
                  <a:pt x="1799" y="424"/>
                </a:cubicBezTo>
                <a:cubicBezTo>
                  <a:pt x="1803" y="425"/>
                  <a:pt x="1803" y="425"/>
                  <a:pt x="1803" y="425"/>
                </a:cubicBezTo>
                <a:cubicBezTo>
                  <a:pt x="1805" y="425"/>
                  <a:pt x="1805" y="425"/>
                  <a:pt x="1805" y="425"/>
                </a:cubicBezTo>
                <a:cubicBezTo>
                  <a:pt x="1806" y="425"/>
                  <a:pt x="1809" y="427"/>
                  <a:pt x="1810" y="427"/>
                </a:cubicBezTo>
                <a:cubicBezTo>
                  <a:pt x="1811" y="426"/>
                  <a:pt x="1813" y="425"/>
                  <a:pt x="1814" y="425"/>
                </a:cubicBezTo>
                <a:cubicBezTo>
                  <a:pt x="1818" y="424"/>
                  <a:pt x="1825" y="427"/>
                  <a:pt x="1826" y="426"/>
                </a:cubicBezTo>
                <a:cubicBezTo>
                  <a:pt x="1835" y="421"/>
                  <a:pt x="1835" y="421"/>
                  <a:pt x="1835" y="421"/>
                </a:cubicBezTo>
                <a:cubicBezTo>
                  <a:pt x="1838" y="419"/>
                  <a:pt x="1838" y="419"/>
                  <a:pt x="1838" y="419"/>
                </a:cubicBezTo>
                <a:cubicBezTo>
                  <a:pt x="1838" y="418"/>
                  <a:pt x="1838" y="418"/>
                  <a:pt x="1838" y="418"/>
                </a:cubicBezTo>
                <a:cubicBezTo>
                  <a:pt x="1839" y="416"/>
                  <a:pt x="1839" y="417"/>
                  <a:pt x="1839" y="415"/>
                </a:cubicBezTo>
                <a:cubicBezTo>
                  <a:pt x="1838" y="414"/>
                  <a:pt x="1839" y="414"/>
                  <a:pt x="1838" y="414"/>
                </a:cubicBezTo>
                <a:cubicBezTo>
                  <a:pt x="1837" y="413"/>
                  <a:pt x="1837" y="412"/>
                  <a:pt x="1837" y="410"/>
                </a:cubicBezTo>
                <a:cubicBezTo>
                  <a:pt x="1837" y="409"/>
                  <a:pt x="1835" y="410"/>
                  <a:pt x="1835" y="407"/>
                </a:cubicBezTo>
                <a:cubicBezTo>
                  <a:pt x="1835" y="407"/>
                  <a:pt x="1835" y="407"/>
                  <a:pt x="1835" y="407"/>
                </a:cubicBezTo>
                <a:cubicBezTo>
                  <a:pt x="1835" y="407"/>
                  <a:pt x="1834" y="406"/>
                  <a:pt x="1834" y="406"/>
                </a:cubicBezTo>
                <a:cubicBezTo>
                  <a:pt x="1833" y="405"/>
                  <a:pt x="1833" y="405"/>
                  <a:pt x="1833" y="405"/>
                </a:cubicBezTo>
                <a:cubicBezTo>
                  <a:pt x="1831" y="407"/>
                  <a:pt x="1830" y="404"/>
                  <a:pt x="1829" y="403"/>
                </a:cubicBezTo>
                <a:cubicBezTo>
                  <a:pt x="1828" y="402"/>
                  <a:pt x="1827" y="402"/>
                  <a:pt x="1826" y="402"/>
                </a:cubicBezTo>
                <a:cubicBezTo>
                  <a:pt x="1826" y="402"/>
                  <a:pt x="1824" y="402"/>
                  <a:pt x="1824" y="402"/>
                </a:cubicBezTo>
                <a:cubicBezTo>
                  <a:pt x="1822" y="401"/>
                  <a:pt x="1822" y="400"/>
                  <a:pt x="1821" y="399"/>
                </a:cubicBezTo>
                <a:cubicBezTo>
                  <a:pt x="1820" y="399"/>
                  <a:pt x="1820" y="400"/>
                  <a:pt x="1819" y="398"/>
                </a:cubicBezTo>
                <a:cubicBezTo>
                  <a:pt x="1818" y="399"/>
                  <a:pt x="1815" y="393"/>
                  <a:pt x="1813" y="393"/>
                </a:cubicBezTo>
                <a:cubicBezTo>
                  <a:pt x="1809" y="390"/>
                  <a:pt x="1809" y="390"/>
                  <a:pt x="1809" y="390"/>
                </a:cubicBezTo>
                <a:cubicBezTo>
                  <a:pt x="1807" y="390"/>
                  <a:pt x="1807" y="390"/>
                  <a:pt x="1807" y="390"/>
                </a:cubicBezTo>
                <a:cubicBezTo>
                  <a:pt x="1801" y="388"/>
                  <a:pt x="1801" y="388"/>
                  <a:pt x="1801" y="388"/>
                </a:cubicBezTo>
                <a:cubicBezTo>
                  <a:pt x="1801" y="387"/>
                  <a:pt x="1800" y="386"/>
                  <a:pt x="1799" y="385"/>
                </a:cubicBezTo>
                <a:cubicBezTo>
                  <a:pt x="1795" y="385"/>
                  <a:pt x="1795" y="385"/>
                  <a:pt x="1795" y="385"/>
                </a:cubicBezTo>
                <a:cubicBezTo>
                  <a:pt x="1795" y="385"/>
                  <a:pt x="1792" y="381"/>
                  <a:pt x="1792" y="380"/>
                </a:cubicBezTo>
                <a:cubicBezTo>
                  <a:pt x="1791" y="380"/>
                  <a:pt x="1784" y="379"/>
                  <a:pt x="1786" y="379"/>
                </a:cubicBezTo>
                <a:cubicBezTo>
                  <a:pt x="1787" y="377"/>
                  <a:pt x="1789" y="375"/>
                  <a:pt x="1789" y="376"/>
                </a:cubicBezTo>
                <a:cubicBezTo>
                  <a:pt x="1791" y="377"/>
                  <a:pt x="1791" y="377"/>
                  <a:pt x="1793" y="377"/>
                </a:cubicBezTo>
                <a:cubicBezTo>
                  <a:pt x="1794" y="377"/>
                  <a:pt x="1795" y="377"/>
                  <a:pt x="1796" y="377"/>
                </a:cubicBezTo>
                <a:cubicBezTo>
                  <a:pt x="1797" y="376"/>
                  <a:pt x="1797" y="376"/>
                  <a:pt x="1797" y="376"/>
                </a:cubicBezTo>
                <a:cubicBezTo>
                  <a:pt x="1795" y="374"/>
                  <a:pt x="1794" y="374"/>
                  <a:pt x="1796" y="373"/>
                </a:cubicBezTo>
                <a:cubicBezTo>
                  <a:pt x="1797" y="371"/>
                  <a:pt x="1796" y="369"/>
                  <a:pt x="1798" y="368"/>
                </a:cubicBezTo>
                <a:cubicBezTo>
                  <a:pt x="1799" y="368"/>
                  <a:pt x="1799" y="370"/>
                  <a:pt x="1799" y="370"/>
                </a:cubicBezTo>
                <a:cubicBezTo>
                  <a:pt x="1799" y="370"/>
                  <a:pt x="1800" y="368"/>
                  <a:pt x="1800" y="368"/>
                </a:cubicBezTo>
                <a:cubicBezTo>
                  <a:pt x="1802" y="369"/>
                  <a:pt x="1802" y="369"/>
                  <a:pt x="1803" y="368"/>
                </a:cubicBezTo>
                <a:cubicBezTo>
                  <a:pt x="1800" y="366"/>
                  <a:pt x="1801" y="367"/>
                  <a:pt x="1798" y="365"/>
                </a:cubicBezTo>
                <a:cubicBezTo>
                  <a:pt x="1798" y="365"/>
                  <a:pt x="1795" y="363"/>
                  <a:pt x="1795" y="362"/>
                </a:cubicBezTo>
                <a:cubicBezTo>
                  <a:pt x="1795" y="362"/>
                  <a:pt x="1798" y="361"/>
                  <a:pt x="1798" y="361"/>
                </a:cubicBezTo>
                <a:cubicBezTo>
                  <a:pt x="1799" y="361"/>
                  <a:pt x="1801" y="362"/>
                  <a:pt x="1802" y="361"/>
                </a:cubicBezTo>
                <a:cubicBezTo>
                  <a:pt x="1801" y="361"/>
                  <a:pt x="1800" y="359"/>
                  <a:pt x="1801" y="359"/>
                </a:cubicBezTo>
                <a:cubicBezTo>
                  <a:pt x="1803" y="359"/>
                  <a:pt x="1806" y="357"/>
                  <a:pt x="1807" y="357"/>
                </a:cubicBezTo>
                <a:cubicBezTo>
                  <a:pt x="1808" y="357"/>
                  <a:pt x="1808" y="356"/>
                  <a:pt x="1808" y="356"/>
                </a:cubicBezTo>
                <a:cubicBezTo>
                  <a:pt x="1805" y="355"/>
                  <a:pt x="1805" y="355"/>
                  <a:pt x="1805" y="355"/>
                </a:cubicBezTo>
                <a:cubicBezTo>
                  <a:pt x="1797" y="357"/>
                  <a:pt x="1797" y="357"/>
                  <a:pt x="1797" y="357"/>
                </a:cubicBezTo>
                <a:cubicBezTo>
                  <a:pt x="1797" y="357"/>
                  <a:pt x="1797" y="356"/>
                  <a:pt x="1797" y="356"/>
                </a:cubicBezTo>
                <a:cubicBezTo>
                  <a:pt x="1791" y="358"/>
                  <a:pt x="1794" y="358"/>
                  <a:pt x="1790" y="358"/>
                </a:cubicBezTo>
                <a:cubicBezTo>
                  <a:pt x="1786" y="364"/>
                  <a:pt x="1789" y="359"/>
                  <a:pt x="1781" y="363"/>
                </a:cubicBezTo>
                <a:cubicBezTo>
                  <a:pt x="1781" y="363"/>
                  <a:pt x="1777" y="363"/>
                  <a:pt x="1777" y="363"/>
                </a:cubicBezTo>
                <a:cubicBezTo>
                  <a:pt x="1775" y="366"/>
                  <a:pt x="1775" y="363"/>
                  <a:pt x="1771" y="367"/>
                </a:cubicBezTo>
                <a:cubicBezTo>
                  <a:pt x="1770" y="367"/>
                  <a:pt x="1767" y="366"/>
                  <a:pt x="1766" y="366"/>
                </a:cubicBezTo>
                <a:cubicBezTo>
                  <a:pt x="1766" y="366"/>
                  <a:pt x="1765" y="367"/>
                  <a:pt x="1765" y="367"/>
                </a:cubicBezTo>
                <a:cubicBezTo>
                  <a:pt x="1763" y="367"/>
                  <a:pt x="1763" y="366"/>
                  <a:pt x="1761" y="367"/>
                </a:cubicBezTo>
                <a:cubicBezTo>
                  <a:pt x="1761" y="367"/>
                  <a:pt x="1761" y="367"/>
                  <a:pt x="1761" y="367"/>
                </a:cubicBezTo>
                <a:cubicBezTo>
                  <a:pt x="1764" y="367"/>
                  <a:pt x="1764" y="367"/>
                  <a:pt x="1764" y="367"/>
                </a:cubicBezTo>
                <a:cubicBezTo>
                  <a:pt x="1764" y="367"/>
                  <a:pt x="1768" y="370"/>
                  <a:pt x="1769" y="370"/>
                </a:cubicBezTo>
                <a:cubicBezTo>
                  <a:pt x="1770" y="371"/>
                  <a:pt x="1771" y="371"/>
                  <a:pt x="1772" y="371"/>
                </a:cubicBezTo>
                <a:cubicBezTo>
                  <a:pt x="1774" y="373"/>
                  <a:pt x="1773" y="372"/>
                  <a:pt x="1773" y="376"/>
                </a:cubicBezTo>
                <a:cubicBezTo>
                  <a:pt x="1775" y="376"/>
                  <a:pt x="1779" y="376"/>
                  <a:pt x="1780" y="375"/>
                </a:cubicBezTo>
                <a:cubicBezTo>
                  <a:pt x="1781" y="374"/>
                  <a:pt x="1782" y="375"/>
                  <a:pt x="1784" y="375"/>
                </a:cubicBezTo>
                <a:cubicBezTo>
                  <a:pt x="1788" y="374"/>
                  <a:pt x="1786" y="377"/>
                  <a:pt x="1785" y="378"/>
                </a:cubicBezTo>
                <a:cubicBezTo>
                  <a:pt x="1785" y="378"/>
                  <a:pt x="1785" y="378"/>
                  <a:pt x="1785" y="378"/>
                </a:cubicBezTo>
                <a:cubicBezTo>
                  <a:pt x="1786" y="379"/>
                  <a:pt x="1784" y="381"/>
                  <a:pt x="1781" y="381"/>
                </a:cubicBezTo>
                <a:cubicBezTo>
                  <a:pt x="1779" y="381"/>
                  <a:pt x="1777" y="379"/>
                  <a:pt x="1775" y="381"/>
                </a:cubicBezTo>
                <a:cubicBezTo>
                  <a:pt x="1773" y="382"/>
                  <a:pt x="1775" y="383"/>
                  <a:pt x="1771" y="382"/>
                </a:cubicBezTo>
                <a:cubicBezTo>
                  <a:pt x="1771" y="383"/>
                  <a:pt x="1769" y="383"/>
                  <a:pt x="1768" y="383"/>
                </a:cubicBezTo>
                <a:cubicBezTo>
                  <a:pt x="1767" y="383"/>
                  <a:pt x="1766" y="386"/>
                  <a:pt x="1766" y="386"/>
                </a:cubicBezTo>
                <a:cubicBezTo>
                  <a:pt x="1762" y="388"/>
                  <a:pt x="1763" y="387"/>
                  <a:pt x="1759" y="387"/>
                </a:cubicBezTo>
                <a:cubicBezTo>
                  <a:pt x="1759" y="387"/>
                  <a:pt x="1758" y="385"/>
                  <a:pt x="1758" y="385"/>
                </a:cubicBezTo>
                <a:cubicBezTo>
                  <a:pt x="1759" y="383"/>
                  <a:pt x="1759" y="382"/>
                  <a:pt x="1759" y="380"/>
                </a:cubicBezTo>
                <a:cubicBezTo>
                  <a:pt x="1756" y="377"/>
                  <a:pt x="1758" y="378"/>
                  <a:pt x="1754" y="377"/>
                </a:cubicBezTo>
                <a:cubicBezTo>
                  <a:pt x="1752" y="377"/>
                  <a:pt x="1753" y="377"/>
                  <a:pt x="1752" y="377"/>
                </a:cubicBezTo>
                <a:cubicBezTo>
                  <a:pt x="1750" y="377"/>
                  <a:pt x="1748" y="376"/>
                  <a:pt x="1748" y="375"/>
                </a:cubicBezTo>
                <a:cubicBezTo>
                  <a:pt x="1748" y="374"/>
                  <a:pt x="1751" y="374"/>
                  <a:pt x="1752" y="372"/>
                </a:cubicBezTo>
                <a:cubicBezTo>
                  <a:pt x="1753" y="371"/>
                  <a:pt x="1757" y="370"/>
                  <a:pt x="1759" y="370"/>
                </a:cubicBezTo>
                <a:cubicBezTo>
                  <a:pt x="1758" y="369"/>
                  <a:pt x="1758" y="369"/>
                  <a:pt x="1758" y="369"/>
                </a:cubicBezTo>
                <a:cubicBezTo>
                  <a:pt x="1757" y="370"/>
                  <a:pt x="1755" y="367"/>
                  <a:pt x="1754" y="367"/>
                </a:cubicBezTo>
                <a:cubicBezTo>
                  <a:pt x="1748" y="368"/>
                  <a:pt x="1748" y="368"/>
                  <a:pt x="1748" y="368"/>
                </a:cubicBezTo>
                <a:cubicBezTo>
                  <a:pt x="1748" y="368"/>
                  <a:pt x="1743" y="367"/>
                  <a:pt x="1742" y="367"/>
                </a:cubicBezTo>
                <a:cubicBezTo>
                  <a:pt x="1741" y="367"/>
                  <a:pt x="1740" y="365"/>
                  <a:pt x="1741" y="365"/>
                </a:cubicBezTo>
                <a:cubicBezTo>
                  <a:pt x="1742" y="364"/>
                  <a:pt x="1742" y="364"/>
                  <a:pt x="1743" y="363"/>
                </a:cubicBezTo>
                <a:cubicBezTo>
                  <a:pt x="1743" y="362"/>
                  <a:pt x="1747" y="363"/>
                  <a:pt x="1747" y="362"/>
                </a:cubicBezTo>
                <a:cubicBezTo>
                  <a:pt x="1747" y="362"/>
                  <a:pt x="1747" y="362"/>
                  <a:pt x="1747" y="362"/>
                </a:cubicBezTo>
                <a:cubicBezTo>
                  <a:pt x="1740" y="361"/>
                  <a:pt x="1740" y="361"/>
                  <a:pt x="1740" y="361"/>
                </a:cubicBezTo>
                <a:cubicBezTo>
                  <a:pt x="1740" y="361"/>
                  <a:pt x="1740" y="361"/>
                  <a:pt x="1740" y="361"/>
                </a:cubicBezTo>
                <a:cubicBezTo>
                  <a:pt x="1739" y="360"/>
                  <a:pt x="1739" y="360"/>
                  <a:pt x="1739" y="360"/>
                </a:cubicBezTo>
                <a:cubicBezTo>
                  <a:pt x="1738" y="362"/>
                  <a:pt x="1738" y="362"/>
                  <a:pt x="1738" y="362"/>
                </a:cubicBezTo>
                <a:cubicBezTo>
                  <a:pt x="1738" y="363"/>
                  <a:pt x="1735" y="361"/>
                  <a:pt x="1734" y="364"/>
                </a:cubicBezTo>
                <a:cubicBezTo>
                  <a:pt x="1734" y="364"/>
                  <a:pt x="1732" y="365"/>
                  <a:pt x="1731" y="365"/>
                </a:cubicBezTo>
                <a:cubicBezTo>
                  <a:pt x="1731" y="367"/>
                  <a:pt x="1732" y="368"/>
                  <a:pt x="1730" y="368"/>
                </a:cubicBezTo>
                <a:cubicBezTo>
                  <a:pt x="1730" y="369"/>
                  <a:pt x="1729" y="370"/>
                  <a:pt x="1728" y="370"/>
                </a:cubicBezTo>
                <a:cubicBezTo>
                  <a:pt x="1728" y="370"/>
                  <a:pt x="1727" y="371"/>
                  <a:pt x="1727" y="371"/>
                </a:cubicBezTo>
                <a:cubicBezTo>
                  <a:pt x="1726" y="372"/>
                  <a:pt x="1723" y="372"/>
                  <a:pt x="1723" y="372"/>
                </a:cubicBezTo>
                <a:cubicBezTo>
                  <a:pt x="1723" y="373"/>
                  <a:pt x="1724" y="374"/>
                  <a:pt x="1724" y="374"/>
                </a:cubicBezTo>
                <a:cubicBezTo>
                  <a:pt x="1724" y="374"/>
                  <a:pt x="1725" y="376"/>
                  <a:pt x="1725" y="376"/>
                </a:cubicBezTo>
                <a:cubicBezTo>
                  <a:pt x="1724" y="379"/>
                  <a:pt x="1724" y="378"/>
                  <a:pt x="1724" y="381"/>
                </a:cubicBezTo>
                <a:cubicBezTo>
                  <a:pt x="1724" y="381"/>
                  <a:pt x="1720" y="382"/>
                  <a:pt x="1720" y="382"/>
                </a:cubicBezTo>
                <a:cubicBezTo>
                  <a:pt x="1719" y="383"/>
                  <a:pt x="1719" y="385"/>
                  <a:pt x="1718" y="385"/>
                </a:cubicBezTo>
                <a:cubicBezTo>
                  <a:pt x="1717" y="385"/>
                  <a:pt x="1715" y="392"/>
                  <a:pt x="1715" y="393"/>
                </a:cubicBezTo>
                <a:cubicBezTo>
                  <a:pt x="1717" y="398"/>
                  <a:pt x="1716" y="397"/>
                  <a:pt x="1715" y="397"/>
                </a:cubicBezTo>
                <a:cubicBezTo>
                  <a:pt x="1714" y="399"/>
                  <a:pt x="1712" y="397"/>
                  <a:pt x="1711" y="399"/>
                </a:cubicBezTo>
                <a:cubicBezTo>
                  <a:pt x="1711" y="400"/>
                  <a:pt x="1710" y="400"/>
                  <a:pt x="1710" y="401"/>
                </a:cubicBezTo>
                <a:cubicBezTo>
                  <a:pt x="1710" y="403"/>
                  <a:pt x="1711" y="404"/>
                  <a:pt x="1710" y="405"/>
                </a:cubicBezTo>
                <a:cubicBezTo>
                  <a:pt x="1710" y="406"/>
                  <a:pt x="1709" y="406"/>
                  <a:pt x="1709" y="406"/>
                </a:cubicBezTo>
                <a:close/>
                <a:moveTo>
                  <a:pt x="1701" y="429"/>
                </a:moveTo>
                <a:cubicBezTo>
                  <a:pt x="1699" y="430"/>
                  <a:pt x="1699" y="430"/>
                  <a:pt x="1699" y="430"/>
                </a:cubicBezTo>
                <a:cubicBezTo>
                  <a:pt x="1700" y="430"/>
                  <a:pt x="1700" y="430"/>
                  <a:pt x="1700" y="430"/>
                </a:cubicBezTo>
                <a:cubicBezTo>
                  <a:pt x="1701" y="429"/>
                  <a:pt x="1701" y="429"/>
                  <a:pt x="1701" y="429"/>
                </a:cubicBezTo>
                <a:cubicBezTo>
                  <a:pt x="1701" y="429"/>
                  <a:pt x="1701" y="429"/>
                  <a:pt x="1701" y="429"/>
                </a:cubicBezTo>
                <a:close/>
                <a:moveTo>
                  <a:pt x="1671" y="434"/>
                </a:moveTo>
                <a:cubicBezTo>
                  <a:pt x="1671" y="434"/>
                  <a:pt x="1671" y="434"/>
                  <a:pt x="1671" y="434"/>
                </a:cubicBezTo>
                <a:cubicBezTo>
                  <a:pt x="1674" y="437"/>
                  <a:pt x="1674" y="437"/>
                  <a:pt x="1674" y="437"/>
                </a:cubicBezTo>
                <a:cubicBezTo>
                  <a:pt x="1673" y="437"/>
                  <a:pt x="1673" y="436"/>
                  <a:pt x="1673" y="436"/>
                </a:cubicBezTo>
                <a:cubicBezTo>
                  <a:pt x="1673" y="435"/>
                  <a:pt x="1672" y="435"/>
                  <a:pt x="1671" y="434"/>
                </a:cubicBezTo>
                <a:close/>
                <a:moveTo>
                  <a:pt x="1616" y="402"/>
                </a:moveTo>
                <a:cubicBezTo>
                  <a:pt x="1615" y="402"/>
                  <a:pt x="1615" y="402"/>
                  <a:pt x="1615" y="402"/>
                </a:cubicBezTo>
                <a:cubicBezTo>
                  <a:pt x="1616" y="403"/>
                  <a:pt x="1616" y="403"/>
                  <a:pt x="1616" y="403"/>
                </a:cubicBezTo>
                <a:cubicBezTo>
                  <a:pt x="1616" y="403"/>
                  <a:pt x="1616" y="402"/>
                  <a:pt x="1616" y="402"/>
                </a:cubicBezTo>
                <a:close/>
                <a:moveTo>
                  <a:pt x="1614" y="402"/>
                </a:moveTo>
                <a:cubicBezTo>
                  <a:pt x="1613" y="402"/>
                  <a:pt x="1611" y="403"/>
                  <a:pt x="1610" y="403"/>
                </a:cubicBezTo>
                <a:cubicBezTo>
                  <a:pt x="1611" y="403"/>
                  <a:pt x="1612" y="403"/>
                  <a:pt x="1614" y="403"/>
                </a:cubicBezTo>
                <a:cubicBezTo>
                  <a:pt x="1614" y="403"/>
                  <a:pt x="1614" y="403"/>
                  <a:pt x="1615" y="403"/>
                </a:cubicBezTo>
                <a:cubicBezTo>
                  <a:pt x="1615" y="403"/>
                  <a:pt x="1615" y="403"/>
                  <a:pt x="1615" y="403"/>
                </a:cubicBezTo>
                <a:cubicBezTo>
                  <a:pt x="1614" y="403"/>
                  <a:pt x="1614" y="403"/>
                  <a:pt x="1614" y="402"/>
                </a:cubicBezTo>
                <a:close/>
                <a:moveTo>
                  <a:pt x="1543" y="266"/>
                </a:moveTo>
                <a:cubicBezTo>
                  <a:pt x="1543" y="266"/>
                  <a:pt x="1542" y="266"/>
                  <a:pt x="1541" y="266"/>
                </a:cubicBezTo>
                <a:cubicBezTo>
                  <a:pt x="1541" y="267"/>
                  <a:pt x="1541" y="267"/>
                  <a:pt x="1541" y="267"/>
                </a:cubicBezTo>
                <a:cubicBezTo>
                  <a:pt x="1544" y="268"/>
                  <a:pt x="1544" y="268"/>
                  <a:pt x="1544" y="268"/>
                </a:cubicBezTo>
                <a:cubicBezTo>
                  <a:pt x="1542" y="266"/>
                  <a:pt x="1543" y="267"/>
                  <a:pt x="1543" y="266"/>
                </a:cubicBezTo>
                <a:close/>
                <a:moveTo>
                  <a:pt x="1536" y="249"/>
                </a:moveTo>
                <a:cubicBezTo>
                  <a:pt x="1537" y="249"/>
                  <a:pt x="1537" y="249"/>
                  <a:pt x="1537" y="249"/>
                </a:cubicBezTo>
                <a:cubicBezTo>
                  <a:pt x="1537" y="248"/>
                  <a:pt x="1537" y="248"/>
                  <a:pt x="1537" y="248"/>
                </a:cubicBezTo>
                <a:cubicBezTo>
                  <a:pt x="1535" y="249"/>
                  <a:pt x="1534" y="249"/>
                  <a:pt x="1534" y="250"/>
                </a:cubicBezTo>
                <a:cubicBezTo>
                  <a:pt x="1535" y="250"/>
                  <a:pt x="1535" y="249"/>
                  <a:pt x="1536" y="249"/>
                </a:cubicBezTo>
                <a:close/>
                <a:moveTo>
                  <a:pt x="1844" y="1142"/>
                </a:moveTo>
                <a:cubicBezTo>
                  <a:pt x="1844" y="1142"/>
                  <a:pt x="1842" y="1142"/>
                  <a:pt x="1842" y="1143"/>
                </a:cubicBezTo>
                <a:cubicBezTo>
                  <a:pt x="1843" y="1144"/>
                  <a:pt x="1843" y="1145"/>
                  <a:pt x="1844" y="1145"/>
                </a:cubicBezTo>
                <a:cubicBezTo>
                  <a:pt x="1846" y="1145"/>
                  <a:pt x="1846" y="1142"/>
                  <a:pt x="1844" y="1142"/>
                </a:cubicBezTo>
                <a:close/>
                <a:moveTo>
                  <a:pt x="1851" y="1152"/>
                </a:moveTo>
                <a:cubicBezTo>
                  <a:pt x="1851" y="1152"/>
                  <a:pt x="1848" y="1153"/>
                  <a:pt x="1848" y="1154"/>
                </a:cubicBezTo>
                <a:cubicBezTo>
                  <a:pt x="1848" y="1155"/>
                  <a:pt x="1852" y="1157"/>
                  <a:pt x="1852" y="1153"/>
                </a:cubicBezTo>
                <a:cubicBezTo>
                  <a:pt x="1852" y="1153"/>
                  <a:pt x="1852" y="1152"/>
                  <a:pt x="1851" y="1152"/>
                </a:cubicBezTo>
                <a:close/>
                <a:moveTo>
                  <a:pt x="1535" y="859"/>
                </a:moveTo>
                <a:cubicBezTo>
                  <a:pt x="1537" y="857"/>
                  <a:pt x="1535" y="859"/>
                  <a:pt x="1536" y="856"/>
                </a:cubicBezTo>
                <a:cubicBezTo>
                  <a:pt x="1537" y="855"/>
                  <a:pt x="1538" y="852"/>
                  <a:pt x="1535" y="852"/>
                </a:cubicBezTo>
                <a:cubicBezTo>
                  <a:pt x="1533" y="852"/>
                  <a:pt x="1533" y="853"/>
                  <a:pt x="1533" y="854"/>
                </a:cubicBezTo>
                <a:cubicBezTo>
                  <a:pt x="1533" y="854"/>
                  <a:pt x="1530" y="857"/>
                  <a:pt x="1532" y="859"/>
                </a:cubicBezTo>
                <a:cubicBezTo>
                  <a:pt x="1533" y="860"/>
                  <a:pt x="1534" y="860"/>
                  <a:pt x="1535" y="859"/>
                </a:cubicBezTo>
                <a:close/>
                <a:moveTo>
                  <a:pt x="1566" y="475"/>
                </a:moveTo>
                <a:cubicBezTo>
                  <a:pt x="1567" y="475"/>
                  <a:pt x="1566" y="473"/>
                  <a:pt x="1565" y="473"/>
                </a:cubicBezTo>
                <a:cubicBezTo>
                  <a:pt x="1565" y="471"/>
                  <a:pt x="1562" y="473"/>
                  <a:pt x="1563" y="473"/>
                </a:cubicBezTo>
                <a:cubicBezTo>
                  <a:pt x="1563" y="474"/>
                  <a:pt x="1565" y="475"/>
                  <a:pt x="1566" y="475"/>
                </a:cubicBezTo>
                <a:close/>
                <a:moveTo>
                  <a:pt x="2807" y="811"/>
                </a:moveTo>
                <a:cubicBezTo>
                  <a:pt x="2806" y="813"/>
                  <a:pt x="2802" y="819"/>
                  <a:pt x="2804" y="819"/>
                </a:cubicBezTo>
                <a:cubicBezTo>
                  <a:pt x="2805" y="819"/>
                  <a:pt x="2809" y="817"/>
                  <a:pt x="2809" y="816"/>
                </a:cubicBezTo>
                <a:cubicBezTo>
                  <a:pt x="2811" y="811"/>
                  <a:pt x="2812" y="812"/>
                  <a:pt x="2811" y="807"/>
                </a:cubicBezTo>
                <a:cubicBezTo>
                  <a:pt x="2811" y="806"/>
                  <a:pt x="2811" y="804"/>
                  <a:pt x="2810" y="804"/>
                </a:cubicBezTo>
                <a:cubicBezTo>
                  <a:pt x="2809" y="804"/>
                  <a:pt x="2807" y="810"/>
                  <a:pt x="2807" y="811"/>
                </a:cubicBezTo>
                <a:close/>
                <a:moveTo>
                  <a:pt x="2707" y="795"/>
                </a:moveTo>
                <a:cubicBezTo>
                  <a:pt x="2708" y="795"/>
                  <a:pt x="2710" y="793"/>
                  <a:pt x="2709" y="792"/>
                </a:cubicBezTo>
                <a:cubicBezTo>
                  <a:pt x="2707" y="791"/>
                  <a:pt x="2707" y="790"/>
                  <a:pt x="2706" y="793"/>
                </a:cubicBezTo>
                <a:cubicBezTo>
                  <a:pt x="2706" y="793"/>
                  <a:pt x="2707" y="795"/>
                  <a:pt x="2707" y="795"/>
                </a:cubicBezTo>
                <a:close/>
                <a:moveTo>
                  <a:pt x="2670" y="829"/>
                </a:moveTo>
                <a:cubicBezTo>
                  <a:pt x="2670" y="829"/>
                  <a:pt x="2670" y="831"/>
                  <a:pt x="2672" y="830"/>
                </a:cubicBezTo>
                <a:cubicBezTo>
                  <a:pt x="2672" y="830"/>
                  <a:pt x="2674" y="829"/>
                  <a:pt x="2674" y="830"/>
                </a:cubicBezTo>
                <a:cubicBezTo>
                  <a:pt x="2674" y="833"/>
                  <a:pt x="2678" y="830"/>
                  <a:pt x="2676" y="828"/>
                </a:cubicBezTo>
                <a:cubicBezTo>
                  <a:pt x="2676" y="827"/>
                  <a:pt x="2675" y="828"/>
                  <a:pt x="2673" y="828"/>
                </a:cubicBezTo>
                <a:cubicBezTo>
                  <a:pt x="2672" y="828"/>
                  <a:pt x="2671" y="827"/>
                  <a:pt x="2670" y="829"/>
                </a:cubicBezTo>
                <a:close/>
                <a:moveTo>
                  <a:pt x="2694" y="774"/>
                </a:moveTo>
                <a:cubicBezTo>
                  <a:pt x="2692" y="770"/>
                  <a:pt x="2688" y="773"/>
                  <a:pt x="2688" y="773"/>
                </a:cubicBezTo>
                <a:cubicBezTo>
                  <a:pt x="2687" y="776"/>
                  <a:pt x="2687" y="776"/>
                  <a:pt x="2687" y="780"/>
                </a:cubicBezTo>
                <a:cubicBezTo>
                  <a:pt x="2687" y="782"/>
                  <a:pt x="2683" y="784"/>
                  <a:pt x="2683" y="785"/>
                </a:cubicBezTo>
                <a:cubicBezTo>
                  <a:pt x="2683" y="787"/>
                  <a:pt x="2683" y="787"/>
                  <a:pt x="2683" y="787"/>
                </a:cubicBezTo>
                <a:cubicBezTo>
                  <a:pt x="2685" y="789"/>
                  <a:pt x="2685" y="789"/>
                  <a:pt x="2686" y="791"/>
                </a:cubicBezTo>
                <a:cubicBezTo>
                  <a:pt x="2687" y="793"/>
                  <a:pt x="2688" y="793"/>
                  <a:pt x="2690" y="794"/>
                </a:cubicBezTo>
                <a:cubicBezTo>
                  <a:pt x="2692" y="794"/>
                  <a:pt x="2692" y="794"/>
                  <a:pt x="2692" y="794"/>
                </a:cubicBezTo>
                <a:cubicBezTo>
                  <a:pt x="2692" y="794"/>
                  <a:pt x="2695" y="791"/>
                  <a:pt x="2693" y="790"/>
                </a:cubicBezTo>
                <a:cubicBezTo>
                  <a:pt x="2693" y="790"/>
                  <a:pt x="2691" y="788"/>
                  <a:pt x="2691" y="787"/>
                </a:cubicBezTo>
                <a:cubicBezTo>
                  <a:pt x="2691" y="786"/>
                  <a:pt x="2691" y="785"/>
                  <a:pt x="2691" y="783"/>
                </a:cubicBezTo>
                <a:cubicBezTo>
                  <a:pt x="2694" y="774"/>
                  <a:pt x="2694" y="774"/>
                  <a:pt x="2694" y="774"/>
                </a:cubicBezTo>
                <a:cubicBezTo>
                  <a:pt x="2694" y="774"/>
                  <a:pt x="2694" y="774"/>
                  <a:pt x="2694" y="774"/>
                </a:cubicBezTo>
                <a:close/>
                <a:moveTo>
                  <a:pt x="2694" y="793"/>
                </a:moveTo>
                <a:cubicBezTo>
                  <a:pt x="2694" y="793"/>
                  <a:pt x="2696" y="794"/>
                  <a:pt x="2697" y="794"/>
                </a:cubicBezTo>
                <a:cubicBezTo>
                  <a:pt x="2697" y="794"/>
                  <a:pt x="2699" y="794"/>
                  <a:pt x="2699" y="793"/>
                </a:cubicBezTo>
                <a:cubicBezTo>
                  <a:pt x="2699" y="792"/>
                  <a:pt x="2697" y="790"/>
                  <a:pt x="2697" y="790"/>
                </a:cubicBezTo>
                <a:cubicBezTo>
                  <a:pt x="2696" y="791"/>
                  <a:pt x="2694" y="793"/>
                  <a:pt x="2694" y="793"/>
                </a:cubicBezTo>
                <a:close/>
                <a:moveTo>
                  <a:pt x="2699" y="773"/>
                </a:moveTo>
                <a:cubicBezTo>
                  <a:pt x="2699" y="772"/>
                  <a:pt x="2698" y="768"/>
                  <a:pt x="2697" y="768"/>
                </a:cubicBezTo>
                <a:cubicBezTo>
                  <a:pt x="2696" y="768"/>
                  <a:pt x="2696" y="774"/>
                  <a:pt x="2695" y="777"/>
                </a:cubicBezTo>
                <a:cubicBezTo>
                  <a:pt x="2694" y="782"/>
                  <a:pt x="2692" y="782"/>
                  <a:pt x="2692" y="787"/>
                </a:cubicBezTo>
                <a:cubicBezTo>
                  <a:pt x="2692" y="788"/>
                  <a:pt x="2693" y="790"/>
                  <a:pt x="2694" y="790"/>
                </a:cubicBezTo>
                <a:cubicBezTo>
                  <a:pt x="2695" y="788"/>
                  <a:pt x="2694" y="787"/>
                  <a:pt x="2695" y="785"/>
                </a:cubicBezTo>
                <a:cubicBezTo>
                  <a:pt x="2695" y="784"/>
                  <a:pt x="2698" y="778"/>
                  <a:pt x="2698" y="777"/>
                </a:cubicBezTo>
                <a:cubicBezTo>
                  <a:pt x="2699" y="776"/>
                  <a:pt x="2699" y="773"/>
                  <a:pt x="2699" y="773"/>
                </a:cubicBezTo>
                <a:close/>
                <a:moveTo>
                  <a:pt x="2718" y="834"/>
                </a:moveTo>
                <a:cubicBezTo>
                  <a:pt x="2717" y="835"/>
                  <a:pt x="2717" y="839"/>
                  <a:pt x="2719" y="837"/>
                </a:cubicBezTo>
                <a:cubicBezTo>
                  <a:pt x="2722" y="835"/>
                  <a:pt x="2719" y="834"/>
                  <a:pt x="2718" y="834"/>
                </a:cubicBezTo>
                <a:close/>
                <a:moveTo>
                  <a:pt x="2680" y="762"/>
                </a:moveTo>
                <a:cubicBezTo>
                  <a:pt x="2679" y="762"/>
                  <a:pt x="2675" y="759"/>
                  <a:pt x="2675" y="762"/>
                </a:cubicBezTo>
                <a:cubicBezTo>
                  <a:pt x="2675" y="763"/>
                  <a:pt x="2676" y="764"/>
                  <a:pt x="2677" y="763"/>
                </a:cubicBezTo>
                <a:cubicBezTo>
                  <a:pt x="2678" y="769"/>
                  <a:pt x="2675" y="779"/>
                  <a:pt x="2678" y="779"/>
                </a:cubicBezTo>
                <a:cubicBezTo>
                  <a:pt x="2679" y="779"/>
                  <a:pt x="2678" y="776"/>
                  <a:pt x="2683" y="776"/>
                </a:cubicBezTo>
                <a:cubicBezTo>
                  <a:pt x="2682" y="777"/>
                  <a:pt x="2682" y="780"/>
                  <a:pt x="2684" y="780"/>
                </a:cubicBezTo>
                <a:cubicBezTo>
                  <a:pt x="2686" y="780"/>
                  <a:pt x="2686" y="776"/>
                  <a:pt x="2684" y="776"/>
                </a:cubicBezTo>
                <a:cubicBezTo>
                  <a:pt x="2686" y="775"/>
                  <a:pt x="2685" y="772"/>
                  <a:pt x="2685" y="772"/>
                </a:cubicBezTo>
                <a:cubicBezTo>
                  <a:pt x="2686" y="770"/>
                  <a:pt x="2689" y="771"/>
                  <a:pt x="2689" y="767"/>
                </a:cubicBezTo>
                <a:cubicBezTo>
                  <a:pt x="2689" y="766"/>
                  <a:pt x="2688" y="762"/>
                  <a:pt x="2687" y="765"/>
                </a:cubicBezTo>
                <a:cubicBezTo>
                  <a:pt x="2687" y="765"/>
                  <a:pt x="2686" y="765"/>
                  <a:pt x="2686" y="766"/>
                </a:cubicBezTo>
                <a:cubicBezTo>
                  <a:pt x="2686" y="764"/>
                  <a:pt x="2687" y="763"/>
                  <a:pt x="2684" y="764"/>
                </a:cubicBezTo>
                <a:cubicBezTo>
                  <a:pt x="2683" y="764"/>
                  <a:pt x="2684" y="765"/>
                  <a:pt x="2681" y="763"/>
                </a:cubicBezTo>
                <a:cubicBezTo>
                  <a:pt x="2681" y="763"/>
                  <a:pt x="2680" y="762"/>
                  <a:pt x="2680" y="762"/>
                </a:cubicBezTo>
                <a:close/>
                <a:moveTo>
                  <a:pt x="2684" y="780"/>
                </a:moveTo>
                <a:cubicBezTo>
                  <a:pt x="2684" y="780"/>
                  <a:pt x="2684" y="780"/>
                  <a:pt x="2684" y="780"/>
                </a:cubicBezTo>
                <a:cubicBezTo>
                  <a:pt x="2684" y="780"/>
                  <a:pt x="2684" y="780"/>
                  <a:pt x="2684" y="780"/>
                </a:cubicBezTo>
                <a:cubicBezTo>
                  <a:pt x="2684" y="780"/>
                  <a:pt x="2684" y="780"/>
                  <a:pt x="2684" y="780"/>
                </a:cubicBezTo>
                <a:close/>
                <a:moveTo>
                  <a:pt x="2670" y="746"/>
                </a:moveTo>
                <a:cubicBezTo>
                  <a:pt x="2670" y="745"/>
                  <a:pt x="2668" y="744"/>
                  <a:pt x="2667" y="744"/>
                </a:cubicBezTo>
                <a:cubicBezTo>
                  <a:pt x="2666" y="743"/>
                  <a:pt x="2660" y="742"/>
                  <a:pt x="2658" y="742"/>
                </a:cubicBezTo>
                <a:cubicBezTo>
                  <a:pt x="2658" y="743"/>
                  <a:pt x="2658" y="744"/>
                  <a:pt x="2660" y="745"/>
                </a:cubicBezTo>
                <a:cubicBezTo>
                  <a:pt x="2661" y="745"/>
                  <a:pt x="2661" y="751"/>
                  <a:pt x="2662" y="751"/>
                </a:cubicBezTo>
                <a:cubicBezTo>
                  <a:pt x="2662" y="752"/>
                  <a:pt x="2667" y="756"/>
                  <a:pt x="2668" y="756"/>
                </a:cubicBezTo>
                <a:cubicBezTo>
                  <a:pt x="2671" y="754"/>
                  <a:pt x="2671" y="754"/>
                  <a:pt x="2671" y="754"/>
                </a:cubicBezTo>
                <a:cubicBezTo>
                  <a:pt x="2671" y="754"/>
                  <a:pt x="2672" y="751"/>
                  <a:pt x="2670" y="749"/>
                </a:cubicBezTo>
                <a:cubicBezTo>
                  <a:pt x="2670" y="747"/>
                  <a:pt x="2670" y="747"/>
                  <a:pt x="2670" y="746"/>
                </a:cubicBezTo>
                <a:close/>
                <a:moveTo>
                  <a:pt x="2657" y="763"/>
                </a:moveTo>
                <a:cubicBezTo>
                  <a:pt x="2658" y="763"/>
                  <a:pt x="2657" y="761"/>
                  <a:pt x="2657" y="761"/>
                </a:cubicBezTo>
                <a:cubicBezTo>
                  <a:pt x="2658" y="760"/>
                  <a:pt x="2660" y="760"/>
                  <a:pt x="2660" y="759"/>
                </a:cubicBezTo>
                <a:cubicBezTo>
                  <a:pt x="2660" y="758"/>
                  <a:pt x="2655" y="755"/>
                  <a:pt x="2654" y="756"/>
                </a:cubicBezTo>
                <a:cubicBezTo>
                  <a:pt x="2654" y="756"/>
                  <a:pt x="2655" y="759"/>
                  <a:pt x="2656" y="760"/>
                </a:cubicBezTo>
                <a:cubicBezTo>
                  <a:pt x="2655" y="760"/>
                  <a:pt x="2655" y="762"/>
                  <a:pt x="2655" y="762"/>
                </a:cubicBezTo>
                <a:cubicBezTo>
                  <a:pt x="2655" y="763"/>
                  <a:pt x="2656" y="763"/>
                  <a:pt x="2657" y="763"/>
                </a:cubicBezTo>
                <a:close/>
                <a:moveTo>
                  <a:pt x="2657" y="763"/>
                </a:moveTo>
                <a:cubicBezTo>
                  <a:pt x="2657" y="763"/>
                  <a:pt x="2657" y="763"/>
                  <a:pt x="2657" y="763"/>
                </a:cubicBezTo>
                <a:cubicBezTo>
                  <a:pt x="2657" y="763"/>
                  <a:pt x="2657" y="763"/>
                  <a:pt x="2657" y="763"/>
                </a:cubicBezTo>
                <a:cubicBezTo>
                  <a:pt x="2657" y="763"/>
                  <a:pt x="2657" y="763"/>
                  <a:pt x="2657" y="763"/>
                </a:cubicBezTo>
                <a:close/>
                <a:moveTo>
                  <a:pt x="2683" y="757"/>
                </a:moveTo>
                <a:cubicBezTo>
                  <a:pt x="2684" y="757"/>
                  <a:pt x="2685" y="758"/>
                  <a:pt x="2684" y="755"/>
                </a:cubicBezTo>
                <a:cubicBezTo>
                  <a:pt x="2684" y="755"/>
                  <a:pt x="2682" y="753"/>
                  <a:pt x="2681" y="755"/>
                </a:cubicBezTo>
                <a:cubicBezTo>
                  <a:pt x="2681" y="755"/>
                  <a:pt x="2682" y="757"/>
                  <a:pt x="2683" y="757"/>
                </a:cubicBezTo>
                <a:close/>
                <a:moveTo>
                  <a:pt x="2671" y="824"/>
                </a:moveTo>
                <a:cubicBezTo>
                  <a:pt x="2670" y="824"/>
                  <a:pt x="2670" y="823"/>
                  <a:pt x="2669" y="823"/>
                </a:cubicBezTo>
                <a:cubicBezTo>
                  <a:pt x="2669" y="824"/>
                  <a:pt x="2668" y="824"/>
                  <a:pt x="2668" y="825"/>
                </a:cubicBezTo>
                <a:cubicBezTo>
                  <a:pt x="2668" y="825"/>
                  <a:pt x="2667" y="825"/>
                  <a:pt x="2667" y="826"/>
                </a:cubicBezTo>
                <a:cubicBezTo>
                  <a:pt x="2666" y="826"/>
                  <a:pt x="2666" y="829"/>
                  <a:pt x="2667" y="828"/>
                </a:cubicBezTo>
                <a:cubicBezTo>
                  <a:pt x="2668" y="827"/>
                  <a:pt x="2668" y="828"/>
                  <a:pt x="2669" y="826"/>
                </a:cubicBezTo>
                <a:cubicBezTo>
                  <a:pt x="2671" y="826"/>
                  <a:pt x="2672" y="826"/>
                  <a:pt x="2671" y="824"/>
                </a:cubicBezTo>
                <a:cubicBezTo>
                  <a:pt x="2671" y="824"/>
                  <a:pt x="2671" y="824"/>
                  <a:pt x="2671" y="824"/>
                </a:cubicBezTo>
                <a:close/>
                <a:moveTo>
                  <a:pt x="2688" y="753"/>
                </a:moveTo>
                <a:cubicBezTo>
                  <a:pt x="2688" y="753"/>
                  <a:pt x="2687" y="766"/>
                  <a:pt x="2690" y="760"/>
                </a:cubicBezTo>
                <a:cubicBezTo>
                  <a:pt x="2693" y="753"/>
                  <a:pt x="2693" y="760"/>
                  <a:pt x="2695" y="762"/>
                </a:cubicBezTo>
                <a:cubicBezTo>
                  <a:pt x="2699" y="766"/>
                  <a:pt x="2701" y="762"/>
                  <a:pt x="2695" y="757"/>
                </a:cubicBezTo>
                <a:cubicBezTo>
                  <a:pt x="2694" y="756"/>
                  <a:pt x="2694" y="756"/>
                  <a:pt x="2694" y="755"/>
                </a:cubicBezTo>
                <a:cubicBezTo>
                  <a:pt x="2696" y="754"/>
                  <a:pt x="2695" y="754"/>
                  <a:pt x="2694" y="753"/>
                </a:cubicBezTo>
                <a:cubicBezTo>
                  <a:pt x="2691" y="750"/>
                  <a:pt x="2691" y="752"/>
                  <a:pt x="2691" y="753"/>
                </a:cubicBezTo>
                <a:cubicBezTo>
                  <a:pt x="2690" y="753"/>
                  <a:pt x="2690" y="752"/>
                  <a:pt x="2689" y="752"/>
                </a:cubicBezTo>
                <a:cubicBezTo>
                  <a:pt x="2691" y="751"/>
                  <a:pt x="2689" y="750"/>
                  <a:pt x="2688" y="749"/>
                </a:cubicBezTo>
                <a:cubicBezTo>
                  <a:pt x="2691" y="749"/>
                  <a:pt x="2691" y="749"/>
                  <a:pt x="2693" y="751"/>
                </a:cubicBezTo>
                <a:cubicBezTo>
                  <a:pt x="2693" y="751"/>
                  <a:pt x="2693" y="750"/>
                  <a:pt x="2694" y="750"/>
                </a:cubicBezTo>
                <a:cubicBezTo>
                  <a:pt x="2694" y="750"/>
                  <a:pt x="2695" y="750"/>
                  <a:pt x="2695" y="749"/>
                </a:cubicBezTo>
                <a:cubicBezTo>
                  <a:pt x="2695" y="750"/>
                  <a:pt x="2693" y="751"/>
                  <a:pt x="2694" y="751"/>
                </a:cubicBezTo>
                <a:cubicBezTo>
                  <a:pt x="2694" y="752"/>
                  <a:pt x="2695" y="753"/>
                  <a:pt x="2696" y="753"/>
                </a:cubicBezTo>
                <a:cubicBezTo>
                  <a:pt x="2697" y="753"/>
                  <a:pt x="2698" y="751"/>
                  <a:pt x="2698" y="750"/>
                </a:cubicBezTo>
                <a:cubicBezTo>
                  <a:pt x="2698" y="748"/>
                  <a:pt x="2697" y="746"/>
                  <a:pt x="2696" y="747"/>
                </a:cubicBezTo>
                <a:cubicBezTo>
                  <a:pt x="2695" y="746"/>
                  <a:pt x="2694" y="746"/>
                  <a:pt x="2693" y="746"/>
                </a:cubicBezTo>
                <a:cubicBezTo>
                  <a:pt x="2693" y="745"/>
                  <a:pt x="2694" y="743"/>
                  <a:pt x="2693" y="742"/>
                </a:cubicBezTo>
                <a:cubicBezTo>
                  <a:pt x="2692" y="742"/>
                  <a:pt x="2691" y="741"/>
                  <a:pt x="2691" y="741"/>
                </a:cubicBezTo>
                <a:cubicBezTo>
                  <a:pt x="2691" y="740"/>
                  <a:pt x="2691" y="740"/>
                  <a:pt x="2691" y="740"/>
                </a:cubicBezTo>
                <a:cubicBezTo>
                  <a:pt x="2692" y="740"/>
                  <a:pt x="2694" y="741"/>
                  <a:pt x="2694" y="740"/>
                </a:cubicBezTo>
                <a:cubicBezTo>
                  <a:pt x="2694" y="738"/>
                  <a:pt x="2691" y="738"/>
                  <a:pt x="2690" y="737"/>
                </a:cubicBezTo>
                <a:cubicBezTo>
                  <a:pt x="2687" y="734"/>
                  <a:pt x="2686" y="736"/>
                  <a:pt x="2687" y="737"/>
                </a:cubicBezTo>
                <a:cubicBezTo>
                  <a:pt x="2687" y="739"/>
                  <a:pt x="2686" y="739"/>
                  <a:pt x="2686" y="739"/>
                </a:cubicBezTo>
                <a:cubicBezTo>
                  <a:pt x="2686" y="739"/>
                  <a:pt x="2683" y="731"/>
                  <a:pt x="2679" y="732"/>
                </a:cubicBezTo>
                <a:cubicBezTo>
                  <a:pt x="2678" y="733"/>
                  <a:pt x="2677" y="732"/>
                  <a:pt x="2676" y="736"/>
                </a:cubicBezTo>
                <a:cubicBezTo>
                  <a:pt x="2676" y="736"/>
                  <a:pt x="2676" y="737"/>
                  <a:pt x="2676" y="737"/>
                </a:cubicBezTo>
                <a:cubicBezTo>
                  <a:pt x="2675" y="737"/>
                  <a:pt x="2672" y="734"/>
                  <a:pt x="2672" y="734"/>
                </a:cubicBezTo>
                <a:cubicBezTo>
                  <a:pt x="2671" y="733"/>
                  <a:pt x="2670" y="732"/>
                  <a:pt x="2670" y="730"/>
                </a:cubicBezTo>
                <a:cubicBezTo>
                  <a:pt x="2670" y="728"/>
                  <a:pt x="2670" y="728"/>
                  <a:pt x="2670" y="728"/>
                </a:cubicBezTo>
                <a:cubicBezTo>
                  <a:pt x="2670" y="729"/>
                  <a:pt x="2672" y="732"/>
                  <a:pt x="2673" y="730"/>
                </a:cubicBezTo>
                <a:cubicBezTo>
                  <a:pt x="2673" y="729"/>
                  <a:pt x="2673" y="729"/>
                  <a:pt x="2673" y="727"/>
                </a:cubicBezTo>
                <a:cubicBezTo>
                  <a:pt x="2672" y="721"/>
                  <a:pt x="2670" y="725"/>
                  <a:pt x="2669" y="725"/>
                </a:cubicBezTo>
                <a:cubicBezTo>
                  <a:pt x="2670" y="723"/>
                  <a:pt x="2669" y="724"/>
                  <a:pt x="2666" y="722"/>
                </a:cubicBezTo>
                <a:cubicBezTo>
                  <a:pt x="2667" y="720"/>
                  <a:pt x="2668" y="719"/>
                  <a:pt x="2668" y="718"/>
                </a:cubicBezTo>
                <a:cubicBezTo>
                  <a:pt x="2668" y="717"/>
                  <a:pt x="2667" y="716"/>
                  <a:pt x="2667" y="716"/>
                </a:cubicBezTo>
                <a:cubicBezTo>
                  <a:pt x="2667" y="716"/>
                  <a:pt x="2668" y="714"/>
                  <a:pt x="2668" y="713"/>
                </a:cubicBezTo>
                <a:cubicBezTo>
                  <a:pt x="2670" y="713"/>
                  <a:pt x="2670" y="713"/>
                  <a:pt x="2670" y="713"/>
                </a:cubicBezTo>
                <a:cubicBezTo>
                  <a:pt x="2670" y="713"/>
                  <a:pt x="2671" y="715"/>
                  <a:pt x="2672" y="714"/>
                </a:cubicBezTo>
                <a:cubicBezTo>
                  <a:pt x="2672" y="713"/>
                  <a:pt x="2673" y="708"/>
                  <a:pt x="2673" y="708"/>
                </a:cubicBezTo>
                <a:cubicBezTo>
                  <a:pt x="2673" y="708"/>
                  <a:pt x="2674" y="706"/>
                  <a:pt x="2674" y="704"/>
                </a:cubicBezTo>
                <a:cubicBezTo>
                  <a:pt x="2674" y="704"/>
                  <a:pt x="2674" y="701"/>
                  <a:pt x="2673" y="700"/>
                </a:cubicBezTo>
                <a:cubicBezTo>
                  <a:pt x="2672" y="699"/>
                  <a:pt x="2671" y="698"/>
                  <a:pt x="2670" y="696"/>
                </a:cubicBezTo>
                <a:cubicBezTo>
                  <a:pt x="2668" y="691"/>
                  <a:pt x="2669" y="693"/>
                  <a:pt x="2670" y="689"/>
                </a:cubicBezTo>
                <a:cubicBezTo>
                  <a:pt x="2670" y="688"/>
                  <a:pt x="2670" y="685"/>
                  <a:pt x="2670" y="685"/>
                </a:cubicBezTo>
                <a:cubicBezTo>
                  <a:pt x="2668" y="683"/>
                  <a:pt x="2667" y="685"/>
                  <a:pt x="2666" y="687"/>
                </a:cubicBezTo>
                <a:cubicBezTo>
                  <a:pt x="2664" y="687"/>
                  <a:pt x="2661" y="684"/>
                  <a:pt x="2661" y="684"/>
                </a:cubicBezTo>
                <a:cubicBezTo>
                  <a:pt x="2659" y="684"/>
                  <a:pt x="2658" y="684"/>
                  <a:pt x="2656" y="684"/>
                </a:cubicBezTo>
                <a:cubicBezTo>
                  <a:pt x="2651" y="682"/>
                  <a:pt x="2652" y="685"/>
                  <a:pt x="2651" y="689"/>
                </a:cubicBezTo>
                <a:cubicBezTo>
                  <a:pt x="2651" y="691"/>
                  <a:pt x="2651" y="697"/>
                  <a:pt x="2652" y="699"/>
                </a:cubicBezTo>
                <a:cubicBezTo>
                  <a:pt x="2652" y="700"/>
                  <a:pt x="2653" y="703"/>
                  <a:pt x="2653" y="703"/>
                </a:cubicBezTo>
                <a:cubicBezTo>
                  <a:pt x="2653" y="705"/>
                  <a:pt x="2652" y="709"/>
                  <a:pt x="2654" y="711"/>
                </a:cubicBezTo>
                <a:cubicBezTo>
                  <a:pt x="2654" y="712"/>
                  <a:pt x="2654" y="712"/>
                  <a:pt x="2653" y="713"/>
                </a:cubicBezTo>
                <a:cubicBezTo>
                  <a:pt x="2650" y="710"/>
                  <a:pt x="2648" y="707"/>
                  <a:pt x="2648" y="711"/>
                </a:cubicBezTo>
                <a:cubicBezTo>
                  <a:pt x="2648" y="713"/>
                  <a:pt x="2648" y="715"/>
                  <a:pt x="2648" y="715"/>
                </a:cubicBezTo>
                <a:cubicBezTo>
                  <a:pt x="2651" y="716"/>
                  <a:pt x="2650" y="717"/>
                  <a:pt x="2650" y="719"/>
                </a:cubicBezTo>
                <a:cubicBezTo>
                  <a:pt x="2652" y="722"/>
                  <a:pt x="2653" y="725"/>
                  <a:pt x="2655" y="728"/>
                </a:cubicBezTo>
                <a:cubicBezTo>
                  <a:pt x="2655" y="728"/>
                  <a:pt x="2658" y="733"/>
                  <a:pt x="2659" y="732"/>
                </a:cubicBezTo>
                <a:cubicBezTo>
                  <a:pt x="2659" y="732"/>
                  <a:pt x="2659" y="728"/>
                  <a:pt x="2658" y="728"/>
                </a:cubicBezTo>
                <a:cubicBezTo>
                  <a:pt x="2659" y="728"/>
                  <a:pt x="2660" y="728"/>
                  <a:pt x="2660" y="729"/>
                </a:cubicBezTo>
                <a:cubicBezTo>
                  <a:pt x="2661" y="729"/>
                  <a:pt x="2661" y="730"/>
                  <a:pt x="2661" y="731"/>
                </a:cubicBezTo>
                <a:cubicBezTo>
                  <a:pt x="2661" y="731"/>
                  <a:pt x="2661" y="732"/>
                  <a:pt x="2660" y="732"/>
                </a:cubicBezTo>
                <a:cubicBezTo>
                  <a:pt x="2659" y="732"/>
                  <a:pt x="2660" y="738"/>
                  <a:pt x="2660" y="739"/>
                </a:cubicBezTo>
                <a:cubicBezTo>
                  <a:pt x="2660" y="740"/>
                  <a:pt x="2661" y="740"/>
                  <a:pt x="2661" y="739"/>
                </a:cubicBezTo>
                <a:cubicBezTo>
                  <a:pt x="2662" y="738"/>
                  <a:pt x="2662" y="738"/>
                  <a:pt x="2663" y="739"/>
                </a:cubicBezTo>
                <a:cubicBezTo>
                  <a:pt x="2666" y="741"/>
                  <a:pt x="2662" y="741"/>
                  <a:pt x="2667" y="742"/>
                </a:cubicBezTo>
                <a:cubicBezTo>
                  <a:pt x="2668" y="742"/>
                  <a:pt x="2670" y="743"/>
                  <a:pt x="2670" y="742"/>
                </a:cubicBezTo>
                <a:cubicBezTo>
                  <a:pt x="2670" y="742"/>
                  <a:pt x="2670" y="739"/>
                  <a:pt x="2670" y="739"/>
                </a:cubicBezTo>
                <a:cubicBezTo>
                  <a:pt x="2672" y="739"/>
                  <a:pt x="2671" y="738"/>
                  <a:pt x="2673" y="739"/>
                </a:cubicBezTo>
                <a:cubicBezTo>
                  <a:pt x="2675" y="740"/>
                  <a:pt x="2676" y="740"/>
                  <a:pt x="2677" y="742"/>
                </a:cubicBezTo>
                <a:cubicBezTo>
                  <a:pt x="2679" y="745"/>
                  <a:pt x="2677" y="744"/>
                  <a:pt x="2681" y="747"/>
                </a:cubicBezTo>
                <a:cubicBezTo>
                  <a:pt x="2682" y="747"/>
                  <a:pt x="2683" y="745"/>
                  <a:pt x="2682" y="744"/>
                </a:cubicBezTo>
                <a:cubicBezTo>
                  <a:pt x="2681" y="741"/>
                  <a:pt x="2680" y="742"/>
                  <a:pt x="2679" y="740"/>
                </a:cubicBezTo>
                <a:cubicBezTo>
                  <a:pt x="2679" y="739"/>
                  <a:pt x="2678" y="738"/>
                  <a:pt x="2679" y="737"/>
                </a:cubicBezTo>
                <a:cubicBezTo>
                  <a:pt x="2680" y="737"/>
                  <a:pt x="2681" y="740"/>
                  <a:pt x="2682" y="740"/>
                </a:cubicBezTo>
                <a:cubicBezTo>
                  <a:pt x="2682" y="741"/>
                  <a:pt x="2684" y="743"/>
                  <a:pt x="2684" y="743"/>
                </a:cubicBezTo>
                <a:cubicBezTo>
                  <a:pt x="2685" y="743"/>
                  <a:pt x="2687" y="743"/>
                  <a:pt x="2687" y="744"/>
                </a:cubicBezTo>
                <a:cubicBezTo>
                  <a:pt x="2688" y="748"/>
                  <a:pt x="2688" y="748"/>
                  <a:pt x="2688" y="748"/>
                </a:cubicBezTo>
                <a:cubicBezTo>
                  <a:pt x="2687" y="747"/>
                  <a:pt x="2683" y="744"/>
                  <a:pt x="2683" y="746"/>
                </a:cubicBezTo>
                <a:cubicBezTo>
                  <a:pt x="2683" y="747"/>
                  <a:pt x="2686" y="750"/>
                  <a:pt x="2687" y="751"/>
                </a:cubicBezTo>
                <a:cubicBezTo>
                  <a:pt x="2687" y="752"/>
                  <a:pt x="2688" y="752"/>
                  <a:pt x="2689" y="752"/>
                </a:cubicBezTo>
                <a:cubicBezTo>
                  <a:pt x="2689" y="752"/>
                  <a:pt x="2689" y="753"/>
                  <a:pt x="2688" y="753"/>
                </a:cubicBezTo>
                <a:close/>
                <a:moveTo>
                  <a:pt x="2725" y="801"/>
                </a:moveTo>
                <a:cubicBezTo>
                  <a:pt x="2725" y="800"/>
                  <a:pt x="2724" y="800"/>
                  <a:pt x="2723" y="800"/>
                </a:cubicBezTo>
                <a:cubicBezTo>
                  <a:pt x="2723" y="800"/>
                  <a:pt x="2722" y="798"/>
                  <a:pt x="2722" y="798"/>
                </a:cubicBezTo>
                <a:cubicBezTo>
                  <a:pt x="2722" y="797"/>
                  <a:pt x="2724" y="797"/>
                  <a:pt x="2724" y="796"/>
                </a:cubicBezTo>
                <a:cubicBezTo>
                  <a:pt x="2724" y="795"/>
                  <a:pt x="2721" y="792"/>
                  <a:pt x="2721" y="790"/>
                </a:cubicBezTo>
                <a:cubicBezTo>
                  <a:pt x="2721" y="790"/>
                  <a:pt x="2721" y="789"/>
                  <a:pt x="2720" y="789"/>
                </a:cubicBezTo>
                <a:cubicBezTo>
                  <a:pt x="2719" y="788"/>
                  <a:pt x="2717" y="787"/>
                  <a:pt x="2717" y="786"/>
                </a:cubicBezTo>
                <a:cubicBezTo>
                  <a:pt x="2715" y="785"/>
                  <a:pt x="2713" y="785"/>
                  <a:pt x="2713" y="788"/>
                </a:cubicBezTo>
                <a:cubicBezTo>
                  <a:pt x="2713" y="790"/>
                  <a:pt x="2713" y="789"/>
                  <a:pt x="2714" y="791"/>
                </a:cubicBezTo>
                <a:cubicBezTo>
                  <a:pt x="2714" y="792"/>
                  <a:pt x="2715" y="793"/>
                  <a:pt x="2714" y="794"/>
                </a:cubicBezTo>
                <a:cubicBezTo>
                  <a:pt x="2713" y="794"/>
                  <a:pt x="2713" y="793"/>
                  <a:pt x="2712" y="793"/>
                </a:cubicBezTo>
                <a:cubicBezTo>
                  <a:pt x="2711" y="793"/>
                  <a:pt x="2712" y="795"/>
                  <a:pt x="2712" y="796"/>
                </a:cubicBezTo>
                <a:cubicBezTo>
                  <a:pt x="2711" y="796"/>
                  <a:pt x="2709" y="793"/>
                  <a:pt x="2708" y="794"/>
                </a:cubicBezTo>
                <a:cubicBezTo>
                  <a:pt x="2708" y="795"/>
                  <a:pt x="2709" y="797"/>
                  <a:pt x="2708" y="800"/>
                </a:cubicBezTo>
                <a:cubicBezTo>
                  <a:pt x="2707" y="799"/>
                  <a:pt x="2707" y="800"/>
                  <a:pt x="2706" y="799"/>
                </a:cubicBezTo>
                <a:cubicBezTo>
                  <a:pt x="2705" y="797"/>
                  <a:pt x="2704" y="798"/>
                  <a:pt x="2703" y="800"/>
                </a:cubicBezTo>
                <a:cubicBezTo>
                  <a:pt x="2703" y="800"/>
                  <a:pt x="2703" y="802"/>
                  <a:pt x="2703" y="803"/>
                </a:cubicBezTo>
                <a:cubicBezTo>
                  <a:pt x="2702" y="803"/>
                  <a:pt x="2701" y="804"/>
                  <a:pt x="2700" y="803"/>
                </a:cubicBezTo>
                <a:cubicBezTo>
                  <a:pt x="2700" y="803"/>
                  <a:pt x="2699" y="801"/>
                  <a:pt x="2699" y="800"/>
                </a:cubicBezTo>
                <a:cubicBezTo>
                  <a:pt x="2699" y="799"/>
                  <a:pt x="2697" y="799"/>
                  <a:pt x="2697" y="798"/>
                </a:cubicBezTo>
                <a:cubicBezTo>
                  <a:pt x="2697" y="797"/>
                  <a:pt x="2693" y="797"/>
                  <a:pt x="2693" y="798"/>
                </a:cubicBezTo>
                <a:cubicBezTo>
                  <a:pt x="2693" y="800"/>
                  <a:pt x="2691" y="800"/>
                  <a:pt x="2690" y="800"/>
                </a:cubicBezTo>
                <a:cubicBezTo>
                  <a:pt x="2690" y="801"/>
                  <a:pt x="2689" y="805"/>
                  <a:pt x="2687" y="804"/>
                </a:cubicBezTo>
                <a:cubicBezTo>
                  <a:pt x="2683" y="804"/>
                  <a:pt x="2684" y="806"/>
                  <a:pt x="2682" y="807"/>
                </a:cubicBezTo>
                <a:cubicBezTo>
                  <a:pt x="2681" y="808"/>
                  <a:pt x="2682" y="810"/>
                  <a:pt x="2682" y="811"/>
                </a:cubicBezTo>
                <a:cubicBezTo>
                  <a:pt x="2682" y="811"/>
                  <a:pt x="2681" y="813"/>
                  <a:pt x="2681" y="814"/>
                </a:cubicBezTo>
                <a:cubicBezTo>
                  <a:pt x="2680" y="814"/>
                  <a:pt x="2680" y="814"/>
                  <a:pt x="2680" y="815"/>
                </a:cubicBezTo>
                <a:cubicBezTo>
                  <a:pt x="2680" y="817"/>
                  <a:pt x="2681" y="818"/>
                  <a:pt x="2682" y="819"/>
                </a:cubicBezTo>
                <a:cubicBezTo>
                  <a:pt x="2684" y="820"/>
                  <a:pt x="2685" y="820"/>
                  <a:pt x="2685" y="818"/>
                </a:cubicBezTo>
                <a:cubicBezTo>
                  <a:pt x="2685" y="816"/>
                  <a:pt x="2684" y="817"/>
                  <a:pt x="2684" y="815"/>
                </a:cubicBezTo>
                <a:cubicBezTo>
                  <a:pt x="2685" y="814"/>
                  <a:pt x="2686" y="813"/>
                  <a:pt x="2686" y="812"/>
                </a:cubicBezTo>
                <a:cubicBezTo>
                  <a:pt x="2686" y="810"/>
                  <a:pt x="2687" y="809"/>
                  <a:pt x="2688" y="808"/>
                </a:cubicBezTo>
                <a:cubicBezTo>
                  <a:pt x="2689" y="809"/>
                  <a:pt x="2688" y="809"/>
                  <a:pt x="2688" y="810"/>
                </a:cubicBezTo>
                <a:cubicBezTo>
                  <a:pt x="2689" y="815"/>
                  <a:pt x="2692" y="810"/>
                  <a:pt x="2693" y="809"/>
                </a:cubicBezTo>
                <a:cubicBezTo>
                  <a:pt x="2693" y="812"/>
                  <a:pt x="2693" y="811"/>
                  <a:pt x="2694" y="813"/>
                </a:cubicBezTo>
                <a:cubicBezTo>
                  <a:pt x="2694" y="814"/>
                  <a:pt x="2696" y="815"/>
                  <a:pt x="2696" y="812"/>
                </a:cubicBezTo>
                <a:cubicBezTo>
                  <a:pt x="2696" y="810"/>
                  <a:pt x="2697" y="811"/>
                  <a:pt x="2696" y="808"/>
                </a:cubicBezTo>
                <a:cubicBezTo>
                  <a:pt x="2696" y="808"/>
                  <a:pt x="2696" y="808"/>
                  <a:pt x="2696" y="808"/>
                </a:cubicBezTo>
                <a:cubicBezTo>
                  <a:pt x="2698" y="810"/>
                  <a:pt x="2697" y="809"/>
                  <a:pt x="2699" y="810"/>
                </a:cubicBezTo>
                <a:cubicBezTo>
                  <a:pt x="2700" y="810"/>
                  <a:pt x="2703" y="813"/>
                  <a:pt x="2703" y="814"/>
                </a:cubicBezTo>
                <a:cubicBezTo>
                  <a:pt x="2703" y="815"/>
                  <a:pt x="2703" y="815"/>
                  <a:pt x="2703" y="815"/>
                </a:cubicBezTo>
                <a:cubicBezTo>
                  <a:pt x="2701" y="815"/>
                  <a:pt x="2700" y="818"/>
                  <a:pt x="2701" y="820"/>
                </a:cubicBezTo>
                <a:cubicBezTo>
                  <a:pt x="2702" y="820"/>
                  <a:pt x="2702" y="821"/>
                  <a:pt x="2702" y="821"/>
                </a:cubicBezTo>
                <a:cubicBezTo>
                  <a:pt x="2701" y="821"/>
                  <a:pt x="2702" y="824"/>
                  <a:pt x="2703" y="825"/>
                </a:cubicBezTo>
                <a:cubicBezTo>
                  <a:pt x="2704" y="827"/>
                  <a:pt x="2705" y="827"/>
                  <a:pt x="2707" y="829"/>
                </a:cubicBezTo>
                <a:cubicBezTo>
                  <a:pt x="2709" y="830"/>
                  <a:pt x="2709" y="830"/>
                  <a:pt x="2710" y="830"/>
                </a:cubicBezTo>
                <a:cubicBezTo>
                  <a:pt x="2713" y="831"/>
                  <a:pt x="2715" y="830"/>
                  <a:pt x="2713" y="830"/>
                </a:cubicBezTo>
                <a:cubicBezTo>
                  <a:pt x="2714" y="828"/>
                  <a:pt x="2714" y="828"/>
                  <a:pt x="2714" y="828"/>
                </a:cubicBezTo>
                <a:cubicBezTo>
                  <a:pt x="2715" y="829"/>
                  <a:pt x="2715" y="829"/>
                  <a:pt x="2715" y="829"/>
                </a:cubicBezTo>
                <a:cubicBezTo>
                  <a:pt x="2715" y="830"/>
                  <a:pt x="2713" y="831"/>
                  <a:pt x="2714" y="832"/>
                </a:cubicBezTo>
                <a:cubicBezTo>
                  <a:pt x="2716" y="835"/>
                  <a:pt x="2716" y="834"/>
                  <a:pt x="2718" y="833"/>
                </a:cubicBezTo>
                <a:cubicBezTo>
                  <a:pt x="2719" y="832"/>
                  <a:pt x="2719" y="829"/>
                  <a:pt x="2719" y="829"/>
                </a:cubicBezTo>
                <a:cubicBezTo>
                  <a:pt x="2719" y="828"/>
                  <a:pt x="2719" y="825"/>
                  <a:pt x="2718" y="824"/>
                </a:cubicBezTo>
                <a:cubicBezTo>
                  <a:pt x="2718" y="823"/>
                  <a:pt x="2717" y="822"/>
                  <a:pt x="2717" y="822"/>
                </a:cubicBezTo>
                <a:cubicBezTo>
                  <a:pt x="2717" y="821"/>
                  <a:pt x="2717" y="819"/>
                  <a:pt x="2718" y="818"/>
                </a:cubicBezTo>
                <a:cubicBezTo>
                  <a:pt x="2718" y="817"/>
                  <a:pt x="2720" y="813"/>
                  <a:pt x="2720" y="814"/>
                </a:cubicBezTo>
                <a:cubicBezTo>
                  <a:pt x="2722" y="817"/>
                  <a:pt x="2720" y="816"/>
                  <a:pt x="2722" y="818"/>
                </a:cubicBezTo>
                <a:cubicBezTo>
                  <a:pt x="2722" y="819"/>
                  <a:pt x="2723" y="822"/>
                  <a:pt x="2723" y="823"/>
                </a:cubicBezTo>
                <a:cubicBezTo>
                  <a:pt x="2723" y="827"/>
                  <a:pt x="2725" y="827"/>
                  <a:pt x="2725" y="826"/>
                </a:cubicBezTo>
                <a:cubicBezTo>
                  <a:pt x="2725" y="823"/>
                  <a:pt x="2724" y="822"/>
                  <a:pt x="2724" y="819"/>
                </a:cubicBezTo>
                <a:cubicBezTo>
                  <a:pt x="2724" y="818"/>
                  <a:pt x="2725" y="819"/>
                  <a:pt x="2725" y="819"/>
                </a:cubicBezTo>
                <a:cubicBezTo>
                  <a:pt x="2727" y="816"/>
                  <a:pt x="2727" y="816"/>
                  <a:pt x="2727" y="812"/>
                </a:cubicBezTo>
                <a:cubicBezTo>
                  <a:pt x="2728" y="809"/>
                  <a:pt x="2726" y="809"/>
                  <a:pt x="2726" y="806"/>
                </a:cubicBezTo>
                <a:cubicBezTo>
                  <a:pt x="2726" y="806"/>
                  <a:pt x="2726" y="805"/>
                  <a:pt x="2726" y="804"/>
                </a:cubicBezTo>
                <a:cubicBezTo>
                  <a:pt x="2724" y="803"/>
                  <a:pt x="2725" y="801"/>
                  <a:pt x="2725" y="801"/>
                </a:cubicBezTo>
                <a:close/>
                <a:moveTo>
                  <a:pt x="2684" y="821"/>
                </a:moveTo>
                <a:cubicBezTo>
                  <a:pt x="2681" y="819"/>
                  <a:pt x="2681" y="820"/>
                  <a:pt x="2680" y="821"/>
                </a:cubicBezTo>
                <a:cubicBezTo>
                  <a:pt x="2678" y="823"/>
                  <a:pt x="2681" y="824"/>
                  <a:pt x="2681" y="824"/>
                </a:cubicBezTo>
                <a:cubicBezTo>
                  <a:pt x="2682" y="824"/>
                  <a:pt x="2687" y="822"/>
                  <a:pt x="2684" y="821"/>
                </a:cubicBezTo>
                <a:close/>
                <a:moveTo>
                  <a:pt x="2676" y="744"/>
                </a:moveTo>
                <a:cubicBezTo>
                  <a:pt x="2676" y="744"/>
                  <a:pt x="2676" y="742"/>
                  <a:pt x="2675" y="742"/>
                </a:cubicBezTo>
                <a:cubicBezTo>
                  <a:pt x="2674" y="742"/>
                  <a:pt x="2671" y="742"/>
                  <a:pt x="2673" y="745"/>
                </a:cubicBezTo>
                <a:cubicBezTo>
                  <a:pt x="2673" y="745"/>
                  <a:pt x="2673" y="746"/>
                  <a:pt x="2675" y="746"/>
                </a:cubicBezTo>
                <a:cubicBezTo>
                  <a:pt x="2676" y="746"/>
                  <a:pt x="2676" y="745"/>
                  <a:pt x="2676" y="744"/>
                </a:cubicBezTo>
                <a:close/>
                <a:moveTo>
                  <a:pt x="2695" y="740"/>
                </a:moveTo>
                <a:cubicBezTo>
                  <a:pt x="2693" y="742"/>
                  <a:pt x="2696" y="743"/>
                  <a:pt x="2696" y="743"/>
                </a:cubicBezTo>
                <a:cubicBezTo>
                  <a:pt x="2700" y="742"/>
                  <a:pt x="2699" y="743"/>
                  <a:pt x="2699" y="739"/>
                </a:cubicBezTo>
                <a:cubicBezTo>
                  <a:pt x="2699" y="739"/>
                  <a:pt x="2699" y="738"/>
                  <a:pt x="2697" y="736"/>
                </a:cubicBezTo>
                <a:cubicBezTo>
                  <a:pt x="2697" y="735"/>
                  <a:pt x="2694" y="735"/>
                  <a:pt x="2695" y="738"/>
                </a:cubicBezTo>
                <a:cubicBezTo>
                  <a:pt x="2696" y="739"/>
                  <a:pt x="2696" y="739"/>
                  <a:pt x="2695" y="740"/>
                </a:cubicBezTo>
                <a:close/>
                <a:moveTo>
                  <a:pt x="2677" y="752"/>
                </a:moveTo>
                <a:cubicBezTo>
                  <a:pt x="2677" y="752"/>
                  <a:pt x="2675" y="756"/>
                  <a:pt x="2675" y="756"/>
                </a:cubicBezTo>
                <a:cubicBezTo>
                  <a:pt x="2675" y="758"/>
                  <a:pt x="2675" y="759"/>
                  <a:pt x="2676" y="759"/>
                </a:cubicBezTo>
                <a:cubicBezTo>
                  <a:pt x="2679" y="759"/>
                  <a:pt x="2678" y="757"/>
                  <a:pt x="2678" y="756"/>
                </a:cubicBezTo>
                <a:cubicBezTo>
                  <a:pt x="2679" y="754"/>
                  <a:pt x="2679" y="753"/>
                  <a:pt x="2677" y="752"/>
                </a:cubicBezTo>
                <a:close/>
                <a:moveTo>
                  <a:pt x="2697" y="784"/>
                </a:moveTo>
                <a:cubicBezTo>
                  <a:pt x="2697" y="784"/>
                  <a:pt x="2696" y="787"/>
                  <a:pt x="2697" y="787"/>
                </a:cubicBezTo>
                <a:cubicBezTo>
                  <a:pt x="2701" y="788"/>
                  <a:pt x="2699" y="788"/>
                  <a:pt x="2704" y="787"/>
                </a:cubicBezTo>
                <a:cubicBezTo>
                  <a:pt x="2705" y="786"/>
                  <a:pt x="2705" y="784"/>
                  <a:pt x="2705" y="784"/>
                </a:cubicBezTo>
                <a:cubicBezTo>
                  <a:pt x="2705" y="783"/>
                  <a:pt x="2704" y="781"/>
                  <a:pt x="2702" y="781"/>
                </a:cubicBezTo>
                <a:cubicBezTo>
                  <a:pt x="2700" y="781"/>
                  <a:pt x="2700" y="781"/>
                  <a:pt x="2700" y="781"/>
                </a:cubicBezTo>
                <a:cubicBezTo>
                  <a:pt x="2697" y="784"/>
                  <a:pt x="2697" y="784"/>
                  <a:pt x="2697" y="784"/>
                </a:cubicBezTo>
                <a:close/>
                <a:moveTo>
                  <a:pt x="2715" y="776"/>
                </a:moveTo>
                <a:cubicBezTo>
                  <a:pt x="2713" y="776"/>
                  <a:pt x="2714" y="779"/>
                  <a:pt x="2714" y="782"/>
                </a:cubicBezTo>
                <a:cubicBezTo>
                  <a:pt x="2714" y="785"/>
                  <a:pt x="2717" y="784"/>
                  <a:pt x="2716" y="782"/>
                </a:cubicBezTo>
                <a:cubicBezTo>
                  <a:pt x="2716" y="781"/>
                  <a:pt x="2717" y="777"/>
                  <a:pt x="2715" y="776"/>
                </a:cubicBezTo>
                <a:close/>
                <a:moveTo>
                  <a:pt x="2715" y="783"/>
                </a:moveTo>
                <a:cubicBezTo>
                  <a:pt x="2715" y="783"/>
                  <a:pt x="2715" y="783"/>
                  <a:pt x="2715" y="783"/>
                </a:cubicBezTo>
                <a:cubicBezTo>
                  <a:pt x="2715" y="783"/>
                  <a:pt x="2715" y="783"/>
                  <a:pt x="2715" y="783"/>
                </a:cubicBezTo>
                <a:cubicBezTo>
                  <a:pt x="2715" y="783"/>
                  <a:pt x="2715" y="783"/>
                  <a:pt x="2715" y="783"/>
                </a:cubicBezTo>
                <a:close/>
                <a:moveTo>
                  <a:pt x="2660" y="673"/>
                </a:moveTo>
                <a:cubicBezTo>
                  <a:pt x="2658" y="672"/>
                  <a:pt x="2655" y="677"/>
                  <a:pt x="2660" y="677"/>
                </a:cubicBezTo>
                <a:cubicBezTo>
                  <a:pt x="2663" y="677"/>
                  <a:pt x="2662" y="673"/>
                  <a:pt x="2660" y="673"/>
                </a:cubicBezTo>
                <a:close/>
                <a:moveTo>
                  <a:pt x="2663" y="680"/>
                </a:moveTo>
                <a:cubicBezTo>
                  <a:pt x="2663" y="681"/>
                  <a:pt x="2664" y="683"/>
                  <a:pt x="2665" y="682"/>
                </a:cubicBezTo>
                <a:cubicBezTo>
                  <a:pt x="2666" y="682"/>
                  <a:pt x="2668" y="681"/>
                  <a:pt x="2668" y="680"/>
                </a:cubicBezTo>
                <a:cubicBezTo>
                  <a:pt x="2667" y="678"/>
                  <a:pt x="2663" y="678"/>
                  <a:pt x="2663" y="680"/>
                </a:cubicBezTo>
                <a:close/>
                <a:moveTo>
                  <a:pt x="2634" y="794"/>
                </a:moveTo>
                <a:cubicBezTo>
                  <a:pt x="2631" y="796"/>
                  <a:pt x="2630" y="798"/>
                  <a:pt x="2630" y="801"/>
                </a:cubicBezTo>
                <a:cubicBezTo>
                  <a:pt x="2631" y="803"/>
                  <a:pt x="2635" y="799"/>
                  <a:pt x="2635" y="798"/>
                </a:cubicBezTo>
                <a:cubicBezTo>
                  <a:pt x="2636" y="797"/>
                  <a:pt x="2640" y="797"/>
                  <a:pt x="2641" y="793"/>
                </a:cubicBezTo>
                <a:cubicBezTo>
                  <a:pt x="2641" y="790"/>
                  <a:pt x="2646" y="794"/>
                  <a:pt x="2646" y="787"/>
                </a:cubicBezTo>
                <a:cubicBezTo>
                  <a:pt x="2646" y="783"/>
                  <a:pt x="2646" y="783"/>
                  <a:pt x="2646" y="783"/>
                </a:cubicBezTo>
                <a:cubicBezTo>
                  <a:pt x="2652" y="782"/>
                  <a:pt x="2650" y="783"/>
                  <a:pt x="2651" y="781"/>
                </a:cubicBezTo>
                <a:cubicBezTo>
                  <a:pt x="2651" y="780"/>
                  <a:pt x="2655" y="778"/>
                  <a:pt x="2655" y="775"/>
                </a:cubicBezTo>
                <a:cubicBezTo>
                  <a:pt x="2655" y="774"/>
                  <a:pt x="2655" y="774"/>
                  <a:pt x="2655" y="774"/>
                </a:cubicBezTo>
                <a:cubicBezTo>
                  <a:pt x="2655" y="774"/>
                  <a:pt x="2654" y="773"/>
                  <a:pt x="2654" y="773"/>
                </a:cubicBezTo>
                <a:cubicBezTo>
                  <a:pt x="2655" y="772"/>
                  <a:pt x="2654" y="772"/>
                  <a:pt x="2654" y="770"/>
                </a:cubicBezTo>
                <a:cubicBezTo>
                  <a:pt x="2655" y="769"/>
                  <a:pt x="2655" y="769"/>
                  <a:pt x="2655" y="769"/>
                </a:cubicBezTo>
                <a:cubicBezTo>
                  <a:pt x="2655" y="766"/>
                  <a:pt x="2651" y="765"/>
                  <a:pt x="2651" y="769"/>
                </a:cubicBezTo>
                <a:cubicBezTo>
                  <a:pt x="2651" y="773"/>
                  <a:pt x="2649" y="772"/>
                  <a:pt x="2651" y="775"/>
                </a:cubicBezTo>
                <a:cubicBezTo>
                  <a:pt x="2649" y="780"/>
                  <a:pt x="2649" y="777"/>
                  <a:pt x="2645" y="780"/>
                </a:cubicBezTo>
                <a:cubicBezTo>
                  <a:pt x="2645" y="780"/>
                  <a:pt x="2643" y="787"/>
                  <a:pt x="2638" y="791"/>
                </a:cubicBezTo>
                <a:cubicBezTo>
                  <a:pt x="2634" y="794"/>
                  <a:pt x="2634" y="794"/>
                  <a:pt x="2634" y="794"/>
                </a:cubicBezTo>
                <a:close/>
                <a:moveTo>
                  <a:pt x="2664" y="661"/>
                </a:moveTo>
                <a:cubicBezTo>
                  <a:pt x="2663" y="661"/>
                  <a:pt x="2660" y="664"/>
                  <a:pt x="2661" y="664"/>
                </a:cubicBezTo>
                <a:cubicBezTo>
                  <a:pt x="2664" y="664"/>
                  <a:pt x="2664" y="664"/>
                  <a:pt x="2664" y="661"/>
                </a:cubicBezTo>
                <a:cubicBezTo>
                  <a:pt x="2664" y="661"/>
                  <a:pt x="2664" y="661"/>
                  <a:pt x="2664" y="661"/>
                </a:cubicBezTo>
                <a:close/>
                <a:moveTo>
                  <a:pt x="2703" y="752"/>
                </a:moveTo>
                <a:cubicBezTo>
                  <a:pt x="2701" y="752"/>
                  <a:pt x="2698" y="752"/>
                  <a:pt x="2699" y="756"/>
                </a:cubicBezTo>
                <a:cubicBezTo>
                  <a:pt x="2699" y="756"/>
                  <a:pt x="2701" y="758"/>
                  <a:pt x="2702" y="759"/>
                </a:cubicBezTo>
                <a:cubicBezTo>
                  <a:pt x="2704" y="759"/>
                  <a:pt x="2702" y="763"/>
                  <a:pt x="2707" y="763"/>
                </a:cubicBezTo>
                <a:cubicBezTo>
                  <a:pt x="2707" y="763"/>
                  <a:pt x="2707" y="763"/>
                  <a:pt x="2707" y="763"/>
                </a:cubicBezTo>
                <a:cubicBezTo>
                  <a:pt x="2707" y="764"/>
                  <a:pt x="2706" y="767"/>
                  <a:pt x="2705" y="767"/>
                </a:cubicBezTo>
                <a:cubicBezTo>
                  <a:pt x="2704" y="767"/>
                  <a:pt x="2703" y="762"/>
                  <a:pt x="2701" y="765"/>
                </a:cubicBezTo>
                <a:cubicBezTo>
                  <a:pt x="2700" y="766"/>
                  <a:pt x="2700" y="766"/>
                  <a:pt x="2700" y="766"/>
                </a:cubicBezTo>
                <a:cubicBezTo>
                  <a:pt x="2700" y="768"/>
                  <a:pt x="2700" y="772"/>
                  <a:pt x="2703" y="773"/>
                </a:cubicBezTo>
                <a:cubicBezTo>
                  <a:pt x="2703" y="773"/>
                  <a:pt x="2704" y="772"/>
                  <a:pt x="2704" y="772"/>
                </a:cubicBezTo>
                <a:cubicBezTo>
                  <a:pt x="2704" y="772"/>
                  <a:pt x="2706" y="773"/>
                  <a:pt x="2707" y="774"/>
                </a:cubicBezTo>
                <a:cubicBezTo>
                  <a:pt x="2706" y="775"/>
                  <a:pt x="2706" y="779"/>
                  <a:pt x="2706" y="780"/>
                </a:cubicBezTo>
                <a:cubicBezTo>
                  <a:pt x="2706" y="781"/>
                  <a:pt x="2709" y="784"/>
                  <a:pt x="2710" y="780"/>
                </a:cubicBezTo>
                <a:cubicBezTo>
                  <a:pt x="2710" y="780"/>
                  <a:pt x="2710" y="780"/>
                  <a:pt x="2710" y="780"/>
                </a:cubicBezTo>
                <a:cubicBezTo>
                  <a:pt x="2712" y="779"/>
                  <a:pt x="2712" y="776"/>
                  <a:pt x="2710" y="774"/>
                </a:cubicBezTo>
                <a:cubicBezTo>
                  <a:pt x="2709" y="773"/>
                  <a:pt x="2707" y="770"/>
                  <a:pt x="2708" y="769"/>
                </a:cubicBezTo>
                <a:cubicBezTo>
                  <a:pt x="2709" y="769"/>
                  <a:pt x="2710" y="771"/>
                  <a:pt x="2713" y="771"/>
                </a:cubicBezTo>
                <a:cubicBezTo>
                  <a:pt x="2714" y="771"/>
                  <a:pt x="2714" y="771"/>
                  <a:pt x="2714" y="770"/>
                </a:cubicBezTo>
                <a:cubicBezTo>
                  <a:pt x="2715" y="769"/>
                  <a:pt x="2713" y="767"/>
                  <a:pt x="2713" y="767"/>
                </a:cubicBezTo>
                <a:cubicBezTo>
                  <a:pt x="2713" y="767"/>
                  <a:pt x="2712" y="763"/>
                  <a:pt x="2712" y="762"/>
                </a:cubicBezTo>
                <a:cubicBezTo>
                  <a:pt x="2712" y="760"/>
                  <a:pt x="2713" y="760"/>
                  <a:pt x="2712" y="759"/>
                </a:cubicBezTo>
                <a:cubicBezTo>
                  <a:pt x="2707" y="751"/>
                  <a:pt x="2711" y="753"/>
                  <a:pt x="2703" y="752"/>
                </a:cubicBezTo>
                <a:close/>
                <a:moveTo>
                  <a:pt x="2661" y="832"/>
                </a:moveTo>
                <a:cubicBezTo>
                  <a:pt x="2662" y="832"/>
                  <a:pt x="2662" y="830"/>
                  <a:pt x="2662" y="830"/>
                </a:cubicBezTo>
                <a:cubicBezTo>
                  <a:pt x="2661" y="829"/>
                  <a:pt x="2658" y="830"/>
                  <a:pt x="2660" y="832"/>
                </a:cubicBezTo>
                <a:cubicBezTo>
                  <a:pt x="2660" y="832"/>
                  <a:pt x="2661" y="832"/>
                  <a:pt x="2661" y="832"/>
                </a:cubicBezTo>
                <a:close/>
                <a:moveTo>
                  <a:pt x="2659" y="840"/>
                </a:moveTo>
                <a:cubicBezTo>
                  <a:pt x="2659" y="840"/>
                  <a:pt x="2660" y="841"/>
                  <a:pt x="2661" y="841"/>
                </a:cubicBezTo>
                <a:cubicBezTo>
                  <a:pt x="2662" y="841"/>
                  <a:pt x="2665" y="839"/>
                  <a:pt x="2666" y="839"/>
                </a:cubicBezTo>
                <a:cubicBezTo>
                  <a:pt x="2667" y="839"/>
                  <a:pt x="2665" y="836"/>
                  <a:pt x="2665" y="836"/>
                </a:cubicBezTo>
                <a:cubicBezTo>
                  <a:pt x="2664" y="836"/>
                  <a:pt x="2663" y="836"/>
                  <a:pt x="2661" y="837"/>
                </a:cubicBezTo>
                <a:cubicBezTo>
                  <a:pt x="2661" y="838"/>
                  <a:pt x="2659" y="839"/>
                  <a:pt x="2659" y="840"/>
                </a:cubicBezTo>
                <a:close/>
                <a:moveTo>
                  <a:pt x="2665" y="830"/>
                </a:moveTo>
                <a:cubicBezTo>
                  <a:pt x="2666" y="829"/>
                  <a:pt x="2665" y="828"/>
                  <a:pt x="2664" y="828"/>
                </a:cubicBezTo>
                <a:cubicBezTo>
                  <a:pt x="2663" y="828"/>
                  <a:pt x="2662" y="830"/>
                  <a:pt x="2664" y="830"/>
                </a:cubicBezTo>
                <a:cubicBezTo>
                  <a:pt x="2664" y="830"/>
                  <a:pt x="2665" y="830"/>
                  <a:pt x="2665" y="830"/>
                </a:cubicBezTo>
                <a:close/>
                <a:moveTo>
                  <a:pt x="2719" y="784"/>
                </a:moveTo>
                <a:cubicBezTo>
                  <a:pt x="2719" y="784"/>
                  <a:pt x="2719" y="787"/>
                  <a:pt x="2720" y="787"/>
                </a:cubicBezTo>
                <a:cubicBezTo>
                  <a:pt x="2724" y="785"/>
                  <a:pt x="2721" y="784"/>
                  <a:pt x="2721" y="782"/>
                </a:cubicBezTo>
                <a:cubicBezTo>
                  <a:pt x="2721" y="782"/>
                  <a:pt x="2721" y="780"/>
                  <a:pt x="2719" y="784"/>
                </a:cubicBezTo>
                <a:close/>
                <a:moveTo>
                  <a:pt x="2668" y="837"/>
                </a:moveTo>
                <a:cubicBezTo>
                  <a:pt x="2666" y="837"/>
                  <a:pt x="2667" y="840"/>
                  <a:pt x="2668" y="839"/>
                </a:cubicBezTo>
                <a:cubicBezTo>
                  <a:pt x="2671" y="838"/>
                  <a:pt x="2669" y="836"/>
                  <a:pt x="2668" y="837"/>
                </a:cubicBezTo>
                <a:close/>
                <a:moveTo>
                  <a:pt x="2187" y="866"/>
                </a:moveTo>
                <a:cubicBezTo>
                  <a:pt x="2189" y="866"/>
                  <a:pt x="2188" y="862"/>
                  <a:pt x="2187" y="862"/>
                </a:cubicBezTo>
                <a:cubicBezTo>
                  <a:pt x="2186" y="862"/>
                  <a:pt x="2186" y="862"/>
                  <a:pt x="2184" y="864"/>
                </a:cubicBezTo>
                <a:cubicBezTo>
                  <a:pt x="2184" y="865"/>
                  <a:pt x="2186" y="866"/>
                  <a:pt x="2187" y="866"/>
                </a:cubicBezTo>
                <a:close/>
                <a:moveTo>
                  <a:pt x="2187" y="817"/>
                </a:moveTo>
                <a:cubicBezTo>
                  <a:pt x="2185" y="817"/>
                  <a:pt x="2185" y="817"/>
                  <a:pt x="2185" y="817"/>
                </a:cubicBezTo>
                <a:cubicBezTo>
                  <a:pt x="2185" y="816"/>
                  <a:pt x="2184" y="814"/>
                  <a:pt x="2184" y="815"/>
                </a:cubicBezTo>
                <a:cubicBezTo>
                  <a:pt x="2182" y="819"/>
                  <a:pt x="2183" y="817"/>
                  <a:pt x="2184" y="819"/>
                </a:cubicBezTo>
                <a:cubicBezTo>
                  <a:pt x="2184" y="820"/>
                  <a:pt x="2183" y="824"/>
                  <a:pt x="2185" y="824"/>
                </a:cubicBezTo>
                <a:cubicBezTo>
                  <a:pt x="2186" y="824"/>
                  <a:pt x="2186" y="823"/>
                  <a:pt x="2186" y="822"/>
                </a:cubicBezTo>
                <a:cubicBezTo>
                  <a:pt x="2188" y="820"/>
                  <a:pt x="2187" y="820"/>
                  <a:pt x="2188" y="817"/>
                </a:cubicBezTo>
                <a:cubicBezTo>
                  <a:pt x="2187" y="817"/>
                  <a:pt x="2187" y="817"/>
                  <a:pt x="2187" y="817"/>
                </a:cubicBezTo>
                <a:close/>
                <a:moveTo>
                  <a:pt x="2181" y="826"/>
                </a:moveTo>
                <a:cubicBezTo>
                  <a:pt x="2181" y="827"/>
                  <a:pt x="2181" y="827"/>
                  <a:pt x="2182" y="826"/>
                </a:cubicBezTo>
                <a:cubicBezTo>
                  <a:pt x="2183" y="825"/>
                  <a:pt x="2182" y="826"/>
                  <a:pt x="2183" y="825"/>
                </a:cubicBezTo>
                <a:cubicBezTo>
                  <a:pt x="2184" y="824"/>
                  <a:pt x="2183" y="822"/>
                  <a:pt x="2183" y="823"/>
                </a:cubicBezTo>
                <a:cubicBezTo>
                  <a:pt x="2182" y="823"/>
                  <a:pt x="2181" y="825"/>
                  <a:pt x="2181" y="826"/>
                </a:cubicBezTo>
                <a:close/>
                <a:moveTo>
                  <a:pt x="2194" y="873"/>
                </a:moveTo>
                <a:cubicBezTo>
                  <a:pt x="2194" y="871"/>
                  <a:pt x="2192" y="872"/>
                  <a:pt x="2192" y="872"/>
                </a:cubicBezTo>
                <a:cubicBezTo>
                  <a:pt x="2192" y="872"/>
                  <a:pt x="2189" y="875"/>
                  <a:pt x="2189" y="876"/>
                </a:cubicBezTo>
                <a:cubicBezTo>
                  <a:pt x="2189" y="877"/>
                  <a:pt x="2191" y="877"/>
                  <a:pt x="2191" y="877"/>
                </a:cubicBezTo>
                <a:cubicBezTo>
                  <a:pt x="2193" y="877"/>
                  <a:pt x="2194" y="874"/>
                  <a:pt x="2194" y="873"/>
                </a:cubicBezTo>
                <a:close/>
                <a:moveTo>
                  <a:pt x="2188" y="873"/>
                </a:moveTo>
                <a:cubicBezTo>
                  <a:pt x="2188" y="873"/>
                  <a:pt x="2191" y="872"/>
                  <a:pt x="2191" y="871"/>
                </a:cubicBezTo>
                <a:cubicBezTo>
                  <a:pt x="2191" y="869"/>
                  <a:pt x="2191" y="869"/>
                  <a:pt x="2191" y="869"/>
                </a:cubicBezTo>
                <a:cubicBezTo>
                  <a:pt x="2190" y="867"/>
                  <a:pt x="2190" y="868"/>
                  <a:pt x="2188" y="868"/>
                </a:cubicBezTo>
                <a:cubicBezTo>
                  <a:pt x="2187" y="868"/>
                  <a:pt x="2184" y="870"/>
                  <a:pt x="2185" y="870"/>
                </a:cubicBezTo>
                <a:cubicBezTo>
                  <a:pt x="2187" y="873"/>
                  <a:pt x="2188" y="873"/>
                  <a:pt x="2188" y="873"/>
                </a:cubicBezTo>
                <a:close/>
                <a:moveTo>
                  <a:pt x="2183" y="853"/>
                </a:moveTo>
                <a:cubicBezTo>
                  <a:pt x="2182" y="853"/>
                  <a:pt x="2184" y="857"/>
                  <a:pt x="2184" y="857"/>
                </a:cubicBezTo>
                <a:cubicBezTo>
                  <a:pt x="2185" y="857"/>
                  <a:pt x="2186" y="855"/>
                  <a:pt x="2186" y="852"/>
                </a:cubicBezTo>
                <a:cubicBezTo>
                  <a:pt x="2187" y="849"/>
                  <a:pt x="2190" y="846"/>
                  <a:pt x="2184" y="846"/>
                </a:cubicBezTo>
                <a:cubicBezTo>
                  <a:pt x="2181" y="846"/>
                  <a:pt x="2183" y="851"/>
                  <a:pt x="2183" y="853"/>
                </a:cubicBezTo>
                <a:cubicBezTo>
                  <a:pt x="2183" y="853"/>
                  <a:pt x="2183" y="853"/>
                  <a:pt x="2183" y="853"/>
                </a:cubicBezTo>
                <a:close/>
                <a:moveTo>
                  <a:pt x="2188" y="894"/>
                </a:moveTo>
                <a:cubicBezTo>
                  <a:pt x="2188" y="897"/>
                  <a:pt x="2192" y="895"/>
                  <a:pt x="2193" y="894"/>
                </a:cubicBezTo>
                <a:cubicBezTo>
                  <a:pt x="2194" y="892"/>
                  <a:pt x="2192" y="891"/>
                  <a:pt x="2192" y="888"/>
                </a:cubicBezTo>
                <a:cubicBezTo>
                  <a:pt x="2193" y="887"/>
                  <a:pt x="2193" y="886"/>
                  <a:pt x="2192" y="886"/>
                </a:cubicBezTo>
                <a:cubicBezTo>
                  <a:pt x="2190" y="885"/>
                  <a:pt x="2187" y="887"/>
                  <a:pt x="2187" y="889"/>
                </a:cubicBezTo>
                <a:cubicBezTo>
                  <a:pt x="2187" y="891"/>
                  <a:pt x="2188" y="891"/>
                  <a:pt x="2188" y="894"/>
                </a:cubicBezTo>
                <a:close/>
                <a:moveTo>
                  <a:pt x="2196" y="858"/>
                </a:moveTo>
                <a:cubicBezTo>
                  <a:pt x="2196" y="857"/>
                  <a:pt x="2194" y="856"/>
                  <a:pt x="2194" y="856"/>
                </a:cubicBezTo>
                <a:cubicBezTo>
                  <a:pt x="2194" y="855"/>
                  <a:pt x="2192" y="854"/>
                  <a:pt x="2191" y="854"/>
                </a:cubicBezTo>
                <a:cubicBezTo>
                  <a:pt x="2191" y="854"/>
                  <a:pt x="2189" y="855"/>
                  <a:pt x="2189" y="856"/>
                </a:cubicBezTo>
                <a:cubicBezTo>
                  <a:pt x="2189" y="858"/>
                  <a:pt x="2191" y="861"/>
                  <a:pt x="2191" y="859"/>
                </a:cubicBezTo>
                <a:cubicBezTo>
                  <a:pt x="2193" y="859"/>
                  <a:pt x="2193" y="859"/>
                  <a:pt x="2193" y="859"/>
                </a:cubicBezTo>
                <a:cubicBezTo>
                  <a:pt x="2191" y="860"/>
                  <a:pt x="2191" y="866"/>
                  <a:pt x="2194" y="863"/>
                </a:cubicBezTo>
                <a:cubicBezTo>
                  <a:pt x="2195" y="863"/>
                  <a:pt x="2195" y="861"/>
                  <a:pt x="2195" y="861"/>
                </a:cubicBezTo>
                <a:cubicBezTo>
                  <a:pt x="2195" y="861"/>
                  <a:pt x="2194" y="859"/>
                  <a:pt x="2193" y="859"/>
                </a:cubicBezTo>
                <a:cubicBezTo>
                  <a:pt x="2194" y="859"/>
                  <a:pt x="2196" y="858"/>
                  <a:pt x="2196" y="858"/>
                </a:cubicBezTo>
                <a:close/>
                <a:moveTo>
                  <a:pt x="2193" y="845"/>
                </a:moveTo>
                <a:cubicBezTo>
                  <a:pt x="2193" y="843"/>
                  <a:pt x="2190" y="840"/>
                  <a:pt x="2190" y="844"/>
                </a:cubicBezTo>
                <a:cubicBezTo>
                  <a:pt x="2189" y="850"/>
                  <a:pt x="2189" y="850"/>
                  <a:pt x="2189" y="850"/>
                </a:cubicBezTo>
                <a:cubicBezTo>
                  <a:pt x="2189" y="850"/>
                  <a:pt x="2190" y="852"/>
                  <a:pt x="2191" y="852"/>
                </a:cubicBezTo>
                <a:cubicBezTo>
                  <a:pt x="2191" y="852"/>
                  <a:pt x="2193" y="851"/>
                  <a:pt x="2193" y="850"/>
                </a:cubicBezTo>
                <a:cubicBezTo>
                  <a:pt x="2193" y="849"/>
                  <a:pt x="2193" y="846"/>
                  <a:pt x="2193" y="845"/>
                </a:cubicBezTo>
                <a:close/>
                <a:moveTo>
                  <a:pt x="2184" y="834"/>
                </a:moveTo>
                <a:cubicBezTo>
                  <a:pt x="2184" y="835"/>
                  <a:pt x="2188" y="834"/>
                  <a:pt x="2186" y="831"/>
                </a:cubicBezTo>
                <a:cubicBezTo>
                  <a:pt x="2185" y="829"/>
                  <a:pt x="2186" y="828"/>
                  <a:pt x="2183" y="828"/>
                </a:cubicBezTo>
                <a:cubicBezTo>
                  <a:pt x="2182" y="829"/>
                  <a:pt x="2184" y="832"/>
                  <a:pt x="2184" y="834"/>
                </a:cubicBezTo>
                <a:close/>
                <a:moveTo>
                  <a:pt x="2186" y="858"/>
                </a:moveTo>
                <a:cubicBezTo>
                  <a:pt x="2185" y="858"/>
                  <a:pt x="2185" y="858"/>
                  <a:pt x="2185" y="860"/>
                </a:cubicBezTo>
                <a:cubicBezTo>
                  <a:pt x="2185" y="860"/>
                  <a:pt x="2189" y="863"/>
                  <a:pt x="2188" y="859"/>
                </a:cubicBezTo>
                <a:cubicBezTo>
                  <a:pt x="2188" y="858"/>
                  <a:pt x="2187" y="858"/>
                  <a:pt x="2186" y="858"/>
                </a:cubicBezTo>
                <a:close/>
                <a:moveTo>
                  <a:pt x="2185" y="840"/>
                </a:moveTo>
                <a:cubicBezTo>
                  <a:pt x="2186" y="840"/>
                  <a:pt x="2189" y="837"/>
                  <a:pt x="2187" y="836"/>
                </a:cubicBezTo>
                <a:cubicBezTo>
                  <a:pt x="2185" y="834"/>
                  <a:pt x="2185" y="836"/>
                  <a:pt x="2184" y="838"/>
                </a:cubicBezTo>
                <a:cubicBezTo>
                  <a:pt x="2184" y="839"/>
                  <a:pt x="2184" y="839"/>
                  <a:pt x="2184" y="839"/>
                </a:cubicBezTo>
                <a:cubicBezTo>
                  <a:pt x="2184" y="839"/>
                  <a:pt x="2185" y="840"/>
                  <a:pt x="2185" y="840"/>
                </a:cubicBezTo>
                <a:close/>
                <a:moveTo>
                  <a:pt x="2188" y="825"/>
                </a:moveTo>
                <a:cubicBezTo>
                  <a:pt x="2187" y="824"/>
                  <a:pt x="2187" y="824"/>
                  <a:pt x="2186" y="824"/>
                </a:cubicBezTo>
                <a:cubicBezTo>
                  <a:pt x="2185" y="827"/>
                  <a:pt x="2188" y="829"/>
                  <a:pt x="2188" y="829"/>
                </a:cubicBezTo>
                <a:cubicBezTo>
                  <a:pt x="2188" y="829"/>
                  <a:pt x="2189" y="828"/>
                  <a:pt x="2189" y="827"/>
                </a:cubicBezTo>
                <a:cubicBezTo>
                  <a:pt x="2189" y="826"/>
                  <a:pt x="2188" y="825"/>
                  <a:pt x="2188" y="825"/>
                </a:cubicBezTo>
                <a:close/>
                <a:moveTo>
                  <a:pt x="2192" y="834"/>
                </a:moveTo>
                <a:cubicBezTo>
                  <a:pt x="2190" y="831"/>
                  <a:pt x="2188" y="834"/>
                  <a:pt x="2189" y="836"/>
                </a:cubicBezTo>
                <a:cubicBezTo>
                  <a:pt x="2189" y="837"/>
                  <a:pt x="2191" y="838"/>
                  <a:pt x="2191" y="838"/>
                </a:cubicBezTo>
                <a:cubicBezTo>
                  <a:pt x="2194" y="838"/>
                  <a:pt x="2193" y="835"/>
                  <a:pt x="2192" y="834"/>
                </a:cubicBezTo>
                <a:close/>
                <a:moveTo>
                  <a:pt x="2190" y="828"/>
                </a:moveTo>
                <a:cubicBezTo>
                  <a:pt x="2189" y="828"/>
                  <a:pt x="2185" y="832"/>
                  <a:pt x="2188" y="831"/>
                </a:cubicBezTo>
                <a:cubicBezTo>
                  <a:pt x="2189" y="831"/>
                  <a:pt x="2189" y="832"/>
                  <a:pt x="2190" y="829"/>
                </a:cubicBezTo>
                <a:cubicBezTo>
                  <a:pt x="2190" y="828"/>
                  <a:pt x="2190" y="828"/>
                  <a:pt x="2190" y="828"/>
                </a:cubicBezTo>
                <a:close/>
                <a:moveTo>
                  <a:pt x="1945" y="1078"/>
                </a:moveTo>
                <a:cubicBezTo>
                  <a:pt x="1946" y="1070"/>
                  <a:pt x="1950" y="1084"/>
                  <a:pt x="1953" y="1077"/>
                </a:cubicBezTo>
                <a:cubicBezTo>
                  <a:pt x="1955" y="1074"/>
                  <a:pt x="1955" y="1073"/>
                  <a:pt x="1953" y="1070"/>
                </a:cubicBezTo>
                <a:cubicBezTo>
                  <a:pt x="1952" y="1068"/>
                  <a:pt x="1953" y="1068"/>
                  <a:pt x="1952" y="1065"/>
                </a:cubicBezTo>
                <a:cubicBezTo>
                  <a:pt x="1951" y="1064"/>
                  <a:pt x="1952" y="1063"/>
                  <a:pt x="1952" y="1062"/>
                </a:cubicBezTo>
                <a:cubicBezTo>
                  <a:pt x="1952" y="1058"/>
                  <a:pt x="1952" y="1058"/>
                  <a:pt x="1952" y="1058"/>
                </a:cubicBezTo>
                <a:cubicBezTo>
                  <a:pt x="1952" y="1058"/>
                  <a:pt x="1954" y="1053"/>
                  <a:pt x="1954" y="1052"/>
                </a:cubicBezTo>
                <a:cubicBezTo>
                  <a:pt x="1954" y="1050"/>
                  <a:pt x="1951" y="1048"/>
                  <a:pt x="1950" y="1047"/>
                </a:cubicBezTo>
                <a:cubicBezTo>
                  <a:pt x="1950" y="1046"/>
                  <a:pt x="1950" y="1045"/>
                  <a:pt x="1949" y="1044"/>
                </a:cubicBezTo>
                <a:cubicBezTo>
                  <a:pt x="1947" y="1041"/>
                  <a:pt x="1949" y="1041"/>
                  <a:pt x="1948" y="1039"/>
                </a:cubicBezTo>
                <a:cubicBezTo>
                  <a:pt x="1945" y="1034"/>
                  <a:pt x="1943" y="1035"/>
                  <a:pt x="1939" y="1040"/>
                </a:cubicBezTo>
                <a:cubicBezTo>
                  <a:pt x="1938" y="1041"/>
                  <a:pt x="1941" y="1048"/>
                  <a:pt x="1936" y="1051"/>
                </a:cubicBezTo>
                <a:cubicBezTo>
                  <a:pt x="1935" y="1052"/>
                  <a:pt x="1932" y="1052"/>
                  <a:pt x="1931" y="1052"/>
                </a:cubicBezTo>
                <a:cubicBezTo>
                  <a:pt x="1928" y="1054"/>
                  <a:pt x="1929" y="1056"/>
                  <a:pt x="1929" y="1059"/>
                </a:cubicBezTo>
                <a:cubicBezTo>
                  <a:pt x="1928" y="1059"/>
                  <a:pt x="1926" y="1059"/>
                  <a:pt x="1927" y="1061"/>
                </a:cubicBezTo>
                <a:cubicBezTo>
                  <a:pt x="1927" y="1062"/>
                  <a:pt x="1927" y="1064"/>
                  <a:pt x="1927" y="1065"/>
                </a:cubicBezTo>
                <a:cubicBezTo>
                  <a:pt x="1925" y="1067"/>
                  <a:pt x="1924" y="1065"/>
                  <a:pt x="1924" y="1065"/>
                </a:cubicBezTo>
                <a:cubicBezTo>
                  <a:pt x="1924" y="1065"/>
                  <a:pt x="1924" y="1065"/>
                  <a:pt x="1924" y="1065"/>
                </a:cubicBezTo>
                <a:cubicBezTo>
                  <a:pt x="1923" y="1065"/>
                  <a:pt x="1922" y="1067"/>
                  <a:pt x="1922" y="1067"/>
                </a:cubicBezTo>
                <a:cubicBezTo>
                  <a:pt x="1921" y="1069"/>
                  <a:pt x="1922" y="1071"/>
                  <a:pt x="1922" y="1073"/>
                </a:cubicBezTo>
                <a:cubicBezTo>
                  <a:pt x="1921" y="1073"/>
                  <a:pt x="1918" y="1072"/>
                  <a:pt x="1918" y="1073"/>
                </a:cubicBezTo>
                <a:cubicBezTo>
                  <a:pt x="1912" y="1075"/>
                  <a:pt x="1914" y="1073"/>
                  <a:pt x="1913" y="1079"/>
                </a:cubicBezTo>
                <a:cubicBezTo>
                  <a:pt x="1913" y="1080"/>
                  <a:pt x="1913" y="1080"/>
                  <a:pt x="1913" y="1080"/>
                </a:cubicBezTo>
                <a:cubicBezTo>
                  <a:pt x="1912" y="1078"/>
                  <a:pt x="1912" y="1078"/>
                  <a:pt x="1912" y="1078"/>
                </a:cubicBezTo>
                <a:cubicBezTo>
                  <a:pt x="1909" y="1077"/>
                  <a:pt x="1909" y="1078"/>
                  <a:pt x="1908" y="1078"/>
                </a:cubicBezTo>
                <a:cubicBezTo>
                  <a:pt x="1907" y="1079"/>
                  <a:pt x="1904" y="1080"/>
                  <a:pt x="1903" y="1080"/>
                </a:cubicBezTo>
                <a:cubicBezTo>
                  <a:pt x="1902" y="1080"/>
                  <a:pt x="1899" y="1082"/>
                  <a:pt x="1899" y="1082"/>
                </a:cubicBezTo>
                <a:cubicBezTo>
                  <a:pt x="1898" y="1082"/>
                  <a:pt x="1895" y="1083"/>
                  <a:pt x="1894" y="1083"/>
                </a:cubicBezTo>
                <a:cubicBezTo>
                  <a:pt x="1891" y="1082"/>
                  <a:pt x="1892" y="1086"/>
                  <a:pt x="1892" y="1087"/>
                </a:cubicBezTo>
                <a:cubicBezTo>
                  <a:pt x="1889" y="1098"/>
                  <a:pt x="1888" y="1092"/>
                  <a:pt x="1888" y="1101"/>
                </a:cubicBezTo>
                <a:cubicBezTo>
                  <a:pt x="1887" y="1109"/>
                  <a:pt x="1892" y="1107"/>
                  <a:pt x="1890" y="1113"/>
                </a:cubicBezTo>
                <a:cubicBezTo>
                  <a:pt x="1889" y="1117"/>
                  <a:pt x="1891" y="1119"/>
                  <a:pt x="1891" y="1124"/>
                </a:cubicBezTo>
                <a:cubicBezTo>
                  <a:pt x="1892" y="1128"/>
                  <a:pt x="1888" y="1132"/>
                  <a:pt x="1889" y="1132"/>
                </a:cubicBezTo>
                <a:cubicBezTo>
                  <a:pt x="1887" y="1134"/>
                  <a:pt x="1886" y="1135"/>
                  <a:pt x="1885" y="1138"/>
                </a:cubicBezTo>
                <a:cubicBezTo>
                  <a:pt x="1881" y="1145"/>
                  <a:pt x="1877" y="1142"/>
                  <a:pt x="1877" y="1150"/>
                </a:cubicBezTo>
                <a:cubicBezTo>
                  <a:pt x="1877" y="1158"/>
                  <a:pt x="1876" y="1155"/>
                  <a:pt x="1880" y="1163"/>
                </a:cubicBezTo>
                <a:cubicBezTo>
                  <a:pt x="1884" y="1169"/>
                  <a:pt x="1881" y="1166"/>
                  <a:pt x="1881" y="1168"/>
                </a:cubicBezTo>
                <a:cubicBezTo>
                  <a:pt x="1880" y="1171"/>
                  <a:pt x="1880" y="1174"/>
                  <a:pt x="1880" y="1176"/>
                </a:cubicBezTo>
                <a:cubicBezTo>
                  <a:pt x="1880" y="1178"/>
                  <a:pt x="1882" y="1178"/>
                  <a:pt x="1882" y="1180"/>
                </a:cubicBezTo>
                <a:cubicBezTo>
                  <a:pt x="1882" y="1182"/>
                  <a:pt x="1885" y="1184"/>
                  <a:pt x="1886" y="1186"/>
                </a:cubicBezTo>
                <a:cubicBezTo>
                  <a:pt x="1887" y="1187"/>
                  <a:pt x="1887" y="1187"/>
                  <a:pt x="1887" y="1187"/>
                </a:cubicBezTo>
                <a:cubicBezTo>
                  <a:pt x="1887" y="1187"/>
                  <a:pt x="1891" y="1188"/>
                  <a:pt x="1892" y="1188"/>
                </a:cubicBezTo>
                <a:cubicBezTo>
                  <a:pt x="1894" y="1188"/>
                  <a:pt x="1894" y="1190"/>
                  <a:pt x="1894" y="1190"/>
                </a:cubicBezTo>
                <a:cubicBezTo>
                  <a:pt x="1898" y="1190"/>
                  <a:pt x="1898" y="1191"/>
                  <a:pt x="1902" y="1189"/>
                </a:cubicBezTo>
                <a:cubicBezTo>
                  <a:pt x="1904" y="1188"/>
                  <a:pt x="1905" y="1187"/>
                  <a:pt x="1908" y="1186"/>
                </a:cubicBezTo>
                <a:cubicBezTo>
                  <a:pt x="1911" y="1185"/>
                  <a:pt x="1911" y="1185"/>
                  <a:pt x="1913" y="1183"/>
                </a:cubicBezTo>
                <a:cubicBezTo>
                  <a:pt x="1913" y="1183"/>
                  <a:pt x="1917" y="1179"/>
                  <a:pt x="1918" y="1178"/>
                </a:cubicBezTo>
                <a:cubicBezTo>
                  <a:pt x="1919" y="1175"/>
                  <a:pt x="1922" y="1168"/>
                  <a:pt x="1922" y="1167"/>
                </a:cubicBezTo>
                <a:cubicBezTo>
                  <a:pt x="1922" y="1166"/>
                  <a:pt x="1923" y="1161"/>
                  <a:pt x="1923" y="1160"/>
                </a:cubicBezTo>
                <a:cubicBezTo>
                  <a:pt x="1923" y="1159"/>
                  <a:pt x="1925" y="1155"/>
                  <a:pt x="1926" y="1153"/>
                </a:cubicBezTo>
                <a:cubicBezTo>
                  <a:pt x="1927" y="1150"/>
                  <a:pt x="1927" y="1147"/>
                  <a:pt x="1929" y="1143"/>
                </a:cubicBezTo>
                <a:cubicBezTo>
                  <a:pt x="1930" y="1140"/>
                  <a:pt x="1932" y="1138"/>
                  <a:pt x="1933" y="1135"/>
                </a:cubicBezTo>
                <a:cubicBezTo>
                  <a:pt x="1935" y="1129"/>
                  <a:pt x="1944" y="1107"/>
                  <a:pt x="1944" y="1103"/>
                </a:cubicBezTo>
                <a:cubicBezTo>
                  <a:pt x="1944" y="1101"/>
                  <a:pt x="1943" y="1099"/>
                  <a:pt x="1943" y="1097"/>
                </a:cubicBezTo>
                <a:cubicBezTo>
                  <a:pt x="1943" y="1097"/>
                  <a:pt x="1943" y="1097"/>
                  <a:pt x="1943" y="1097"/>
                </a:cubicBezTo>
                <a:cubicBezTo>
                  <a:pt x="1943" y="1097"/>
                  <a:pt x="1943" y="1097"/>
                  <a:pt x="1943" y="1097"/>
                </a:cubicBezTo>
                <a:cubicBezTo>
                  <a:pt x="1943" y="1097"/>
                  <a:pt x="1943" y="1097"/>
                  <a:pt x="1943" y="1097"/>
                </a:cubicBezTo>
                <a:cubicBezTo>
                  <a:pt x="1943" y="1090"/>
                  <a:pt x="1945" y="1092"/>
                  <a:pt x="1946" y="1089"/>
                </a:cubicBezTo>
                <a:cubicBezTo>
                  <a:pt x="1949" y="1083"/>
                  <a:pt x="1944" y="1082"/>
                  <a:pt x="1945" y="1078"/>
                </a:cubicBezTo>
                <a:cubicBezTo>
                  <a:pt x="1945" y="1078"/>
                  <a:pt x="1945" y="1078"/>
                  <a:pt x="1945" y="1078"/>
                </a:cubicBezTo>
                <a:close/>
                <a:moveTo>
                  <a:pt x="2022" y="1127"/>
                </a:moveTo>
                <a:cubicBezTo>
                  <a:pt x="2018" y="1127"/>
                  <a:pt x="2021" y="1134"/>
                  <a:pt x="2021" y="1134"/>
                </a:cubicBezTo>
                <a:cubicBezTo>
                  <a:pt x="2027" y="1134"/>
                  <a:pt x="2026" y="1127"/>
                  <a:pt x="2022" y="1127"/>
                </a:cubicBezTo>
                <a:close/>
                <a:moveTo>
                  <a:pt x="2001" y="1136"/>
                </a:moveTo>
                <a:cubicBezTo>
                  <a:pt x="1999" y="1136"/>
                  <a:pt x="1996" y="1139"/>
                  <a:pt x="1996" y="1140"/>
                </a:cubicBezTo>
                <a:cubicBezTo>
                  <a:pt x="1996" y="1141"/>
                  <a:pt x="1997" y="1142"/>
                  <a:pt x="2000" y="1142"/>
                </a:cubicBezTo>
                <a:cubicBezTo>
                  <a:pt x="2001" y="1141"/>
                  <a:pt x="2002" y="1142"/>
                  <a:pt x="2004" y="1141"/>
                </a:cubicBezTo>
                <a:cubicBezTo>
                  <a:pt x="2004" y="1141"/>
                  <a:pt x="2006" y="1141"/>
                  <a:pt x="2005" y="1140"/>
                </a:cubicBezTo>
                <a:cubicBezTo>
                  <a:pt x="2004" y="1137"/>
                  <a:pt x="2003" y="1136"/>
                  <a:pt x="2001" y="1136"/>
                </a:cubicBezTo>
                <a:close/>
                <a:moveTo>
                  <a:pt x="1353" y="34"/>
                </a:moveTo>
                <a:cubicBezTo>
                  <a:pt x="1354" y="34"/>
                  <a:pt x="1356" y="34"/>
                  <a:pt x="1356" y="34"/>
                </a:cubicBezTo>
                <a:cubicBezTo>
                  <a:pt x="1357" y="35"/>
                  <a:pt x="1357" y="38"/>
                  <a:pt x="1355" y="38"/>
                </a:cubicBezTo>
                <a:cubicBezTo>
                  <a:pt x="1352" y="38"/>
                  <a:pt x="1351" y="35"/>
                  <a:pt x="1353" y="34"/>
                </a:cubicBezTo>
                <a:close/>
                <a:moveTo>
                  <a:pt x="1314" y="92"/>
                </a:moveTo>
                <a:cubicBezTo>
                  <a:pt x="1313" y="91"/>
                  <a:pt x="1313" y="91"/>
                  <a:pt x="1313" y="91"/>
                </a:cubicBezTo>
                <a:cubicBezTo>
                  <a:pt x="1313" y="91"/>
                  <a:pt x="1313" y="92"/>
                  <a:pt x="1313" y="93"/>
                </a:cubicBezTo>
                <a:cubicBezTo>
                  <a:pt x="1316" y="92"/>
                  <a:pt x="1316" y="93"/>
                  <a:pt x="1315" y="94"/>
                </a:cubicBezTo>
                <a:cubicBezTo>
                  <a:pt x="1313" y="94"/>
                  <a:pt x="1312" y="96"/>
                  <a:pt x="1310" y="93"/>
                </a:cubicBezTo>
                <a:cubicBezTo>
                  <a:pt x="1309" y="93"/>
                  <a:pt x="1303" y="91"/>
                  <a:pt x="1302" y="91"/>
                </a:cubicBezTo>
                <a:cubicBezTo>
                  <a:pt x="1302" y="90"/>
                  <a:pt x="1300" y="87"/>
                  <a:pt x="1302" y="87"/>
                </a:cubicBezTo>
                <a:cubicBezTo>
                  <a:pt x="1305" y="86"/>
                  <a:pt x="1311" y="86"/>
                  <a:pt x="1311" y="86"/>
                </a:cubicBezTo>
                <a:cubicBezTo>
                  <a:pt x="1317" y="86"/>
                  <a:pt x="1317" y="86"/>
                  <a:pt x="1317" y="86"/>
                </a:cubicBezTo>
                <a:cubicBezTo>
                  <a:pt x="1319" y="87"/>
                  <a:pt x="1319" y="87"/>
                  <a:pt x="1319" y="87"/>
                </a:cubicBezTo>
                <a:cubicBezTo>
                  <a:pt x="1319" y="87"/>
                  <a:pt x="1319" y="87"/>
                  <a:pt x="1319" y="87"/>
                </a:cubicBezTo>
                <a:cubicBezTo>
                  <a:pt x="1322" y="89"/>
                  <a:pt x="1315" y="89"/>
                  <a:pt x="1315" y="89"/>
                </a:cubicBezTo>
                <a:cubicBezTo>
                  <a:pt x="1316" y="89"/>
                  <a:pt x="1317" y="90"/>
                  <a:pt x="1317" y="90"/>
                </a:cubicBezTo>
                <a:cubicBezTo>
                  <a:pt x="1321" y="93"/>
                  <a:pt x="1316" y="93"/>
                  <a:pt x="1314" y="92"/>
                </a:cubicBezTo>
                <a:close/>
                <a:moveTo>
                  <a:pt x="1312" y="88"/>
                </a:moveTo>
                <a:cubicBezTo>
                  <a:pt x="1312" y="88"/>
                  <a:pt x="1312" y="88"/>
                  <a:pt x="1312" y="88"/>
                </a:cubicBezTo>
                <a:cubicBezTo>
                  <a:pt x="1312" y="88"/>
                  <a:pt x="1312" y="88"/>
                  <a:pt x="1313" y="88"/>
                </a:cubicBezTo>
                <a:cubicBezTo>
                  <a:pt x="1312" y="88"/>
                  <a:pt x="1312" y="88"/>
                  <a:pt x="1312" y="88"/>
                </a:cubicBezTo>
                <a:close/>
                <a:moveTo>
                  <a:pt x="1313" y="88"/>
                </a:moveTo>
                <a:cubicBezTo>
                  <a:pt x="1313" y="88"/>
                  <a:pt x="1313" y="88"/>
                  <a:pt x="1313" y="88"/>
                </a:cubicBezTo>
                <a:cubicBezTo>
                  <a:pt x="1313" y="88"/>
                  <a:pt x="1313" y="88"/>
                  <a:pt x="1313" y="88"/>
                </a:cubicBezTo>
                <a:cubicBezTo>
                  <a:pt x="1313" y="88"/>
                  <a:pt x="1313" y="88"/>
                  <a:pt x="1313" y="88"/>
                </a:cubicBezTo>
                <a:close/>
                <a:moveTo>
                  <a:pt x="1368" y="31"/>
                </a:moveTo>
                <a:cubicBezTo>
                  <a:pt x="1368" y="31"/>
                  <a:pt x="1369" y="33"/>
                  <a:pt x="1368" y="34"/>
                </a:cubicBezTo>
                <a:cubicBezTo>
                  <a:pt x="1367" y="34"/>
                  <a:pt x="1366" y="34"/>
                  <a:pt x="1366" y="34"/>
                </a:cubicBezTo>
                <a:cubicBezTo>
                  <a:pt x="1360" y="35"/>
                  <a:pt x="1367" y="30"/>
                  <a:pt x="1368" y="31"/>
                </a:cubicBezTo>
                <a:close/>
                <a:moveTo>
                  <a:pt x="1347" y="67"/>
                </a:moveTo>
                <a:cubicBezTo>
                  <a:pt x="1348" y="66"/>
                  <a:pt x="1348" y="66"/>
                  <a:pt x="1348" y="66"/>
                </a:cubicBezTo>
                <a:cubicBezTo>
                  <a:pt x="1348" y="66"/>
                  <a:pt x="1348" y="64"/>
                  <a:pt x="1352" y="64"/>
                </a:cubicBezTo>
                <a:cubicBezTo>
                  <a:pt x="1355" y="64"/>
                  <a:pt x="1355" y="64"/>
                  <a:pt x="1355" y="64"/>
                </a:cubicBezTo>
                <a:cubicBezTo>
                  <a:pt x="1358" y="63"/>
                  <a:pt x="1357" y="64"/>
                  <a:pt x="1358" y="66"/>
                </a:cubicBezTo>
                <a:cubicBezTo>
                  <a:pt x="1359" y="70"/>
                  <a:pt x="1357" y="68"/>
                  <a:pt x="1357" y="68"/>
                </a:cubicBezTo>
                <a:cubicBezTo>
                  <a:pt x="1357" y="70"/>
                  <a:pt x="1360" y="70"/>
                  <a:pt x="1347" y="70"/>
                </a:cubicBezTo>
                <a:cubicBezTo>
                  <a:pt x="1346" y="70"/>
                  <a:pt x="1347" y="67"/>
                  <a:pt x="1347" y="67"/>
                </a:cubicBezTo>
                <a:close/>
                <a:moveTo>
                  <a:pt x="1358" y="68"/>
                </a:moveTo>
                <a:cubicBezTo>
                  <a:pt x="1358" y="68"/>
                  <a:pt x="1358" y="68"/>
                  <a:pt x="1358" y="68"/>
                </a:cubicBezTo>
                <a:cubicBezTo>
                  <a:pt x="1358" y="68"/>
                  <a:pt x="1358" y="68"/>
                  <a:pt x="1358" y="68"/>
                </a:cubicBezTo>
                <a:cubicBezTo>
                  <a:pt x="1358" y="68"/>
                  <a:pt x="1358" y="68"/>
                  <a:pt x="1358" y="68"/>
                </a:cubicBezTo>
                <a:close/>
                <a:moveTo>
                  <a:pt x="1360" y="38"/>
                </a:moveTo>
                <a:cubicBezTo>
                  <a:pt x="1356" y="38"/>
                  <a:pt x="1360" y="37"/>
                  <a:pt x="1362" y="36"/>
                </a:cubicBezTo>
                <a:cubicBezTo>
                  <a:pt x="1362" y="36"/>
                  <a:pt x="1365" y="38"/>
                  <a:pt x="1360" y="38"/>
                </a:cubicBezTo>
                <a:close/>
                <a:moveTo>
                  <a:pt x="1359" y="45"/>
                </a:moveTo>
                <a:cubicBezTo>
                  <a:pt x="1357" y="45"/>
                  <a:pt x="1362" y="41"/>
                  <a:pt x="1364" y="41"/>
                </a:cubicBezTo>
                <a:cubicBezTo>
                  <a:pt x="1365" y="41"/>
                  <a:pt x="1368" y="45"/>
                  <a:pt x="1365" y="45"/>
                </a:cubicBezTo>
                <a:cubicBezTo>
                  <a:pt x="1361" y="45"/>
                  <a:pt x="1359" y="45"/>
                  <a:pt x="1359" y="45"/>
                </a:cubicBezTo>
                <a:close/>
                <a:moveTo>
                  <a:pt x="2532" y="683"/>
                </a:moveTo>
                <a:cubicBezTo>
                  <a:pt x="2532" y="684"/>
                  <a:pt x="2534" y="687"/>
                  <a:pt x="2535" y="687"/>
                </a:cubicBezTo>
                <a:cubicBezTo>
                  <a:pt x="2535" y="687"/>
                  <a:pt x="2537" y="688"/>
                  <a:pt x="2540" y="689"/>
                </a:cubicBezTo>
                <a:cubicBezTo>
                  <a:pt x="2543" y="689"/>
                  <a:pt x="2541" y="689"/>
                  <a:pt x="2542" y="689"/>
                </a:cubicBezTo>
                <a:cubicBezTo>
                  <a:pt x="2547" y="688"/>
                  <a:pt x="2544" y="687"/>
                  <a:pt x="2550" y="684"/>
                </a:cubicBezTo>
                <a:cubicBezTo>
                  <a:pt x="2552" y="683"/>
                  <a:pt x="2551" y="681"/>
                  <a:pt x="2550" y="679"/>
                </a:cubicBezTo>
                <a:cubicBezTo>
                  <a:pt x="2551" y="678"/>
                  <a:pt x="2550" y="678"/>
                  <a:pt x="2551" y="676"/>
                </a:cubicBezTo>
                <a:cubicBezTo>
                  <a:pt x="2551" y="675"/>
                  <a:pt x="2552" y="674"/>
                  <a:pt x="2552" y="674"/>
                </a:cubicBezTo>
                <a:cubicBezTo>
                  <a:pt x="2553" y="672"/>
                  <a:pt x="2555" y="672"/>
                  <a:pt x="2554" y="669"/>
                </a:cubicBezTo>
                <a:cubicBezTo>
                  <a:pt x="2554" y="669"/>
                  <a:pt x="2553" y="669"/>
                  <a:pt x="2553" y="668"/>
                </a:cubicBezTo>
                <a:cubicBezTo>
                  <a:pt x="2552" y="668"/>
                  <a:pt x="2551" y="666"/>
                  <a:pt x="2551" y="666"/>
                </a:cubicBezTo>
                <a:cubicBezTo>
                  <a:pt x="2549" y="667"/>
                  <a:pt x="2548" y="666"/>
                  <a:pt x="2548" y="666"/>
                </a:cubicBezTo>
                <a:cubicBezTo>
                  <a:pt x="2546" y="667"/>
                  <a:pt x="2546" y="666"/>
                  <a:pt x="2545" y="668"/>
                </a:cubicBezTo>
                <a:cubicBezTo>
                  <a:pt x="2544" y="669"/>
                  <a:pt x="2544" y="668"/>
                  <a:pt x="2542" y="668"/>
                </a:cubicBezTo>
                <a:cubicBezTo>
                  <a:pt x="2540" y="668"/>
                  <a:pt x="2540" y="669"/>
                  <a:pt x="2537" y="669"/>
                </a:cubicBezTo>
                <a:cubicBezTo>
                  <a:pt x="2533" y="668"/>
                  <a:pt x="2537" y="670"/>
                  <a:pt x="2536" y="672"/>
                </a:cubicBezTo>
                <a:cubicBezTo>
                  <a:pt x="2535" y="674"/>
                  <a:pt x="2529" y="675"/>
                  <a:pt x="2531" y="679"/>
                </a:cubicBezTo>
                <a:cubicBezTo>
                  <a:pt x="2532" y="681"/>
                  <a:pt x="2533" y="682"/>
                  <a:pt x="2532" y="683"/>
                </a:cubicBezTo>
                <a:cubicBezTo>
                  <a:pt x="2532" y="683"/>
                  <a:pt x="2532" y="683"/>
                  <a:pt x="2532" y="683"/>
                </a:cubicBezTo>
                <a:close/>
                <a:moveTo>
                  <a:pt x="2653" y="611"/>
                </a:moveTo>
                <a:cubicBezTo>
                  <a:pt x="2653" y="610"/>
                  <a:pt x="2652" y="609"/>
                  <a:pt x="2651" y="609"/>
                </a:cubicBezTo>
                <a:cubicBezTo>
                  <a:pt x="2651" y="609"/>
                  <a:pt x="2650" y="608"/>
                  <a:pt x="2650" y="608"/>
                </a:cubicBezTo>
                <a:cubicBezTo>
                  <a:pt x="2649" y="607"/>
                  <a:pt x="2651" y="606"/>
                  <a:pt x="2647" y="606"/>
                </a:cubicBezTo>
                <a:cubicBezTo>
                  <a:pt x="2646" y="606"/>
                  <a:pt x="2646" y="607"/>
                  <a:pt x="2646" y="608"/>
                </a:cubicBezTo>
                <a:cubicBezTo>
                  <a:pt x="2641" y="609"/>
                  <a:pt x="2643" y="608"/>
                  <a:pt x="2640" y="613"/>
                </a:cubicBezTo>
                <a:cubicBezTo>
                  <a:pt x="2640" y="616"/>
                  <a:pt x="2640" y="616"/>
                  <a:pt x="2640" y="616"/>
                </a:cubicBezTo>
                <a:cubicBezTo>
                  <a:pt x="2640" y="616"/>
                  <a:pt x="2639" y="619"/>
                  <a:pt x="2638" y="621"/>
                </a:cubicBezTo>
                <a:cubicBezTo>
                  <a:pt x="2638" y="623"/>
                  <a:pt x="2637" y="626"/>
                  <a:pt x="2638" y="628"/>
                </a:cubicBezTo>
                <a:cubicBezTo>
                  <a:pt x="2639" y="634"/>
                  <a:pt x="2639" y="634"/>
                  <a:pt x="2639" y="634"/>
                </a:cubicBezTo>
                <a:cubicBezTo>
                  <a:pt x="2638" y="634"/>
                  <a:pt x="2639" y="637"/>
                  <a:pt x="2639" y="637"/>
                </a:cubicBezTo>
                <a:cubicBezTo>
                  <a:pt x="2639" y="639"/>
                  <a:pt x="2643" y="640"/>
                  <a:pt x="2644" y="641"/>
                </a:cubicBezTo>
                <a:cubicBezTo>
                  <a:pt x="2645" y="644"/>
                  <a:pt x="2645" y="643"/>
                  <a:pt x="2646" y="646"/>
                </a:cubicBezTo>
                <a:cubicBezTo>
                  <a:pt x="2647" y="648"/>
                  <a:pt x="2647" y="646"/>
                  <a:pt x="2648" y="646"/>
                </a:cubicBezTo>
                <a:cubicBezTo>
                  <a:pt x="2650" y="645"/>
                  <a:pt x="2648" y="643"/>
                  <a:pt x="2648" y="640"/>
                </a:cubicBezTo>
                <a:cubicBezTo>
                  <a:pt x="2648" y="638"/>
                  <a:pt x="2651" y="634"/>
                  <a:pt x="2651" y="632"/>
                </a:cubicBezTo>
                <a:cubicBezTo>
                  <a:pt x="2652" y="626"/>
                  <a:pt x="2652" y="628"/>
                  <a:pt x="2652" y="622"/>
                </a:cubicBezTo>
                <a:cubicBezTo>
                  <a:pt x="2652" y="619"/>
                  <a:pt x="2653" y="617"/>
                  <a:pt x="2652" y="616"/>
                </a:cubicBezTo>
                <a:cubicBezTo>
                  <a:pt x="2652" y="615"/>
                  <a:pt x="2652" y="613"/>
                  <a:pt x="2652" y="613"/>
                </a:cubicBezTo>
                <a:cubicBezTo>
                  <a:pt x="2652" y="613"/>
                  <a:pt x="2653" y="612"/>
                  <a:pt x="2653" y="611"/>
                </a:cubicBezTo>
                <a:close/>
                <a:moveTo>
                  <a:pt x="2692" y="503"/>
                </a:moveTo>
                <a:cubicBezTo>
                  <a:pt x="2692" y="502"/>
                  <a:pt x="2690" y="503"/>
                  <a:pt x="2690" y="503"/>
                </a:cubicBezTo>
                <a:cubicBezTo>
                  <a:pt x="2689" y="508"/>
                  <a:pt x="2693" y="506"/>
                  <a:pt x="2693" y="505"/>
                </a:cubicBezTo>
                <a:cubicBezTo>
                  <a:pt x="2692" y="503"/>
                  <a:pt x="2692" y="503"/>
                  <a:pt x="2692" y="503"/>
                </a:cubicBezTo>
                <a:close/>
                <a:moveTo>
                  <a:pt x="2690" y="499"/>
                </a:moveTo>
                <a:cubicBezTo>
                  <a:pt x="2689" y="499"/>
                  <a:pt x="2689" y="499"/>
                  <a:pt x="2689" y="502"/>
                </a:cubicBezTo>
                <a:cubicBezTo>
                  <a:pt x="2689" y="502"/>
                  <a:pt x="2689" y="503"/>
                  <a:pt x="2690" y="503"/>
                </a:cubicBezTo>
                <a:cubicBezTo>
                  <a:pt x="2692" y="502"/>
                  <a:pt x="2692" y="502"/>
                  <a:pt x="2692" y="500"/>
                </a:cubicBezTo>
                <a:cubicBezTo>
                  <a:pt x="2692" y="499"/>
                  <a:pt x="2692" y="498"/>
                  <a:pt x="2690" y="499"/>
                </a:cubicBezTo>
                <a:close/>
                <a:moveTo>
                  <a:pt x="2670" y="511"/>
                </a:moveTo>
                <a:cubicBezTo>
                  <a:pt x="2669" y="511"/>
                  <a:pt x="2665" y="512"/>
                  <a:pt x="2665" y="513"/>
                </a:cubicBezTo>
                <a:cubicBezTo>
                  <a:pt x="2665" y="514"/>
                  <a:pt x="2665" y="515"/>
                  <a:pt x="2666" y="515"/>
                </a:cubicBezTo>
                <a:cubicBezTo>
                  <a:pt x="2669" y="516"/>
                  <a:pt x="2674" y="514"/>
                  <a:pt x="2672" y="513"/>
                </a:cubicBezTo>
                <a:cubicBezTo>
                  <a:pt x="2672" y="511"/>
                  <a:pt x="2673" y="511"/>
                  <a:pt x="2670" y="511"/>
                </a:cubicBezTo>
                <a:close/>
                <a:moveTo>
                  <a:pt x="2851" y="1088"/>
                </a:moveTo>
                <a:cubicBezTo>
                  <a:pt x="2851" y="1088"/>
                  <a:pt x="2851" y="1089"/>
                  <a:pt x="2851" y="1087"/>
                </a:cubicBezTo>
                <a:cubicBezTo>
                  <a:pt x="2851" y="1085"/>
                  <a:pt x="2848" y="1086"/>
                  <a:pt x="2847" y="1086"/>
                </a:cubicBezTo>
                <a:cubicBezTo>
                  <a:pt x="2846" y="1086"/>
                  <a:pt x="2843" y="1088"/>
                  <a:pt x="2843" y="1089"/>
                </a:cubicBezTo>
                <a:cubicBezTo>
                  <a:pt x="2846" y="1092"/>
                  <a:pt x="2844" y="1091"/>
                  <a:pt x="2849" y="1090"/>
                </a:cubicBezTo>
                <a:cubicBezTo>
                  <a:pt x="2851" y="1089"/>
                  <a:pt x="2851" y="1089"/>
                  <a:pt x="2851" y="1088"/>
                </a:cubicBezTo>
                <a:close/>
                <a:moveTo>
                  <a:pt x="2848" y="1093"/>
                </a:moveTo>
                <a:cubicBezTo>
                  <a:pt x="2848" y="1093"/>
                  <a:pt x="2845" y="1094"/>
                  <a:pt x="2846" y="1095"/>
                </a:cubicBezTo>
                <a:cubicBezTo>
                  <a:pt x="2846" y="1096"/>
                  <a:pt x="2848" y="1097"/>
                  <a:pt x="2848" y="1096"/>
                </a:cubicBezTo>
                <a:cubicBezTo>
                  <a:pt x="2848" y="1095"/>
                  <a:pt x="2849" y="1095"/>
                  <a:pt x="2849" y="1094"/>
                </a:cubicBezTo>
                <a:cubicBezTo>
                  <a:pt x="2849" y="1093"/>
                  <a:pt x="2849" y="1093"/>
                  <a:pt x="2848" y="1093"/>
                </a:cubicBezTo>
                <a:close/>
                <a:moveTo>
                  <a:pt x="2827" y="1057"/>
                </a:moveTo>
                <a:cubicBezTo>
                  <a:pt x="2827" y="1056"/>
                  <a:pt x="2825" y="1057"/>
                  <a:pt x="2825" y="1057"/>
                </a:cubicBezTo>
                <a:cubicBezTo>
                  <a:pt x="2825" y="1057"/>
                  <a:pt x="2825" y="1055"/>
                  <a:pt x="2824" y="1055"/>
                </a:cubicBezTo>
                <a:cubicBezTo>
                  <a:pt x="2823" y="1055"/>
                  <a:pt x="2820" y="1059"/>
                  <a:pt x="2820" y="1059"/>
                </a:cubicBezTo>
                <a:cubicBezTo>
                  <a:pt x="2820" y="1060"/>
                  <a:pt x="2820" y="1063"/>
                  <a:pt x="2820" y="1063"/>
                </a:cubicBezTo>
                <a:cubicBezTo>
                  <a:pt x="2821" y="1063"/>
                  <a:pt x="2829" y="1064"/>
                  <a:pt x="2826" y="1062"/>
                </a:cubicBezTo>
                <a:cubicBezTo>
                  <a:pt x="2826" y="1061"/>
                  <a:pt x="2826" y="1061"/>
                  <a:pt x="2825" y="1061"/>
                </a:cubicBezTo>
                <a:cubicBezTo>
                  <a:pt x="2825" y="1061"/>
                  <a:pt x="2827" y="1058"/>
                  <a:pt x="2827" y="1057"/>
                </a:cubicBezTo>
                <a:close/>
                <a:moveTo>
                  <a:pt x="2760" y="1035"/>
                </a:moveTo>
                <a:cubicBezTo>
                  <a:pt x="2760" y="1035"/>
                  <a:pt x="2760" y="1034"/>
                  <a:pt x="2762" y="1035"/>
                </a:cubicBezTo>
                <a:cubicBezTo>
                  <a:pt x="2764" y="1035"/>
                  <a:pt x="2765" y="1034"/>
                  <a:pt x="2765" y="1034"/>
                </a:cubicBezTo>
                <a:cubicBezTo>
                  <a:pt x="2768" y="1035"/>
                  <a:pt x="2769" y="1036"/>
                  <a:pt x="2771" y="1035"/>
                </a:cubicBezTo>
                <a:cubicBezTo>
                  <a:pt x="2772" y="1034"/>
                  <a:pt x="2775" y="1032"/>
                  <a:pt x="2774" y="1030"/>
                </a:cubicBezTo>
                <a:cubicBezTo>
                  <a:pt x="2774" y="1029"/>
                  <a:pt x="2773" y="1027"/>
                  <a:pt x="2772" y="1027"/>
                </a:cubicBezTo>
                <a:cubicBezTo>
                  <a:pt x="2770" y="1027"/>
                  <a:pt x="2768" y="1030"/>
                  <a:pt x="2766" y="1030"/>
                </a:cubicBezTo>
                <a:cubicBezTo>
                  <a:pt x="2766" y="1030"/>
                  <a:pt x="2766" y="1026"/>
                  <a:pt x="2763" y="1027"/>
                </a:cubicBezTo>
                <a:cubicBezTo>
                  <a:pt x="2763" y="1027"/>
                  <a:pt x="2763" y="1027"/>
                  <a:pt x="2762" y="1029"/>
                </a:cubicBezTo>
                <a:cubicBezTo>
                  <a:pt x="2760" y="1032"/>
                  <a:pt x="2758" y="1032"/>
                  <a:pt x="2760" y="1035"/>
                </a:cubicBezTo>
                <a:cubicBezTo>
                  <a:pt x="2760" y="1035"/>
                  <a:pt x="2760" y="1035"/>
                  <a:pt x="2760" y="1035"/>
                </a:cubicBezTo>
                <a:close/>
                <a:moveTo>
                  <a:pt x="2569" y="1182"/>
                </a:moveTo>
                <a:cubicBezTo>
                  <a:pt x="2568" y="1182"/>
                  <a:pt x="2565" y="1188"/>
                  <a:pt x="2565" y="1188"/>
                </a:cubicBezTo>
                <a:cubicBezTo>
                  <a:pt x="2565" y="1188"/>
                  <a:pt x="2567" y="1189"/>
                  <a:pt x="2568" y="1188"/>
                </a:cubicBezTo>
                <a:cubicBezTo>
                  <a:pt x="2571" y="1186"/>
                  <a:pt x="2569" y="1182"/>
                  <a:pt x="2569" y="1182"/>
                </a:cubicBezTo>
                <a:close/>
                <a:moveTo>
                  <a:pt x="3121" y="1075"/>
                </a:moveTo>
                <a:cubicBezTo>
                  <a:pt x="3122" y="1079"/>
                  <a:pt x="3122" y="1079"/>
                  <a:pt x="3122" y="1079"/>
                </a:cubicBezTo>
                <a:cubicBezTo>
                  <a:pt x="3122" y="1080"/>
                  <a:pt x="3125" y="1079"/>
                  <a:pt x="3125" y="1079"/>
                </a:cubicBezTo>
                <a:cubicBezTo>
                  <a:pt x="3129" y="1077"/>
                  <a:pt x="3128" y="1078"/>
                  <a:pt x="3129" y="1075"/>
                </a:cubicBezTo>
                <a:cubicBezTo>
                  <a:pt x="3129" y="1073"/>
                  <a:pt x="3128" y="1072"/>
                  <a:pt x="3128" y="1072"/>
                </a:cubicBezTo>
                <a:cubicBezTo>
                  <a:pt x="3126" y="1072"/>
                  <a:pt x="3126" y="1072"/>
                  <a:pt x="3126" y="1072"/>
                </a:cubicBezTo>
                <a:cubicBezTo>
                  <a:pt x="3126" y="1071"/>
                  <a:pt x="3126" y="1066"/>
                  <a:pt x="3124" y="1066"/>
                </a:cubicBezTo>
                <a:cubicBezTo>
                  <a:pt x="3123" y="1066"/>
                  <a:pt x="3122" y="1067"/>
                  <a:pt x="3121" y="1067"/>
                </a:cubicBezTo>
                <a:cubicBezTo>
                  <a:pt x="3121" y="1071"/>
                  <a:pt x="3122" y="1070"/>
                  <a:pt x="3122" y="1074"/>
                </a:cubicBezTo>
                <a:cubicBezTo>
                  <a:pt x="3122" y="1074"/>
                  <a:pt x="3121" y="1075"/>
                  <a:pt x="3121" y="1075"/>
                </a:cubicBezTo>
                <a:close/>
                <a:moveTo>
                  <a:pt x="3128" y="1082"/>
                </a:moveTo>
                <a:cubicBezTo>
                  <a:pt x="3129" y="1083"/>
                  <a:pt x="3130" y="1085"/>
                  <a:pt x="3132" y="1086"/>
                </a:cubicBezTo>
                <a:cubicBezTo>
                  <a:pt x="3132" y="1086"/>
                  <a:pt x="3135" y="1087"/>
                  <a:pt x="3133" y="1089"/>
                </a:cubicBezTo>
                <a:cubicBezTo>
                  <a:pt x="3130" y="1090"/>
                  <a:pt x="3129" y="1090"/>
                  <a:pt x="3128" y="1090"/>
                </a:cubicBezTo>
                <a:cubicBezTo>
                  <a:pt x="3126" y="1085"/>
                  <a:pt x="3127" y="1085"/>
                  <a:pt x="3127" y="1084"/>
                </a:cubicBezTo>
                <a:cubicBezTo>
                  <a:pt x="3127" y="1084"/>
                  <a:pt x="3126" y="1084"/>
                  <a:pt x="3126" y="1084"/>
                </a:cubicBezTo>
                <a:cubicBezTo>
                  <a:pt x="3124" y="1085"/>
                  <a:pt x="3126" y="1081"/>
                  <a:pt x="3126" y="1081"/>
                </a:cubicBezTo>
                <a:cubicBezTo>
                  <a:pt x="3128" y="1080"/>
                  <a:pt x="3128" y="1081"/>
                  <a:pt x="3128" y="1082"/>
                </a:cubicBezTo>
                <a:close/>
                <a:moveTo>
                  <a:pt x="3133" y="1063"/>
                </a:moveTo>
                <a:cubicBezTo>
                  <a:pt x="3134" y="1065"/>
                  <a:pt x="3134" y="1063"/>
                  <a:pt x="3135" y="1063"/>
                </a:cubicBezTo>
                <a:cubicBezTo>
                  <a:pt x="3136" y="1063"/>
                  <a:pt x="3134" y="1059"/>
                  <a:pt x="3132" y="1061"/>
                </a:cubicBezTo>
                <a:cubicBezTo>
                  <a:pt x="3131" y="1062"/>
                  <a:pt x="3132" y="1063"/>
                  <a:pt x="3133" y="1063"/>
                </a:cubicBezTo>
                <a:close/>
                <a:moveTo>
                  <a:pt x="3141" y="1131"/>
                </a:moveTo>
                <a:cubicBezTo>
                  <a:pt x="3141" y="1132"/>
                  <a:pt x="3144" y="1132"/>
                  <a:pt x="3144" y="1130"/>
                </a:cubicBezTo>
                <a:cubicBezTo>
                  <a:pt x="3144" y="1129"/>
                  <a:pt x="3141" y="1130"/>
                  <a:pt x="3141" y="1131"/>
                </a:cubicBezTo>
                <a:close/>
                <a:moveTo>
                  <a:pt x="3126" y="1054"/>
                </a:moveTo>
                <a:cubicBezTo>
                  <a:pt x="3126" y="1054"/>
                  <a:pt x="3131" y="1056"/>
                  <a:pt x="3130" y="1053"/>
                </a:cubicBezTo>
                <a:cubicBezTo>
                  <a:pt x="3129" y="1052"/>
                  <a:pt x="3130" y="1051"/>
                  <a:pt x="3129" y="1052"/>
                </a:cubicBezTo>
                <a:cubicBezTo>
                  <a:pt x="3128" y="1052"/>
                  <a:pt x="3126" y="1053"/>
                  <a:pt x="3126" y="1054"/>
                </a:cubicBezTo>
                <a:close/>
                <a:moveTo>
                  <a:pt x="3129" y="1054"/>
                </a:moveTo>
                <a:cubicBezTo>
                  <a:pt x="3129" y="1054"/>
                  <a:pt x="3129" y="1054"/>
                  <a:pt x="3129" y="1054"/>
                </a:cubicBezTo>
                <a:cubicBezTo>
                  <a:pt x="3129" y="1054"/>
                  <a:pt x="3129" y="1054"/>
                  <a:pt x="3129" y="1054"/>
                </a:cubicBezTo>
                <a:cubicBezTo>
                  <a:pt x="3129" y="1054"/>
                  <a:pt x="3129" y="1054"/>
                  <a:pt x="3129" y="1054"/>
                </a:cubicBezTo>
                <a:close/>
                <a:moveTo>
                  <a:pt x="3137" y="1082"/>
                </a:moveTo>
                <a:cubicBezTo>
                  <a:pt x="3139" y="1082"/>
                  <a:pt x="3138" y="1077"/>
                  <a:pt x="3138" y="1076"/>
                </a:cubicBezTo>
                <a:cubicBezTo>
                  <a:pt x="3139" y="1075"/>
                  <a:pt x="3140" y="1070"/>
                  <a:pt x="3138" y="1070"/>
                </a:cubicBezTo>
                <a:cubicBezTo>
                  <a:pt x="3138" y="1070"/>
                  <a:pt x="3137" y="1074"/>
                  <a:pt x="3137" y="1074"/>
                </a:cubicBezTo>
                <a:cubicBezTo>
                  <a:pt x="3137" y="1075"/>
                  <a:pt x="3137" y="1077"/>
                  <a:pt x="3137" y="1078"/>
                </a:cubicBezTo>
                <a:cubicBezTo>
                  <a:pt x="3137" y="1079"/>
                  <a:pt x="3137" y="1082"/>
                  <a:pt x="3137" y="1082"/>
                </a:cubicBezTo>
                <a:close/>
                <a:moveTo>
                  <a:pt x="3137" y="1116"/>
                </a:moveTo>
                <a:cubicBezTo>
                  <a:pt x="3137" y="1118"/>
                  <a:pt x="3142" y="1117"/>
                  <a:pt x="3142" y="1116"/>
                </a:cubicBezTo>
                <a:cubicBezTo>
                  <a:pt x="3142" y="1116"/>
                  <a:pt x="3140" y="1112"/>
                  <a:pt x="3139" y="1112"/>
                </a:cubicBezTo>
                <a:cubicBezTo>
                  <a:pt x="3138" y="1112"/>
                  <a:pt x="3137" y="1114"/>
                  <a:pt x="3137" y="1116"/>
                </a:cubicBezTo>
                <a:close/>
                <a:moveTo>
                  <a:pt x="3132" y="1102"/>
                </a:moveTo>
                <a:cubicBezTo>
                  <a:pt x="3132" y="1104"/>
                  <a:pt x="3135" y="1106"/>
                  <a:pt x="3135" y="1106"/>
                </a:cubicBezTo>
                <a:cubicBezTo>
                  <a:pt x="3138" y="1105"/>
                  <a:pt x="3138" y="1105"/>
                  <a:pt x="3137" y="1102"/>
                </a:cubicBezTo>
                <a:cubicBezTo>
                  <a:pt x="3137" y="1098"/>
                  <a:pt x="3132" y="1099"/>
                  <a:pt x="3132" y="1102"/>
                </a:cubicBezTo>
                <a:close/>
                <a:moveTo>
                  <a:pt x="3135" y="1094"/>
                </a:moveTo>
                <a:cubicBezTo>
                  <a:pt x="3138" y="1093"/>
                  <a:pt x="3139" y="1092"/>
                  <a:pt x="3137" y="1091"/>
                </a:cubicBezTo>
                <a:cubicBezTo>
                  <a:pt x="3136" y="1091"/>
                  <a:pt x="3136" y="1091"/>
                  <a:pt x="3136" y="1090"/>
                </a:cubicBezTo>
                <a:cubicBezTo>
                  <a:pt x="3136" y="1088"/>
                  <a:pt x="3134" y="1089"/>
                  <a:pt x="3134" y="1092"/>
                </a:cubicBezTo>
                <a:cubicBezTo>
                  <a:pt x="3134" y="1093"/>
                  <a:pt x="3135" y="1094"/>
                  <a:pt x="3135" y="1094"/>
                </a:cubicBezTo>
                <a:close/>
                <a:moveTo>
                  <a:pt x="3123" y="1024"/>
                </a:moveTo>
                <a:cubicBezTo>
                  <a:pt x="3125" y="1025"/>
                  <a:pt x="3131" y="1024"/>
                  <a:pt x="3125" y="1021"/>
                </a:cubicBezTo>
                <a:cubicBezTo>
                  <a:pt x="3125" y="1020"/>
                  <a:pt x="3117" y="1022"/>
                  <a:pt x="3123" y="1024"/>
                </a:cubicBezTo>
                <a:close/>
                <a:moveTo>
                  <a:pt x="3133" y="1085"/>
                </a:moveTo>
                <a:cubicBezTo>
                  <a:pt x="3133" y="1086"/>
                  <a:pt x="3133" y="1087"/>
                  <a:pt x="3134" y="1087"/>
                </a:cubicBezTo>
                <a:cubicBezTo>
                  <a:pt x="3134" y="1088"/>
                  <a:pt x="3140" y="1088"/>
                  <a:pt x="3137" y="1086"/>
                </a:cubicBezTo>
                <a:cubicBezTo>
                  <a:pt x="3137" y="1085"/>
                  <a:pt x="3138" y="1084"/>
                  <a:pt x="3137" y="1084"/>
                </a:cubicBezTo>
                <a:cubicBezTo>
                  <a:pt x="3136" y="1083"/>
                  <a:pt x="3134" y="1084"/>
                  <a:pt x="3133" y="1085"/>
                </a:cubicBezTo>
                <a:close/>
                <a:moveTo>
                  <a:pt x="3135" y="1074"/>
                </a:moveTo>
                <a:cubicBezTo>
                  <a:pt x="3135" y="1074"/>
                  <a:pt x="3136" y="1074"/>
                  <a:pt x="3136" y="1074"/>
                </a:cubicBezTo>
                <a:cubicBezTo>
                  <a:pt x="3137" y="1077"/>
                  <a:pt x="3137" y="1077"/>
                  <a:pt x="3134" y="1078"/>
                </a:cubicBezTo>
                <a:cubicBezTo>
                  <a:pt x="3132" y="1077"/>
                  <a:pt x="3132" y="1075"/>
                  <a:pt x="3135" y="1074"/>
                </a:cubicBezTo>
                <a:close/>
                <a:moveTo>
                  <a:pt x="3142" y="1124"/>
                </a:moveTo>
                <a:cubicBezTo>
                  <a:pt x="3142" y="1124"/>
                  <a:pt x="3142" y="1124"/>
                  <a:pt x="3142" y="1124"/>
                </a:cubicBezTo>
                <a:cubicBezTo>
                  <a:pt x="3137" y="1131"/>
                  <a:pt x="3136" y="1117"/>
                  <a:pt x="3140" y="1120"/>
                </a:cubicBezTo>
                <a:cubicBezTo>
                  <a:pt x="3141" y="1121"/>
                  <a:pt x="3141" y="1123"/>
                  <a:pt x="3142" y="1124"/>
                </a:cubicBezTo>
                <a:close/>
                <a:moveTo>
                  <a:pt x="3133" y="1059"/>
                </a:moveTo>
                <a:cubicBezTo>
                  <a:pt x="3132" y="1059"/>
                  <a:pt x="3132" y="1058"/>
                  <a:pt x="3132" y="1057"/>
                </a:cubicBezTo>
                <a:cubicBezTo>
                  <a:pt x="3132" y="1056"/>
                  <a:pt x="3134" y="1055"/>
                  <a:pt x="3135" y="1056"/>
                </a:cubicBezTo>
                <a:cubicBezTo>
                  <a:pt x="3137" y="1057"/>
                  <a:pt x="3135" y="1060"/>
                  <a:pt x="3133" y="1059"/>
                </a:cubicBezTo>
                <a:close/>
                <a:moveTo>
                  <a:pt x="3086" y="1129"/>
                </a:moveTo>
                <a:cubicBezTo>
                  <a:pt x="3084" y="1128"/>
                  <a:pt x="3084" y="1126"/>
                  <a:pt x="3083" y="1124"/>
                </a:cubicBezTo>
                <a:cubicBezTo>
                  <a:pt x="3082" y="1122"/>
                  <a:pt x="3081" y="1120"/>
                  <a:pt x="3081" y="1119"/>
                </a:cubicBezTo>
                <a:cubicBezTo>
                  <a:pt x="3081" y="1117"/>
                  <a:pt x="3079" y="1118"/>
                  <a:pt x="3079" y="1120"/>
                </a:cubicBezTo>
                <a:cubicBezTo>
                  <a:pt x="3079" y="1122"/>
                  <a:pt x="3081" y="1123"/>
                  <a:pt x="3081" y="1126"/>
                </a:cubicBezTo>
                <a:cubicBezTo>
                  <a:pt x="3082" y="1128"/>
                  <a:pt x="3083" y="1131"/>
                  <a:pt x="3084" y="1133"/>
                </a:cubicBezTo>
                <a:cubicBezTo>
                  <a:pt x="3085" y="1135"/>
                  <a:pt x="3086" y="1136"/>
                  <a:pt x="3086" y="1137"/>
                </a:cubicBezTo>
                <a:cubicBezTo>
                  <a:pt x="3087" y="1138"/>
                  <a:pt x="3090" y="1140"/>
                  <a:pt x="3090" y="1143"/>
                </a:cubicBezTo>
                <a:cubicBezTo>
                  <a:pt x="3090" y="1143"/>
                  <a:pt x="3091" y="1146"/>
                  <a:pt x="3092" y="1147"/>
                </a:cubicBezTo>
                <a:cubicBezTo>
                  <a:pt x="3098" y="1149"/>
                  <a:pt x="3098" y="1148"/>
                  <a:pt x="3098" y="1152"/>
                </a:cubicBezTo>
                <a:cubicBezTo>
                  <a:pt x="3098" y="1153"/>
                  <a:pt x="3104" y="1156"/>
                  <a:pt x="3105" y="1156"/>
                </a:cubicBezTo>
                <a:cubicBezTo>
                  <a:pt x="3108" y="1156"/>
                  <a:pt x="3109" y="1156"/>
                  <a:pt x="3109" y="1153"/>
                </a:cubicBezTo>
                <a:cubicBezTo>
                  <a:pt x="3109" y="1151"/>
                  <a:pt x="3108" y="1152"/>
                  <a:pt x="3105" y="1149"/>
                </a:cubicBezTo>
                <a:cubicBezTo>
                  <a:pt x="3101" y="1145"/>
                  <a:pt x="3100" y="1144"/>
                  <a:pt x="3096" y="1141"/>
                </a:cubicBezTo>
                <a:cubicBezTo>
                  <a:pt x="3095" y="1141"/>
                  <a:pt x="3096" y="1139"/>
                  <a:pt x="3096" y="1138"/>
                </a:cubicBezTo>
                <a:cubicBezTo>
                  <a:pt x="3096" y="1137"/>
                  <a:pt x="3095" y="1137"/>
                  <a:pt x="3093" y="1136"/>
                </a:cubicBezTo>
                <a:cubicBezTo>
                  <a:pt x="3088" y="1133"/>
                  <a:pt x="3091" y="1133"/>
                  <a:pt x="3090" y="1130"/>
                </a:cubicBezTo>
                <a:cubicBezTo>
                  <a:pt x="3089" y="1129"/>
                  <a:pt x="3087" y="1129"/>
                  <a:pt x="3086" y="1129"/>
                </a:cubicBezTo>
                <a:close/>
                <a:moveTo>
                  <a:pt x="3111" y="1140"/>
                </a:moveTo>
                <a:cubicBezTo>
                  <a:pt x="3111" y="1140"/>
                  <a:pt x="3114" y="1143"/>
                  <a:pt x="3115" y="1143"/>
                </a:cubicBezTo>
                <a:cubicBezTo>
                  <a:pt x="3115" y="1143"/>
                  <a:pt x="3116" y="1141"/>
                  <a:pt x="3116" y="1141"/>
                </a:cubicBezTo>
                <a:cubicBezTo>
                  <a:pt x="3116" y="1141"/>
                  <a:pt x="3116" y="1133"/>
                  <a:pt x="3113" y="1137"/>
                </a:cubicBezTo>
                <a:cubicBezTo>
                  <a:pt x="3112" y="1138"/>
                  <a:pt x="3111" y="1139"/>
                  <a:pt x="3111" y="1140"/>
                </a:cubicBezTo>
                <a:cubicBezTo>
                  <a:pt x="3111" y="1140"/>
                  <a:pt x="3111" y="1140"/>
                  <a:pt x="3111" y="1140"/>
                </a:cubicBezTo>
                <a:close/>
                <a:moveTo>
                  <a:pt x="3120" y="1148"/>
                </a:moveTo>
                <a:cubicBezTo>
                  <a:pt x="3120" y="1149"/>
                  <a:pt x="3123" y="1148"/>
                  <a:pt x="3122" y="1146"/>
                </a:cubicBezTo>
                <a:cubicBezTo>
                  <a:pt x="3122" y="1144"/>
                  <a:pt x="3119" y="1144"/>
                  <a:pt x="3119" y="1146"/>
                </a:cubicBezTo>
                <a:cubicBezTo>
                  <a:pt x="3120" y="1148"/>
                  <a:pt x="3120" y="1148"/>
                  <a:pt x="3120" y="1148"/>
                </a:cubicBezTo>
                <a:close/>
                <a:moveTo>
                  <a:pt x="3044" y="985"/>
                </a:moveTo>
                <a:cubicBezTo>
                  <a:pt x="3044" y="985"/>
                  <a:pt x="3044" y="985"/>
                  <a:pt x="3044" y="985"/>
                </a:cubicBezTo>
                <a:cubicBezTo>
                  <a:pt x="3045" y="989"/>
                  <a:pt x="3047" y="986"/>
                  <a:pt x="3047" y="985"/>
                </a:cubicBezTo>
                <a:cubicBezTo>
                  <a:pt x="3047" y="984"/>
                  <a:pt x="3046" y="982"/>
                  <a:pt x="3045" y="982"/>
                </a:cubicBezTo>
                <a:cubicBezTo>
                  <a:pt x="3045" y="983"/>
                  <a:pt x="3042" y="985"/>
                  <a:pt x="3044" y="985"/>
                </a:cubicBezTo>
                <a:close/>
                <a:moveTo>
                  <a:pt x="3064" y="1005"/>
                </a:moveTo>
                <a:cubicBezTo>
                  <a:pt x="3062" y="1004"/>
                  <a:pt x="3061" y="1004"/>
                  <a:pt x="3060" y="1006"/>
                </a:cubicBezTo>
                <a:cubicBezTo>
                  <a:pt x="3057" y="1012"/>
                  <a:pt x="3058" y="1012"/>
                  <a:pt x="3063" y="1012"/>
                </a:cubicBezTo>
                <a:cubicBezTo>
                  <a:pt x="3063" y="1012"/>
                  <a:pt x="3066" y="1014"/>
                  <a:pt x="3067" y="1014"/>
                </a:cubicBezTo>
                <a:cubicBezTo>
                  <a:pt x="3067" y="1014"/>
                  <a:pt x="3071" y="1013"/>
                  <a:pt x="3072" y="1013"/>
                </a:cubicBezTo>
                <a:cubicBezTo>
                  <a:pt x="3073" y="1013"/>
                  <a:pt x="3073" y="1010"/>
                  <a:pt x="3072" y="1009"/>
                </a:cubicBezTo>
                <a:cubicBezTo>
                  <a:pt x="3071" y="1007"/>
                  <a:pt x="3066" y="1007"/>
                  <a:pt x="3064" y="1005"/>
                </a:cubicBezTo>
                <a:close/>
                <a:moveTo>
                  <a:pt x="3051" y="987"/>
                </a:moveTo>
                <a:cubicBezTo>
                  <a:pt x="3053" y="988"/>
                  <a:pt x="3053" y="986"/>
                  <a:pt x="3053" y="990"/>
                </a:cubicBezTo>
                <a:cubicBezTo>
                  <a:pt x="3053" y="990"/>
                  <a:pt x="3061" y="997"/>
                  <a:pt x="3064" y="997"/>
                </a:cubicBezTo>
                <a:cubicBezTo>
                  <a:pt x="3066" y="997"/>
                  <a:pt x="3067" y="994"/>
                  <a:pt x="3065" y="993"/>
                </a:cubicBezTo>
                <a:cubicBezTo>
                  <a:pt x="3064" y="993"/>
                  <a:pt x="3063" y="991"/>
                  <a:pt x="3060" y="990"/>
                </a:cubicBezTo>
                <a:cubicBezTo>
                  <a:pt x="3058" y="990"/>
                  <a:pt x="3058" y="989"/>
                  <a:pt x="3058" y="989"/>
                </a:cubicBezTo>
                <a:cubicBezTo>
                  <a:pt x="3058" y="989"/>
                  <a:pt x="3058" y="989"/>
                  <a:pt x="3058" y="989"/>
                </a:cubicBezTo>
                <a:cubicBezTo>
                  <a:pt x="3058" y="989"/>
                  <a:pt x="3055" y="984"/>
                  <a:pt x="3054" y="984"/>
                </a:cubicBezTo>
                <a:cubicBezTo>
                  <a:pt x="3053" y="984"/>
                  <a:pt x="3049" y="984"/>
                  <a:pt x="3049" y="985"/>
                </a:cubicBezTo>
                <a:cubicBezTo>
                  <a:pt x="3049" y="985"/>
                  <a:pt x="3050" y="987"/>
                  <a:pt x="3051" y="987"/>
                </a:cubicBezTo>
                <a:close/>
                <a:moveTo>
                  <a:pt x="3072" y="998"/>
                </a:moveTo>
                <a:cubicBezTo>
                  <a:pt x="3072" y="998"/>
                  <a:pt x="3072" y="997"/>
                  <a:pt x="3072" y="997"/>
                </a:cubicBezTo>
                <a:cubicBezTo>
                  <a:pt x="3072" y="997"/>
                  <a:pt x="3072" y="995"/>
                  <a:pt x="3072" y="994"/>
                </a:cubicBezTo>
                <a:cubicBezTo>
                  <a:pt x="3072" y="992"/>
                  <a:pt x="3074" y="993"/>
                  <a:pt x="3075" y="994"/>
                </a:cubicBezTo>
                <a:cubicBezTo>
                  <a:pt x="3075" y="994"/>
                  <a:pt x="3076" y="998"/>
                  <a:pt x="3076" y="999"/>
                </a:cubicBezTo>
                <a:cubicBezTo>
                  <a:pt x="3076" y="1002"/>
                  <a:pt x="3077" y="1002"/>
                  <a:pt x="3078" y="1003"/>
                </a:cubicBezTo>
                <a:cubicBezTo>
                  <a:pt x="3079" y="1004"/>
                  <a:pt x="3082" y="1011"/>
                  <a:pt x="3080" y="1011"/>
                </a:cubicBezTo>
                <a:cubicBezTo>
                  <a:pt x="3078" y="1011"/>
                  <a:pt x="3075" y="1006"/>
                  <a:pt x="3074" y="1004"/>
                </a:cubicBezTo>
                <a:cubicBezTo>
                  <a:pt x="3072" y="1003"/>
                  <a:pt x="3071" y="1003"/>
                  <a:pt x="3072" y="998"/>
                </a:cubicBezTo>
                <a:close/>
                <a:moveTo>
                  <a:pt x="3084" y="1024"/>
                </a:moveTo>
                <a:cubicBezTo>
                  <a:pt x="3085" y="1025"/>
                  <a:pt x="3087" y="1025"/>
                  <a:pt x="3087" y="1023"/>
                </a:cubicBezTo>
                <a:cubicBezTo>
                  <a:pt x="3087" y="1023"/>
                  <a:pt x="3086" y="1019"/>
                  <a:pt x="3085" y="1019"/>
                </a:cubicBezTo>
                <a:cubicBezTo>
                  <a:pt x="3084" y="1019"/>
                  <a:pt x="3082" y="1019"/>
                  <a:pt x="3082" y="1019"/>
                </a:cubicBezTo>
                <a:cubicBezTo>
                  <a:pt x="3081" y="1017"/>
                  <a:pt x="3081" y="1017"/>
                  <a:pt x="3079" y="1016"/>
                </a:cubicBezTo>
                <a:cubicBezTo>
                  <a:pt x="3077" y="1014"/>
                  <a:pt x="3073" y="1018"/>
                  <a:pt x="3078" y="1018"/>
                </a:cubicBezTo>
                <a:cubicBezTo>
                  <a:pt x="3078" y="1018"/>
                  <a:pt x="3078" y="1018"/>
                  <a:pt x="3078" y="1018"/>
                </a:cubicBezTo>
                <a:cubicBezTo>
                  <a:pt x="3079" y="1021"/>
                  <a:pt x="3078" y="1020"/>
                  <a:pt x="3081" y="1023"/>
                </a:cubicBezTo>
                <a:cubicBezTo>
                  <a:pt x="3082" y="1024"/>
                  <a:pt x="3083" y="1024"/>
                  <a:pt x="3084" y="1024"/>
                </a:cubicBezTo>
                <a:close/>
                <a:moveTo>
                  <a:pt x="3033" y="977"/>
                </a:moveTo>
                <a:cubicBezTo>
                  <a:pt x="3032" y="977"/>
                  <a:pt x="3032" y="976"/>
                  <a:pt x="3032" y="976"/>
                </a:cubicBezTo>
                <a:cubicBezTo>
                  <a:pt x="3032" y="975"/>
                  <a:pt x="3034" y="974"/>
                  <a:pt x="3034" y="974"/>
                </a:cubicBezTo>
                <a:cubicBezTo>
                  <a:pt x="3036" y="976"/>
                  <a:pt x="3038" y="976"/>
                  <a:pt x="3038" y="978"/>
                </a:cubicBezTo>
                <a:cubicBezTo>
                  <a:pt x="3039" y="980"/>
                  <a:pt x="3041" y="981"/>
                  <a:pt x="3042" y="983"/>
                </a:cubicBezTo>
                <a:cubicBezTo>
                  <a:pt x="3044" y="984"/>
                  <a:pt x="3039" y="985"/>
                  <a:pt x="3039" y="984"/>
                </a:cubicBezTo>
                <a:cubicBezTo>
                  <a:pt x="3036" y="983"/>
                  <a:pt x="3034" y="984"/>
                  <a:pt x="3034" y="982"/>
                </a:cubicBezTo>
                <a:cubicBezTo>
                  <a:pt x="3034" y="979"/>
                  <a:pt x="3034" y="979"/>
                  <a:pt x="3033" y="977"/>
                </a:cubicBezTo>
                <a:close/>
                <a:moveTo>
                  <a:pt x="3039" y="991"/>
                </a:moveTo>
                <a:cubicBezTo>
                  <a:pt x="3039" y="992"/>
                  <a:pt x="3039" y="992"/>
                  <a:pt x="3039" y="992"/>
                </a:cubicBezTo>
                <a:cubicBezTo>
                  <a:pt x="3039" y="991"/>
                  <a:pt x="3040" y="991"/>
                  <a:pt x="3040" y="990"/>
                </a:cubicBezTo>
                <a:cubicBezTo>
                  <a:pt x="3041" y="988"/>
                  <a:pt x="3043" y="991"/>
                  <a:pt x="3043" y="992"/>
                </a:cubicBezTo>
                <a:cubicBezTo>
                  <a:pt x="3043" y="993"/>
                  <a:pt x="3040" y="994"/>
                  <a:pt x="3040" y="994"/>
                </a:cubicBezTo>
                <a:cubicBezTo>
                  <a:pt x="3038" y="995"/>
                  <a:pt x="3035" y="994"/>
                  <a:pt x="3035" y="993"/>
                </a:cubicBezTo>
                <a:cubicBezTo>
                  <a:pt x="3035" y="992"/>
                  <a:pt x="3036" y="990"/>
                  <a:pt x="3036" y="990"/>
                </a:cubicBezTo>
                <a:cubicBezTo>
                  <a:pt x="3037" y="988"/>
                  <a:pt x="3038" y="986"/>
                  <a:pt x="3039" y="991"/>
                </a:cubicBezTo>
                <a:close/>
                <a:moveTo>
                  <a:pt x="3047" y="997"/>
                </a:moveTo>
                <a:cubicBezTo>
                  <a:pt x="3046" y="997"/>
                  <a:pt x="3045" y="996"/>
                  <a:pt x="3045" y="995"/>
                </a:cubicBezTo>
                <a:cubicBezTo>
                  <a:pt x="3045" y="992"/>
                  <a:pt x="3046" y="992"/>
                  <a:pt x="3042" y="995"/>
                </a:cubicBezTo>
                <a:cubicBezTo>
                  <a:pt x="3041" y="995"/>
                  <a:pt x="3043" y="1000"/>
                  <a:pt x="3045" y="1000"/>
                </a:cubicBezTo>
                <a:cubicBezTo>
                  <a:pt x="3046" y="1000"/>
                  <a:pt x="3046" y="1000"/>
                  <a:pt x="3046" y="1000"/>
                </a:cubicBezTo>
                <a:cubicBezTo>
                  <a:pt x="3048" y="1000"/>
                  <a:pt x="3047" y="999"/>
                  <a:pt x="3048" y="998"/>
                </a:cubicBezTo>
                <a:cubicBezTo>
                  <a:pt x="3048" y="996"/>
                  <a:pt x="3047" y="997"/>
                  <a:pt x="3047" y="997"/>
                </a:cubicBezTo>
                <a:close/>
                <a:moveTo>
                  <a:pt x="3031" y="988"/>
                </a:moveTo>
                <a:cubicBezTo>
                  <a:pt x="3031" y="989"/>
                  <a:pt x="3032" y="991"/>
                  <a:pt x="3033" y="990"/>
                </a:cubicBezTo>
                <a:cubicBezTo>
                  <a:pt x="3034" y="989"/>
                  <a:pt x="3035" y="987"/>
                  <a:pt x="3034" y="985"/>
                </a:cubicBezTo>
                <a:cubicBezTo>
                  <a:pt x="3034" y="985"/>
                  <a:pt x="3032" y="985"/>
                  <a:pt x="3032" y="985"/>
                </a:cubicBezTo>
                <a:cubicBezTo>
                  <a:pt x="3030" y="985"/>
                  <a:pt x="3031" y="987"/>
                  <a:pt x="3031" y="988"/>
                </a:cubicBezTo>
                <a:close/>
                <a:moveTo>
                  <a:pt x="2921" y="948"/>
                </a:moveTo>
                <a:cubicBezTo>
                  <a:pt x="2918" y="948"/>
                  <a:pt x="2918" y="948"/>
                  <a:pt x="2918" y="948"/>
                </a:cubicBezTo>
                <a:cubicBezTo>
                  <a:pt x="2918" y="948"/>
                  <a:pt x="2916" y="945"/>
                  <a:pt x="2916" y="945"/>
                </a:cubicBezTo>
                <a:cubicBezTo>
                  <a:pt x="2913" y="943"/>
                  <a:pt x="2913" y="943"/>
                  <a:pt x="2913" y="943"/>
                </a:cubicBezTo>
                <a:cubicBezTo>
                  <a:pt x="2912" y="943"/>
                  <a:pt x="2912" y="942"/>
                  <a:pt x="2911" y="942"/>
                </a:cubicBezTo>
                <a:cubicBezTo>
                  <a:pt x="2910" y="942"/>
                  <a:pt x="2907" y="942"/>
                  <a:pt x="2906" y="941"/>
                </a:cubicBezTo>
                <a:cubicBezTo>
                  <a:pt x="2906" y="941"/>
                  <a:pt x="2906" y="940"/>
                  <a:pt x="2905" y="940"/>
                </a:cubicBezTo>
                <a:cubicBezTo>
                  <a:pt x="2905" y="939"/>
                  <a:pt x="2902" y="937"/>
                  <a:pt x="2901" y="937"/>
                </a:cubicBezTo>
                <a:cubicBezTo>
                  <a:pt x="2894" y="936"/>
                  <a:pt x="2898" y="937"/>
                  <a:pt x="2893" y="934"/>
                </a:cubicBezTo>
                <a:cubicBezTo>
                  <a:pt x="2890" y="933"/>
                  <a:pt x="2886" y="931"/>
                  <a:pt x="2883" y="930"/>
                </a:cubicBezTo>
                <a:cubicBezTo>
                  <a:pt x="2879" y="928"/>
                  <a:pt x="2882" y="929"/>
                  <a:pt x="2877" y="928"/>
                </a:cubicBezTo>
                <a:cubicBezTo>
                  <a:pt x="2871" y="926"/>
                  <a:pt x="2871" y="926"/>
                  <a:pt x="2871" y="926"/>
                </a:cubicBezTo>
                <a:cubicBezTo>
                  <a:pt x="2863" y="924"/>
                  <a:pt x="2863" y="924"/>
                  <a:pt x="2863" y="924"/>
                </a:cubicBezTo>
                <a:cubicBezTo>
                  <a:pt x="2863" y="924"/>
                  <a:pt x="2858" y="921"/>
                  <a:pt x="2856" y="921"/>
                </a:cubicBezTo>
                <a:cubicBezTo>
                  <a:pt x="2853" y="921"/>
                  <a:pt x="2849" y="915"/>
                  <a:pt x="2846" y="915"/>
                </a:cubicBezTo>
                <a:cubicBezTo>
                  <a:pt x="2842" y="915"/>
                  <a:pt x="2839" y="918"/>
                  <a:pt x="2837" y="921"/>
                </a:cubicBezTo>
                <a:cubicBezTo>
                  <a:pt x="2837" y="921"/>
                  <a:pt x="2839" y="923"/>
                  <a:pt x="2837" y="923"/>
                </a:cubicBezTo>
                <a:cubicBezTo>
                  <a:pt x="2829" y="923"/>
                  <a:pt x="2829" y="923"/>
                  <a:pt x="2829" y="923"/>
                </a:cubicBezTo>
                <a:cubicBezTo>
                  <a:pt x="2828" y="924"/>
                  <a:pt x="2828" y="928"/>
                  <a:pt x="2827" y="929"/>
                </a:cubicBezTo>
                <a:cubicBezTo>
                  <a:pt x="2827" y="929"/>
                  <a:pt x="2824" y="932"/>
                  <a:pt x="2823" y="935"/>
                </a:cubicBezTo>
                <a:cubicBezTo>
                  <a:pt x="2821" y="938"/>
                  <a:pt x="2821" y="937"/>
                  <a:pt x="2818" y="936"/>
                </a:cubicBezTo>
                <a:cubicBezTo>
                  <a:pt x="2815" y="934"/>
                  <a:pt x="2816" y="934"/>
                  <a:pt x="2816" y="931"/>
                </a:cubicBezTo>
                <a:cubicBezTo>
                  <a:pt x="2816" y="930"/>
                  <a:pt x="2814" y="931"/>
                  <a:pt x="2814" y="929"/>
                </a:cubicBezTo>
                <a:cubicBezTo>
                  <a:pt x="2814" y="928"/>
                  <a:pt x="2814" y="926"/>
                  <a:pt x="2814" y="925"/>
                </a:cubicBezTo>
                <a:cubicBezTo>
                  <a:pt x="2815" y="920"/>
                  <a:pt x="2811" y="923"/>
                  <a:pt x="2811" y="927"/>
                </a:cubicBezTo>
                <a:cubicBezTo>
                  <a:pt x="2811" y="927"/>
                  <a:pt x="2811" y="928"/>
                  <a:pt x="2811" y="928"/>
                </a:cubicBezTo>
                <a:cubicBezTo>
                  <a:pt x="2810" y="927"/>
                  <a:pt x="2809" y="923"/>
                  <a:pt x="2809" y="922"/>
                </a:cubicBezTo>
                <a:cubicBezTo>
                  <a:pt x="2809" y="921"/>
                  <a:pt x="2808" y="921"/>
                  <a:pt x="2808" y="920"/>
                </a:cubicBezTo>
                <a:cubicBezTo>
                  <a:pt x="2808" y="919"/>
                  <a:pt x="2808" y="919"/>
                  <a:pt x="2807" y="919"/>
                </a:cubicBezTo>
                <a:cubicBezTo>
                  <a:pt x="2807" y="918"/>
                  <a:pt x="2809" y="916"/>
                  <a:pt x="2809" y="915"/>
                </a:cubicBezTo>
                <a:cubicBezTo>
                  <a:pt x="2809" y="915"/>
                  <a:pt x="2810" y="910"/>
                  <a:pt x="2809" y="911"/>
                </a:cubicBezTo>
                <a:cubicBezTo>
                  <a:pt x="2808" y="910"/>
                  <a:pt x="2808" y="908"/>
                  <a:pt x="2808" y="908"/>
                </a:cubicBezTo>
                <a:cubicBezTo>
                  <a:pt x="2803" y="904"/>
                  <a:pt x="2803" y="907"/>
                  <a:pt x="2801" y="906"/>
                </a:cubicBezTo>
                <a:cubicBezTo>
                  <a:pt x="2798" y="904"/>
                  <a:pt x="2795" y="900"/>
                  <a:pt x="2791" y="902"/>
                </a:cubicBezTo>
                <a:cubicBezTo>
                  <a:pt x="2785" y="904"/>
                  <a:pt x="2788" y="905"/>
                  <a:pt x="2778" y="908"/>
                </a:cubicBezTo>
                <a:cubicBezTo>
                  <a:pt x="2778" y="908"/>
                  <a:pt x="2777" y="913"/>
                  <a:pt x="2776" y="914"/>
                </a:cubicBezTo>
                <a:cubicBezTo>
                  <a:pt x="2777" y="913"/>
                  <a:pt x="2776" y="911"/>
                  <a:pt x="2777" y="911"/>
                </a:cubicBezTo>
                <a:cubicBezTo>
                  <a:pt x="2778" y="910"/>
                  <a:pt x="2775" y="909"/>
                  <a:pt x="2775" y="908"/>
                </a:cubicBezTo>
                <a:cubicBezTo>
                  <a:pt x="2776" y="906"/>
                  <a:pt x="2774" y="907"/>
                  <a:pt x="2773" y="906"/>
                </a:cubicBezTo>
                <a:cubicBezTo>
                  <a:pt x="2771" y="905"/>
                  <a:pt x="2768" y="908"/>
                  <a:pt x="2769" y="908"/>
                </a:cubicBezTo>
                <a:cubicBezTo>
                  <a:pt x="2771" y="911"/>
                  <a:pt x="2771" y="911"/>
                  <a:pt x="2771" y="911"/>
                </a:cubicBezTo>
                <a:cubicBezTo>
                  <a:pt x="2770" y="913"/>
                  <a:pt x="2774" y="914"/>
                  <a:pt x="2776" y="914"/>
                </a:cubicBezTo>
                <a:cubicBezTo>
                  <a:pt x="2772" y="916"/>
                  <a:pt x="2780" y="917"/>
                  <a:pt x="2782" y="916"/>
                </a:cubicBezTo>
                <a:cubicBezTo>
                  <a:pt x="2786" y="915"/>
                  <a:pt x="2783" y="918"/>
                  <a:pt x="2785" y="920"/>
                </a:cubicBezTo>
                <a:cubicBezTo>
                  <a:pt x="2786" y="921"/>
                  <a:pt x="2785" y="923"/>
                  <a:pt x="2788" y="923"/>
                </a:cubicBezTo>
                <a:cubicBezTo>
                  <a:pt x="2790" y="923"/>
                  <a:pt x="2790" y="925"/>
                  <a:pt x="2795" y="924"/>
                </a:cubicBezTo>
                <a:cubicBezTo>
                  <a:pt x="2799" y="923"/>
                  <a:pt x="2800" y="923"/>
                  <a:pt x="2804" y="923"/>
                </a:cubicBezTo>
                <a:cubicBezTo>
                  <a:pt x="2804" y="923"/>
                  <a:pt x="2804" y="923"/>
                  <a:pt x="2804" y="923"/>
                </a:cubicBezTo>
                <a:cubicBezTo>
                  <a:pt x="2804" y="925"/>
                  <a:pt x="2805" y="927"/>
                  <a:pt x="2802" y="927"/>
                </a:cubicBezTo>
                <a:cubicBezTo>
                  <a:pt x="2801" y="927"/>
                  <a:pt x="2802" y="926"/>
                  <a:pt x="2801" y="926"/>
                </a:cubicBezTo>
                <a:cubicBezTo>
                  <a:pt x="2802" y="926"/>
                  <a:pt x="2801" y="925"/>
                  <a:pt x="2800" y="925"/>
                </a:cubicBezTo>
                <a:cubicBezTo>
                  <a:pt x="2798" y="926"/>
                  <a:pt x="2798" y="926"/>
                  <a:pt x="2797" y="927"/>
                </a:cubicBezTo>
                <a:cubicBezTo>
                  <a:pt x="2794" y="931"/>
                  <a:pt x="2793" y="928"/>
                  <a:pt x="2789" y="928"/>
                </a:cubicBezTo>
                <a:cubicBezTo>
                  <a:pt x="2787" y="928"/>
                  <a:pt x="2788" y="929"/>
                  <a:pt x="2787" y="929"/>
                </a:cubicBezTo>
                <a:cubicBezTo>
                  <a:pt x="2786" y="930"/>
                  <a:pt x="2785" y="930"/>
                  <a:pt x="2785" y="931"/>
                </a:cubicBezTo>
                <a:cubicBezTo>
                  <a:pt x="2786" y="933"/>
                  <a:pt x="2789" y="933"/>
                  <a:pt x="2790" y="933"/>
                </a:cubicBezTo>
                <a:cubicBezTo>
                  <a:pt x="2791" y="933"/>
                  <a:pt x="2792" y="935"/>
                  <a:pt x="2793" y="935"/>
                </a:cubicBezTo>
                <a:cubicBezTo>
                  <a:pt x="2795" y="935"/>
                  <a:pt x="2794" y="937"/>
                  <a:pt x="2795" y="938"/>
                </a:cubicBezTo>
                <a:cubicBezTo>
                  <a:pt x="2796" y="938"/>
                  <a:pt x="2793" y="941"/>
                  <a:pt x="2793" y="942"/>
                </a:cubicBezTo>
                <a:cubicBezTo>
                  <a:pt x="2793" y="945"/>
                  <a:pt x="2795" y="945"/>
                  <a:pt x="2796" y="945"/>
                </a:cubicBezTo>
                <a:cubicBezTo>
                  <a:pt x="2799" y="946"/>
                  <a:pt x="2799" y="944"/>
                  <a:pt x="2801" y="941"/>
                </a:cubicBezTo>
                <a:cubicBezTo>
                  <a:pt x="2804" y="936"/>
                  <a:pt x="2803" y="940"/>
                  <a:pt x="2806" y="942"/>
                </a:cubicBezTo>
                <a:cubicBezTo>
                  <a:pt x="2806" y="944"/>
                  <a:pt x="2810" y="944"/>
                  <a:pt x="2812" y="944"/>
                </a:cubicBezTo>
                <a:cubicBezTo>
                  <a:pt x="2812" y="944"/>
                  <a:pt x="2812" y="945"/>
                  <a:pt x="2814" y="946"/>
                </a:cubicBezTo>
                <a:cubicBezTo>
                  <a:pt x="2815" y="947"/>
                  <a:pt x="2815" y="949"/>
                  <a:pt x="2818" y="949"/>
                </a:cubicBezTo>
                <a:cubicBezTo>
                  <a:pt x="2819" y="949"/>
                  <a:pt x="2818" y="950"/>
                  <a:pt x="2821" y="951"/>
                </a:cubicBezTo>
                <a:cubicBezTo>
                  <a:pt x="2825" y="952"/>
                  <a:pt x="2825" y="952"/>
                  <a:pt x="2825" y="952"/>
                </a:cubicBezTo>
                <a:cubicBezTo>
                  <a:pt x="2828" y="952"/>
                  <a:pt x="2834" y="956"/>
                  <a:pt x="2837" y="957"/>
                </a:cubicBezTo>
                <a:cubicBezTo>
                  <a:pt x="2840" y="958"/>
                  <a:pt x="2844" y="959"/>
                  <a:pt x="2844" y="960"/>
                </a:cubicBezTo>
                <a:cubicBezTo>
                  <a:pt x="2844" y="961"/>
                  <a:pt x="2847" y="962"/>
                  <a:pt x="2847" y="964"/>
                </a:cubicBezTo>
                <a:cubicBezTo>
                  <a:pt x="2848" y="966"/>
                  <a:pt x="2848" y="971"/>
                  <a:pt x="2850" y="972"/>
                </a:cubicBezTo>
                <a:cubicBezTo>
                  <a:pt x="2851" y="973"/>
                  <a:pt x="2852" y="974"/>
                  <a:pt x="2853" y="976"/>
                </a:cubicBezTo>
                <a:cubicBezTo>
                  <a:pt x="2851" y="978"/>
                  <a:pt x="2847" y="977"/>
                  <a:pt x="2852" y="982"/>
                </a:cubicBezTo>
                <a:cubicBezTo>
                  <a:pt x="2849" y="981"/>
                  <a:pt x="2846" y="984"/>
                  <a:pt x="2843" y="987"/>
                </a:cubicBezTo>
                <a:cubicBezTo>
                  <a:pt x="2833" y="1001"/>
                  <a:pt x="2846" y="993"/>
                  <a:pt x="2850" y="995"/>
                </a:cubicBezTo>
                <a:cubicBezTo>
                  <a:pt x="2851" y="996"/>
                  <a:pt x="2853" y="995"/>
                  <a:pt x="2854" y="994"/>
                </a:cubicBezTo>
                <a:cubicBezTo>
                  <a:pt x="2854" y="992"/>
                  <a:pt x="2857" y="993"/>
                  <a:pt x="2860" y="993"/>
                </a:cubicBezTo>
                <a:cubicBezTo>
                  <a:pt x="2863" y="992"/>
                  <a:pt x="2865" y="993"/>
                  <a:pt x="2867" y="997"/>
                </a:cubicBezTo>
                <a:cubicBezTo>
                  <a:pt x="2868" y="999"/>
                  <a:pt x="2872" y="1004"/>
                  <a:pt x="2873" y="1004"/>
                </a:cubicBezTo>
                <a:cubicBezTo>
                  <a:pt x="2876" y="1006"/>
                  <a:pt x="2875" y="1006"/>
                  <a:pt x="2878" y="1004"/>
                </a:cubicBezTo>
                <a:cubicBezTo>
                  <a:pt x="2883" y="1005"/>
                  <a:pt x="2882" y="1005"/>
                  <a:pt x="2888" y="1005"/>
                </a:cubicBezTo>
                <a:cubicBezTo>
                  <a:pt x="2891" y="1005"/>
                  <a:pt x="2889" y="1007"/>
                  <a:pt x="2895" y="1003"/>
                </a:cubicBezTo>
                <a:cubicBezTo>
                  <a:pt x="2898" y="1001"/>
                  <a:pt x="2898" y="1002"/>
                  <a:pt x="2899" y="1002"/>
                </a:cubicBezTo>
                <a:cubicBezTo>
                  <a:pt x="2900" y="1002"/>
                  <a:pt x="2898" y="997"/>
                  <a:pt x="2897" y="996"/>
                </a:cubicBezTo>
                <a:cubicBezTo>
                  <a:pt x="2895" y="994"/>
                  <a:pt x="2896" y="995"/>
                  <a:pt x="2893" y="994"/>
                </a:cubicBezTo>
                <a:cubicBezTo>
                  <a:pt x="2897" y="994"/>
                  <a:pt x="2896" y="993"/>
                  <a:pt x="2898" y="993"/>
                </a:cubicBezTo>
                <a:cubicBezTo>
                  <a:pt x="2901" y="993"/>
                  <a:pt x="2900" y="992"/>
                  <a:pt x="2900" y="991"/>
                </a:cubicBezTo>
                <a:cubicBezTo>
                  <a:pt x="2900" y="991"/>
                  <a:pt x="2902" y="991"/>
                  <a:pt x="2902" y="991"/>
                </a:cubicBezTo>
                <a:cubicBezTo>
                  <a:pt x="2905" y="989"/>
                  <a:pt x="2904" y="989"/>
                  <a:pt x="2904" y="986"/>
                </a:cubicBezTo>
                <a:cubicBezTo>
                  <a:pt x="2908" y="989"/>
                  <a:pt x="2906" y="988"/>
                  <a:pt x="2910" y="987"/>
                </a:cubicBezTo>
                <a:cubicBezTo>
                  <a:pt x="2910" y="987"/>
                  <a:pt x="2910" y="987"/>
                  <a:pt x="2910" y="987"/>
                </a:cubicBezTo>
                <a:cubicBezTo>
                  <a:pt x="2915" y="988"/>
                  <a:pt x="2915" y="988"/>
                  <a:pt x="2915" y="988"/>
                </a:cubicBezTo>
                <a:cubicBezTo>
                  <a:pt x="2915" y="988"/>
                  <a:pt x="2918" y="990"/>
                  <a:pt x="2919" y="990"/>
                </a:cubicBezTo>
                <a:cubicBezTo>
                  <a:pt x="2920" y="990"/>
                  <a:pt x="2925" y="990"/>
                  <a:pt x="2926" y="991"/>
                </a:cubicBezTo>
                <a:cubicBezTo>
                  <a:pt x="2926" y="992"/>
                  <a:pt x="2927" y="993"/>
                  <a:pt x="2927" y="993"/>
                </a:cubicBezTo>
                <a:cubicBezTo>
                  <a:pt x="2928" y="998"/>
                  <a:pt x="2927" y="996"/>
                  <a:pt x="2930" y="1000"/>
                </a:cubicBezTo>
                <a:cubicBezTo>
                  <a:pt x="2929" y="1004"/>
                  <a:pt x="2933" y="1002"/>
                  <a:pt x="2933" y="1004"/>
                </a:cubicBezTo>
                <a:cubicBezTo>
                  <a:pt x="2933" y="1005"/>
                  <a:pt x="2934" y="1007"/>
                  <a:pt x="2934" y="1008"/>
                </a:cubicBezTo>
                <a:cubicBezTo>
                  <a:pt x="2939" y="1011"/>
                  <a:pt x="2937" y="1009"/>
                  <a:pt x="2939" y="1014"/>
                </a:cubicBezTo>
                <a:cubicBezTo>
                  <a:pt x="2939" y="1015"/>
                  <a:pt x="2943" y="1016"/>
                  <a:pt x="2944" y="1016"/>
                </a:cubicBezTo>
                <a:cubicBezTo>
                  <a:pt x="2947" y="1016"/>
                  <a:pt x="2956" y="1017"/>
                  <a:pt x="2958" y="1017"/>
                </a:cubicBezTo>
                <a:cubicBezTo>
                  <a:pt x="2962" y="1019"/>
                  <a:pt x="2962" y="1019"/>
                  <a:pt x="2962" y="1019"/>
                </a:cubicBezTo>
                <a:cubicBezTo>
                  <a:pt x="2962" y="1019"/>
                  <a:pt x="2962" y="1021"/>
                  <a:pt x="2963" y="1021"/>
                </a:cubicBezTo>
                <a:cubicBezTo>
                  <a:pt x="2970" y="1021"/>
                  <a:pt x="2968" y="1022"/>
                  <a:pt x="2969" y="1018"/>
                </a:cubicBezTo>
                <a:cubicBezTo>
                  <a:pt x="2968" y="1018"/>
                  <a:pt x="2968" y="1018"/>
                  <a:pt x="2968" y="1018"/>
                </a:cubicBezTo>
                <a:cubicBezTo>
                  <a:pt x="2970" y="1017"/>
                  <a:pt x="2970" y="1017"/>
                  <a:pt x="2969" y="1016"/>
                </a:cubicBezTo>
                <a:cubicBezTo>
                  <a:pt x="2968" y="1016"/>
                  <a:pt x="2965" y="1016"/>
                  <a:pt x="2965" y="1015"/>
                </a:cubicBezTo>
                <a:cubicBezTo>
                  <a:pt x="2961" y="1012"/>
                  <a:pt x="2961" y="1012"/>
                  <a:pt x="2961" y="1012"/>
                </a:cubicBezTo>
                <a:cubicBezTo>
                  <a:pt x="2962" y="1011"/>
                  <a:pt x="2965" y="1010"/>
                  <a:pt x="2964" y="1010"/>
                </a:cubicBezTo>
                <a:cubicBezTo>
                  <a:pt x="2962" y="1008"/>
                  <a:pt x="2961" y="1008"/>
                  <a:pt x="2958" y="1008"/>
                </a:cubicBezTo>
                <a:cubicBezTo>
                  <a:pt x="2957" y="1008"/>
                  <a:pt x="2956" y="1007"/>
                  <a:pt x="2956" y="1007"/>
                </a:cubicBezTo>
                <a:cubicBezTo>
                  <a:pt x="2957" y="1003"/>
                  <a:pt x="2957" y="1003"/>
                  <a:pt x="2957" y="1003"/>
                </a:cubicBezTo>
                <a:cubicBezTo>
                  <a:pt x="2957" y="1000"/>
                  <a:pt x="2950" y="1003"/>
                  <a:pt x="2950" y="1002"/>
                </a:cubicBezTo>
                <a:cubicBezTo>
                  <a:pt x="2950" y="998"/>
                  <a:pt x="2949" y="998"/>
                  <a:pt x="2948" y="997"/>
                </a:cubicBezTo>
                <a:cubicBezTo>
                  <a:pt x="2948" y="995"/>
                  <a:pt x="2947" y="992"/>
                  <a:pt x="2947" y="992"/>
                </a:cubicBezTo>
                <a:cubicBezTo>
                  <a:pt x="2947" y="991"/>
                  <a:pt x="2945" y="988"/>
                  <a:pt x="2944" y="988"/>
                </a:cubicBezTo>
                <a:cubicBezTo>
                  <a:pt x="2944" y="988"/>
                  <a:pt x="2941" y="987"/>
                  <a:pt x="2939" y="986"/>
                </a:cubicBezTo>
                <a:cubicBezTo>
                  <a:pt x="2938" y="983"/>
                  <a:pt x="2938" y="983"/>
                  <a:pt x="2938" y="983"/>
                </a:cubicBezTo>
                <a:cubicBezTo>
                  <a:pt x="2937" y="978"/>
                  <a:pt x="2937" y="978"/>
                  <a:pt x="2937" y="978"/>
                </a:cubicBezTo>
                <a:cubicBezTo>
                  <a:pt x="2936" y="976"/>
                  <a:pt x="2936" y="976"/>
                  <a:pt x="2936" y="976"/>
                </a:cubicBezTo>
                <a:cubicBezTo>
                  <a:pt x="2941" y="975"/>
                  <a:pt x="2939" y="975"/>
                  <a:pt x="2943" y="975"/>
                </a:cubicBezTo>
                <a:cubicBezTo>
                  <a:pt x="2944" y="975"/>
                  <a:pt x="2945" y="972"/>
                  <a:pt x="2944" y="971"/>
                </a:cubicBezTo>
                <a:cubicBezTo>
                  <a:pt x="2943" y="970"/>
                  <a:pt x="2942" y="968"/>
                  <a:pt x="2942" y="968"/>
                </a:cubicBezTo>
                <a:cubicBezTo>
                  <a:pt x="2939" y="964"/>
                  <a:pt x="2937" y="965"/>
                  <a:pt x="2933" y="964"/>
                </a:cubicBezTo>
                <a:cubicBezTo>
                  <a:pt x="2932" y="963"/>
                  <a:pt x="2928" y="962"/>
                  <a:pt x="2928" y="961"/>
                </a:cubicBezTo>
                <a:cubicBezTo>
                  <a:pt x="2928" y="960"/>
                  <a:pt x="2924" y="961"/>
                  <a:pt x="2924" y="960"/>
                </a:cubicBezTo>
                <a:cubicBezTo>
                  <a:pt x="2924" y="960"/>
                  <a:pt x="2927" y="951"/>
                  <a:pt x="2925" y="951"/>
                </a:cubicBezTo>
                <a:cubicBezTo>
                  <a:pt x="2921" y="948"/>
                  <a:pt x="2921" y="948"/>
                  <a:pt x="2921" y="948"/>
                </a:cubicBezTo>
                <a:close/>
                <a:moveTo>
                  <a:pt x="2986" y="1005"/>
                </a:moveTo>
                <a:cubicBezTo>
                  <a:pt x="2985" y="1005"/>
                  <a:pt x="2984" y="1006"/>
                  <a:pt x="2984" y="1008"/>
                </a:cubicBezTo>
                <a:cubicBezTo>
                  <a:pt x="2984" y="1010"/>
                  <a:pt x="2987" y="1008"/>
                  <a:pt x="2987" y="1007"/>
                </a:cubicBezTo>
                <a:cubicBezTo>
                  <a:pt x="2987" y="1007"/>
                  <a:pt x="2987" y="1005"/>
                  <a:pt x="2986" y="1005"/>
                </a:cubicBezTo>
                <a:close/>
                <a:moveTo>
                  <a:pt x="2939" y="957"/>
                </a:moveTo>
                <a:cubicBezTo>
                  <a:pt x="2939" y="957"/>
                  <a:pt x="2941" y="960"/>
                  <a:pt x="2940" y="961"/>
                </a:cubicBezTo>
                <a:cubicBezTo>
                  <a:pt x="2937" y="963"/>
                  <a:pt x="2938" y="963"/>
                  <a:pt x="2936" y="959"/>
                </a:cubicBezTo>
                <a:cubicBezTo>
                  <a:pt x="2936" y="959"/>
                  <a:pt x="2939" y="957"/>
                  <a:pt x="2939" y="957"/>
                </a:cubicBezTo>
                <a:close/>
                <a:moveTo>
                  <a:pt x="2983" y="1019"/>
                </a:moveTo>
                <a:cubicBezTo>
                  <a:pt x="2983" y="1019"/>
                  <a:pt x="2980" y="1017"/>
                  <a:pt x="2980" y="1018"/>
                </a:cubicBezTo>
                <a:cubicBezTo>
                  <a:pt x="2980" y="1020"/>
                  <a:pt x="2980" y="1020"/>
                  <a:pt x="2979" y="1021"/>
                </a:cubicBezTo>
                <a:cubicBezTo>
                  <a:pt x="2979" y="1022"/>
                  <a:pt x="2982" y="1025"/>
                  <a:pt x="2982" y="1023"/>
                </a:cubicBezTo>
                <a:cubicBezTo>
                  <a:pt x="2982" y="1022"/>
                  <a:pt x="2983" y="1023"/>
                  <a:pt x="2981" y="1021"/>
                </a:cubicBezTo>
                <a:cubicBezTo>
                  <a:pt x="2982" y="1020"/>
                  <a:pt x="2983" y="1020"/>
                  <a:pt x="2983" y="1019"/>
                </a:cubicBezTo>
                <a:close/>
                <a:moveTo>
                  <a:pt x="2934" y="925"/>
                </a:moveTo>
                <a:cubicBezTo>
                  <a:pt x="2933" y="925"/>
                  <a:pt x="2933" y="922"/>
                  <a:pt x="2933" y="921"/>
                </a:cubicBezTo>
                <a:cubicBezTo>
                  <a:pt x="2933" y="920"/>
                  <a:pt x="2936" y="919"/>
                  <a:pt x="2937" y="920"/>
                </a:cubicBezTo>
                <a:cubicBezTo>
                  <a:pt x="2940" y="920"/>
                  <a:pt x="2944" y="920"/>
                  <a:pt x="2944" y="921"/>
                </a:cubicBezTo>
                <a:cubicBezTo>
                  <a:pt x="2945" y="924"/>
                  <a:pt x="2944" y="922"/>
                  <a:pt x="2940" y="924"/>
                </a:cubicBezTo>
                <a:cubicBezTo>
                  <a:pt x="2938" y="924"/>
                  <a:pt x="2938" y="924"/>
                  <a:pt x="2938" y="924"/>
                </a:cubicBezTo>
                <a:cubicBezTo>
                  <a:pt x="2934" y="925"/>
                  <a:pt x="2934" y="925"/>
                  <a:pt x="2934" y="925"/>
                </a:cubicBezTo>
                <a:close/>
                <a:moveTo>
                  <a:pt x="3013" y="961"/>
                </a:moveTo>
                <a:cubicBezTo>
                  <a:pt x="3015" y="963"/>
                  <a:pt x="3015" y="964"/>
                  <a:pt x="3016" y="965"/>
                </a:cubicBezTo>
                <a:cubicBezTo>
                  <a:pt x="3016" y="967"/>
                  <a:pt x="3015" y="969"/>
                  <a:pt x="3017" y="970"/>
                </a:cubicBezTo>
                <a:cubicBezTo>
                  <a:pt x="3018" y="971"/>
                  <a:pt x="3019" y="974"/>
                  <a:pt x="3019" y="975"/>
                </a:cubicBezTo>
                <a:cubicBezTo>
                  <a:pt x="3019" y="976"/>
                  <a:pt x="3021" y="977"/>
                  <a:pt x="3021" y="977"/>
                </a:cubicBezTo>
                <a:cubicBezTo>
                  <a:pt x="3028" y="977"/>
                  <a:pt x="3027" y="975"/>
                  <a:pt x="3026" y="972"/>
                </a:cubicBezTo>
                <a:cubicBezTo>
                  <a:pt x="3026" y="970"/>
                  <a:pt x="3023" y="969"/>
                  <a:pt x="3022" y="969"/>
                </a:cubicBezTo>
                <a:cubicBezTo>
                  <a:pt x="3021" y="969"/>
                  <a:pt x="3021" y="965"/>
                  <a:pt x="3020" y="964"/>
                </a:cubicBezTo>
                <a:cubicBezTo>
                  <a:pt x="3020" y="963"/>
                  <a:pt x="3020" y="961"/>
                  <a:pt x="3018" y="962"/>
                </a:cubicBezTo>
                <a:cubicBezTo>
                  <a:pt x="3018" y="962"/>
                  <a:pt x="3017" y="962"/>
                  <a:pt x="3016" y="961"/>
                </a:cubicBezTo>
                <a:cubicBezTo>
                  <a:pt x="3016" y="958"/>
                  <a:pt x="3016" y="959"/>
                  <a:pt x="3015" y="956"/>
                </a:cubicBezTo>
                <a:cubicBezTo>
                  <a:pt x="3015" y="954"/>
                  <a:pt x="3013" y="959"/>
                  <a:pt x="3013" y="960"/>
                </a:cubicBezTo>
                <a:cubicBezTo>
                  <a:pt x="3013" y="960"/>
                  <a:pt x="3013" y="960"/>
                  <a:pt x="3013" y="961"/>
                </a:cubicBezTo>
                <a:close/>
                <a:moveTo>
                  <a:pt x="2970" y="1009"/>
                </a:moveTo>
                <a:cubicBezTo>
                  <a:pt x="2969" y="1009"/>
                  <a:pt x="2969" y="1008"/>
                  <a:pt x="2969" y="1007"/>
                </a:cubicBezTo>
                <a:cubicBezTo>
                  <a:pt x="2969" y="1007"/>
                  <a:pt x="2969" y="1007"/>
                  <a:pt x="2969" y="1007"/>
                </a:cubicBezTo>
                <a:cubicBezTo>
                  <a:pt x="2969" y="1008"/>
                  <a:pt x="2966" y="1008"/>
                  <a:pt x="2965" y="1007"/>
                </a:cubicBezTo>
                <a:cubicBezTo>
                  <a:pt x="2965" y="1007"/>
                  <a:pt x="2965" y="1007"/>
                  <a:pt x="2965" y="1007"/>
                </a:cubicBezTo>
                <a:cubicBezTo>
                  <a:pt x="2965" y="1006"/>
                  <a:pt x="2964" y="1005"/>
                  <a:pt x="2966" y="1004"/>
                </a:cubicBezTo>
                <a:cubicBezTo>
                  <a:pt x="2968" y="1004"/>
                  <a:pt x="2969" y="1002"/>
                  <a:pt x="2969" y="1006"/>
                </a:cubicBezTo>
                <a:cubicBezTo>
                  <a:pt x="2969" y="1006"/>
                  <a:pt x="2969" y="1006"/>
                  <a:pt x="2969" y="1007"/>
                </a:cubicBezTo>
                <a:cubicBezTo>
                  <a:pt x="2969" y="1006"/>
                  <a:pt x="2972" y="1006"/>
                  <a:pt x="2973" y="1007"/>
                </a:cubicBezTo>
                <a:cubicBezTo>
                  <a:pt x="2974" y="1008"/>
                  <a:pt x="2975" y="1009"/>
                  <a:pt x="2974" y="1009"/>
                </a:cubicBezTo>
                <a:cubicBezTo>
                  <a:pt x="2974" y="1010"/>
                  <a:pt x="2973" y="1011"/>
                  <a:pt x="2973" y="1011"/>
                </a:cubicBezTo>
                <a:cubicBezTo>
                  <a:pt x="2974" y="1012"/>
                  <a:pt x="2974" y="1011"/>
                  <a:pt x="2974" y="1012"/>
                </a:cubicBezTo>
                <a:cubicBezTo>
                  <a:pt x="2975" y="1013"/>
                  <a:pt x="2975" y="1014"/>
                  <a:pt x="2976" y="1013"/>
                </a:cubicBezTo>
                <a:cubicBezTo>
                  <a:pt x="2976" y="1013"/>
                  <a:pt x="2977" y="1012"/>
                  <a:pt x="2977" y="1013"/>
                </a:cubicBezTo>
                <a:cubicBezTo>
                  <a:pt x="2977" y="1014"/>
                  <a:pt x="2977" y="1016"/>
                  <a:pt x="2976" y="1016"/>
                </a:cubicBezTo>
                <a:cubicBezTo>
                  <a:pt x="2976" y="1016"/>
                  <a:pt x="2974" y="1016"/>
                  <a:pt x="2974" y="1015"/>
                </a:cubicBezTo>
                <a:cubicBezTo>
                  <a:pt x="2971" y="1013"/>
                  <a:pt x="2972" y="1012"/>
                  <a:pt x="2971" y="1009"/>
                </a:cubicBezTo>
                <a:cubicBezTo>
                  <a:pt x="2971" y="1009"/>
                  <a:pt x="2970" y="1009"/>
                  <a:pt x="2970" y="1009"/>
                </a:cubicBezTo>
                <a:close/>
                <a:moveTo>
                  <a:pt x="2967" y="928"/>
                </a:moveTo>
                <a:cubicBezTo>
                  <a:pt x="2967" y="928"/>
                  <a:pt x="2967" y="927"/>
                  <a:pt x="2967" y="927"/>
                </a:cubicBezTo>
                <a:cubicBezTo>
                  <a:pt x="2971" y="925"/>
                  <a:pt x="2967" y="925"/>
                  <a:pt x="2974" y="926"/>
                </a:cubicBezTo>
                <a:cubicBezTo>
                  <a:pt x="2975" y="926"/>
                  <a:pt x="2974" y="929"/>
                  <a:pt x="2974" y="929"/>
                </a:cubicBezTo>
                <a:cubicBezTo>
                  <a:pt x="2973" y="929"/>
                  <a:pt x="2968" y="928"/>
                  <a:pt x="2967" y="928"/>
                </a:cubicBezTo>
                <a:close/>
                <a:moveTo>
                  <a:pt x="2945" y="926"/>
                </a:moveTo>
                <a:cubicBezTo>
                  <a:pt x="2943" y="926"/>
                  <a:pt x="2948" y="923"/>
                  <a:pt x="2949" y="923"/>
                </a:cubicBezTo>
                <a:cubicBezTo>
                  <a:pt x="2950" y="924"/>
                  <a:pt x="2951" y="926"/>
                  <a:pt x="2950" y="926"/>
                </a:cubicBezTo>
                <a:cubicBezTo>
                  <a:pt x="2947" y="927"/>
                  <a:pt x="2948" y="927"/>
                  <a:pt x="2945" y="926"/>
                </a:cubicBezTo>
                <a:close/>
                <a:moveTo>
                  <a:pt x="2978" y="999"/>
                </a:moveTo>
                <a:cubicBezTo>
                  <a:pt x="2979" y="997"/>
                  <a:pt x="2977" y="998"/>
                  <a:pt x="2976" y="998"/>
                </a:cubicBezTo>
                <a:cubicBezTo>
                  <a:pt x="2974" y="999"/>
                  <a:pt x="2975" y="999"/>
                  <a:pt x="2975" y="1000"/>
                </a:cubicBezTo>
                <a:cubicBezTo>
                  <a:pt x="2975" y="1000"/>
                  <a:pt x="2977" y="1001"/>
                  <a:pt x="2977" y="1000"/>
                </a:cubicBezTo>
                <a:cubicBezTo>
                  <a:pt x="2977" y="1000"/>
                  <a:pt x="2978" y="999"/>
                  <a:pt x="2978" y="999"/>
                </a:cubicBezTo>
                <a:close/>
                <a:moveTo>
                  <a:pt x="2978" y="1028"/>
                </a:moveTo>
                <a:cubicBezTo>
                  <a:pt x="2983" y="1028"/>
                  <a:pt x="2983" y="1029"/>
                  <a:pt x="2982" y="1025"/>
                </a:cubicBezTo>
                <a:cubicBezTo>
                  <a:pt x="2982" y="1025"/>
                  <a:pt x="2978" y="1026"/>
                  <a:pt x="2978" y="1026"/>
                </a:cubicBezTo>
                <a:cubicBezTo>
                  <a:pt x="2978" y="1026"/>
                  <a:pt x="2978" y="1028"/>
                  <a:pt x="2978" y="1028"/>
                </a:cubicBezTo>
                <a:close/>
                <a:moveTo>
                  <a:pt x="2979" y="931"/>
                </a:moveTo>
                <a:cubicBezTo>
                  <a:pt x="2983" y="934"/>
                  <a:pt x="2983" y="934"/>
                  <a:pt x="2983" y="934"/>
                </a:cubicBezTo>
                <a:cubicBezTo>
                  <a:pt x="2987" y="937"/>
                  <a:pt x="2987" y="937"/>
                  <a:pt x="2987" y="937"/>
                </a:cubicBezTo>
                <a:cubicBezTo>
                  <a:pt x="2988" y="937"/>
                  <a:pt x="2989" y="940"/>
                  <a:pt x="2989" y="940"/>
                </a:cubicBezTo>
                <a:cubicBezTo>
                  <a:pt x="2989" y="940"/>
                  <a:pt x="2990" y="940"/>
                  <a:pt x="2991" y="940"/>
                </a:cubicBezTo>
                <a:cubicBezTo>
                  <a:pt x="2991" y="940"/>
                  <a:pt x="2992" y="940"/>
                  <a:pt x="2992" y="940"/>
                </a:cubicBezTo>
                <a:cubicBezTo>
                  <a:pt x="2992" y="942"/>
                  <a:pt x="2995" y="945"/>
                  <a:pt x="2995" y="946"/>
                </a:cubicBezTo>
                <a:cubicBezTo>
                  <a:pt x="2995" y="947"/>
                  <a:pt x="2995" y="952"/>
                  <a:pt x="2995" y="952"/>
                </a:cubicBezTo>
                <a:cubicBezTo>
                  <a:pt x="2996" y="953"/>
                  <a:pt x="2998" y="954"/>
                  <a:pt x="2998" y="954"/>
                </a:cubicBezTo>
                <a:cubicBezTo>
                  <a:pt x="3002" y="949"/>
                  <a:pt x="3002" y="950"/>
                  <a:pt x="2999" y="946"/>
                </a:cubicBezTo>
                <a:cubicBezTo>
                  <a:pt x="2998" y="943"/>
                  <a:pt x="2995" y="941"/>
                  <a:pt x="2994" y="939"/>
                </a:cubicBezTo>
                <a:cubicBezTo>
                  <a:pt x="2993" y="938"/>
                  <a:pt x="2993" y="938"/>
                  <a:pt x="2993" y="937"/>
                </a:cubicBezTo>
                <a:cubicBezTo>
                  <a:pt x="2992" y="937"/>
                  <a:pt x="2990" y="935"/>
                  <a:pt x="2989" y="935"/>
                </a:cubicBezTo>
                <a:cubicBezTo>
                  <a:pt x="2989" y="935"/>
                  <a:pt x="2986" y="934"/>
                  <a:pt x="2984" y="932"/>
                </a:cubicBezTo>
                <a:cubicBezTo>
                  <a:pt x="2984" y="932"/>
                  <a:pt x="2982" y="930"/>
                  <a:pt x="2981" y="929"/>
                </a:cubicBezTo>
                <a:cubicBezTo>
                  <a:pt x="2981" y="929"/>
                  <a:pt x="2975" y="925"/>
                  <a:pt x="2974" y="925"/>
                </a:cubicBezTo>
                <a:cubicBezTo>
                  <a:pt x="2974" y="925"/>
                  <a:pt x="2974" y="926"/>
                  <a:pt x="2974" y="926"/>
                </a:cubicBezTo>
                <a:cubicBezTo>
                  <a:pt x="2979" y="931"/>
                  <a:pt x="2979" y="931"/>
                  <a:pt x="2979" y="931"/>
                </a:cubicBezTo>
                <a:close/>
                <a:moveTo>
                  <a:pt x="2989" y="932"/>
                </a:moveTo>
                <a:cubicBezTo>
                  <a:pt x="2989" y="932"/>
                  <a:pt x="2988" y="928"/>
                  <a:pt x="2988" y="928"/>
                </a:cubicBezTo>
                <a:cubicBezTo>
                  <a:pt x="2988" y="928"/>
                  <a:pt x="2993" y="927"/>
                  <a:pt x="2992" y="928"/>
                </a:cubicBezTo>
                <a:cubicBezTo>
                  <a:pt x="2992" y="929"/>
                  <a:pt x="2989" y="932"/>
                  <a:pt x="2989" y="932"/>
                </a:cubicBezTo>
                <a:close/>
                <a:moveTo>
                  <a:pt x="2948" y="960"/>
                </a:moveTo>
                <a:cubicBezTo>
                  <a:pt x="2948" y="960"/>
                  <a:pt x="2948" y="963"/>
                  <a:pt x="2948" y="964"/>
                </a:cubicBezTo>
                <a:cubicBezTo>
                  <a:pt x="2949" y="965"/>
                  <a:pt x="2946" y="965"/>
                  <a:pt x="2946" y="965"/>
                </a:cubicBezTo>
                <a:cubicBezTo>
                  <a:pt x="2944" y="963"/>
                  <a:pt x="2944" y="964"/>
                  <a:pt x="2945" y="960"/>
                </a:cubicBezTo>
                <a:cubicBezTo>
                  <a:pt x="2945" y="960"/>
                  <a:pt x="2947" y="960"/>
                  <a:pt x="2948" y="960"/>
                </a:cubicBezTo>
                <a:close/>
                <a:moveTo>
                  <a:pt x="2997" y="1032"/>
                </a:moveTo>
                <a:cubicBezTo>
                  <a:pt x="3000" y="1034"/>
                  <a:pt x="3000" y="1032"/>
                  <a:pt x="3000" y="1031"/>
                </a:cubicBezTo>
                <a:cubicBezTo>
                  <a:pt x="2998" y="1029"/>
                  <a:pt x="2994" y="1029"/>
                  <a:pt x="2994" y="1030"/>
                </a:cubicBezTo>
                <a:cubicBezTo>
                  <a:pt x="2994" y="1030"/>
                  <a:pt x="2996" y="1032"/>
                  <a:pt x="2997" y="1032"/>
                </a:cubicBezTo>
                <a:close/>
                <a:moveTo>
                  <a:pt x="2995" y="1004"/>
                </a:moveTo>
                <a:cubicBezTo>
                  <a:pt x="2995" y="1002"/>
                  <a:pt x="2993" y="1001"/>
                  <a:pt x="2993" y="1001"/>
                </a:cubicBezTo>
                <a:cubicBezTo>
                  <a:pt x="2992" y="1001"/>
                  <a:pt x="2990" y="1002"/>
                  <a:pt x="2990" y="1003"/>
                </a:cubicBezTo>
                <a:cubicBezTo>
                  <a:pt x="2992" y="1005"/>
                  <a:pt x="2992" y="1005"/>
                  <a:pt x="2993" y="1005"/>
                </a:cubicBezTo>
                <a:cubicBezTo>
                  <a:pt x="2994" y="1005"/>
                  <a:pt x="2995" y="1005"/>
                  <a:pt x="2995" y="1004"/>
                </a:cubicBezTo>
                <a:close/>
                <a:moveTo>
                  <a:pt x="2949" y="963"/>
                </a:moveTo>
                <a:cubicBezTo>
                  <a:pt x="2949" y="962"/>
                  <a:pt x="2949" y="961"/>
                  <a:pt x="2950" y="961"/>
                </a:cubicBezTo>
                <a:cubicBezTo>
                  <a:pt x="2955" y="961"/>
                  <a:pt x="2957" y="962"/>
                  <a:pt x="2961" y="962"/>
                </a:cubicBezTo>
                <a:cubicBezTo>
                  <a:pt x="2961" y="962"/>
                  <a:pt x="2964" y="962"/>
                  <a:pt x="2964" y="962"/>
                </a:cubicBezTo>
                <a:cubicBezTo>
                  <a:pt x="2965" y="962"/>
                  <a:pt x="2965" y="961"/>
                  <a:pt x="2967" y="962"/>
                </a:cubicBezTo>
                <a:cubicBezTo>
                  <a:pt x="2967" y="957"/>
                  <a:pt x="2967" y="957"/>
                  <a:pt x="2967" y="957"/>
                </a:cubicBezTo>
                <a:cubicBezTo>
                  <a:pt x="2967" y="957"/>
                  <a:pt x="2970" y="955"/>
                  <a:pt x="2970" y="956"/>
                </a:cubicBezTo>
                <a:cubicBezTo>
                  <a:pt x="2970" y="959"/>
                  <a:pt x="2970" y="958"/>
                  <a:pt x="2969" y="960"/>
                </a:cubicBezTo>
                <a:cubicBezTo>
                  <a:pt x="2969" y="962"/>
                  <a:pt x="2969" y="962"/>
                  <a:pt x="2969" y="962"/>
                </a:cubicBezTo>
                <a:cubicBezTo>
                  <a:pt x="2972" y="962"/>
                  <a:pt x="2971" y="962"/>
                  <a:pt x="2973" y="961"/>
                </a:cubicBezTo>
                <a:cubicBezTo>
                  <a:pt x="2973" y="960"/>
                  <a:pt x="2974" y="961"/>
                  <a:pt x="2975" y="961"/>
                </a:cubicBezTo>
                <a:cubicBezTo>
                  <a:pt x="2975" y="961"/>
                  <a:pt x="2977" y="961"/>
                  <a:pt x="2977" y="961"/>
                </a:cubicBezTo>
                <a:cubicBezTo>
                  <a:pt x="2977" y="960"/>
                  <a:pt x="2978" y="958"/>
                  <a:pt x="2978" y="958"/>
                </a:cubicBezTo>
                <a:cubicBezTo>
                  <a:pt x="2979" y="956"/>
                  <a:pt x="2980" y="956"/>
                  <a:pt x="2981" y="956"/>
                </a:cubicBezTo>
                <a:cubicBezTo>
                  <a:pt x="2986" y="956"/>
                  <a:pt x="2985" y="956"/>
                  <a:pt x="2985" y="955"/>
                </a:cubicBezTo>
                <a:cubicBezTo>
                  <a:pt x="2986" y="951"/>
                  <a:pt x="2984" y="950"/>
                  <a:pt x="2984" y="947"/>
                </a:cubicBezTo>
                <a:cubicBezTo>
                  <a:pt x="2984" y="945"/>
                  <a:pt x="2984" y="946"/>
                  <a:pt x="2987" y="946"/>
                </a:cubicBezTo>
                <a:cubicBezTo>
                  <a:pt x="2987" y="946"/>
                  <a:pt x="2987" y="946"/>
                  <a:pt x="2987" y="946"/>
                </a:cubicBezTo>
                <a:cubicBezTo>
                  <a:pt x="2988" y="947"/>
                  <a:pt x="2988" y="947"/>
                  <a:pt x="2988" y="947"/>
                </a:cubicBezTo>
                <a:cubicBezTo>
                  <a:pt x="2990" y="947"/>
                  <a:pt x="2990" y="947"/>
                  <a:pt x="2992" y="947"/>
                </a:cubicBezTo>
                <a:cubicBezTo>
                  <a:pt x="2993" y="947"/>
                  <a:pt x="2994" y="955"/>
                  <a:pt x="2993" y="956"/>
                </a:cubicBezTo>
                <a:cubicBezTo>
                  <a:pt x="2990" y="957"/>
                  <a:pt x="2991" y="956"/>
                  <a:pt x="2989" y="958"/>
                </a:cubicBezTo>
                <a:cubicBezTo>
                  <a:pt x="2989" y="960"/>
                  <a:pt x="2989" y="960"/>
                  <a:pt x="2989" y="960"/>
                </a:cubicBezTo>
                <a:cubicBezTo>
                  <a:pt x="2988" y="963"/>
                  <a:pt x="2988" y="963"/>
                  <a:pt x="2984" y="963"/>
                </a:cubicBezTo>
                <a:cubicBezTo>
                  <a:pt x="2983" y="965"/>
                  <a:pt x="2983" y="965"/>
                  <a:pt x="2983" y="965"/>
                </a:cubicBezTo>
                <a:cubicBezTo>
                  <a:pt x="2983" y="966"/>
                  <a:pt x="2980" y="966"/>
                  <a:pt x="2980" y="967"/>
                </a:cubicBezTo>
                <a:cubicBezTo>
                  <a:pt x="2979" y="967"/>
                  <a:pt x="2976" y="968"/>
                  <a:pt x="2976" y="968"/>
                </a:cubicBezTo>
                <a:cubicBezTo>
                  <a:pt x="2974" y="970"/>
                  <a:pt x="2974" y="970"/>
                  <a:pt x="2974" y="970"/>
                </a:cubicBezTo>
                <a:cubicBezTo>
                  <a:pt x="2967" y="972"/>
                  <a:pt x="2967" y="972"/>
                  <a:pt x="2967" y="972"/>
                </a:cubicBezTo>
                <a:cubicBezTo>
                  <a:pt x="2962" y="971"/>
                  <a:pt x="2963" y="972"/>
                  <a:pt x="2962" y="970"/>
                </a:cubicBezTo>
                <a:cubicBezTo>
                  <a:pt x="2953" y="969"/>
                  <a:pt x="2962" y="970"/>
                  <a:pt x="2950" y="966"/>
                </a:cubicBezTo>
                <a:cubicBezTo>
                  <a:pt x="2950" y="966"/>
                  <a:pt x="2949" y="964"/>
                  <a:pt x="2949" y="963"/>
                </a:cubicBezTo>
                <a:close/>
                <a:moveTo>
                  <a:pt x="2995" y="935"/>
                </a:moveTo>
                <a:cubicBezTo>
                  <a:pt x="2993" y="935"/>
                  <a:pt x="2998" y="932"/>
                  <a:pt x="2998" y="931"/>
                </a:cubicBezTo>
                <a:cubicBezTo>
                  <a:pt x="2999" y="930"/>
                  <a:pt x="2998" y="935"/>
                  <a:pt x="2998" y="935"/>
                </a:cubicBezTo>
                <a:cubicBezTo>
                  <a:pt x="2995" y="936"/>
                  <a:pt x="2996" y="936"/>
                  <a:pt x="2995" y="935"/>
                </a:cubicBezTo>
                <a:close/>
                <a:moveTo>
                  <a:pt x="2689" y="935"/>
                </a:moveTo>
                <a:cubicBezTo>
                  <a:pt x="2688" y="935"/>
                  <a:pt x="2690" y="938"/>
                  <a:pt x="2691" y="938"/>
                </a:cubicBezTo>
                <a:cubicBezTo>
                  <a:pt x="2692" y="938"/>
                  <a:pt x="2693" y="938"/>
                  <a:pt x="2693" y="938"/>
                </a:cubicBezTo>
                <a:cubicBezTo>
                  <a:pt x="2696" y="945"/>
                  <a:pt x="2697" y="937"/>
                  <a:pt x="2695" y="937"/>
                </a:cubicBezTo>
                <a:cubicBezTo>
                  <a:pt x="2695" y="937"/>
                  <a:pt x="2693" y="935"/>
                  <a:pt x="2693" y="935"/>
                </a:cubicBezTo>
                <a:cubicBezTo>
                  <a:pt x="2692" y="935"/>
                  <a:pt x="2689" y="934"/>
                  <a:pt x="2689" y="935"/>
                </a:cubicBezTo>
                <a:close/>
                <a:moveTo>
                  <a:pt x="2709" y="967"/>
                </a:moveTo>
                <a:cubicBezTo>
                  <a:pt x="2709" y="967"/>
                  <a:pt x="2709" y="970"/>
                  <a:pt x="2710" y="970"/>
                </a:cubicBezTo>
                <a:cubicBezTo>
                  <a:pt x="2712" y="969"/>
                  <a:pt x="2714" y="969"/>
                  <a:pt x="2710" y="967"/>
                </a:cubicBezTo>
                <a:cubicBezTo>
                  <a:pt x="2710" y="967"/>
                  <a:pt x="2709" y="967"/>
                  <a:pt x="2709" y="967"/>
                </a:cubicBezTo>
                <a:close/>
                <a:moveTo>
                  <a:pt x="2697" y="915"/>
                </a:moveTo>
                <a:cubicBezTo>
                  <a:pt x="2696" y="915"/>
                  <a:pt x="2691" y="920"/>
                  <a:pt x="2694" y="920"/>
                </a:cubicBezTo>
                <a:cubicBezTo>
                  <a:pt x="2695" y="920"/>
                  <a:pt x="2695" y="920"/>
                  <a:pt x="2696" y="919"/>
                </a:cubicBezTo>
                <a:cubicBezTo>
                  <a:pt x="2698" y="918"/>
                  <a:pt x="2697" y="915"/>
                  <a:pt x="2697" y="915"/>
                </a:cubicBezTo>
                <a:close/>
                <a:moveTo>
                  <a:pt x="2707" y="964"/>
                </a:moveTo>
                <a:cubicBezTo>
                  <a:pt x="2707" y="962"/>
                  <a:pt x="2705" y="963"/>
                  <a:pt x="2705" y="964"/>
                </a:cubicBezTo>
                <a:cubicBezTo>
                  <a:pt x="2705" y="966"/>
                  <a:pt x="2707" y="966"/>
                  <a:pt x="2707" y="964"/>
                </a:cubicBezTo>
                <a:close/>
                <a:moveTo>
                  <a:pt x="2707" y="969"/>
                </a:moveTo>
                <a:cubicBezTo>
                  <a:pt x="2709" y="969"/>
                  <a:pt x="2710" y="965"/>
                  <a:pt x="2707" y="967"/>
                </a:cubicBezTo>
                <a:cubicBezTo>
                  <a:pt x="2706" y="968"/>
                  <a:pt x="2706" y="969"/>
                  <a:pt x="2707" y="969"/>
                </a:cubicBezTo>
                <a:close/>
                <a:moveTo>
                  <a:pt x="2709" y="963"/>
                </a:moveTo>
                <a:cubicBezTo>
                  <a:pt x="2708" y="963"/>
                  <a:pt x="2708" y="966"/>
                  <a:pt x="2709" y="966"/>
                </a:cubicBezTo>
                <a:cubicBezTo>
                  <a:pt x="2710" y="966"/>
                  <a:pt x="2710" y="964"/>
                  <a:pt x="2709" y="963"/>
                </a:cubicBezTo>
                <a:close/>
                <a:moveTo>
                  <a:pt x="2702" y="919"/>
                </a:moveTo>
                <a:cubicBezTo>
                  <a:pt x="2702" y="918"/>
                  <a:pt x="2700" y="919"/>
                  <a:pt x="2699" y="920"/>
                </a:cubicBezTo>
                <a:cubicBezTo>
                  <a:pt x="2699" y="920"/>
                  <a:pt x="2695" y="922"/>
                  <a:pt x="2696" y="923"/>
                </a:cubicBezTo>
                <a:cubicBezTo>
                  <a:pt x="2698" y="924"/>
                  <a:pt x="2702" y="921"/>
                  <a:pt x="2702" y="919"/>
                </a:cubicBezTo>
                <a:close/>
                <a:moveTo>
                  <a:pt x="2700" y="917"/>
                </a:moveTo>
                <a:cubicBezTo>
                  <a:pt x="2700" y="916"/>
                  <a:pt x="2698" y="916"/>
                  <a:pt x="2698" y="917"/>
                </a:cubicBezTo>
                <a:cubicBezTo>
                  <a:pt x="2697" y="921"/>
                  <a:pt x="2699" y="919"/>
                  <a:pt x="2700" y="919"/>
                </a:cubicBezTo>
                <a:cubicBezTo>
                  <a:pt x="2701" y="918"/>
                  <a:pt x="2701" y="917"/>
                  <a:pt x="2700" y="917"/>
                </a:cubicBezTo>
                <a:close/>
                <a:moveTo>
                  <a:pt x="2697" y="911"/>
                </a:moveTo>
                <a:cubicBezTo>
                  <a:pt x="2696" y="911"/>
                  <a:pt x="2694" y="912"/>
                  <a:pt x="2693" y="912"/>
                </a:cubicBezTo>
                <a:cubicBezTo>
                  <a:pt x="2692" y="912"/>
                  <a:pt x="2692" y="917"/>
                  <a:pt x="2693" y="916"/>
                </a:cubicBezTo>
                <a:cubicBezTo>
                  <a:pt x="2694" y="916"/>
                  <a:pt x="2696" y="916"/>
                  <a:pt x="2697" y="914"/>
                </a:cubicBezTo>
                <a:cubicBezTo>
                  <a:pt x="2697" y="915"/>
                  <a:pt x="2698" y="915"/>
                  <a:pt x="2698" y="915"/>
                </a:cubicBezTo>
                <a:cubicBezTo>
                  <a:pt x="2699" y="915"/>
                  <a:pt x="2702" y="914"/>
                  <a:pt x="2698" y="912"/>
                </a:cubicBezTo>
                <a:cubicBezTo>
                  <a:pt x="2698" y="912"/>
                  <a:pt x="2698" y="913"/>
                  <a:pt x="2697" y="913"/>
                </a:cubicBezTo>
                <a:cubicBezTo>
                  <a:pt x="2698" y="912"/>
                  <a:pt x="2698" y="911"/>
                  <a:pt x="2697" y="911"/>
                </a:cubicBezTo>
                <a:close/>
                <a:moveTo>
                  <a:pt x="2708" y="958"/>
                </a:moveTo>
                <a:cubicBezTo>
                  <a:pt x="2707" y="958"/>
                  <a:pt x="2706" y="960"/>
                  <a:pt x="2706" y="960"/>
                </a:cubicBezTo>
                <a:cubicBezTo>
                  <a:pt x="2710" y="962"/>
                  <a:pt x="2708" y="958"/>
                  <a:pt x="2708" y="958"/>
                </a:cubicBezTo>
                <a:close/>
                <a:moveTo>
                  <a:pt x="2694" y="947"/>
                </a:moveTo>
                <a:cubicBezTo>
                  <a:pt x="2694" y="948"/>
                  <a:pt x="2697" y="947"/>
                  <a:pt x="2697" y="945"/>
                </a:cubicBezTo>
                <a:cubicBezTo>
                  <a:pt x="2697" y="942"/>
                  <a:pt x="2692" y="944"/>
                  <a:pt x="2692" y="944"/>
                </a:cubicBezTo>
                <a:cubicBezTo>
                  <a:pt x="2692" y="945"/>
                  <a:pt x="2693" y="946"/>
                  <a:pt x="2694" y="947"/>
                </a:cubicBezTo>
                <a:close/>
                <a:moveTo>
                  <a:pt x="2752" y="936"/>
                </a:moveTo>
                <a:cubicBezTo>
                  <a:pt x="2752" y="936"/>
                  <a:pt x="2752" y="935"/>
                  <a:pt x="2754" y="936"/>
                </a:cubicBezTo>
                <a:cubicBezTo>
                  <a:pt x="2754" y="937"/>
                  <a:pt x="2761" y="940"/>
                  <a:pt x="2760" y="937"/>
                </a:cubicBezTo>
                <a:cubicBezTo>
                  <a:pt x="2763" y="937"/>
                  <a:pt x="2761" y="937"/>
                  <a:pt x="2764" y="938"/>
                </a:cubicBezTo>
                <a:cubicBezTo>
                  <a:pt x="2766" y="938"/>
                  <a:pt x="2765" y="939"/>
                  <a:pt x="2766" y="939"/>
                </a:cubicBezTo>
                <a:cubicBezTo>
                  <a:pt x="2767" y="939"/>
                  <a:pt x="2767" y="940"/>
                  <a:pt x="2768" y="940"/>
                </a:cubicBezTo>
                <a:cubicBezTo>
                  <a:pt x="2768" y="941"/>
                  <a:pt x="2771" y="943"/>
                  <a:pt x="2772" y="943"/>
                </a:cubicBezTo>
                <a:cubicBezTo>
                  <a:pt x="2773" y="943"/>
                  <a:pt x="2774" y="941"/>
                  <a:pt x="2774" y="940"/>
                </a:cubicBezTo>
                <a:cubicBezTo>
                  <a:pt x="2774" y="940"/>
                  <a:pt x="2772" y="937"/>
                  <a:pt x="2771" y="936"/>
                </a:cubicBezTo>
                <a:cubicBezTo>
                  <a:pt x="2770" y="934"/>
                  <a:pt x="2770" y="935"/>
                  <a:pt x="2770" y="934"/>
                </a:cubicBezTo>
                <a:cubicBezTo>
                  <a:pt x="2769" y="931"/>
                  <a:pt x="2767" y="933"/>
                  <a:pt x="2763" y="932"/>
                </a:cubicBezTo>
                <a:cubicBezTo>
                  <a:pt x="2763" y="932"/>
                  <a:pt x="2760" y="930"/>
                  <a:pt x="2759" y="930"/>
                </a:cubicBezTo>
                <a:cubicBezTo>
                  <a:pt x="2757" y="931"/>
                  <a:pt x="2757" y="931"/>
                  <a:pt x="2756" y="931"/>
                </a:cubicBezTo>
                <a:cubicBezTo>
                  <a:pt x="2755" y="931"/>
                  <a:pt x="2749" y="931"/>
                  <a:pt x="2749" y="931"/>
                </a:cubicBezTo>
                <a:cubicBezTo>
                  <a:pt x="2748" y="930"/>
                  <a:pt x="2745" y="931"/>
                  <a:pt x="2745" y="932"/>
                </a:cubicBezTo>
                <a:cubicBezTo>
                  <a:pt x="2745" y="934"/>
                  <a:pt x="2747" y="937"/>
                  <a:pt x="2747" y="937"/>
                </a:cubicBezTo>
                <a:cubicBezTo>
                  <a:pt x="2747" y="937"/>
                  <a:pt x="2748" y="937"/>
                  <a:pt x="2749" y="938"/>
                </a:cubicBezTo>
                <a:cubicBezTo>
                  <a:pt x="2749" y="938"/>
                  <a:pt x="2749" y="938"/>
                  <a:pt x="2749" y="938"/>
                </a:cubicBezTo>
                <a:cubicBezTo>
                  <a:pt x="2748" y="939"/>
                  <a:pt x="2748" y="938"/>
                  <a:pt x="2742" y="940"/>
                </a:cubicBezTo>
                <a:cubicBezTo>
                  <a:pt x="2739" y="941"/>
                  <a:pt x="2742" y="942"/>
                  <a:pt x="2743" y="942"/>
                </a:cubicBezTo>
                <a:cubicBezTo>
                  <a:pt x="2743" y="942"/>
                  <a:pt x="2745" y="941"/>
                  <a:pt x="2747" y="940"/>
                </a:cubicBezTo>
                <a:cubicBezTo>
                  <a:pt x="2749" y="939"/>
                  <a:pt x="2749" y="940"/>
                  <a:pt x="2750" y="940"/>
                </a:cubicBezTo>
                <a:cubicBezTo>
                  <a:pt x="2750" y="940"/>
                  <a:pt x="2753" y="941"/>
                  <a:pt x="2753" y="940"/>
                </a:cubicBezTo>
                <a:cubicBezTo>
                  <a:pt x="2753" y="939"/>
                  <a:pt x="2751" y="939"/>
                  <a:pt x="2751" y="937"/>
                </a:cubicBezTo>
                <a:cubicBezTo>
                  <a:pt x="2751" y="936"/>
                  <a:pt x="2751" y="936"/>
                  <a:pt x="2752" y="936"/>
                </a:cubicBezTo>
                <a:close/>
                <a:moveTo>
                  <a:pt x="2789" y="961"/>
                </a:moveTo>
                <a:cubicBezTo>
                  <a:pt x="2788" y="961"/>
                  <a:pt x="2786" y="966"/>
                  <a:pt x="2787" y="965"/>
                </a:cubicBezTo>
                <a:cubicBezTo>
                  <a:pt x="2788" y="964"/>
                  <a:pt x="2792" y="961"/>
                  <a:pt x="2789" y="961"/>
                </a:cubicBezTo>
                <a:close/>
                <a:moveTo>
                  <a:pt x="2750" y="979"/>
                </a:moveTo>
                <a:cubicBezTo>
                  <a:pt x="2749" y="977"/>
                  <a:pt x="2747" y="981"/>
                  <a:pt x="2748" y="981"/>
                </a:cubicBezTo>
                <a:cubicBezTo>
                  <a:pt x="2749" y="982"/>
                  <a:pt x="2749" y="983"/>
                  <a:pt x="2751" y="982"/>
                </a:cubicBezTo>
                <a:cubicBezTo>
                  <a:pt x="2752" y="981"/>
                  <a:pt x="2753" y="981"/>
                  <a:pt x="2752" y="981"/>
                </a:cubicBezTo>
                <a:cubicBezTo>
                  <a:pt x="2752" y="981"/>
                  <a:pt x="2752" y="979"/>
                  <a:pt x="2750" y="979"/>
                </a:cubicBezTo>
                <a:close/>
                <a:moveTo>
                  <a:pt x="2721" y="865"/>
                </a:moveTo>
                <a:cubicBezTo>
                  <a:pt x="2722" y="864"/>
                  <a:pt x="2722" y="862"/>
                  <a:pt x="2721" y="862"/>
                </a:cubicBezTo>
                <a:cubicBezTo>
                  <a:pt x="2720" y="861"/>
                  <a:pt x="2717" y="865"/>
                  <a:pt x="2720" y="865"/>
                </a:cubicBezTo>
                <a:cubicBezTo>
                  <a:pt x="2720" y="865"/>
                  <a:pt x="2721" y="865"/>
                  <a:pt x="2721" y="865"/>
                </a:cubicBezTo>
                <a:close/>
                <a:moveTo>
                  <a:pt x="2643" y="1000"/>
                </a:moveTo>
                <a:cubicBezTo>
                  <a:pt x="2643" y="1000"/>
                  <a:pt x="2646" y="1000"/>
                  <a:pt x="2647" y="999"/>
                </a:cubicBezTo>
                <a:cubicBezTo>
                  <a:pt x="2647" y="999"/>
                  <a:pt x="2647" y="998"/>
                  <a:pt x="2648" y="999"/>
                </a:cubicBezTo>
                <a:cubicBezTo>
                  <a:pt x="2649" y="999"/>
                  <a:pt x="2650" y="999"/>
                  <a:pt x="2651" y="999"/>
                </a:cubicBezTo>
                <a:cubicBezTo>
                  <a:pt x="2653" y="1000"/>
                  <a:pt x="2650" y="996"/>
                  <a:pt x="2650" y="996"/>
                </a:cubicBezTo>
                <a:cubicBezTo>
                  <a:pt x="2650" y="995"/>
                  <a:pt x="2651" y="995"/>
                  <a:pt x="2650" y="994"/>
                </a:cubicBezTo>
                <a:cubicBezTo>
                  <a:pt x="2650" y="993"/>
                  <a:pt x="2650" y="992"/>
                  <a:pt x="2648" y="993"/>
                </a:cubicBezTo>
                <a:cubicBezTo>
                  <a:pt x="2648" y="993"/>
                  <a:pt x="2647" y="994"/>
                  <a:pt x="2646" y="993"/>
                </a:cubicBezTo>
                <a:cubicBezTo>
                  <a:pt x="2646" y="992"/>
                  <a:pt x="2646" y="992"/>
                  <a:pt x="2644" y="992"/>
                </a:cubicBezTo>
                <a:cubicBezTo>
                  <a:pt x="2643" y="992"/>
                  <a:pt x="2643" y="992"/>
                  <a:pt x="2643" y="993"/>
                </a:cubicBezTo>
                <a:cubicBezTo>
                  <a:pt x="2643" y="993"/>
                  <a:pt x="2642" y="993"/>
                  <a:pt x="2642" y="992"/>
                </a:cubicBezTo>
                <a:cubicBezTo>
                  <a:pt x="2642" y="992"/>
                  <a:pt x="2641" y="992"/>
                  <a:pt x="2641" y="991"/>
                </a:cubicBezTo>
                <a:cubicBezTo>
                  <a:pt x="2640" y="990"/>
                  <a:pt x="2638" y="991"/>
                  <a:pt x="2638" y="993"/>
                </a:cubicBezTo>
                <a:cubicBezTo>
                  <a:pt x="2637" y="993"/>
                  <a:pt x="2640" y="995"/>
                  <a:pt x="2640" y="995"/>
                </a:cubicBezTo>
                <a:cubicBezTo>
                  <a:pt x="2641" y="995"/>
                  <a:pt x="2642" y="996"/>
                  <a:pt x="2642" y="996"/>
                </a:cubicBezTo>
                <a:cubicBezTo>
                  <a:pt x="2642" y="996"/>
                  <a:pt x="2642" y="996"/>
                  <a:pt x="2642" y="997"/>
                </a:cubicBezTo>
                <a:cubicBezTo>
                  <a:pt x="2642" y="997"/>
                  <a:pt x="2640" y="997"/>
                  <a:pt x="2639" y="997"/>
                </a:cubicBezTo>
                <a:cubicBezTo>
                  <a:pt x="2638" y="998"/>
                  <a:pt x="2637" y="995"/>
                  <a:pt x="2636" y="995"/>
                </a:cubicBezTo>
                <a:cubicBezTo>
                  <a:pt x="2634" y="994"/>
                  <a:pt x="2635" y="994"/>
                  <a:pt x="2632" y="994"/>
                </a:cubicBezTo>
                <a:cubicBezTo>
                  <a:pt x="2632" y="994"/>
                  <a:pt x="2631" y="994"/>
                  <a:pt x="2630" y="995"/>
                </a:cubicBezTo>
                <a:cubicBezTo>
                  <a:pt x="2627" y="997"/>
                  <a:pt x="2630" y="998"/>
                  <a:pt x="2628" y="999"/>
                </a:cubicBezTo>
                <a:cubicBezTo>
                  <a:pt x="2627" y="1000"/>
                  <a:pt x="2627" y="1000"/>
                  <a:pt x="2627" y="1001"/>
                </a:cubicBezTo>
                <a:cubicBezTo>
                  <a:pt x="2627" y="1002"/>
                  <a:pt x="2627" y="1004"/>
                  <a:pt x="2630" y="1004"/>
                </a:cubicBezTo>
                <a:cubicBezTo>
                  <a:pt x="2633" y="1004"/>
                  <a:pt x="2635" y="1001"/>
                  <a:pt x="2640" y="1001"/>
                </a:cubicBezTo>
                <a:cubicBezTo>
                  <a:pt x="2642" y="1001"/>
                  <a:pt x="2643" y="999"/>
                  <a:pt x="2643" y="998"/>
                </a:cubicBezTo>
                <a:cubicBezTo>
                  <a:pt x="2643" y="998"/>
                  <a:pt x="2643" y="999"/>
                  <a:pt x="2643" y="999"/>
                </a:cubicBezTo>
                <a:cubicBezTo>
                  <a:pt x="2643" y="1000"/>
                  <a:pt x="2643" y="1000"/>
                  <a:pt x="2643" y="1000"/>
                </a:cubicBezTo>
                <a:close/>
                <a:moveTo>
                  <a:pt x="2680" y="999"/>
                </a:moveTo>
                <a:cubicBezTo>
                  <a:pt x="2682" y="999"/>
                  <a:pt x="2684" y="999"/>
                  <a:pt x="2684" y="999"/>
                </a:cubicBezTo>
                <a:cubicBezTo>
                  <a:pt x="2687" y="999"/>
                  <a:pt x="2690" y="1000"/>
                  <a:pt x="2688" y="997"/>
                </a:cubicBezTo>
                <a:cubicBezTo>
                  <a:pt x="2691" y="994"/>
                  <a:pt x="2691" y="996"/>
                  <a:pt x="2691" y="991"/>
                </a:cubicBezTo>
                <a:cubicBezTo>
                  <a:pt x="2691" y="991"/>
                  <a:pt x="2691" y="990"/>
                  <a:pt x="2690" y="991"/>
                </a:cubicBezTo>
                <a:cubicBezTo>
                  <a:pt x="2689" y="993"/>
                  <a:pt x="2689" y="992"/>
                  <a:pt x="2686" y="996"/>
                </a:cubicBezTo>
                <a:cubicBezTo>
                  <a:pt x="2680" y="995"/>
                  <a:pt x="2680" y="995"/>
                  <a:pt x="2680" y="995"/>
                </a:cubicBezTo>
                <a:cubicBezTo>
                  <a:pt x="2680" y="995"/>
                  <a:pt x="2679" y="994"/>
                  <a:pt x="2678" y="994"/>
                </a:cubicBezTo>
                <a:cubicBezTo>
                  <a:pt x="2675" y="996"/>
                  <a:pt x="2674" y="995"/>
                  <a:pt x="2672" y="995"/>
                </a:cubicBezTo>
                <a:cubicBezTo>
                  <a:pt x="2669" y="994"/>
                  <a:pt x="2667" y="993"/>
                  <a:pt x="2667" y="993"/>
                </a:cubicBezTo>
                <a:cubicBezTo>
                  <a:pt x="2662" y="993"/>
                  <a:pt x="2663" y="993"/>
                  <a:pt x="2660" y="995"/>
                </a:cubicBezTo>
                <a:cubicBezTo>
                  <a:pt x="2660" y="995"/>
                  <a:pt x="2659" y="997"/>
                  <a:pt x="2659" y="998"/>
                </a:cubicBezTo>
                <a:cubicBezTo>
                  <a:pt x="2659" y="998"/>
                  <a:pt x="2659" y="1000"/>
                  <a:pt x="2660" y="1000"/>
                </a:cubicBezTo>
                <a:cubicBezTo>
                  <a:pt x="2661" y="1000"/>
                  <a:pt x="2667" y="1000"/>
                  <a:pt x="2667" y="1000"/>
                </a:cubicBezTo>
                <a:cubicBezTo>
                  <a:pt x="2669" y="1000"/>
                  <a:pt x="2669" y="1000"/>
                  <a:pt x="2669" y="1000"/>
                </a:cubicBezTo>
                <a:cubicBezTo>
                  <a:pt x="2671" y="1002"/>
                  <a:pt x="2673" y="1002"/>
                  <a:pt x="2674" y="1000"/>
                </a:cubicBezTo>
                <a:cubicBezTo>
                  <a:pt x="2676" y="999"/>
                  <a:pt x="2677" y="1001"/>
                  <a:pt x="2679" y="1000"/>
                </a:cubicBezTo>
                <a:cubicBezTo>
                  <a:pt x="2679" y="1000"/>
                  <a:pt x="2680" y="999"/>
                  <a:pt x="2680" y="999"/>
                </a:cubicBezTo>
                <a:close/>
                <a:moveTo>
                  <a:pt x="2790" y="966"/>
                </a:moveTo>
                <a:cubicBezTo>
                  <a:pt x="2792" y="969"/>
                  <a:pt x="2792" y="967"/>
                  <a:pt x="2794" y="966"/>
                </a:cubicBezTo>
                <a:cubicBezTo>
                  <a:pt x="2798" y="961"/>
                  <a:pt x="2796" y="962"/>
                  <a:pt x="2796" y="959"/>
                </a:cubicBezTo>
                <a:cubicBezTo>
                  <a:pt x="2795" y="956"/>
                  <a:pt x="2795" y="959"/>
                  <a:pt x="2794" y="959"/>
                </a:cubicBezTo>
                <a:cubicBezTo>
                  <a:pt x="2790" y="960"/>
                  <a:pt x="2791" y="960"/>
                  <a:pt x="2792" y="962"/>
                </a:cubicBezTo>
                <a:cubicBezTo>
                  <a:pt x="2792" y="963"/>
                  <a:pt x="2792" y="963"/>
                  <a:pt x="2792" y="964"/>
                </a:cubicBezTo>
                <a:cubicBezTo>
                  <a:pt x="2792" y="962"/>
                  <a:pt x="2791" y="963"/>
                  <a:pt x="2791" y="963"/>
                </a:cubicBezTo>
                <a:cubicBezTo>
                  <a:pt x="2789" y="963"/>
                  <a:pt x="2790" y="965"/>
                  <a:pt x="2790" y="966"/>
                </a:cubicBezTo>
                <a:close/>
                <a:moveTo>
                  <a:pt x="2815" y="909"/>
                </a:moveTo>
                <a:cubicBezTo>
                  <a:pt x="2812" y="912"/>
                  <a:pt x="2817" y="912"/>
                  <a:pt x="2817" y="910"/>
                </a:cubicBezTo>
                <a:cubicBezTo>
                  <a:pt x="2817" y="910"/>
                  <a:pt x="2816" y="907"/>
                  <a:pt x="2815" y="909"/>
                </a:cubicBezTo>
                <a:close/>
                <a:moveTo>
                  <a:pt x="2815" y="970"/>
                </a:moveTo>
                <a:cubicBezTo>
                  <a:pt x="2816" y="968"/>
                  <a:pt x="2816" y="969"/>
                  <a:pt x="2815" y="965"/>
                </a:cubicBezTo>
                <a:cubicBezTo>
                  <a:pt x="2814" y="961"/>
                  <a:pt x="2814" y="956"/>
                  <a:pt x="2811" y="961"/>
                </a:cubicBezTo>
                <a:cubicBezTo>
                  <a:pt x="2811" y="961"/>
                  <a:pt x="2814" y="965"/>
                  <a:pt x="2814" y="967"/>
                </a:cubicBezTo>
                <a:cubicBezTo>
                  <a:pt x="2813" y="970"/>
                  <a:pt x="2815" y="971"/>
                  <a:pt x="2815" y="970"/>
                </a:cubicBezTo>
                <a:close/>
                <a:moveTo>
                  <a:pt x="2813" y="967"/>
                </a:moveTo>
                <a:cubicBezTo>
                  <a:pt x="2813" y="965"/>
                  <a:pt x="2812" y="960"/>
                  <a:pt x="2810" y="961"/>
                </a:cubicBezTo>
                <a:cubicBezTo>
                  <a:pt x="2809" y="961"/>
                  <a:pt x="2808" y="962"/>
                  <a:pt x="2808" y="962"/>
                </a:cubicBezTo>
                <a:cubicBezTo>
                  <a:pt x="2808" y="962"/>
                  <a:pt x="2806" y="965"/>
                  <a:pt x="2806" y="966"/>
                </a:cubicBezTo>
                <a:cubicBezTo>
                  <a:pt x="2806" y="967"/>
                  <a:pt x="2808" y="969"/>
                  <a:pt x="2808" y="970"/>
                </a:cubicBezTo>
                <a:cubicBezTo>
                  <a:pt x="2808" y="970"/>
                  <a:pt x="2809" y="973"/>
                  <a:pt x="2811" y="972"/>
                </a:cubicBezTo>
                <a:cubicBezTo>
                  <a:pt x="2812" y="972"/>
                  <a:pt x="2813" y="972"/>
                  <a:pt x="2813" y="970"/>
                </a:cubicBezTo>
                <a:cubicBezTo>
                  <a:pt x="2812" y="968"/>
                  <a:pt x="2813" y="968"/>
                  <a:pt x="2813" y="967"/>
                </a:cubicBezTo>
                <a:close/>
                <a:moveTo>
                  <a:pt x="2751" y="902"/>
                </a:moveTo>
                <a:cubicBezTo>
                  <a:pt x="2749" y="902"/>
                  <a:pt x="2748" y="906"/>
                  <a:pt x="2752" y="906"/>
                </a:cubicBezTo>
                <a:cubicBezTo>
                  <a:pt x="2754" y="906"/>
                  <a:pt x="2752" y="902"/>
                  <a:pt x="2751" y="902"/>
                </a:cubicBezTo>
                <a:close/>
                <a:moveTo>
                  <a:pt x="2744" y="933"/>
                </a:moveTo>
                <a:cubicBezTo>
                  <a:pt x="2744" y="933"/>
                  <a:pt x="2744" y="933"/>
                  <a:pt x="2742" y="935"/>
                </a:cubicBezTo>
                <a:cubicBezTo>
                  <a:pt x="2742" y="935"/>
                  <a:pt x="2742" y="939"/>
                  <a:pt x="2743" y="939"/>
                </a:cubicBezTo>
                <a:cubicBezTo>
                  <a:pt x="2743" y="939"/>
                  <a:pt x="2745" y="938"/>
                  <a:pt x="2745" y="937"/>
                </a:cubicBezTo>
                <a:cubicBezTo>
                  <a:pt x="2745" y="936"/>
                  <a:pt x="2745" y="933"/>
                  <a:pt x="2744" y="933"/>
                </a:cubicBezTo>
                <a:close/>
                <a:moveTo>
                  <a:pt x="2805" y="971"/>
                </a:moveTo>
                <a:cubicBezTo>
                  <a:pt x="2805" y="972"/>
                  <a:pt x="2805" y="977"/>
                  <a:pt x="2805" y="978"/>
                </a:cubicBezTo>
                <a:cubicBezTo>
                  <a:pt x="2806" y="978"/>
                  <a:pt x="2809" y="975"/>
                  <a:pt x="2809" y="973"/>
                </a:cubicBezTo>
                <a:cubicBezTo>
                  <a:pt x="2809" y="973"/>
                  <a:pt x="2809" y="972"/>
                  <a:pt x="2809" y="971"/>
                </a:cubicBezTo>
                <a:cubicBezTo>
                  <a:pt x="2808" y="969"/>
                  <a:pt x="2806" y="969"/>
                  <a:pt x="2805" y="969"/>
                </a:cubicBezTo>
                <a:cubicBezTo>
                  <a:pt x="2805" y="969"/>
                  <a:pt x="2805" y="969"/>
                  <a:pt x="2805" y="971"/>
                </a:cubicBezTo>
                <a:close/>
                <a:moveTo>
                  <a:pt x="2627" y="996"/>
                </a:moveTo>
                <a:cubicBezTo>
                  <a:pt x="2628" y="995"/>
                  <a:pt x="2628" y="993"/>
                  <a:pt x="2627" y="993"/>
                </a:cubicBezTo>
                <a:cubicBezTo>
                  <a:pt x="2624" y="991"/>
                  <a:pt x="2624" y="992"/>
                  <a:pt x="2623" y="992"/>
                </a:cubicBezTo>
                <a:cubicBezTo>
                  <a:pt x="2621" y="993"/>
                  <a:pt x="2620" y="994"/>
                  <a:pt x="2620" y="995"/>
                </a:cubicBezTo>
                <a:cubicBezTo>
                  <a:pt x="2620" y="998"/>
                  <a:pt x="2621" y="998"/>
                  <a:pt x="2619" y="998"/>
                </a:cubicBezTo>
                <a:cubicBezTo>
                  <a:pt x="2618" y="998"/>
                  <a:pt x="2619" y="1000"/>
                  <a:pt x="2619" y="1000"/>
                </a:cubicBezTo>
                <a:cubicBezTo>
                  <a:pt x="2619" y="1000"/>
                  <a:pt x="2622" y="1001"/>
                  <a:pt x="2622" y="1001"/>
                </a:cubicBezTo>
                <a:cubicBezTo>
                  <a:pt x="2622" y="1001"/>
                  <a:pt x="2626" y="1000"/>
                  <a:pt x="2626" y="999"/>
                </a:cubicBezTo>
                <a:cubicBezTo>
                  <a:pt x="2625" y="998"/>
                  <a:pt x="2626" y="997"/>
                  <a:pt x="2627" y="996"/>
                </a:cubicBezTo>
                <a:close/>
                <a:moveTo>
                  <a:pt x="2754" y="892"/>
                </a:moveTo>
                <a:cubicBezTo>
                  <a:pt x="2755" y="889"/>
                  <a:pt x="2749" y="891"/>
                  <a:pt x="2748" y="890"/>
                </a:cubicBezTo>
                <a:cubicBezTo>
                  <a:pt x="2748" y="890"/>
                  <a:pt x="2748" y="890"/>
                  <a:pt x="2748" y="890"/>
                </a:cubicBezTo>
                <a:cubicBezTo>
                  <a:pt x="2752" y="884"/>
                  <a:pt x="2750" y="888"/>
                  <a:pt x="2753" y="886"/>
                </a:cubicBezTo>
                <a:cubicBezTo>
                  <a:pt x="2755" y="884"/>
                  <a:pt x="2753" y="884"/>
                  <a:pt x="2753" y="882"/>
                </a:cubicBezTo>
                <a:cubicBezTo>
                  <a:pt x="2757" y="883"/>
                  <a:pt x="2755" y="879"/>
                  <a:pt x="2754" y="879"/>
                </a:cubicBezTo>
                <a:cubicBezTo>
                  <a:pt x="2752" y="879"/>
                  <a:pt x="2753" y="880"/>
                  <a:pt x="2753" y="881"/>
                </a:cubicBezTo>
                <a:cubicBezTo>
                  <a:pt x="2752" y="880"/>
                  <a:pt x="2751" y="880"/>
                  <a:pt x="2751" y="880"/>
                </a:cubicBezTo>
                <a:cubicBezTo>
                  <a:pt x="2749" y="880"/>
                  <a:pt x="2747" y="883"/>
                  <a:pt x="2746" y="883"/>
                </a:cubicBezTo>
                <a:cubicBezTo>
                  <a:pt x="2744" y="883"/>
                  <a:pt x="2747" y="888"/>
                  <a:pt x="2743" y="888"/>
                </a:cubicBezTo>
                <a:cubicBezTo>
                  <a:pt x="2740" y="888"/>
                  <a:pt x="2740" y="889"/>
                  <a:pt x="2741" y="893"/>
                </a:cubicBezTo>
                <a:cubicBezTo>
                  <a:pt x="2742" y="895"/>
                  <a:pt x="2743" y="895"/>
                  <a:pt x="2742" y="898"/>
                </a:cubicBezTo>
                <a:cubicBezTo>
                  <a:pt x="2742" y="898"/>
                  <a:pt x="2741" y="901"/>
                  <a:pt x="2742" y="901"/>
                </a:cubicBezTo>
                <a:cubicBezTo>
                  <a:pt x="2742" y="901"/>
                  <a:pt x="2742" y="901"/>
                  <a:pt x="2742" y="901"/>
                </a:cubicBezTo>
                <a:cubicBezTo>
                  <a:pt x="2744" y="903"/>
                  <a:pt x="2743" y="905"/>
                  <a:pt x="2746" y="908"/>
                </a:cubicBezTo>
                <a:cubicBezTo>
                  <a:pt x="2748" y="909"/>
                  <a:pt x="2748" y="909"/>
                  <a:pt x="2748" y="909"/>
                </a:cubicBezTo>
                <a:cubicBezTo>
                  <a:pt x="2748" y="909"/>
                  <a:pt x="2752" y="910"/>
                  <a:pt x="2752" y="909"/>
                </a:cubicBezTo>
                <a:cubicBezTo>
                  <a:pt x="2752" y="908"/>
                  <a:pt x="2748" y="908"/>
                  <a:pt x="2748" y="906"/>
                </a:cubicBezTo>
                <a:cubicBezTo>
                  <a:pt x="2748" y="904"/>
                  <a:pt x="2746" y="903"/>
                  <a:pt x="2745" y="901"/>
                </a:cubicBezTo>
                <a:cubicBezTo>
                  <a:pt x="2745" y="901"/>
                  <a:pt x="2745" y="895"/>
                  <a:pt x="2745" y="894"/>
                </a:cubicBezTo>
                <a:cubicBezTo>
                  <a:pt x="2745" y="893"/>
                  <a:pt x="2745" y="893"/>
                  <a:pt x="2745" y="893"/>
                </a:cubicBezTo>
                <a:cubicBezTo>
                  <a:pt x="2746" y="893"/>
                  <a:pt x="2746" y="892"/>
                  <a:pt x="2747" y="893"/>
                </a:cubicBezTo>
                <a:cubicBezTo>
                  <a:pt x="2748" y="893"/>
                  <a:pt x="2751" y="895"/>
                  <a:pt x="2752" y="895"/>
                </a:cubicBezTo>
                <a:cubicBezTo>
                  <a:pt x="2753" y="895"/>
                  <a:pt x="2754" y="893"/>
                  <a:pt x="2754" y="892"/>
                </a:cubicBezTo>
                <a:close/>
                <a:moveTo>
                  <a:pt x="2423" y="868"/>
                </a:moveTo>
                <a:cubicBezTo>
                  <a:pt x="2421" y="866"/>
                  <a:pt x="2421" y="867"/>
                  <a:pt x="2418" y="863"/>
                </a:cubicBezTo>
                <a:cubicBezTo>
                  <a:pt x="2418" y="863"/>
                  <a:pt x="2415" y="864"/>
                  <a:pt x="2415" y="864"/>
                </a:cubicBezTo>
                <a:cubicBezTo>
                  <a:pt x="2414" y="867"/>
                  <a:pt x="2419" y="867"/>
                  <a:pt x="2422" y="869"/>
                </a:cubicBezTo>
                <a:cubicBezTo>
                  <a:pt x="2422" y="870"/>
                  <a:pt x="2423" y="871"/>
                  <a:pt x="2423" y="871"/>
                </a:cubicBezTo>
                <a:cubicBezTo>
                  <a:pt x="2424" y="871"/>
                  <a:pt x="2425" y="870"/>
                  <a:pt x="2424" y="869"/>
                </a:cubicBezTo>
                <a:cubicBezTo>
                  <a:pt x="2424" y="869"/>
                  <a:pt x="2424" y="869"/>
                  <a:pt x="2423" y="868"/>
                </a:cubicBezTo>
                <a:close/>
                <a:moveTo>
                  <a:pt x="2496" y="891"/>
                </a:moveTo>
                <a:cubicBezTo>
                  <a:pt x="2497" y="891"/>
                  <a:pt x="2498" y="889"/>
                  <a:pt x="2498" y="888"/>
                </a:cubicBezTo>
                <a:cubicBezTo>
                  <a:pt x="2497" y="888"/>
                  <a:pt x="2496" y="886"/>
                  <a:pt x="2495" y="887"/>
                </a:cubicBezTo>
                <a:cubicBezTo>
                  <a:pt x="2494" y="887"/>
                  <a:pt x="2495" y="889"/>
                  <a:pt x="2494" y="889"/>
                </a:cubicBezTo>
                <a:cubicBezTo>
                  <a:pt x="2492" y="889"/>
                  <a:pt x="2495" y="891"/>
                  <a:pt x="2496" y="891"/>
                </a:cubicBezTo>
                <a:close/>
                <a:moveTo>
                  <a:pt x="2746" y="918"/>
                </a:moveTo>
                <a:cubicBezTo>
                  <a:pt x="2748" y="918"/>
                  <a:pt x="2748" y="916"/>
                  <a:pt x="2747" y="916"/>
                </a:cubicBezTo>
                <a:cubicBezTo>
                  <a:pt x="2744" y="914"/>
                  <a:pt x="2743" y="915"/>
                  <a:pt x="2743" y="913"/>
                </a:cubicBezTo>
                <a:cubicBezTo>
                  <a:pt x="2742" y="910"/>
                  <a:pt x="2739" y="912"/>
                  <a:pt x="2739" y="912"/>
                </a:cubicBezTo>
                <a:cubicBezTo>
                  <a:pt x="2739" y="912"/>
                  <a:pt x="2740" y="914"/>
                  <a:pt x="2740" y="914"/>
                </a:cubicBezTo>
                <a:cubicBezTo>
                  <a:pt x="2739" y="915"/>
                  <a:pt x="2737" y="913"/>
                  <a:pt x="2738" y="918"/>
                </a:cubicBezTo>
                <a:cubicBezTo>
                  <a:pt x="2739" y="918"/>
                  <a:pt x="2739" y="918"/>
                  <a:pt x="2741" y="918"/>
                </a:cubicBezTo>
                <a:cubicBezTo>
                  <a:pt x="2746" y="918"/>
                  <a:pt x="2746" y="918"/>
                  <a:pt x="2746" y="918"/>
                </a:cubicBezTo>
                <a:close/>
                <a:moveTo>
                  <a:pt x="2513" y="918"/>
                </a:moveTo>
                <a:cubicBezTo>
                  <a:pt x="2513" y="919"/>
                  <a:pt x="2510" y="922"/>
                  <a:pt x="2511" y="922"/>
                </a:cubicBezTo>
                <a:cubicBezTo>
                  <a:pt x="2514" y="922"/>
                  <a:pt x="2516" y="922"/>
                  <a:pt x="2519" y="923"/>
                </a:cubicBezTo>
                <a:cubicBezTo>
                  <a:pt x="2520" y="927"/>
                  <a:pt x="2520" y="925"/>
                  <a:pt x="2520" y="928"/>
                </a:cubicBezTo>
                <a:cubicBezTo>
                  <a:pt x="2520" y="932"/>
                  <a:pt x="2523" y="930"/>
                  <a:pt x="2523" y="931"/>
                </a:cubicBezTo>
                <a:cubicBezTo>
                  <a:pt x="2525" y="931"/>
                  <a:pt x="2525" y="934"/>
                  <a:pt x="2527" y="934"/>
                </a:cubicBezTo>
                <a:cubicBezTo>
                  <a:pt x="2527" y="934"/>
                  <a:pt x="2530" y="933"/>
                  <a:pt x="2528" y="932"/>
                </a:cubicBezTo>
                <a:cubicBezTo>
                  <a:pt x="2527" y="931"/>
                  <a:pt x="2527" y="930"/>
                  <a:pt x="2529" y="929"/>
                </a:cubicBezTo>
                <a:cubicBezTo>
                  <a:pt x="2530" y="927"/>
                  <a:pt x="2531" y="926"/>
                  <a:pt x="2528" y="926"/>
                </a:cubicBezTo>
                <a:cubicBezTo>
                  <a:pt x="2527" y="926"/>
                  <a:pt x="2525" y="926"/>
                  <a:pt x="2525" y="925"/>
                </a:cubicBezTo>
                <a:cubicBezTo>
                  <a:pt x="2524" y="924"/>
                  <a:pt x="2525" y="921"/>
                  <a:pt x="2524" y="921"/>
                </a:cubicBezTo>
                <a:cubicBezTo>
                  <a:pt x="2521" y="915"/>
                  <a:pt x="2522" y="914"/>
                  <a:pt x="2520" y="914"/>
                </a:cubicBezTo>
                <a:cubicBezTo>
                  <a:pt x="2519" y="914"/>
                  <a:pt x="2520" y="914"/>
                  <a:pt x="2518" y="916"/>
                </a:cubicBezTo>
                <a:cubicBezTo>
                  <a:pt x="2518" y="916"/>
                  <a:pt x="2517" y="915"/>
                  <a:pt x="2516" y="915"/>
                </a:cubicBezTo>
                <a:cubicBezTo>
                  <a:pt x="2516" y="915"/>
                  <a:pt x="2514" y="918"/>
                  <a:pt x="2514" y="918"/>
                </a:cubicBezTo>
                <a:cubicBezTo>
                  <a:pt x="2515" y="919"/>
                  <a:pt x="2515" y="919"/>
                  <a:pt x="2515" y="919"/>
                </a:cubicBezTo>
                <a:cubicBezTo>
                  <a:pt x="2514" y="919"/>
                  <a:pt x="2514" y="918"/>
                  <a:pt x="2513" y="918"/>
                </a:cubicBezTo>
                <a:close/>
                <a:moveTo>
                  <a:pt x="2503" y="902"/>
                </a:moveTo>
                <a:cubicBezTo>
                  <a:pt x="2503" y="903"/>
                  <a:pt x="2503" y="903"/>
                  <a:pt x="2504" y="905"/>
                </a:cubicBezTo>
                <a:cubicBezTo>
                  <a:pt x="2504" y="905"/>
                  <a:pt x="2504" y="906"/>
                  <a:pt x="2505" y="906"/>
                </a:cubicBezTo>
                <a:cubicBezTo>
                  <a:pt x="2509" y="903"/>
                  <a:pt x="2507" y="903"/>
                  <a:pt x="2507" y="902"/>
                </a:cubicBezTo>
                <a:cubicBezTo>
                  <a:pt x="2507" y="901"/>
                  <a:pt x="2504" y="901"/>
                  <a:pt x="2503" y="902"/>
                </a:cubicBezTo>
                <a:close/>
                <a:moveTo>
                  <a:pt x="2510" y="899"/>
                </a:moveTo>
                <a:cubicBezTo>
                  <a:pt x="2509" y="898"/>
                  <a:pt x="2507" y="897"/>
                  <a:pt x="2506" y="896"/>
                </a:cubicBezTo>
                <a:cubicBezTo>
                  <a:pt x="2504" y="894"/>
                  <a:pt x="2503" y="897"/>
                  <a:pt x="2505" y="898"/>
                </a:cubicBezTo>
                <a:cubicBezTo>
                  <a:pt x="2505" y="898"/>
                  <a:pt x="2505" y="898"/>
                  <a:pt x="2505" y="898"/>
                </a:cubicBezTo>
                <a:cubicBezTo>
                  <a:pt x="2506" y="899"/>
                  <a:pt x="2505" y="900"/>
                  <a:pt x="2505" y="900"/>
                </a:cubicBezTo>
                <a:cubicBezTo>
                  <a:pt x="2506" y="901"/>
                  <a:pt x="2507" y="900"/>
                  <a:pt x="2508" y="900"/>
                </a:cubicBezTo>
                <a:cubicBezTo>
                  <a:pt x="2509" y="902"/>
                  <a:pt x="2508" y="902"/>
                  <a:pt x="2511" y="901"/>
                </a:cubicBezTo>
                <a:cubicBezTo>
                  <a:pt x="2511" y="901"/>
                  <a:pt x="2512" y="900"/>
                  <a:pt x="2510" y="899"/>
                </a:cubicBezTo>
                <a:close/>
                <a:moveTo>
                  <a:pt x="2538" y="929"/>
                </a:moveTo>
                <a:cubicBezTo>
                  <a:pt x="2538" y="929"/>
                  <a:pt x="2533" y="930"/>
                  <a:pt x="2536" y="932"/>
                </a:cubicBezTo>
                <a:cubicBezTo>
                  <a:pt x="2536" y="932"/>
                  <a:pt x="2537" y="932"/>
                  <a:pt x="2537" y="933"/>
                </a:cubicBezTo>
                <a:cubicBezTo>
                  <a:pt x="2537" y="932"/>
                  <a:pt x="2537" y="932"/>
                  <a:pt x="2537" y="932"/>
                </a:cubicBezTo>
                <a:cubicBezTo>
                  <a:pt x="2536" y="933"/>
                  <a:pt x="2537" y="937"/>
                  <a:pt x="2539" y="934"/>
                </a:cubicBezTo>
                <a:cubicBezTo>
                  <a:pt x="2540" y="932"/>
                  <a:pt x="2541" y="935"/>
                  <a:pt x="2542" y="935"/>
                </a:cubicBezTo>
                <a:cubicBezTo>
                  <a:pt x="2544" y="933"/>
                  <a:pt x="2544" y="933"/>
                  <a:pt x="2544" y="931"/>
                </a:cubicBezTo>
                <a:cubicBezTo>
                  <a:pt x="2544" y="929"/>
                  <a:pt x="2544" y="929"/>
                  <a:pt x="2543" y="927"/>
                </a:cubicBezTo>
                <a:cubicBezTo>
                  <a:pt x="2543" y="927"/>
                  <a:pt x="2539" y="927"/>
                  <a:pt x="2539" y="927"/>
                </a:cubicBezTo>
                <a:cubicBezTo>
                  <a:pt x="2538" y="927"/>
                  <a:pt x="2538" y="928"/>
                  <a:pt x="2538" y="929"/>
                </a:cubicBezTo>
                <a:close/>
                <a:moveTo>
                  <a:pt x="2538" y="935"/>
                </a:moveTo>
                <a:cubicBezTo>
                  <a:pt x="2538" y="935"/>
                  <a:pt x="2538" y="935"/>
                  <a:pt x="2538" y="935"/>
                </a:cubicBezTo>
                <a:cubicBezTo>
                  <a:pt x="2538" y="935"/>
                  <a:pt x="2538" y="935"/>
                  <a:pt x="2538" y="935"/>
                </a:cubicBezTo>
                <a:cubicBezTo>
                  <a:pt x="2538" y="935"/>
                  <a:pt x="2538" y="935"/>
                  <a:pt x="2538" y="935"/>
                </a:cubicBezTo>
                <a:close/>
                <a:moveTo>
                  <a:pt x="2617" y="995"/>
                </a:moveTo>
                <a:cubicBezTo>
                  <a:pt x="2618" y="993"/>
                  <a:pt x="2615" y="991"/>
                  <a:pt x="2614" y="991"/>
                </a:cubicBezTo>
                <a:cubicBezTo>
                  <a:pt x="2611" y="988"/>
                  <a:pt x="2611" y="991"/>
                  <a:pt x="2610" y="991"/>
                </a:cubicBezTo>
                <a:cubicBezTo>
                  <a:pt x="2610" y="991"/>
                  <a:pt x="2607" y="992"/>
                  <a:pt x="2606" y="992"/>
                </a:cubicBezTo>
                <a:cubicBezTo>
                  <a:pt x="2605" y="991"/>
                  <a:pt x="2605" y="991"/>
                  <a:pt x="2604" y="992"/>
                </a:cubicBezTo>
                <a:cubicBezTo>
                  <a:pt x="2604" y="991"/>
                  <a:pt x="2604" y="987"/>
                  <a:pt x="2604" y="987"/>
                </a:cubicBezTo>
                <a:cubicBezTo>
                  <a:pt x="2601" y="987"/>
                  <a:pt x="2595" y="986"/>
                  <a:pt x="2591" y="987"/>
                </a:cubicBezTo>
                <a:cubicBezTo>
                  <a:pt x="2590" y="986"/>
                  <a:pt x="2587" y="982"/>
                  <a:pt x="2586" y="981"/>
                </a:cubicBezTo>
                <a:cubicBezTo>
                  <a:pt x="2584" y="978"/>
                  <a:pt x="2588" y="975"/>
                  <a:pt x="2581" y="976"/>
                </a:cubicBezTo>
                <a:cubicBezTo>
                  <a:pt x="2576" y="977"/>
                  <a:pt x="2580" y="974"/>
                  <a:pt x="2573" y="974"/>
                </a:cubicBezTo>
                <a:cubicBezTo>
                  <a:pt x="2572" y="974"/>
                  <a:pt x="2572" y="974"/>
                  <a:pt x="2572" y="974"/>
                </a:cubicBezTo>
                <a:cubicBezTo>
                  <a:pt x="2571" y="974"/>
                  <a:pt x="2570" y="971"/>
                  <a:pt x="2569" y="971"/>
                </a:cubicBezTo>
                <a:cubicBezTo>
                  <a:pt x="2568" y="971"/>
                  <a:pt x="2566" y="973"/>
                  <a:pt x="2566" y="973"/>
                </a:cubicBezTo>
                <a:cubicBezTo>
                  <a:pt x="2563" y="977"/>
                  <a:pt x="2563" y="977"/>
                  <a:pt x="2563" y="977"/>
                </a:cubicBezTo>
                <a:cubicBezTo>
                  <a:pt x="2560" y="976"/>
                  <a:pt x="2555" y="975"/>
                  <a:pt x="2552" y="976"/>
                </a:cubicBezTo>
                <a:cubicBezTo>
                  <a:pt x="2548" y="977"/>
                  <a:pt x="2548" y="977"/>
                  <a:pt x="2546" y="974"/>
                </a:cubicBezTo>
                <a:cubicBezTo>
                  <a:pt x="2545" y="973"/>
                  <a:pt x="2544" y="971"/>
                  <a:pt x="2544" y="970"/>
                </a:cubicBezTo>
                <a:cubicBezTo>
                  <a:pt x="2544" y="968"/>
                  <a:pt x="2542" y="970"/>
                  <a:pt x="2541" y="970"/>
                </a:cubicBezTo>
                <a:cubicBezTo>
                  <a:pt x="2541" y="970"/>
                  <a:pt x="2540" y="969"/>
                  <a:pt x="2540" y="969"/>
                </a:cubicBezTo>
                <a:cubicBezTo>
                  <a:pt x="2539" y="969"/>
                  <a:pt x="2538" y="970"/>
                  <a:pt x="2537" y="970"/>
                </a:cubicBezTo>
                <a:cubicBezTo>
                  <a:pt x="2537" y="970"/>
                  <a:pt x="2535" y="967"/>
                  <a:pt x="2535" y="967"/>
                </a:cubicBezTo>
                <a:cubicBezTo>
                  <a:pt x="2532" y="966"/>
                  <a:pt x="2533" y="966"/>
                  <a:pt x="2529" y="967"/>
                </a:cubicBezTo>
                <a:cubicBezTo>
                  <a:pt x="2529" y="967"/>
                  <a:pt x="2528" y="968"/>
                  <a:pt x="2528" y="968"/>
                </a:cubicBezTo>
                <a:cubicBezTo>
                  <a:pt x="2527" y="967"/>
                  <a:pt x="2522" y="966"/>
                  <a:pt x="2520" y="966"/>
                </a:cubicBezTo>
                <a:cubicBezTo>
                  <a:pt x="2518" y="966"/>
                  <a:pt x="2519" y="968"/>
                  <a:pt x="2518" y="968"/>
                </a:cubicBezTo>
                <a:cubicBezTo>
                  <a:pt x="2516" y="972"/>
                  <a:pt x="2518" y="971"/>
                  <a:pt x="2515" y="973"/>
                </a:cubicBezTo>
                <a:cubicBezTo>
                  <a:pt x="2514" y="974"/>
                  <a:pt x="2511" y="976"/>
                  <a:pt x="2514" y="976"/>
                </a:cubicBezTo>
                <a:cubicBezTo>
                  <a:pt x="2516" y="975"/>
                  <a:pt x="2518" y="978"/>
                  <a:pt x="2523" y="978"/>
                </a:cubicBezTo>
                <a:cubicBezTo>
                  <a:pt x="2528" y="978"/>
                  <a:pt x="2523" y="982"/>
                  <a:pt x="2524" y="983"/>
                </a:cubicBezTo>
                <a:cubicBezTo>
                  <a:pt x="2526" y="984"/>
                  <a:pt x="2526" y="983"/>
                  <a:pt x="2529" y="984"/>
                </a:cubicBezTo>
                <a:cubicBezTo>
                  <a:pt x="2533" y="985"/>
                  <a:pt x="2533" y="985"/>
                  <a:pt x="2533" y="985"/>
                </a:cubicBezTo>
                <a:cubicBezTo>
                  <a:pt x="2543" y="990"/>
                  <a:pt x="2540" y="988"/>
                  <a:pt x="2547" y="987"/>
                </a:cubicBezTo>
                <a:cubicBezTo>
                  <a:pt x="2548" y="987"/>
                  <a:pt x="2549" y="987"/>
                  <a:pt x="2549" y="987"/>
                </a:cubicBezTo>
                <a:cubicBezTo>
                  <a:pt x="2550" y="987"/>
                  <a:pt x="2556" y="989"/>
                  <a:pt x="2557" y="990"/>
                </a:cubicBezTo>
                <a:cubicBezTo>
                  <a:pt x="2557" y="990"/>
                  <a:pt x="2558" y="991"/>
                  <a:pt x="2563" y="993"/>
                </a:cubicBezTo>
                <a:cubicBezTo>
                  <a:pt x="2566" y="995"/>
                  <a:pt x="2574" y="994"/>
                  <a:pt x="2578" y="994"/>
                </a:cubicBezTo>
                <a:cubicBezTo>
                  <a:pt x="2580" y="995"/>
                  <a:pt x="2588" y="995"/>
                  <a:pt x="2588" y="994"/>
                </a:cubicBezTo>
                <a:cubicBezTo>
                  <a:pt x="2594" y="993"/>
                  <a:pt x="2593" y="993"/>
                  <a:pt x="2595" y="996"/>
                </a:cubicBezTo>
                <a:cubicBezTo>
                  <a:pt x="2597" y="998"/>
                  <a:pt x="2603" y="998"/>
                  <a:pt x="2603" y="996"/>
                </a:cubicBezTo>
                <a:cubicBezTo>
                  <a:pt x="2603" y="995"/>
                  <a:pt x="2603" y="994"/>
                  <a:pt x="2603" y="994"/>
                </a:cubicBezTo>
                <a:cubicBezTo>
                  <a:pt x="2603" y="994"/>
                  <a:pt x="2603" y="993"/>
                  <a:pt x="2604" y="992"/>
                </a:cubicBezTo>
                <a:cubicBezTo>
                  <a:pt x="2604" y="992"/>
                  <a:pt x="2604" y="992"/>
                  <a:pt x="2604" y="992"/>
                </a:cubicBezTo>
                <a:cubicBezTo>
                  <a:pt x="2605" y="994"/>
                  <a:pt x="2605" y="994"/>
                  <a:pt x="2608" y="995"/>
                </a:cubicBezTo>
                <a:cubicBezTo>
                  <a:pt x="2610" y="996"/>
                  <a:pt x="2609" y="998"/>
                  <a:pt x="2611" y="998"/>
                </a:cubicBezTo>
                <a:cubicBezTo>
                  <a:pt x="2614" y="998"/>
                  <a:pt x="2613" y="998"/>
                  <a:pt x="2615" y="999"/>
                </a:cubicBezTo>
                <a:cubicBezTo>
                  <a:pt x="2616" y="999"/>
                  <a:pt x="2616" y="997"/>
                  <a:pt x="2616" y="996"/>
                </a:cubicBezTo>
                <a:cubicBezTo>
                  <a:pt x="2617" y="995"/>
                  <a:pt x="2617" y="995"/>
                  <a:pt x="2617" y="995"/>
                </a:cubicBezTo>
                <a:close/>
                <a:moveTo>
                  <a:pt x="2433" y="875"/>
                </a:moveTo>
                <a:cubicBezTo>
                  <a:pt x="2433" y="875"/>
                  <a:pt x="2434" y="873"/>
                  <a:pt x="2435" y="873"/>
                </a:cubicBezTo>
                <a:cubicBezTo>
                  <a:pt x="2437" y="873"/>
                  <a:pt x="2432" y="871"/>
                  <a:pt x="2432" y="871"/>
                </a:cubicBezTo>
                <a:cubicBezTo>
                  <a:pt x="2432" y="871"/>
                  <a:pt x="2429" y="871"/>
                  <a:pt x="2430" y="872"/>
                </a:cubicBezTo>
                <a:cubicBezTo>
                  <a:pt x="2430" y="872"/>
                  <a:pt x="2432" y="874"/>
                  <a:pt x="2433" y="875"/>
                </a:cubicBezTo>
                <a:close/>
                <a:moveTo>
                  <a:pt x="2482" y="957"/>
                </a:moveTo>
                <a:cubicBezTo>
                  <a:pt x="2482" y="957"/>
                  <a:pt x="2480" y="959"/>
                  <a:pt x="2480" y="960"/>
                </a:cubicBezTo>
                <a:cubicBezTo>
                  <a:pt x="2480" y="960"/>
                  <a:pt x="2484" y="961"/>
                  <a:pt x="2485" y="961"/>
                </a:cubicBezTo>
                <a:cubicBezTo>
                  <a:pt x="2487" y="959"/>
                  <a:pt x="2483" y="957"/>
                  <a:pt x="2482" y="957"/>
                </a:cubicBezTo>
                <a:close/>
                <a:moveTo>
                  <a:pt x="2467" y="939"/>
                </a:moveTo>
                <a:cubicBezTo>
                  <a:pt x="2467" y="939"/>
                  <a:pt x="2471" y="937"/>
                  <a:pt x="2468" y="936"/>
                </a:cubicBezTo>
                <a:cubicBezTo>
                  <a:pt x="2466" y="935"/>
                  <a:pt x="2466" y="939"/>
                  <a:pt x="2467" y="939"/>
                </a:cubicBezTo>
                <a:close/>
                <a:moveTo>
                  <a:pt x="2494" y="955"/>
                </a:moveTo>
                <a:cubicBezTo>
                  <a:pt x="2498" y="960"/>
                  <a:pt x="2496" y="958"/>
                  <a:pt x="2502" y="961"/>
                </a:cubicBezTo>
                <a:cubicBezTo>
                  <a:pt x="2504" y="962"/>
                  <a:pt x="2505" y="966"/>
                  <a:pt x="2506" y="965"/>
                </a:cubicBezTo>
                <a:cubicBezTo>
                  <a:pt x="2507" y="963"/>
                  <a:pt x="2507" y="963"/>
                  <a:pt x="2507" y="963"/>
                </a:cubicBezTo>
                <a:cubicBezTo>
                  <a:pt x="2508" y="963"/>
                  <a:pt x="2508" y="963"/>
                  <a:pt x="2508" y="963"/>
                </a:cubicBezTo>
                <a:cubicBezTo>
                  <a:pt x="2509" y="963"/>
                  <a:pt x="2512" y="964"/>
                  <a:pt x="2512" y="964"/>
                </a:cubicBezTo>
                <a:cubicBezTo>
                  <a:pt x="2513" y="962"/>
                  <a:pt x="2513" y="962"/>
                  <a:pt x="2513" y="962"/>
                </a:cubicBezTo>
                <a:cubicBezTo>
                  <a:pt x="2514" y="962"/>
                  <a:pt x="2517" y="965"/>
                  <a:pt x="2518" y="965"/>
                </a:cubicBezTo>
                <a:cubicBezTo>
                  <a:pt x="2518" y="965"/>
                  <a:pt x="2519" y="962"/>
                  <a:pt x="2519" y="962"/>
                </a:cubicBezTo>
                <a:cubicBezTo>
                  <a:pt x="2519" y="956"/>
                  <a:pt x="2519" y="956"/>
                  <a:pt x="2519" y="956"/>
                </a:cubicBezTo>
                <a:cubicBezTo>
                  <a:pt x="2519" y="955"/>
                  <a:pt x="2520" y="954"/>
                  <a:pt x="2520" y="950"/>
                </a:cubicBezTo>
                <a:cubicBezTo>
                  <a:pt x="2520" y="947"/>
                  <a:pt x="2521" y="943"/>
                  <a:pt x="2520" y="940"/>
                </a:cubicBezTo>
                <a:cubicBezTo>
                  <a:pt x="2518" y="936"/>
                  <a:pt x="2522" y="935"/>
                  <a:pt x="2522" y="932"/>
                </a:cubicBezTo>
                <a:cubicBezTo>
                  <a:pt x="2523" y="931"/>
                  <a:pt x="2520" y="932"/>
                  <a:pt x="2520" y="932"/>
                </a:cubicBezTo>
                <a:cubicBezTo>
                  <a:pt x="2519" y="931"/>
                  <a:pt x="2520" y="930"/>
                  <a:pt x="2518" y="929"/>
                </a:cubicBezTo>
                <a:cubicBezTo>
                  <a:pt x="2516" y="927"/>
                  <a:pt x="2520" y="924"/>
                  <a:pt x="2515" y="924"/>
                </a:cubicBezTo>
                <a:cubicBezTo>
                  <a:pt x="2511" y="923"/>
                  <a:pt x="2511" y="923"/>
                  <a:pt x="2511" y="923"/>
                </a:cubicBezTo>
                <a:cubicBezTo>
                  <a:pt x="2511" y="922"/>
                  <a:pt x="2511" y="922"/>
                  <a:pt x="2509" y="921"/>
                </a:cubicBezTo>
                <a:cubicBezTo>
                  <a:pt x="2505" y="919"/>
                  <a:pt x="2507" y="919"/>
                  <a:pt x="2507" y="917"/>
                </a:cubicBezTo>
                <a:cubicBezTo>
                  <a:pt x="2507" y="915"/>
                  <a:pt x="2506" y="911"/>
                  <a:pt x="2504" y="909"/>
                </a:cubicBezTo>
                <a:cubicBezTo>
                  <a:pt x="2504" y="909"/>
                  <a:pt x="2500" y="908"/>
                  <a:pt x="2499" y="908"/>
                </a:cubicBezTo>
                <a:cubicBezTo>
                  <a:pt x="2499" y="908"/>
                  <a:pt x="2497" y="907"/>
                  <a:pt x="2496" y="906"/>
                </a:cubicBezTo>
                <a:cubicBezTo>
                  <a:pt x="2497" y="905"/>
                  <a:pt x="2498" y="904"/>
                  <a:pt x="2497" y="903"/>
                </a:cubicBezTo>
                <a:cubicBezTo>
                  <a:pt x="2500" y="902"/>
                  <a:pt x="2500" y="902"/>
                  <a:pt x="2500" y="902"/>
                </a:cubicBezTo>
                <a:cubicBezTo>
                  <a:pt x="2500" y="901"/>
                  <a:pt x="2498" y="899"/>
                  <a:pt x="2497" y="900"/>
                </a:cubicBezTo>
                <a:cubicBezTo>
                  <a:pt x="2495" y="901"/>
                  <a:pt x="2495" y="901"/>
                  <a:pt x="2496" y="902"/>
                </a:cubicBezTo>
                <a:cubicBezTo>
                  <a:pt x="2495" y="901"/>
                  <a:pt x="2496" y="899"/>
                  <a:pt x="2497" y="899"/>
                </a:cubicBezTo>
                <a:cubicBezTo>
                  <a:pt x="2501" y="896"/>
                  <a:pt x="2499" y="896"/>
                  <a:pt x="2498" y="895"/>
                </a:cubicBezTo>
                <a:cubicBezTo>
                  <a:pt x="2497" y="894"/>
                  <a:pt x="2496" y="889"/>
                  <a:pt x="2493" y="891"/>
                </a:cubicBezTo>
                <a:cubicBezTo>
                  <a:pt x="2490" y="892"/>
                  <a:pt x="2492" y="890"/>
                  <a:pt x="2492" y="890"/>
                </a:cubicBezTo>
                <a:cubicBezTo>
                  <a:pt x="2493" y="887"/>
                  <a:pt x="2494" y="888"/>
                  <a:pt x="2490" y="884"/>
                </a:cubicBezTo>
                <a:cubicBezTo>
                  <a:pt x="2489" y="884"/>
                  <a:pt x="2489" y="885"/>
                  <a:pt x="2488" y="885"/>
                </a:cubicBezTo>
                <a:cubicBezTo>
                  <a:pt x="2488" y="885"/>
                  <a:pt x="2486" y="884"/>
                  <a:pt x="2486" y="883"/>
                </a:cubicBezTo>
                <a:cubicBezTo>
                  <a:pt x="2486" y="883"/>
                  <a:pt x="2487" y="882"/>
                  <a:pt x="2487" y="881"/>
                </a:cubicBezTo>
                <a:cubicBezTo>
                  <a:pt x="2486" y="880"/>
                  <a:pt x="2481" y="877"/>
                  <a:pt x="2480" y="879"/>
                </a:cubicBezTo>
                <a:cubicBezTo>
                  <a:pt x="2478" y="878"/>
                  <a:pt x="2479" y="875"/>
                  <a:pt x="2478" y="874"/>
                </a:cubicBezTo>
                <a:cubicBezTo>
                  <a:pt x="2476" y="872"/>
                  <a:pt x="2476" y="877"/>
                  <a:pt x="2472" y="873"/>
                </a:cubicBezTo>
                <a:cubicBezTo>
                  <a:pt x="2471" y="872"/>
                  <a:pt x="2469" y="869"/>
                  <a:pt x="2468" y="873"/>
                </a:cubicBezTo>
                <a:cubicBezTo>
                  <a:pt x="2466" y="871"/>
                  <a:pt x="2464" y="871"/>
                  <a:pt x="2465" y="870"/>
                </a:cubicBezTo>
                <a:cubicBezTo>
                  <a:pt x="2466" y="867"/>
                  <a:pt x="2463" y="868"/>
                  <a:pt x="2461" y="867"/>
                </a:cubicBezTo>
                <a:cubicBezTo>
                  <a:pt x="2460" y="866"/>
                  <a:pt x="2460" y="865"/>
                  <a:pt x="2459" y="864"/>
                </a:cubicBezTo>
                <a:cubicBezTo>
                  <a:pt x="2456" y="861"/>
                  <a:pt x="2456" y="862"/>
                  <a:pt x="2453" y="858"/>
                </a:cubicBezTo>
                <a:cubicBezTo>
                  <a:pt x="2453" y="857"/>
                  <a:pt x="2448" y="854"/>
                  <a:pt x="2447" y="853"/>
                </a:cubicBezTo>
                <a:cubicBezTo>
                  <a:pt x="2445" y="851"/>
                  <a:pt x="2448" y="852"/>
                  <a:pt x="2442" y="849"/>
                </a:cubicBezTo>
                <a:cubicBezTo>
                  <a:pt x="2442" y="846"/>
                  <a:pt x="2442" y="847"/>
                  <a:pt x="2440" y="844"/>
                </a:cubicBezTo>
                <a:cubicBezTo>
                  <a:pt x="2437" y="840"/>
                  <a:pt x="2437" y="842"/>
                  <a:pt x="2435" y="837"/>
                </a:cubicBezTo>
                <a:cubicBezTo>
                  <a:pt x="2435" y="837"/>
                  <a:pt x="2432" y="836"/>
                  <a:pt x="2432" y="836"/>
                </a:cubicBezTo>
                <a:cubicBezTo>
                  <a:pt x="2429" y="836"/>
                  <a:pt x="2426" y="837"/>
                  <a:pt x="2423" y="836"/>
                </a:cubicBezTo>
                <a:cubicBezTo>
                  <a:pt x="2420" y="836"/>
                  <a:pt x="2419" y="836"/>
                  <a:pt x="2416" y="835"/>
                </a:cubicBezTo>
                <a:cubicBezTo>
                  <a:pt x="2411" y="831"/>
                  <a:pt x="2412" y="831"/>
                  <a:pt x="2410" y="834"/>
                </a:cubicBezTo>
                <a:cubicBezTo>
                  <a:pt x="2410" y="834"/>
                  <a:pt x="2409" y="837"/>
                  <a:pt x="2409" y="837"/>
                </a:cubicBezTo>
                <a:cubicBezTo>
                  <a:pt x="2409" y="838"/>
                  <a:pt x="2415" y="846"/>
                  <a:pt x="2416" y="847"/>
                </a:cubicBezTo>
                <a:cubicBezTo>
                  <a:pt x="2420" y="849"/>
                  <a:pt x="2419" y="849"/>
                  <a:pt x="2421" y="851"/>
                </a:cubicBezTo>
                <a:cubicBezTo>
                  <a:pt x="2422" y="853"/>
                  <a:pt x="2422" y="853"/>
                  <a:pt x="2425" y="854"/>
                </a:cubicBezTo>
                <a:cubicBezTo>
                  <a:pt x="2428" y="854"/>
                  <a:pt x="2428" y="856"/>
                  <a:pt x="2429" y="858"/>
                </a:cubicBezTo>
                <a:cubicBezTo>
                  <a:pt x="2430" y="858"/>
                  <a:pt x="2432" y="860"/>
                  <a:pt x="2432" y="862"/>
                </a:cubicBezTo>
                <a:cubicBezTo>
                  <a:pt x="2432" y="862"/>
                  <a:pt x="2432" y="862"/>
                  <a:pt x="2432" y="862"/>
                </a:cubicBezTo>
                <a:cubicBezTo>
                  <a:pt x="2432" y="863"/>
                  <a:pt x="2434" y="864"/>
                  <a:pt x="2435" y="865"/>
                </a:cubicBezTo>
                <a:cubicBezTo>
                  <a:pt x="2436" y="866"/>
                  <a:pt x="2435" y="871"/>
                  <a:pt x="2436" y="871"/>
                </a:cubicBezTo>
                <a:cubicBezTo>
                  <a:pt x="2439" y="872"/>
                  <a:pt x="2438" y="871"/>
                  <a:pt x="2441" y="874"/>
                </a:cubicBezTo>
                <a:cubicBezTo>
                  <a:pt x="2443" y="875"/>
                  <a:pt x="2448" y="877"/>
                  <a:pt x="2448" y="878"/>
                </a:cubicBezTo>
                <a:cubicBezTo>
                  <a:pt x="2448" y="880"/>
                  <a:pt x="2446" y="878"/>
                  <a:pt x="2450" y="886"/>
                </a:cubicBezTo>
                <a:cubicBezTo>
                  <a:pt x="2452" y="891"/>
                  <a:pt x="2451" y="894"/>
                  <a:pt x="2455" y="895"/>
                </a:cubicBezTo>
                <a:cubicBezTo>
                  <a:pt x="2459" y="896"/>
                  <a:pt x="2457" y="897"/>
                  <a:pt x="2458" y="900"/>
                </a:cubicBezTo>
                <a:cubicBezTo>
                  <a:pt x="2459" y="902"/>
                  <a:pt x="2466" y="913"/>
                  <a:pt x="2466" y="914"/>
                </a:cubicBezTo>
                <a:cubicBezTo>
                  <a:pt x="2467" y="915"/>
                  <a:pt x="2468" y="920"/>
                  <a:pt x="2469" y="920"/>
                </a:cubicBezTo>
                <a:cubicBezTo>
                  <a:pt x="2469" y="922"/>
                  <a:pt x="2467" y="923"/>
                  <a:pt x="2470" y="925"/>
                </a:cubicBezTo>
                <a:cubicBezTo>
                  <a:pt x="2475" y="928"/>
                  <a:pt x="2471" y="935"/>
                  <a:pt x="2480" y="938"/>
                </a:cubicBezTo>
                <a:cubicBezTo>
                  <a:pt x="2485" y="940"/>
                  <a:pt x="2482" y="942"/>
                  <a:pt x="2483" y="943"/>
                </a:cubicBezTo>
                <a:cubicBezTo>
                  <a:pt x="2483" y="943"/>
                  <a:pt x="2488" y="948"/>
                  <a:pt x="2489" y="950"/>
                </a:cubicBezTo>
                <a:cubicBezTo>
                  <a:pt x="2490" y="952"/>
                  <a:pt x="2494" y="955"/>
                  <a:pt x="2494" y="955"/>
                </a:cubicBezTo>
                <a:close/>
                <a:moveTo>
                  <a:pt x="2447" y="902"/>
                </a:moveTo>
                <a:cubicBezTo>
                  <a:pt x="2447" y="902"/>
                  <a:pt x="2446" y="896"/>
                  <a:pt x="2444" y="896"/>
                </a:cubicBezTo>
                <a:cubicBezTo>
                  <a:pt x="2443" y="896"/>
                  <a:pt x="2443" y="897"/>
                  <a:pt x="2443" y="898"/>
                </a:cubicBezTo>
                <a:cubicBezTo>
                  <a:pt x="2443" y="898"/>
                  <a:pt x="2443" y="903"/>
                  <a:pt x="2444" y="904"/>
                </a:cubicBezTo>
                <a:cubicBezTo>
                  <a:pt x="2445" y="905"/>
                  <a:pt x="2446" y="903"/>
                  <a:pt x="2447" y="902"/>
                </a:cubicBezTo>
                <a:close/>
                <a:moveTo>
                  <a:pt x="2431" y="883"/>
                </a:moveTo>
                <a:cubicBezTo>
                  <a:pt x="2432" y="885"/>
                  <a:pt x="2434" y="887"/>
                  <a:pt x="2434" y="889"/>
                </a:cubicBezTo>
                <a:cubicBezTo>
                  <a:pt x="2434" y="891"/>
                  <a:pt x="2439" y="892"/>
                  <a:pt x="2439" y="891"/>
                </a:cubicBezTo>
                <a:cubicBezTo>
                  <a:pt x="2440" y="888"/>
                  <a:pt x="2440" y="888"/>
                  <a:pt x="2440" y="888"/>
                </a:cubicBezTo>
                <a:cubicBezTo>
                  <a:pt x="2440" y="887"/>
                  <a:pt x="2439" y="884"/>
                  <a:pt x="2438" y="883"/>
                </a:cubicBezTo>
                <a:cubicBezTo>
                  <a:pt x="2435" y="879"/>
                  <a:pt x="2435" y="879"/>
                  <a:pt x="2432" y="880"/>
                </a:cubicBezTo>
                <a:cubicBezTo>
                  <a:pt x="2430" y="881"/>
                  <a:pt x="2429" y="880"/>
                  <a:pt x="2431" y="883"/>
                </a:cubicBezTo>
                <a:close/>
                <a:moveTo>
                  <a:pt x="2464" y="931"/>
                </a:moveTo>
                <a:cubicBezTo>
                  <a:pt x="2464" y="931"/>
                  <a:pt x="2463" y="928"/>
                  <a:pt x="2463" y="928"/>
                </a:cubicBezTo>
                <a:cubicBezTo>
                  <a:pt x="2463" y="928"/>
                  <a:pt x="2460" y="925"/>
                  <a:pt x="2460" y="926"/>
                </a:cubicBezTo>
                <a:cubicBezTo>
                  <a:pt x="2459" y="927"/>
                  <a:pt x="2459" y="929"/>
                  <a:pt x="2459" y="930"/>
                </a:cubicBezTo>
                <a:cubicBezTo>
                  <a:pt x="2459" y="931"/>
                  <a:pt x="2461" y="930"/>
                  <a:pt x="2462" y="934"/>
                </a:cubicBezTo>
                <a:cubicBezTo>
                  <a:pt x="2462" y="936"/>
                  <a:pt x="2464" y="936"/>
                  <a:pt x="2465" y="936"/>
                </a:cubicBezTo>
                <a:cubicBezTo>
                  <a:pt x="2466" y="936"/>
                  <a:pt x="2467" y="933"/>
                  <a:pt x="2467" y="932"/>
                </a:cubicBezTo>
                <a:cubicBezTo>
                  <a:pt x="2467" y="932"/>
                  <a:pt x="2466" y="931"/>
                  <a:pt x="2464" y="931"/>
                </a:cubicBezTo>
                <a:close/>
                <a:moveTo>
                  <a:pt x="2447" y="913"/>
                </a:moveTo>
                <a:cubicBezTo>
                  <a:pt x="2448" y="914"/>
                  <a:pt x="2452" y="920"/>
                  <a:pt x="2453" y="917"/>
                </a:cubicBezTo>
                <a:cubicBezTo>
                  <a:pt x="2453" y="916"/>
                  <a:pt x="2454" y="915"/>
                  <a:pt x="2453" y="915"/>
                </a:cubicBezTo>
                <a:cubicBezTo>
                  <a:pt x="2453" y="915"/>
                  <a:pt x="2451" y="909"/>
                  <a:pt x="2450" y="908"/>
                </a:cubicBezTo>
                <a:cubicBezTo>
                  <a:pt x="2450" y="908"/>
                  <a:pt x="2448" y="908"/>
                  <a:pt x="2447" y="908"/>
                </a:cubicBezTo>
                <a:cubicBezTo>
                  <a:pt x="2447" y="909"/>
                  <a:pt x="2446" y="912"/>
                  <a:pt x="2446" y="912"/>
                </a:cubicBezTo>
                <a:cubicBezTo>
                  <a:pt x="2447" y="913"/>
                  <a:pt x="2447" y="913"/>
                  <a:pt x="2447" y="913"/>
                </a:cubicBezTo>
                <a:close/>
                <a:moveTo>
                  <a:pt x="2457" y="920"/>
                </a:moveTo>
                <a:cubicBezTo>
                  <a:pt x="2456" y="920"/>
                  <a:pt x="2456" y="920"/>
                  <a:pt x="2455" y="920"/>
                </a:cubicBezTo>
                <a:cubicBezTo>
                  <a:pt x="2455" y="920"/>
                  <a:pt x="2455" y="920"/>
                  <a:pt x="2455" y="921"/>
                </a:cubicBezTo>
                <a:cubicBezTo>
                  <a:pt x="2455" y="922"/>
                  <a:pt x="2456" y="926"/>
                  <a:pt x="2458" y="924"/>
                </a:cubicBezTo>
                <a:cubicBezTo>
                  <a:pt x="2458" y="924"/>
                  <a:pt x="2459" y="924"/>
                  <a:pt x="2458" y="920"/>
                </a:cubicBezTo>
                <a:cubicBezTo>
                  <a:pt x="2457" y="920"/>
                  <a:pt x="2457" y="920"/>
                  <a:pt x="2457" y="920"/>
                </a:cubicBezTo>
                <a:close/>
                <a:moveTo>
                  <a:pt x="2678" y="1017"/>
                </a:moveTo>
                <a:cubicBezTo>
                  <a:pt x="2678" y="1017"/>
                  <a:pt x="2675" y="1018"/>
                  <a:pt x="2675" y="1018"/>
                </a:cubicBezTo>
                <a:cubicBezTo>
                  <a:pt x="2676" y="1021"/>
                  <a:pt x="2676" y="1021"/>
                  <a:pt x="2677" y="1021"/>
                </a:cubicBezTo>
                <a:cubicBezTo>
                  <a:pt x="2677" y="1021"/>
                  <a:pt x="2680" y="1020"/>
                  <a:pt x="2679" y="1019"/>
                </a:cubicBezTo>
                <a:cubicBezTo>
                  <a:pt x="2678" y="1018"/>
                  <a:pt x="2678" y="1017"/>
                  <a:pt x="2678" y="1017"/>
                </a:cubicBezTo>
                <a:close/>
                <a:moveTo>
                  <a:pt x="2670" y="956"/>
                </a:moveTo>
                <a:cubicBezTo>
                  <a:pt x="2670" y="954"/>
                  <a:pt x="2669" y="955"/>
                  <a:pt x="2668" y="955"/>
                </a:cubicBezTo>
                <a:cubicBezTo>
                  <a:pt x="2667" y="955"/>
                  <a:pt x="2667" y="957"/>
                  <a:pt x="2668" y="957"/>
                </a:cubicBezTo>
                <a:cubicBezTo>
                  <a:pt x="2669" y="958"/>
                  <a:pt x="2670" y="957"/>
                  <a:pt x="2670" y="956"/>
                </a:cubicBezTo>
                <a:close/>
                <a:moveTo>
                  <a:pt x="2668" y="963"/>
                </a:moveTo>
                <a:cubicBezTo>
                  <a:pt x="2667" y="965"/>
                  <a:pt x="2667" y="972"/>
                  <a:pt x="2668" y="972"/>
                </a:cubicBezTo>
                <a:cubicBezTo>
                  <a:pt x="2669" y="972"/>
                  <a:pt x="2668" y="971"/>
                  <a:pt x="2669" y="971"/>
                </a:cubicBezTo>
                <a:cubicBezTo>
                  <a:pt x="2670" y="970"/>
                  <a:pt x="2670" y="970"/>
                  <a:pt x="2670" y="968"/>
                </a:cubicBezTo>
                <a:cubicBezTo>
                  <a:pt x="2670" y="966"/>
                  <a:pt x="2670" y="965"/>
                  <a:pt x="2670" y="964"/>
                </a:cubicBezTo>
                <a:cubicBezTo>
                  <a:pt x="2670" y="963"/>
                  <a:pt x="2668" y="963"/>
                  <a:pt x="2668" y="963"/>
                </a:cubicBezTo>
                <a:close/>
                <a:moveTo>
                  <a:pt x="2670" y="978"/>
                </a:moveTo>
                <a:cubicBezTo>
                  <a:pt x="2671" y="978"/>
                  <a:pt x="2672" y="977"/>
                  <a:pt x="2672" y="976"/>
                </a:cubicBezTo>
                <a:cubicBezTo>
                  <a:pt x="2672" y="974"/>
                  <a:pt x="2669" y="973"/>
                  <a:pt x="2669" y="976"/>
                </a:cubicBezTo>
                <a:cubicBezTo>
                  <a:pt x="2669" y="977"/>
                  <a:pt x="2669" y="978"/>
                  <a:pt x="2670" y="978"/>
                </a:cubicBezTo>
                <a:close/>
                <a:moveTo>
                  <a:pt x="2684" y="961"/>
                </a:moveTo>
                <a:cubicBezTo>
                  <a:pt x="2685" y="957"/>
                  <a:pt x="2680" y="954"/>
                  <a:pt x="2681" y="959"/>
                </a:cubicBezTo>
                <a:cubicBezTo>
                  <a:pt x="2681" y="963"/>
                  <a:pt x="2683" y="962"/>
                  <a:pt x="2684" y="961"/>
                </a:cubicBezTo>
                <a:close/>
                <a:moveTo>
                  <a:pt x="2688" y="950"/>
                </a:moveTo>
                <a:cubicBezTo>
                  <a:pt x="2689" y="950"/>
                  <a:pt x="2689" y="950"/>
                  <a:pt x="2689" y="950"/>
                </a:cubicBezTo>
                <a:cubicBezTo>
                  <a:pt x="2690" y="949"/>
                  <a:pt x="2691" y="950"/>
                  <a:pt x="2692" y="949"/>
                </a:cubicBezTo>
                <a:cubicBezTo>
                  <a:pt x="2693" y="948"/>
                  <a:pt x="2693" y="947"/>
                  <a:pt x="2692" y="945"/>
                </a:cubicBezTo>
                <a:cubicBezTo>
                  <a:pt x="2692" y="944"/>
                  <a:pt x="2690" y="944"/>
                  <a:pt x="2689" y="944"/>
                </a:cubicBezTo>
                <a:cubicBezTo>
                  <a:pt x="2689" y="942"/>
                  <a:pt x="2687" y="940"/>
                  <a:pt x="2686" y="939"/>
                </a:cubicBezTo>
                <a:cubicBezTo>
                  <a:pt x="2687" y="936"/>
                  <a:pt x="2687" y="936"/>
                  <a:pt x="2687" y="936"/>
                </a:cubicBezTo>
                <a:cubicBezTo>
                  <a:pt x="2687" y="936"/>
                  <a:pt x="2688" y="936"/>
                  <a:pt x="2688" y="935"/>
                </a:cubicBezTo>
                <a:cubicBezTo>
                  <a:pt x="2688" y="932"/>
                  <a:pt x="2682" y="927"/>
                  <a:pt x="2682" y="926"/>
                </a:cubicBezTo>
                <a:cubicBezTo>
                  <a:pt x="2682" y="924"/>
                  <a:pt x="2682" y="923"/>
                  <a:pt x="2680" y="922"/>
                </a:cubicBezTo>
                <a:cubicBezTo>
                  <a:pt x="2679" y="922"/>
                  <a:pt x="2678" y="920"/>
                  <a:pt x="2678" y="920"/>
                </a:cubicBezTo>
                <a:cubicBezTo>
                  <a:pt x="2679" y="919"/>
                  <a:pt x="2678" y="920"/>
                  <a:pt x="2680" y="920"/>
                </a:cubicBezTo>
                <a:cubicBezTo>
                  <a:pt x="2681" y="920"/>
                  <a:pt x="2683" y="918"/>
                  <a:pt x="2683" y="917"/>
                </a:cubicBezTo>
                <a:cubicBezTo>
                  <a:pt x="2685" y="917"/>
                  <a:pt x="2687" y="917"/>
                  <a:pt x="2688" y="915"/>
                </a:cubicBezTo>
                <a:cubicBezTo>
                  <a:pt x="2688" y="914"/>
                  <a:pt x="2692" y="911"/>
                  <a:pt x="2692" y="910"/>
                </a:cubicBezTo>
                <a:cubicBezTo>
                  <a:pt x="2692" y="909"/>
                  <a:pt x="2694" y="909"/>
                  <a:pt x="2695" y="909"/>
                </a:cubicBezTo>
                <a:cubicBezTo>
                  <a:pt x="2696" y="909"/>
                  <a:pt x="2696" y="911"/>
                  <a:pt x="2698" y="910"/>
                </a:cubicBezTo>
                <a:cubicBezTo>
                  <a:pt x="2700" y="909"/>
                  <a:pt x="2700" y="905"/>
                  <a:pt x="2699" y="905"/>
                </a:cubicBezTo>
                <a:cubicBezTo>
                  <a:pt x="2698" y="904"/>
                  <a:pt x="2698" y="904"/>
                  <a:pt x="2697" y="904"/>
                </a:cubicBezTo>
                <a:cubicBezTo>
                  <a:pt x="2694" y="904"/>
                  <a:pt x="2694" y="905"/>
                  <a:pt x="2692" y="905"/>
                </a:cubicBezTo>
                <a:cubicBezTo>
                  <a:pt x="2691" y="905"/>
                  <a:pt x="2692" y="906"/>
                  <a:pt x="2692" y="907"/>
                </a:cubicBezTo>
                <a:cubicBezTo>
                  <a:pt x="2691" y="908"/>
                  <a:pt x="2688" y="905"/>
                  <a:pt x="2687" y="906"/>
                </a:cubicBezTo>
                <a:cubicBezTo>
                  <a:pt x="2685" y="907"/>
                  <a:pt x="2685" y="908"/>
                  <a:pt x="2684" y="908"/>
                </a:cubicBezTo>
                <a:cubicBezTo>
                  <a:pt x="2679" y="906"/>
                  <a:pt x="2681" y="906"/>
                  <a:pt x="2678" y="909"/>
                </a:cubicBezTo>
                <a:cubicBezTo>
                  <a:pt x="2677" y="911"/>
                  <a:pt x="2677" y="912"/>
                  <a:pt x="2676" y="912"/>
                </a:cubicBezTo>
                <a:cubicBezTo>
                  <a:pt x="2674" y="913"/>
                  <a:pt x="2675" y="914"/>
                  <a:pt x="2673" y="913"/>
                </a:cubicBezTo>
                <a:cubicBezTo>
                  <a:pt x="2673" y="912"/>
                  <a:pt x="2673" y="912"/>
                  <a:pt x="2672" y="913"/>
                </a:cubicBezTo>
                <a:cubicBezTo>
                  <a:pt x="2671" y="912"/>
                  <a:pt x="2671" y="908"/>
                  <a:pt x="2671" y="908"/>
                </a:cubicBezTo>
                <a:cubicBezTo>
                  <a:pt x="2667" y="906"/>
                  <a:pt x="2667" y="907"/>
                  <a:pt x="2667" y="906"/>
                </a:cubicBezTo>
                <a:cubicBezTo>
                  <a:pt x="2667" y="905"/>
                  <a:pt x="2666" y="902"/>
                  <a:pt x="2666" y="902"/>
                </a:cubicBezTo>
                <a:cubicBezTo>
                  <a:pt x="2666" y="900"/>
                  <a:pt x="2667" y="900"/>
                  <a:pt x="2667" y="898"/>
                </a:cubicBezTo>
                <a:cubicBezTo>
                  <a:pt x="2666" y="894"/>
                  <a:pt x="2670" y="891"/>
                  <a:pt x="2671" y="892"/>
                </a:cubicBezTo>
                <a:cubicBezTo>
                  <a:pt x="2672" y="894"/>
                  <a:pt x="2676" y="893"/>
                  <a:pt x="2678" y="892"/>
                </a:cubicBezTo>
                <a:cubicBezTo>
                  <a:pt x="2679" y="892"/>
                  <a:pt x="2678" y="892"/>
                  <a:pt x="2680" y="892"/>
                </a:cubicBezTo>
                <a:cubicBezTo>
                  <a:pt x="2684" y="892"/>
                  <a:pt x="2680" y="894"/>
                  <a:pt x="2689" y="893"/>
                </a:cubicBezTo>
                <a:cubicBezTo>
                  <a:pt x="2693" y="892"/>
                  <a:pt x="2695" y="892"/>
                  <a:pt x="2698" y="894"/>
                </a:cubicBezTo>
                <a:cubicBezTo>
                  <a:pt x="2699" y="894"/>
                  <a:pt x="2703" y="895"/>
                  <a:pt x="2704" y="894"/>
                </a:cubicBezTo>
                <a:cubicBezTo>
                  <a:pt x="2705" y="894"/>
                  <a:pt x="2710" y="892"/>
                  <a:pt x="2710" y="892"/>
                </a:cubicBezTo>
                <a:cubicBezTo>
                  <a:pt x="2710" y="892"/>
                  <a:pt x="2711" y="894"/>
                  <a:pt x="2712" y="892"/>
                </a:cubicBezTo>
                <a:cubicBezTo>
                  <a:pt x="2713" y="891"/>
                  <a:pt x="2713" y="887"/>
                  <a:pt x="2715" y="887"/>
                </a:cubicBezTo>
                <a:cubicBezTo>
                  <a:pt x="2717" y="887"/>
                  <a:pt x="2716" y="883"/>
                  <a:pt x="2718" y="882"/>
                </a:cubicBezTo>
                <a:cubicBezTo>
                  <a:pt x="2721" y="880"/>
                  <a:pt x="2717" y="876"/>
                  <a:pt x="2716" y="877"/>
                </a:cubicBezTo>
                <a:cubicBezTo>
                  <a:pt x="2714" y="879"/>
                  <a:pt x="2712" y="883"/>
                  <a:pt x="2709" y="885"/>
                </a:cubicBezTo>
                <a:cubicBezTo>
                  <a:pt x="2708" y="886"/>
                  <a:pt x="2706" y="887"/>
                  <a:pt x="2706" y="887"/>
                </a:cubicBezTo>
                <a:cubicBezTo>
                  <a:pt x="2703" y="887"/>
                  <a:pt x="2700" y="885"/>
                  <a:pt x="2695" y="887"/>
                </a:cubicBezTo>
                <a:cubicBezTo>
                  <a:pt x="2692" y="885"/>
                  <a:pt x="2690" y="885"/>
                  <a:pt x="2687" y="885"/>
                </a:cubicBezTo>
                <a:cubicBezTo>
                  <a:pt x="2685" y="885"/>
                  <a:pt x="2683" y="884"/>
                  <a:pt x="2682" y="884"/>
                </a:cubicBezTo>
                <a:cubicBezTo>
                  <a:pt x="2681" y="884"/>
                  <a:pt x="2681" y="882"/>
                  <a:pt x="2680" y="882"/>
                </a:cubicBezTo>
                <a:cubicBezTo>
                  <a:pt x="2679" y="882"/>
                  <a:pt x="2678" y="882"/>
                  <a:pt x="2677" y="882"/>
                </a:cubicBezTo>
                <a:cubicBezTo>
                  <a:pt x="2676" y="881"/>
                  <a:pt x="2675" y="881"/>
                  <a:pt x="2674" y="881"/>
                </a:cubicBezTo>
                <a:cubicBezTo>
                  <a:pt x="2673" y="882"/>
                  <a:pt x="2672" y="882"/>
                  <a:pt x="2673" y="884"/>
                </a:cubicBezTo>
                <a:cubicBezTo>
                  <a:pt x="2673" y="884"/>
                  <a:pt x="2673" y="884"/>
                  <a:pt x="2673" y="884"/>
                </a:cubicBezTo>
                <a:cubicBezTo>
                  <a:pt x="2671" y="885"/>
                  <a:pt x="2671" y="887"/>
                  <a:pt x="2671" y="888"/>
                </a:cubicBezTo>
                <a:cubicBezTo>
                  <a:pt x="2671" y="887"/>
                  <a:pt x="2669" y="885"/>
                  <a:pt x="2669" y="885"/>
                </a:cubicBezTo>
                <a:cubicBezTo>
                  <a:pt x="2668" y="885"/>
                  <a:pt x="2666" y="887"/>
                  <a:pt x="2666" y="887"/>
                </a:cubicBezTo>
                <a:cubicBezTo>
                  <a:pt x="2665" y="891"/>
                  <a:pt x="2665" y="891"/>
                  <a:pt x="2665" y="891"/>
                </a:cubicBezTo>
                <a:cubicBezTo>
                  <a:pt x="2664" y="892"/>
                  <a:pt x="2662" y="893"/>
                  <a:pt x="2662" y="896"/>
                </a:cubicBezTo>
                <a:cubicBezTo>
                  <a:pt x="2663" y="899"/>
                  <a:pt x="2661" y="900"/>
                  <a:pt x="2661" y="901"/>
                </a:cubicBezTo>
                <a:cubicBezTo>
                  <a:pt x="2662" y="902"/>
                  <a:pt x="2662" y="903"/>
                  <a:pt x="2662" y="904"/>
                </a:cubicBezTo>
                <a:cubicBezTo>
                  <a:pt x="2662" y="904"/>
                  <a:pt x="2660" y="906"/>
                  <a:pt x="2660" y="906"/>
                </a:cubicBezTo>
                <a:cubicBezTo>
                  <a:pt x="2658" y="913"/>
                  <a:pt x="2658" y="913"/>
                  <a:pt x="2658" y="913"/>
                </a:cubicBezTo>
                <a:cubicBezTo>
                  <a:pt x="2657" y="915"/>
                  <a:pt x="2656" y="915"/>
                  <a:pt x="2657" y="917"/>
                </a:cubicBezTo>
                <a:cubicBezTo>
                  <a:pt x="2657" y="918"/>
                  <a:pt x="2657" y="918"/>
                  <a:pt x="2657" y="919"/>
                </a:cubicBezTo>
                <a:cubicBezTo>
                  <a:pt x="2656" y="919"/>
                  <a:pt x="2654" y="923"/>
                  <a:pt x="2655" y="924"/>
                </a:cubicBezTo>
                <a:cubicBezTo>
                  <a:pt x="2655" y="925"/>
                  <a:pt x="2655" y="927"/>
                  <a:pt x="2653" y="927"/>
                </a:cubicBezTo>
                <a:cubicBezTo>
                  <a:pt x="2651" y="927"/>
                  <a:pt x="2651" y="929"/>
                  <a:pt x="2651" y="931"/>
                </a:cubicBezTo>
                <a:cubicBezTo>
                  <a:pt x="2651" y="932"/>
                  <a:pt x="2654" y="930"/>
                  <a:pt x="2653" y="932"/>
                </a:cubicBezTo>
                <a:cubicBezTo>
                  <a:pt x="2652" y="935"/>
                  <a:pt x="2651" y="934"/>
                  <a:pt x="2651" y="935"/>
                </a:cubicBezTo>
                <a:cubicBezTo>
                  <a:pt x="2651" y="938"/>
                  <a:pt x="2651" y="938"/>
                  <a:pt x="2655" y="938"/>
                </a:cubicBezTo>
                <a:cubicBezTo>
                  <a:pt x="2657" y="938"/>
                  <a:pt x="2658" y="937"/>
                  <a:pt x="2658" y="939"/>
                </a:cubicBezTo>
                <a:cubicBezTo>
                  <a:pt x="2659" y="942"/>
                  <a:pt x="2658" y="943"/>
                  <a:pt x="2659" y="946"/>
                </a:cubicBezTo>
                <a:cubicBezTo>
                  <a:pt x="2661" y="949"/>
                  <a:pt x="2658" y="949"/>
                  <a:pt x="2657" y="957"/>
                </a:cubicBezTo>
                <a:cubicBezTo>
                  <a:pt x="2657" y="957"/>
                  <a:pt x="2657" y="959"/>
                  <a:pt x="2656" y="960"/>
                </a:cubicBezTo>
                <a:cubicBezTo>
                  <a:pt x="2654" y="963"/>
                  <a:pt x="2659" y="961"/>
                  <a:pt x="2660" y="962"/>
                </a:cubicBezTo>
                <a:cubicBezTo>
                  <a:pt x="2661" y="964"/>
                  <a:pt x="2665" y="961"/>
                  <a:pt x="2668" y="961"/>
                </a:cubicBezTo>
                <a:cubicBezTo>
                  <a:pt x="2669" y="961"/>
                  <a:pt x="2668" y="958"/>
                  <a:pt x="2668" y="959"/>
                </a:cubicBezTo>
                <a:cubicBezTo>
                  <a:pt x="2668" y="959"/>
                  <a:pt x="2668" y="959"/>
                  <a:pt x="2668" y="959"/>
                </a:cubicBezTo>
                <a:cubicBezTo>
                  <a:pt x="2664" y="953"/>
                  <a:pt x="2664" y="954"/>
                  <a:pt x="2667" y="953"/>
                </a:cubicBezTo>
                <a:cubicBezTo>
                  <a:pt x="2671" y="951"/>
                  <a:pt x="2667" y="950"/>
                  <a:pt x="2667" y="944"/>
                </a:cubicBezTo>
                <a:cubicBezTo>
                  <a:pt x="2668" y="941"/>
                  <a:pt x="2667" y="939"/>
                  <a:pt x="2667" y="937"/>
                </a:cubicBezTo>
                <a:cubicBezTo>
                  <a:pt x="2667" y="935"/>
                  <a:pt x="2666" y="933"/>
                  <a:pt x="2664" y="932"/>
                </a:cubicBezTo>
                <a:cubicBezTo>
                  <a:pt x="2669" y="931"/>
                  <a:pt x="2671" y="929"/>
                  <a:pt x="2672" y="929"/>
                </a:cubicBezTo>
                <a:cubicBezTo>
                  <a:pt x="2673" y="929"/>
                  <a:pt x="2675" y="929"/>
                  <a:pt x="2675" y="930"/>
                </a:cubicBezTo>
                <a:cubicBezTo>
                  <a:pt x="2675" y="930"/>
                  <a:pt x="2674" y="932"/>
                  <a:pt x="2674" y="933"/>
                </a:cubicBezTo>
                <a:cubicBezTo>
                  <a:pt x="2673" y="938"/>
                  <a:pt x="2670" y="935"/>
                  <a:pt x="2670" y="937"/>
                </a:cubicBezTo>
                <a:cubicBezTo>
                  <a:pt x="2670" y="938"/>
                  <a:pt x="2678" y="945"/>
                  <a:pt x="2678" y="945"/>
                </a:cubicBezTo>
                <a:cubicBezTo>
                  <a:pt x="2680" y="945"/>
                  <a:pt x="2679" y="946"/>
                  <a:pt x="2678" y="946"/>
                </a:cubicBezTo>
                <a:cubicBezTo>
                  <a:pt x="2677" y="947"/>
                  <a:pt x="2678" y="951"/>
                  <a:pt x="2677" y="952"/>
                </a:cubicBezTo>
                <a:cubicBezTo>
                  <a:pt x="2677" y="955"/>
                  <a:pt x="2682" y="956"/>
                  <a:pt x="2683" y="955"/>
                </a:cubicBezTo>
                <a:cubicBezTo>
                  <a:pt x="2684" y="955"/>
                  <a:pt x="2685" y="953"/>
                  <a:pt x="2683" y="951"/>
                </a:cubicBezTo>
                <a:cubicBezTo>
                  <a:pt x="2683" y="951"/>
                  <a:pt x="2683" y="950"/>
                  <a:pt x="2683" y="950"/>
                </a:cubicBezTo>
                <a:cubicBezTo>
                  <a:pt x="2684" y="950"/>
                  <a:pt x="2687" y="950"/>
                  <a:pt x="2688" y="950"/>
                </a:cubicBezTo>
                <a:close/>
                <a:moveTo>
                  <a:pt x="2653" y="978"/>
                </a:moveTo>
                <a:cubicBezTo>
                  <a:pt x="2654" y="979"/>
                  <a:pt x="2654" y="976"/>
                  <a:pt x="2654" y="975"/>
                </a:cubicBezTo>
                <a:cubicBezTo>
                  <a:pt x="2654" y="972"/>
                  <a:pt x="2647" y="974"/>
                  <a:pt x="2653" y="978"/>
                </a:cubicBezTo>
                <a:close/>
                <a:moveTo>
                  <a:pt x="2680" y="981"/>
                </a:moveTo>
                <a:cubicBezTo>
                  <a:pt x="2680" y="980"/>
                  <a:pt x="2679" y="979"/>
                  <a:pt x="2679" y="980"/>
                </a:cubicBezTo>
                <a:cubicBezTo>
                  <a:pt x="2677" y="982"/>
                  <a:pt x="2678" y="983"/>
                  <a:pt x="2681" y="985"/>
                </a:cubicBezTo>
                <a:cubicBezTo>
                  <a:pt x="2681" y="985"/>
                  <a:pt x="2685" y="984"/>
                  <a:pt x="2680" y="981"/>
                </a:cubicBezTo>
                <a:close/>
                <a:moveTo>
                  <a:pt x="2676" y="974"/>
                </a:moveTo>
                <a:cubicBezTo>
                  <a:pt x="2676" y="974"/>
                  <a:pt x="2677" y="972"/>
                  <a:pt x="2676" y="972"/>
                </a:cubicBezTo>
                <a:cubicBezTo>
                  <a:pt x="2675" y="972"/>
                  <a:pt x="2673" y="973"/>
                  <a:pt x="2673" y="975"/>
                </a:cubicBezTo>
                <a:cubicBezTo>
                  <a:pt x="2673" y="976"/>
                  <a:pt x="2673" y="977"/>
                  <a:pt x="2673" y="978"/>
                </a:cubicBezTo>
                <a:cubicBezTo>
                  <a:pt x="2673" y="979"/>
                  <a:pt x="2678" y="979"/>
                  <a:pt x="2676" y="976"/>
                </a:cubicBezTo>
                <a:cubicBezTo>
                  <a:pt x="2676" y="974"/>
                  <a:pt x="2676" y="974"/>
                  <a:pt x="2676" y="974"/>
                </a:cubicBezTo>
                <a:close/>
                <a:moveTo>
                  <a:pt x="2717" y="867"/>
                </a:moveTo>
                <a:cubicBezTo>
                  <a:pt x="2718" y="868"/>
                  <a:pt x="2719" y="869"/>
                  <a:pt x="2719" y="867"/>
                </a:cubicBezTo>
                <a:cubicBezTo>
                  <a:pt x="2719" y="866"/>
                  <a:pt x="2717" y="865"/>
                  <a:pt x="2717" y="867"/>
                </a:cubicBezTo>
                <a:cubicBezTo>
                  <a:pt x="2717" y="867"/>
                  <a:pt x="2717" y="867"/>
                  <a:pt x="2717" y="867"/>
                </a:cubicBezTo>
                <a:close/>
                <a:moveTo>
                  <a:pt x="2718" y="854"/>
                </a:moveTo>
                <a:cubicBezTo>
                  <a:pt x="2717" y="854"/>
                  <a:pt x="2720" y="860"/>
                  <a:pt x="2721" y="860"/>
                </a:cubicBezTo>
                <a:cubicBezTo>
                  <a:pt x="2721" y="860"/>
                  <a:pt x="2721" y="860"/>
                  <a:pt x="2721" y="860"/>
                </a:cubicBezTo>
                <a:cubicBezTo>
                  <a:pt x="2721" y="854"/>
                  <a:pt x="2722" y="853"/>
                  <a:pt x="2718" y="854"/>
                </a:cubicBezTo>
                <a:close/>
                <a:moveTo>
                  <a:pt x="2652" y="969"/>
                </a:moveTo>
                <a:cubicBezTo>
                  <a:pt x="2652" y="969"/>
                  <a:pt x="2654" y="969"/>
                  <a:pt x="2654" y="968"/>
                </a:cubicBezTo>
                <a:cubicBezTo>
                  <a:pt x="2652" y="963"/>
                  <a:pt x="2649" y="969"/>
                  <a:pt x="2652" y="969"/>
                </a:cubicBezTo>
                <a:close/>
                <a:moveTo>
                  <a:pt x="2718" y="872"/>
                </a:moveTo>
                <a:cubicBezTo>
                  <a:pt x="2719" y="874"/>
                  <a:pt x="2721" y="871"/>
                  <a:pt x="2719" y="870"/>
                </a:cubicBezTo>
                <a:cubicBezTo>
                  <a:pt x="2718" y="868"/>
                  <a:pt x="2715" y="870"/>
                  <a:pt x="2718" y="872"/>
                </a:cubicBezTo>
                <a:close/>
                <a:moveTo>
                  <a:pt x="2654" y="997"/>
                </a:moveTo>
                <a:cubicBezTo>
                  <a:pt x="2654" y="998"/>
                  <a:pt x="2656" y="1000"/>
                  <a:pt x="2656" y="997"/>
                </a:cubicBezTo>
                <a:cubicBezTo>
                  <a:pt x="2657" y="997"/>
                  <a:pt x="2657" y="995"/>
                  <a:pt x="2656" y="994"/>
                </a:cubicBezTo>
                <a:cubicBezTo>
                  <a:pt x="2655" y="994"/>
                  <a:pt x="2653" y="995"/>
                  <a:pt x="2654" y="997"/>
                </a:cubicBezTo>
                <a:cubicBezTo>
                  <a:pt x="2654" y="997"/>
                  <a:pt x="2654" y="997"/>
                  <a:pt x="2654" y="997"/>
                </a:cubicBezTo>
                <a:close/>
                <a:moveTo>
                  <a:pt x="2655" y="998"/>
                </a:moveTo>
                <a:cubicBezTo>
                  <a:pt x="2655" y="998"/>
                  <a:pt x="2655" y="998"/>
                  <a:pt x="2655" y="998"/>
                </a:cubicBezTo>
                <a:cubicBezTo>
                  <a:pt x="2655" y="998"/>
                  <a:pt x="2655" y="998"/>
                  <a:pt x="2655" y="998"/>
                </a:cubicBezTo>
                <a:cubicBezTo>
                  <a:pt x="2655" y="998"/>
                  <a:pt x="2655" y="998"/>
                  <a:pt x="2655" y="998"/>
                </a:cubicBezTo>
                <a:close/>
                <a:moveTo>
                  <a:pt x="2650" y="881"/>
                </a:moveTo>
                <a:cubicBezTo>
                  <a:pt x="2651" y="881"/>
                  <a:pt x="2655" y="879"/>
                  <a:pt x="2650" y="877"/>
                </a:cubicBezTo>
                <a:cubicBezTo>
                  <a:pt x="2649" y="877"/>
                  <a:pt x="2647" y="880"/>
                  <a:pt x="2648" y="880"/>
                </a:cubicBezTo>
                <a:cubicBezTo>
                  <a:pt x="2648" y="880"/>
                  <a:pt x="2649" y="881"/>
                  <a:pt x="2650" y="881"/>
                </a:cubicBezTo>
                <a:close/>
                <a:moveTo>
                  <a:pt x="2645" y="872"/>
                </a:moveTo>
                <a:cubicBezTo>
                  <a:pt x="2649" y="876"/>
                  <a:pt x="2649" y="872"/>
                  <a:pt x="2649" y="872"/>
                </a:cubicBezTo>
                <a:cubicBezTo>
                  <a:pt x="2647" y="869"/>
                  <a:pt x="2648" y="870"/>
                  <a:pt x="2646" y="868"/>
                </a:cubicBezTo>
                <a:cubicBezTo>
                  <a:pt x="2644" y="866"/>
                  <a:pt x="2645" y="869"/>
                  <a:pt x="2645" y="869"/>
                </a:cubicBezTo>
                <a:cubicBezTo>
                  <a:pt x="2645" y="869"/>
                  <a:pt x="2644" y="872"/>
                  <a:pt x="2645" y="872"/>
                </a:cubicBezTo>
                <a:close/>
                <a:moveTo>
                  <a:pt x="2774" y="902"/>
                </a:moveTo>
                <a:cubicBezTo>
                  <a:pt x="2775" y="902"/>
                  <a:pt x="2775" y="901"/>
                  <a:pt x="2775" y="901"/>
                </a:cubicBezTo>
                <a:cubicBezTo>
                  <a:pt x="2776" y="902"/>
                  <a:pt x="2779" y="902"/>
                  <a:pt x="2779" y="901"/>
                </a:cubicBezTo>
                <a:cubicBezTo>
                  <a:pt x="2781" y="901"/>
                  <a:pt x="2779" y="900"/>
                  <a:pt x="2779" y="900"/>
                </a:cubicBezTo>
                <a:cubicBezTo>
                  <a:pt x="2778" y="898"/>
                  <a:pt x="2777" y="898"/>
                  <a:pt x="2777" y="898"/>
                </a:cubicBezTo>
                <a:cubicBezTo>
                  <a:pt x="2776" y="898"/>
                  <a:pt x="2769" y="897"/>
                  <a:pt x="2774" y="900"/>
                </a:cubicBezTo>
                <a:cubicBezTo>
                  <a:pt x="2772" y="900"/>
                  <a:pt x="2772" y="900"/>
                  <a:pt x="2772" y="899"/>
                </a:cubicBezTo>
                <a:cubicBezTo>
                  <a:pt x="2772" y="897"/>
                  <a:pt x="2771" y="898"/>
                  <a:pt x="2768" y="898"/>
                </a:cubicBezTo>
                <a:cubicBezTo>
                  <a:pt x="2764" y="898"/>
                  <a:pt x="2769" y="906"/>
                  <a:pt x="2774" y="902"/>
                </a:cubicBezTo>
                <a:close/>
                <a:moveTo>
                  <a:pt x="2764" y="913"/>
                </a:moveTo>
                <a:cubicBezTo>
                  <a:pt x="2765" y="913"/>
                  <a:pt x="2766" y="912"/>
                  <a:pt x="2766" y="911"/>
                </a:cubicBezTo>
                <a:cubicBezTo>
                  <a:pt x="2766" y="911"/>
                  <a:pt x="2765" y="911"/>
                  <a:pt x="2763" y="911"/>
                </a:cubicBezTo>
                <a:cubicBezTo>
                  <a:pt x="2762" y="910"/>
                  <a:pt x="2762" y="911"/>
                  <a:pt x="2762" y="911"/>
                </a:cubicBezTo>
                <a:cubicBezTo>
                  <a:pt x="2760" y="912"/>
                  <a:pt x="2763" y="913"/>
                  <a:pt x="2764" y="913"/>
                </a:cubicBezTo>
                <a:close/>
                <a:moveTo>
                  <a:pt x="2753" y="897"/>
                </a:moveTo>
                <a:cubicBezTo>
                  <a:pt x="2757" y="896"/>
                  <a:pt x="2757" y="896"/>
                  <a:pt x="2757" y="896"/>
                </a:cubicBezTo>
                <a:cubicBezTo>
                  <a:pt x="2759" y="896"/>
                  <a:pt x="2755" y="892"/>
                  <a:pt x="2753" y="894"/>
                </a:cubicBezTo>
                <a:cubicBezTo>
                  <a:pt x="2753" y="894"/>
                  <a:pt x="2752" y="897"/>
                  <a:pt x="2753" y="897"/>
                </a:cubicBezTo>
                <a:close/>
                <a:moveTo>
                  <a:pt x="2759" y="902"/>
                </a:moveTo>
                <a:cubicBezTo>
                  <a:pt x="2759" y="902"/>
                  <a:pt x="2762" y="901"/>
                  <a:pt x="2762" y="901"/>
                </a:cubicBezTo>
                <a:cubicBezTo>
                  <a:pt x="2762" y="901"/>
                  <a:pt x="2758" y="898"/>
                  <a:pt x="2758" y="898"/>
                </a:cubicBezTo>
                <a:cubicBezTo>
                  <a:pt x="2756" y="898"/>
                  <a:pt x="2758" y="902"/>
                  <a:pt x="2759" y="902"/>
                </a:cubicBezTo>
                <a:close/>
                <a:moveTo>
                  <a:pt x="2811" y="977"/>
                </a:moveTo>
                <a:cubicBezTo>
                  <a:pt x="2812" y="977"/>
                  <a:pt x="2814" y="975"/>
                  <a:pt x="2814" y="974"/>
                </a:cubicBezTo>
                <a:cubicBezTo>
                  <a:pt x="2814" y="972"/>
                  <a:pt x="2810" y="974"/>
                  <a:pt x="2811" y="975"/>
                </a:cubicBezTo>
                <a:cubicBezTo>
                  <a:pt x="2809" y="974"/>
                  <a:pt x="2808" y="978"/>
                  <a:pt x="2809" y="978"/>
                </a:cubicBezTo>
                <a:cubicBezTo>
                  <a:pt x="2810" y="979"/>
                  <a:pt x="2811" y="977"/>
                  <a:pt x="2811" y="977"/>
                </a:cubicBezTo>
                <a:cubicBezTo>
                  <a:pt x="2811" y="977"/>
                  <a:pt x="2811" y="977"/>
                  <a:pt x="2811" y="977"/>
                </a:cubicBezTo>
                <a:close/>
                <a:moveTo>
                  <a:pt x="2736" y="893"/>
                </a:moveTo>
                <a:cubicBezTo>
                  <a:pt x="2736" y="894"/>
                  <a:pt x="2737" y="895"/>
                  <a:pt x="2737" y="896"/>
                </a:cubicBezTo>
                <a:cubicBezTo>
                  <a:pt x="2737" y="897"/>
                  <a:pt x="2739" y="896"/>
                  <a:pt x="2739" y="896"/>
                </a:cubicBezTo>
                <a:cubicBezTo>
                  <a:pt x="2741" y="896"/>
                  <a:pt x="2740" y="893"/>
                  <a:pt x="2739" y="893"/>
                </a:cubicBezTo>
                <a:cubicBezTo>
                  <a:pt x="2739" y="893"/>
                  <a:pt x="2737" y="893"/>
                  <a:pt x="2736" y="893"/>
                </a:cubicBezTo>
                <a:close/>
                <a:moveTo>
                  <a:pt x="2736" y="902"/>
                </a:moveTo>
                <a:cubicBezTo>
                  <a:pt x="2736" y="903"/>
                  <a:pt x="2737" y="903"/>
                  <a:pt x="2737" y="905"/>
                </a:cubicBezTo>
                <a:cubicBezTo>
                  <a:pt x="2738" y="907"/>
                  <a:pt x="2742" y="911"/>
                  <a:pt x="2742" y="907"/>
                </a:cubicBezTo>
                <a:cubicBezTo>
                  <a:pt x="2742" y="905"/>
                  <a:pt x="2741" y="903"/>
                  <a:pt x="2741" y="902"/>
                </a:cubicBezTo>
                <a:cubicBezTo>
                  <a:pt x="2741" y="901"/>
                  <a:pt x="2738" y="901"/>
                  <a:pt x="2737" y="901"/>
                </a:cubicBezTo>
                <a:cubicBezTo>
                  <a:pt x="2736" y="901"/>
                  <a:pt x="2736" y="902"/>
                  <a:pt x="2736" y="902"/>
                </a:cubicBezTo>
                <a:close/>
                <a:moveTo>
                  <a:pt x="2748" y="873"/>
                </a:moveTo>
                <a:cubicBezTo>
                  <a:pt x="2749" y="874"/>
                  <a:pt x="2749" y="874"/>
                  <a:pt x="2750" y="873"/>
                </a:cubicBezTo>
                <a:cubicBezTo>
                  <a:pt x="2752" y="872"/>
                  <a:pt x="2752" y="871"/>
                  <a:pt x="2751" y="868"/>
                </a:cubicBezTo>
                <a:cubicBezTo>
                  <a:pt x="2750" y="865"/>
                  <a:pt x="2751" y="867"/>
                  <a:pt x="2747" y="869"/>
                </a:cubicBezTo>
                <a:cubicBezTo>
                  <a:pt x="2745" y="870"/>
                  <a:pt x="2748" y="873"/>
                  <a:pt x="2748" y="873"/>
                </a:cubicBezTo>
                <a:close/>
                <a:moveTo>
                  <a:pt x="2701" y="993"/>
                </a:moveTo>
                <a:cubicBezTo>
                  <a:pt x="2700" y="992"/>
                  <a:pt x="2696" y="993"/>
                  <a:pt x="2694" y="993"/>
                </a:cubicBezTo>
                <a:cubicBezTo>
                  <a:pt x="2694" y="993"/>
                  <a:pt x="2695" y="993"/>
                  <a:pt x="2693" y="993"/>
                </a:cubicBezTo>
                <a:cubicBezTo>
                  <a:pt x="2689" y="992"/>
                  <a:pt x="2693" y="995"/>
                  <a:pt x="2693" y="996"/>
                </a:cubicBezTo>
                <a:cubicBezTo>
                  <a:pt x="2693" y="997"/>
                  <a:pt x="2698" y="999"/>
                  <a:pt x="2697" y="996"/>
                </a:cubicBezTo>
                <a:cubicBezTo>
                  <a:pt x="2698" y="995"/>
                  <a:pt x="2701" y="993"/>
                  <a:pt x="2701" y="993"/>
                </a:cubicBezTo>
                <a:close/>
                <a:moveTo>
                  <a:pt x="2696" y="997"/>
                </a:moveTo>
                <a:cubicBezTo>
                  <a:pt x="2696" y="997"/>
                  <a:pt x="2696" y="997"/>
                  <a:pt x="2696" y="997"/>
                </a:cubicBezTo>
                <a:cubicBezTo>
                  <a:pt x="2696" y="997"/>
                  <a:pt x="2696" y="997"/>
                  <a:pt x="2696" y="997"/>
                </a:cubicBezTo>
                <a:cubicBezTo>
                  <a:pt x="2696" y="997"/>
                  <a:pt x="2696" y="997"/>
                  <a:pt x="2696" y="997"/>
                </a:cubicBezTo>
                <a:close/>
                <a:moveTo>
                  <a:pt x="2726" y="921"/>
                </a:moveTo>
                <a:cubicBezTo>
                  <a:pt x="2729" y="921"/>
                  <a:pt x="2735" y="918"/>
                  <a:pt x="2723" y="918"/>
                </a:cubicBezTo>
                <a:cubicBezTo>
                  <a:pt x="2719" y="918"/>
                  <a:pt x="2720" y="919"/>
                  <a:pt x="2718" y="917"/>
                </a:cubicBezTo>
                <a:cubicBezTo>
                  <a:pt x="2717" y="916"/>
                  <a:pt x="2716" y="917"/>
                  <a:pt x="2715" y="917"/>
                </a:cubicBezTo>
                <a:cubicBezTo>
                  <a:pt x="2713" y="916"/>
                  <a:pt x="2712" y="917"/>
                  <a:pt x="2711" y="917"/>
                </a:cubicBezTo>
                <a:cubicBezTo>
                  <a:pt x="2710" y="917"/>
                  <a:pt x="2707" y="918"/>
                  <a:pt x="2707" y="919"/>
                </a:cubicBezTo>
                <a:cubicBezTo>
                  <a:pt x="2708" y="923"/>
                  <a:pt x="2708" y="922"/>
                  <a:pt x="2711" y="922"/>
                </a:cubicBezTo>
                <a:cubicBezTo>
                  <a:pt x="2713" y="922"/>
                  <a:pt x="2713" y="919"/>
                  <a:pt x="2719" y="921"/>
                </a:cubicBezTo>
                <a:cubicBezTo>
                  <a:pt x="2721" y="921"/>
                  <a:pt x="2721" y="921"/>
                  <a:pt x="2722" y="921"/>
                </a:cubicBezTo>
                <a:cubicBezTo>
                  <a:pt x="2720" y="922"/>
                  <a:pt x="2725" y="926"/>
                  <a:pt x="2725" y="926"/>
                </a:cubicBezTo>
                <a:cubicBezTo>
                  <a:pt x="2725" y="925"/>
                  <a:pt x="2725" y="924"/>
                  <a:pt x="2725" y="923"/>
                </a:cubicBezTo>
                <a:cubicBezTo>
                  <a:pt x="2725" y="922"/>
                  <a:pt x="2723" y="921"/>
                  <a:pt x="2723" y="921"/>
                </a:cubicBezTo>
                <a:cubicBezTo>
                  <a:pt x="2726" y="921"/>
                  <a:pt x="2726" y="921"/>
                  <a:pt x="2726" y="921"/>
                </a:cubicBezTo>
                <a:close/>
                <a:moveTo>
                  <a:pt x="2720" y="989"/>
                </a:moveTo>
                <a:cubicBezTo>
                  <a:pt x="2720" y="989"/>
                  <a:pt x="2720" y="989"/>
                  <a:pt x="2720" y="989"/>
                </a:cubicBezTo>
                <a:cubicBezTo>
                  <a:pt x="2724" y="990"/>
                  <a:pt x="2727" y="991"/>
                  <a:pt x="2730" y="988"/>
                </a:cubicBezTo>
                <a:cubicBezTo>
                  <a:pt x="2732" y="987"/>
                  <a:pt x="2730" y="985"/>
                  <a:pt x="2729" y="985"/>
                </a:cubicBezTo>
                <a:cubicBezTo>
                  <a:pt x="2726" y="986"/>
                  <a:pt x="2726" y="986"/>
                  <a:pt x="2723" y="986"/>
                </a:cubicBezTo>
                <a:cubicBezTo>
                  <a:pt x="2721" y="986"/>
                  <a:pt x="2720" y="988"/>
                  <a:pt x="2720" y="989"/>
                </a:cubicBezTo>
                <a:close/>
                <a:moveTo>
                  <a:pt x="2687" y="962"/>
                </a:moveTo>
                <a:cubicBezTo>
                  <a:pt x="2687" y="964"/>
                  <a:pt x="2691" y="965"/>
                  <a:pt x="2692" y="961"/>
                </a:cubicBezTo>
                <a:cubicBezTo>
                  <a:pt x="2692" y="961"/>
                  <a:pt x="2692" y="961"/>
                  <a:pt x="2692" y="961"/>
                </a:cubicBezTo>
                <a:cubicBezTo>
                  <a:pt x="2694" y="960"/>
                  <a:pt x="2695" y="961"/>
                  <a:pt x="2695" y="958"/>
                </a:cubicBezTo>
                <a:cubicBezTo>
                  <a:pt x="2695" y="957"/>
                  <a:pt x="2693" y="958"/>
                  <a:pt x="2693" y="957"/>
                </a:cubicBezTo>
                <a:cubicBezTo>
                  <a:pt x="2692" y="957"/>
                  <a:pt x="2692" y="955"/>
                  <a:pt x="2693" y="954"/>
                </a:cubicBezTo>
                <a:cubicBezTo>
                  <a:pt x="2693" y="953"/>
                  <a:pt x="2696" y="954"/>
                  <a:pt x="2695" y="950"/>
                </a:cubicBezTo>
                <a:cubicBezTo>
                  <a:pt x="2695" y="949"/>
                  <a:pt x="2695" y="949"/>
                  <a:pt x="2693" y="949"/>
                </a:cubicBezTo>
                <a:cubicBezTo>
                  <a:pt x="2691" y="949"/>
                  <a:pt x="2691" y="955"/>
                  <a:pt x="2691" y="956"/>
                </a:cubicBezTo>
                <a:cubicBezTo>
                  <a:pt x="2691" y="957"/>
                  <a:pt x="2690" y="958"/>
                  <a:pt x="2689" y="959"/>
                </a:cubicBezTo>
                <a:cubicBezTo>
                  <a:pt x="2689" y="957"/>
                  <a:pt x="2689" y="959"/>
                  <a:pt x="2690" y="957"/>
                </a:cubicBezTo>
                <a:cubicBezTo>
                  <a:pt x="2691" y="957"/>
                  <a:pt x="2691" y="954"/>
                  <a:pt x="2691" y="953"/>
                </a:cubicBezTo>
                <a:cubicBezTo>
                  <a:pt x="2691" y="951"/>
                  <a:pt x="2690" y="951"/>
                  <a:pt x="2689" y="951"/>
                </a:cubicBezTo>
                <a:cubicBezTo>
                  <a:pt x="2686" y="953"/>
                  <a:pt x="2685" y="954"/>
                  <a:pt x="2687" y="955"/>
                </a:cubicBezTo>
                <a:cubicBezTo>
                  <a:pt x="2686" y="956"/>
                  <a:pt x="2685" y="957"/>
                  <a:pt x="2685" y="958"/>
                </a:cubicBezTo>
                <a:cubicBezTo>
                  <a:pt x="2685" y="961"/>
                  <a:pt x="2687" y="960"/>
                  <a:pt x="2688" y="961"/>
                </a:cubicBezTo>
                <a:cubicBezTo>
                  <a:pt x="2687" y="961"/>
                  <a:pt x="2687" y="962"/>
                  <a:pt x="2687" y="962"/>
                </a:cubicBezTo>
                <a:close/>
                <a:moveTo>
                  <a:pt x="2738" y="890"/>
                </a:moveTo>
                <a:cubicBezTo>
                  <a:pt x="2738" y="891"/>
                  <a:pt x="2740" y="891"/>
                  <a:pt x="2740" y="888"/>
                </a:cubicBezTo>
                <a:cubicBezTo>
                  <a:pt x="2740" y="887"/>
                  <a:pt x="2740" y="887"/>
                  <a:pt x="2740" y="887"/>
                </a:cubicBezTo>
                <a:cubicBezTo>
                  <a:pt x="2744" y="885"/>
                  <a:pt x="2744" y="885"/>
                  <a:pt x="2744" y="885"/>
                </a:cubicBezTo>
                <a:cubicBezTo>
                  <a:pt x="2745" y="882"/>
                  <a:pt x="2746" y="880"/>
                  <a:pt x="2745" y="878"/>
                </a:cubicBezTo>
                <a:cubicBezTo>
                  <a:pt x="2745" y="878"/>
                  <a:pt x="2743" y="878"/>
                  <a:pt x="2745" y="875"/>
                </a:cubicBezTo>
                <a:cubicBezTo>
                  <a:pt x="2745" y="874"/>
                  <a:pt x="2744" y="870"/>
                  <a:pt x="2743" y="871"/>
                </a:cubicBezTo>
                <a:cubicBezTo>
                  <a:pt x="2742" y="874"/>
                  <a:pt x="2742" y="874"/>
                  <a:pt x="2742" y="874"/>
                </a:cubicBezTo>
                <a:cubicBezTo>
                  <a:pt x="2741" y="876"/>
                  <a:pt x="2741" y="879"/>
                  <a:pt x="2741" y="880"/>
                </a:cubicBezTo>
                <a:cubicBezTo>
                  <a:pt x="2739" y="884"/>
                  <a:pt x="2738" y="884"/>
                  <a:pt x="2739" y="886"/>
                </a:cubicBezTo>
                <a:cubicBezTo>
                  <a:pt x="2739" y="887"/>
                  <a:pt x="2739" y="887"/>
                  <a:pt x="2739" y="887"/>
                </a:cubicBezTo>
                <a:cubicBezTo>
                  <a:pt x="2738" y="887"/>
                  <a:pt x="2738" y="889"/>
                  <a:pt x="2738" y="890"/>
                </a:cubicBezTo>
                <a:close/>
                <a:moveTo>
                  <a:pt x="2763" y="920"/>
                </a:moveTo>
                <a:cubicBezTo>
                  <a:pt x="2764" y="922"/>
                  <a:pt x="2765" y="922"/>
                  <a:pt x="2770" y="922"/>
                </a:cubicBezTo>
                <a:cubicBezTo>
                  <a:pt x="2771" y="922"/>
                  <a:pt x="2772" y="919"/>
                  <a:pt x="2772" y="918"/>
                </a:cubicBezTo>
                <a:cubicBezTo>
                  <a:pt x="2772" y="917"/>
                  <a:pt x="2770" y="917"/>
                  <a:pt x="2769" y="918"/>
                </a:cubicBezTo>
                <a:cubicBezTo>
                  <a:pt x="2766" y="918"/>
                  <a:pt x="2765" y="919"/>
                  <a:pt x="2763" y="919"/>
                </a:cubicBezTo>
                <a:cubicBezTo>
                  <a:pt x="2762" y="919"/>
                  <a:pt x="2763" y="920"/>
                  <a:pt x="2763" y="920"/>
                </a:cubicBezTo>
                <a:close/>
                <a:moveTo>
                  <a:pt x="2765" y="895"/>
                </a:moveTo>
                <a:cubicBezTo>
                  <a:pt x="2765" y="896"/>
                  <a:pt x="2765" y="896"/>
                  <a:pt x="2766" y="896"/>
                </a:cubicBezTo>
                <a:cubicBezTo>
                  <a:pt x="2768" y="896"/>
                  <a:pt x="2768" y="892"/>
                  <a:pt x="2765" y="894"/>
                </a:cubicBezTo>
                <a:cubicBezTo>
                  <a:pt x="2764" y="895"/>
                  <a:pt x="2765" y="895"/>
                  <a:pt x="2765" y="895"/>
                </a:cubicBezTo>
                <a:close/>
                <a:moveTo>
                  <a:pt x="2730" y="851"/>
                </a:moveTo>
                <a:cubicBezTo>
                  <a:pt x="2730" y="853"/>
                  <a:pt x="2733" y="851"/>
                  <a:pt x="2733" y="850"/>
                </a:cubicBezTo>
                <a:cubicBezTo>
                  <a:pt x="2733" y="849"/>
                  <a:pt x="2732" y="846"/>
                  <a:pt x="2732" y="846"/>
                </a:cubicBezTo>
                <a:cubicBezTo>
                  <a:pt x="2732" y="845"/>
                  <a:pt x="2729" y="845"/>
                  <a:pt x="2730" y="846"/>
                </a:cubicBezTo>
                <a:cubicBezTo>
                  <a:pt x="2730" y="850"/>
                  <a:pt x="2730" y="848"/>
                  <a:pt x="2730" y="851"/>
                </a:cubicBezTo>
                <a:close/>
                <a:moveTo>
                  <a:pt x="2780" y="888"/>
                </a:moveTo>
                <a:cubicBezTo>
                  <a:pt x="2781" y="888"/>
                  <a:pt x="2782" y="884"/>
                  <a:pt x="2781" y="884"/>
                </a:cubicBezTo>
                <a:cubicBezTo>
                  <a:pt x="2781" y="884"/>
                  <a:pt x="2777" y="885"/>
                  <a:pt x="2778" y="886"/>
                </a:cubicBezTo>
                <a:cubicBezTo>
                  <a:pt x="2778" y="886"/>
                  <a:pt x="2780" y="888"/>
                  <a:pt x="2780" y="888"/>
                </a:cubicBezTo>
                <a:close/>
                <a:moveTo>
                  <a:pt x="2765" y="986"/>
                </a:moveTo>
                <a:cubicBezTo>
                  <a:pt x="2764" y="985"/>
                  <a:pt x="2762" y="986"/>
                  <a:pt x="2762" y="987"/>
                </a:cubicBezTo>
                <a:cubicBezTo>
                  <a:pt x="2763" y="988"/>
                  <a:pt x="2765" y="989"/>
                  <a:pt x="2765" y="987"/>
                </a:cubicBezTo>
                <a:cubicBezTo>
                  <a:pt x="2765" y="987"/>
                  <a:pt x="2765" y="986"/>
                  <a:pt x="2765" y="986"/>
                </a:cubicBezTo>
                <a:close/>
                <a:moveTo>
                  <a:pt x="2616" y="977"/>
                </a:moveTo>
                <a:cubicBezTo>
                  <a:pt x="2616" y="976"/>
                  <a:pt x="2616" y="975"/>
                  <a:pt x="2615" y="975"/>
                </a:cubicBezTo>
                <a:cubicBezTo>
                  <a:pt x="2614" y="975"/>
                  <a:pt x="2609" y="977"/>
                  <a:pt x="2612" y="978"/>
                </a:cubicBezTo>
                <a:cubicBezTo>
                  <a:pt x="2613" y="978"/>
                  <a:pt x="2613" y="979"/>
                  <a:pt x="2616" y="978"/>
                </a:cubicBezTo>
                <a:cubicBezTo>
                  <a:pt x="2617" y="978"/>
                  <a:pt x="2617" y="977"/>
                  <a:pt x="2616" y="977"/>
                </a:cubicBezTo>
                <a:close/>
                <a:moveTo>
                  <a:pt x="2620" y="977"/>
                </a:moveTo>
                <a:cubicBezTo>
                  <a:pt x="2619" y="977"/>
                  <a:pt x="2618" y="979"/>
                  <a:pt x="2620" y="979"/>
                </a:cubicBezTo>
                <a:cubicBezTo>
                  <a:pt x="2622" y="979"/>
                  <a:pt x="2622" y="977"/>
                  <a:pt x="2620" y="977"/>
                </a:cubicBezTo>
                <a:close/>
                <a:moveTo>
                  <a:pt x="2623" y="977"/>
                </a:moveTo>
                <a:cubicBezTo>
                  <a:pt x="2622" y="977"/>
                  <a:pt x="2624" y="979"/>
                  <a:pt x="2624" y="979"/>
                </a:cubicBezTo>
                <a:cubicBezTo>
                  <a:pt x="2625" y="979"/>
                  <a:pt x="2626" y="977"/>
                  <a:pt x="2623" y="977"/>
                </a:cubicBezTo>
                <a:close/>
                <a:moveTo>
                  <a:pt x="2589" y="981"/>
                </a:moveTo>
                <a:cubicBezTo>
                  <a:pt x="2589" y="982"/>
                  <a:pt x="2592" y="982"/>
                  <a:pt x="2592" y="981"/>
                </a:cubicBezTo>
                <a:cubicBezTo>
                  <a:pt x="2594" y="981"/>
                  <a:pt x="2596" y="982"/>
                  <a:pt x="2599" y="981"/>
                </a:cubicBezTo>
                <a:cubicBezTo>
                  <a:pt x="2601" y="980"/>
                  <a:pt x="2601" y="981"/>
                  <a:pt x="2603" y="978"/>
                </a:cubicBezTo>
                <a:cubicBezTo>
                  <a:pt x="2604" y="978"/>
                  <a:pt x="2604" y="978"/>
                  <a:pt x="2603" y="978"/>
                </a:cubicBezTo>
                <a:cubicBezTo>
                  <a:pt x="2601" y="977"/>
                  <a:pt x="2592" y="976"/>
                  <a:pt x="2590" y="977"/>
                </a:cubicBezTo>
                <a:cubicBezTo>
                  <a:pt x="2588" y="978"/>
                  <a:pt x="2587" y="978"/>
                  <a:pt x="2587" y="978"/>
                </a:cubicBezTo>
                <a:cubicBezTo>
                  <a:pt x="2588" y="980"/>
                  <a:pt x="2589" y="981"/>
                  <a:pt x="2589" y="981"/>
                </a:cubicBezTo>
                <a:close/>
                <a:moveTo>
                  <a:pt x="2702" y="923"/>
                </a:moveTo>
                <a:cubicBezTo>
                  <a:pt x="2702" y="923"/>
                  <a:pt x="2702" y="921"/>
                  <a:pt x="2701" y="921"/>
                </a:cubicBezTo>
                <a:cubicBezTo>
                  <a:pt x="2701" y="921"/>
                  <a:pt x="2698" y="923"/>
                  <a:pt x="2699" y="923"/>
                </a:cubicBezTo>
                <a:cubicBezTo>
                  <a:pt x="2700" y="924"/>
                  <a:pt x="2702" y="923"/>
                  <a:pt x="2702" y="923"/>
                </a:cubicBezTo>
                <a:close/>
                <a:moveTo>
                  <a:pt x="2609" y="978"/>
                </a:moveTo>
                <a:cubicBezTo>
                  <a:pt x="2609" y="978"/>
                  <a:pt x="2609" y="978"/>
                  <a:pt x="2608" y="980"/>
                </a:cubicBezTo>
                <a:cubicBezTo>
                  <a:pt x="2607" y="981"/>
                  <a:pt x="2612" y="982"/>
                  <a:pt x="2610" y="979"/>
                </a:cubicBezTo>
                <a:cubicBezTo>
                  <a:pt x="2610" y="979"/>
                  <a:pt x="2610" y="978"/>
                  <a:pt x="2609" y="978"/>
                </a:cubicBezTo>
                <a:close/>
                <a:moveTo>
                  <a:pt x="2636" y="925"/>
                </a:moveTo>
                <a:cubicBezTo>
                  <a:pt x="2637" y="925"/>
                  <a:pt x="2636" y="923"/>
                  <a:pt x="2636" y="923"/>
                </a:cubicBezTo>
                <a:cubicBezTo>
                  <a:pt x="2636" y="922"/>
                  <a:pt x="2634" y="922"/>
                  <a:pt x="2633" y="922"/>
                </a:cubicBezTo>
                <a:cubicBezTo>
                  <a:pt x="2631" y="927"/>
                  <a:pt x="2634" y="925"/>
                  <a:pt x="2636" y="925"/>
                </a:cubicBezTo>
                <a:close/>
                <a:moveTo>
                  <a:pt x="2645" y="980"/>
                </a:moveTo>
                <a:cubicBezTo>
                  <a:pt x="2646" y="980"/>
                  <a:pt x="2647" y="978"/>
                  <a:pt x="2645" y="978"/>
                </a:cubicBezTo>
                <a:cubicBezTo>
                  <a:pt x="2645" y="978"/>
                  <a:pt x="2642" y="978"/>
                  <a:pt x="2642" y="978"/>
                </a:cubicBezTo>
                <a:cubicBezTo>
                  <a:pt x="2642" y="979"/>
                  <a:pt x="2644" y="981"/>
                  <a:pt x="2645" y="980"/>
                </a:cubicBezTo>
                <a:close/>
                <a:moveTo>
                  <a:pt x="2830" y="917"/>
                </a:moveTo>
                <a:cubicBezTo>
                  <a:pt x="2829" y="917"/>
                  <a:pt x="2820" y="915"/>
                  <a:pt x="2820" y="917"/>
                </a:cubicBezTo>
                <a:cubicBezTo>
                  <a:pt x="2820" y="918"/>
                  <a:pt x="2822" y="919"/>
                  <a:pt x="2824" y="921"/>
                </a:cubicBezTo>
                <a:cubicBezTo>
                  <a:pt x="2826" y="922"/>
                  <a:pt x="2834" y="921"/>
                  <a:pt x="2834" y="920"/>
                </a:cubicBezTo>
                <a:cubicBezTo>
                  <a:pt x="2834" y="920"/>
                  <a:pt x="2834" y="919"/>
                  <a:pt x="2834" y="919"/>
                </a:cubicBezTo>
                <a:cubicBezTo>
                  <a:pt x="2834" y="918"/>
                  <a:pt x="2832" y="918"/>
                  <a:pt x="2830" y="917"/>
                </a:cubicBezTo>
                <a:close/>
                <a:moveTo>
                  <a:pt x="2394" y="816"/>
                </a:moveTo>
                <a:cubicBezTo>
                  <a:pt x="2395" y="820"/>
                  <a:pt x="2394" y="820"/>
                  <a:pt x="2397" y="819"/>
                </a:cubicBezTo>
                <a:cubicBezTo>
                  <a:pt x="2398" y="819"/>
                  <a:pt x="2398" y="816"/>
                  <a:pt x="2398" y="815"/>
                </a:cubicBezTo>
                <a:cubicBezTo>
                  <a:pt x="2395" y="813"/>
                  <a:pt x="2395" y="813"/>
                  <a:pt x="2395" y="813"/>
                </a:cubicBezTo>
                <a:cubicBezTo>
                  <a:pt x="2398" y="813"/>
                  <a:pt x="2394" y="811"/>
                  <a:pt x="2394" y="811"/>
                </a:cubicBezTo>
                <a:cubicBezTo>
                  <a:pt x="2392" y="812"/>
                  <a:pt x="2392" y="812"/>
                  <a:pt x="2394" y="816"/>
                </a:cubicBezTo>
                <a:close/>
                <a:moveTo>
                  <a:pt x="2703" y="996"/>
                </a:moveTo>
                <a:cubicBezTo>
                  <a:pt x="2704" y="996"/>
                  <a:pt x="2704" y="996"/>
                  <a:pt x="2704" y="995"/>
                </a:cubicBezTo>
                <a:cubicBezTo>
                  <a:pt x="2705" y="997"/>
                  <a:pt x="2716" y="993"/>
                  <a:pt x="2713" y="992"/>
                </a:cubicBezTo>
                <a:cubicBezTo>
                  <a:pt x="2712" y="991"/>
                  <a:pt x="2711" y="992"/>
                  <a:pt x="2710" y="992"/>
                </a:cubicBezTo>
                <a:cubicBezTo>
                  <a:pt x="2707" y="992"/>
                  <a:pt x="2704" y="991"/>
                  <a:pt x="2704" y="993"/>
                </a:cubicBezTo>
                <a:cubicBezTo>
                  <a:pt x="2704" y="994"/>
                  <a:pt x="2705" y="994"/>
                  <a:pt x="2705" y="994"/>
                </a:cubicBezTo>
                <a:cubicBezTo>
                  <a:pt x="2704" y="995"/>
                  <a:pt x="2704" y="995"/>
                  <a:pt x="2704" y="995"/>
                </a:cubicBezTo>
                <a:cubicBezTo>
                  <a:pt x="2704" y="994"/>
                  <a:pt x="2704" y="994"/>
                  <a:pt x="2704" y="993"/>
                </a:cubicBezTo>
                <a:cubicBezTo>
                  <a:pt x="2704" y="990"/>
                  <a:pt x="2702" y="991"/>
                  <a:pt x="2701" y="994"/>
                </a:cubicBezTo>
                <a:cubicBezTo>
                  <a:pt x="2701" y="995"/>
                  <a:pt x="2700" y="995"/>
                  <a:pt x="2701" y="996"/>
                </a:cubicBezTo>
                <a:cubicBezTo>
                  <a:pt x="2701" y="996"/>
                  <a:pt x="2702" y="996"/>
                  <a:pt x="2703" y="996"/>
                </a:cubicBezTo>
                <a:close/>
                <a:moveTo>
                  <a:pt x="2550" y="914"/>
                </a:moveTo>
                <a:cubicBezTo>
                  <a:pt x="2548" y="914"/>
                  <a:pt x="2548" y="918"/>
                  <a:pt x="2550" y="918"/>
                </a:cubicBezTo>
                <a:cubicBezTo>
                  <a:pt x="2552" y="918"/>
                  <a:pt x="2552" y="914"/>
                  <a:pt x="2550" y="914"/>
                </a:cubicBezTo>
                <a:close/>
                <a:moveTo>
                  <a:pt x="2635" y="986"/>
                </a:moveTo>
                <a:cubicBezTo>
                  <a:pt x="2636" y="986"/>
                  <a:pt x="2637" y="986"/>
                  <a:pt x="2637" y="985"/>
                </a:cubicBezTo>
                <a:cubicBezTo>
                  <a:pt x="2637" y="983"/>
                  <a:pt x="2635" y="984"/>
                  <a:pt x="2634" y="985"/>
                </a:cubicBezTo>
                <a:cubicBezTo>
                  <a:pt x="2633" y="985"/>
                  <a:pt x="2634" y="986"/>
                  <a:pt x="2635" y="986"/>
                </a:cubicBezTo>
                <a:close/>
                <a:moveTo>
                  <a:pt x="2638" y="926"/>
                </a:moveTo>
                <a:cubicBezTo>
                  <a:pt x="2640" y="927"/>
                  <a:pt x="2641" y="927"/>
                  <a:pt x="2642" y="924"/>
                </a:cubicBezTo>
                <a:cubicBezTo>
                  <a:pt x="2643" y="923"/>
                  <a:pt x="2641" y="923"/>
                  <a:pt x="2640" y="923"/>
                </a:cubicBezTo>
                <a:cubicBezTo>
                  <a:pt x="2639" y="923"/>
                  <a:pt x="2640" y="924"/>
                  <a:pt x="2638" y="926"/>
                </a:cubicBezTo>
                <a:cubicBezTo>
                  <a:pt x="2638" y="926"/>
                  <a:pt x="2638" y="926"/>
                  <a:pt x="2638" y="926"/>
                </a:cubicBezTo>
                <a:close/>
                <a:moveTo>
                  <a:pt x="2638" y="982"/>
                </a:moveTo>
                <a:cubicBezTo>
                  <a:pt x="2638" y="982"/>
                  <a:pt x="2642" y="986"/>
                  <a:pt x="2643" y="986"/>
                </a:cubicBezTo>
                <a:cubicBezTo>
                  <a:pt x="2644" y="986"/>
                  <a:pt x="2643" y="983"/>
                  <a:pt x="2643" y="983"/>
                </a:cubicBezTo>
                <a:cubicBezTo>
                  <a:pt x="2641" y="982"/>
                  <a:pt x="2638" y="981"/>
                  <a:pt x="2638" y="982"/>
                </a:cubicBezTo>
                <a:close/>
                <a:moveTo>
                  <a:pt x="2589" y="966"/>
                </a:moveTo>
                <a:cubicBezTo>
                  <a:pt x="2591" y="966"/>
                  <a:pt x="2590" y="962"/>
                  <a:pt x="2588" y="962"/>
                </a:cubicBezTo>
                <a:cubicBezTo>
                  <a:pt x="2585" y="962"/>
                  <a:pt x="2585" y="966"/>
                  <a:pt x="2589" y="966"/>
                </a:cubicBezTo>
                <a:close/>
                <a:moveTo>
                  <a:pt x="2781" y="948"/>
                </a:moveTo>
                <a:cubicBezTo>
                  <a:pt x="2780" y="948"/>
                  <a:pt x="2780" y="951"/>
                  <a:pt x="2780" y="951"/>
                </a:cubicBezTo>
                <a:cubicBezTo>
                  <a:pt x="2781" y="952"/>
                  <a:pt x="2783" y="950"/>
                  <a:pt x="2782" y="949"/>
                </a:cubicBezTo>
                <a:cubicBezTo>
                  <a:pt x="2781" y="948"/>
                  <a:pt x="2781" y="948"/>
                  <a:pt x="2781" y="948"/>
                </a:cubicBezTo>
                <a:close/>
                <a:moveTo>
                  <a:pt x="2775" y="992"/>
                </a:moveTo>
                <a:cubicBezTo>
                  <a:pt x="2775" y="992"/>
                  <a:pt x="2773" y="990"/>
                  <a:pt x="2772" y="991"/>
                </a:cubicBezTo>
                <a:cubicBezTo>
                  <a:pt x="2771" y="991"/>
                  <a:pt x="2768" y="994"/>
                  <a:pt x="2770" y="994"/>
                </a:cubicBezTo>
                <a:cubicBezTo>
                  <a:pt x="2771" y="994"/>
                  <a:pt x="2771" y="994"/>
                  <a:pt x="2771" y="994"/>
                </a:cubicBezTo>
                <a:cubicBezTo>
                  <a:pt x="2772" y="993"/>
                  <a:pt x="2774" y="994"/>
                  <a:pt x="2775" y="992"/>
                </a:cubicBezTo>
                <a:close/>
                <a:moveTo>
                  <a:pt x="2775" y="989"/>
                </a:moveTo>
                <a:cubicBezTo>
                  <a:pt x="2779" y="988"/>
                  <a:pt x="2778" y="984"/>
                  <a:pt x="2779" y="984"/>
                </a:cubicBezTo>
                <a:cubicBezTo>
                  <a:pt x="2781" y="984"/>
                  <a:pt x="2782" y="983"/>
                  <a:pt x="2783" y="981"/>
                </a:cubicBezTo>
                <a:cubicBezTo>
                  <a:pt x="2783" y="981"/>
                  <a:pt x="2781" y="979"/>
                  <a:pt x="2780" y="979"/>
                </a:cubicBezTo>
                <a:cubicBezTo>
                  <a:pt x="2777" y="979"/>
                  <a:pt x="2778" y="983"/>
                  <a:pt x="2775" y="983"/>
                </a:cubicBezTo>
                <a:cubicBezTo>
                  <a:pt x="2775" y="983"/>
                  <a:pt x="2773" y="987"/>
                  <a:pt x="2773" y="988"/>
                </a:cubicBezTo>
                <a:cubicBezTo>
                  <a:pt x="2773" y="989"/>
                  <a:pt x="2774" y="989"/>
                  <a:pt x="2775" y="989"/>
                </a:cubicBezTo>
                <a:close/>
                <a:moveTo>
                  <a:pt x="2779" y="978"/>
                </a:moveTo>
                <a:cubicBezTo>
                  <a:pt x="2780" y="978"/>
                  <a:pt x="2780" y="978"/>
                  <a:pt x="2782" y="975"/>
                </a:cubicBezTo>
                <a:cubicBezTo>
                  <a:pt x="2783" y="974"/>
                  <a:pt x="2781" y="973"/>
                  <a:pt x="2781" y="974"/>
                </a:cubicBezTo>
                <a:cubicBezTo>
                  <a:pt x="2779" y="977"/>
                  <a:pt x="2779" y="977"/>
                  <a:pt x="2779" y="977"/>
                </a:cubicBezTo>
                <a:cubicBezTo>
                  <a:pt x="2779" y="976"/>
                  <a:pt x="2778" y="977"/>
                  <a:pt x="2779" y="977"/>
                </a:cubicBezTo>
                <a:cubicBezTo>
                  <a:pt x="2779" y="977"/>
                  <a:pt x="2779" y="977"/>
                  <a:pt x="2779" y="977"/>
                </a:cubicBezTo>
                <a:cubicBezTo>
                  <a:pt x="2779" y="977"/>
                  <a:pt x="2779" y="977"/>
                  <a:pt x="2779" y="977"/>
                </a:cubicBezTo>
                <a:cubicBezTo>
                  <a:pt x="2779" y="977"/>
                  <a:pt x="2779" y="977"/>
                  <a:pt x="2779" y="977"/>
                </a:cubicBezTo>
                <a:cubicBezTo>
                  <a:pt x="2779" y="977"/>
                  <a:pt x="2779" y="977"/>
                  <a:pt x="2779" y="978"/>
                </a:cubicBezTo>
                <a:close/>
                <a:moveTo>
                  <a:pt x="2830" y="910"/>
                </a:moveTo>
                <a:cubicBezTo>
                  <a:pt x="2825" y="910"/>
                  <a:pt x="2830" y="907"/>
                  <a:pt x="2822" y="905"/>
                </a:cubicBezTo>
                <a:cubicBezTo>
                  <a:pt x="2818" y="904"/>
                  <a:pt x="2819" y="906"/>
                  <a:pt x="2819" y="907"/>
                </a:cubicBezTo>
                <a:cubicBezTo>
                  <a:pt x="2823" y="910"/>
                  <a:pt x="2821" y="906"/>
                  <a:pt x="2824" y="912"/>
                </a:cubicBezTo>
                <a:cubicBezTo>
                  <a:pt x="2825" y="913"/>
                  <a:pt x="2834" y="911"/>
                  <a:pt x="2830" y="910"/>
                </a:cubicBezTo>
                <a:close/>
                <a:moveTo>
                  <a:pt x="2780" y="944"/>
                </a:moveTo>
                <a:cubicBezTo>
                  <a:pt x="2779" y="944"/>
                  <a:pt x="2776" y="946"/>
                  <a:pt x="2778" y="946"/>
                </a:cubicBezTo>
                <a:cubicBezTo>
                  <a:pt x="2780" y="946"/>
                  <a:pt x="2784" y="944"/>
                  <a:pt x="2780" y="944"/>
                </a:cubicBezTo>
                <a:close/>
                <a:moveTo>
                  <a:pt x="2778" y="942"/>
                </a:moveTo>
                <a:cubicBezTo>
                  <a:pt x="2778" y="942"/>
                  <a:pt x="2774" y="941"/>
                  <a:pt x="2775" y="942"/>
                </a:cubicBezTo>
                <a:cubicBezTo>
                  <a:pt x="2776" y="944"/>
                  <a:pt x="2777" y="944"/>
                  <a:pt x="2777" y="943"/>
                </a:cubicBezTo>
                <a:cubicBezTo>
                  <a:pt x="2777" y="943"/>
                  <a:pt x="2777" y="943"/>
                  <a:pt x="2777" y="943"/>
                </a:cubicBezTo>
                <a:cubicBezTo>
                  <a:pt x="2778" y="943"/>
                  <a:pt x="2779" y="942"/>
                  <a:pt x="2778" y="942"/>
                </a:cubicBezTo>
                <a:close/>
                <a:moveTo>
                  <a:pt x="2737" y="987"/>
                </a:moveTo>
                <a:cubicBezTo>
                  <a:pt x="2741" y="987"/>
                  <a:pt x="2739" y="983"/>
                  <a:pt x="2737" y="984"/>
                </a:cubicBezTo>
                <a:cubicBezTo>
                  <a:pt x="2735" y="984"/>
                  <a:pt x="2733" y="987"/>
                  <a:pt x="2737" y="987"/>
                </a:cubicBezTo>
                <a:close/>
                <a:moveTo>
                  <a:pt x="2687" y="1023"/>
                </a:moveTo>
                <a:cubicBezTo>
                  <a:pt x="2689" y="1023"/>
                  <a:pt x="2689" y="1023"/>
                  <a:pt x="2689" y="1023"/>
                </a:cubicBezTo>
                <a:cubicBezTo>
                  <a:pt x="2693" y="1021"/>
                  <a:pt x="2694" y="1022"/>
                  <a:pt x="2694" y="1020"/>
                </a:cubicBezTo>
                <a:cubicBezTo>
                  <a:pt x="2694" y="1020"/>
                  <a:pt x="2694" y="1018"/>
                  <a:pt x="2693" y="1018"/>
                </a:cubicBezTo>
                <a:cubicBezTo>
                  <a:pt x="2691" y="1019"/>
                  <a:pt x="2689" y="1020"/>
                  <a:pt x="2687" y="1021"/>
                </a:cubicBezTo>
                <a:cubicBezTo>
                  <a:pt x="2686" y="1021"/>
                  <a:pt x="2686" y="1023"/>
                  <a:pt x="2687" y="1023"/>
                </a:cubicBezTo>
                <a:close/>
                <a:moveTo>
                  <a:pt x="2697" y="1018"/>
                </a:moveTo>
                <a:cubicBezTo>
                  <a:pt x="2699" y="1018"/>
                  <a:pt x="2699" y="1018"/>
                  <a:pt x="2699" y="1018"/>
                </a:cubicBezTo>
                <a:cubicBezTo>
                  <a:pt x="2701" y="1016"/>
                  <a:pt x="2702" y="1014"/>
                  <a:pt x="2702" y="1014"/>
                </a:cubicBezTo>
                <a:cubicBezTo>
                  <a:pt x="2703" y="1013"/>
                  <a:pt x="2705" y="1011"/>
                  <a:pt x="2706" y="1011"/>
                </a:cubicBezTo>
                <a:cubicBezTo>
                  <a:pt x="2707" y="1011"/>
                  <a:pt x="2711" y="1009"/>
                  <a:pt x="2712" y="1009"/>
                </a:cubicBezTo>
                <a:cubicBezTo>
                  <a:pt x="2713" y="1009"/>
                  <a:pt x="2715" y="1007"/>
                  <a:pt x="2716" y="1006"/>
                </a:cubicBezTo>
                <a:cubicBezTo>
                  <a:pt x="2723" y="1002"/>
                  <a:pt x="2723" y="1002"/>
                  <a:pt x="2723" y="1002"/>
                </a:cubicBezTo>
                <a:cubicBezTo>
                  <a:pt x="2726" y="1000"/>
                  <a:pt x="2729" y="1003"/>
                  <a:pt x="2732" y="998"/>
                </a:cubicBezTo>
                <a:cubicBezTo>
                  <a:pt x="2733" y="997"/>
                  <a:pt x="2734" y="995"/>
                  <a:pt x="2733" y="994"/>
                </a:cubicBezTo>
                <a:cubicBezTo>
                  <a:pt x="2733" y="994"/>
                  <a:pt x="2730" y="993"/>
                  <a:pt x="2730" y="994"/>
                </a:cubicBezTo>
                <a:cubicBezTo>
                  <a:pt x="2724" y="997"/>
                  <a:pt x="2726" y="996"/>
                  <a:pt x="2719" y="996"/>
                </a:cubicBezTo>
                <a:cubicBezTo>
                  <a:pt x="2715" y="996"/>
                  <a:pt x="2716" y="997"/>
                  <a:pt x="2713" y="998"/>
                </a:cubicBezTo>
                <a:cubicBezTo>
                  <a:pt x="2712" y="998"/>
                  <a:pt x="2710" y="1001"/>
                  <a:pt x="2710" y="1001"/>
                </a:cubicBezTo>
                <a:cubicBezTo>
                  <a:pt x="2709" y="1002"/>
                  <a:pt x="2700" y="1005"/>
                  <a:pt x="2698" y="1007"/>
                </a:cubicBezTo>
                <a:cubicBezTo>
                  <a:pt x="2695" y="1010"/>
                  <a:pt x="2695" y="1010"/>
                  <a:pt x="2695" y="1010"/>
                </a:cubicBezTo>
                <a:cubicBezTo>
                  <a:pt x="2695" y="1013"/>
                  <a:pt x="2695" y="1014"/>
                  <a:pt x="2694" y="1014"/>
                </a:cubicBezTo>
                <a:cubicBezTo>
                  <a:pt x="2694" y="1014"/>
                  <a:pt x="2692" y="1016"/>
                  <a:pt x="2692" y="1016"/>
                </a:cubicBezTo>
                <a:cubicBezTo>
                  <a:pt x="2692" y="1018"/>
                  <a:pt x="2695" y="1018"/>
                  <a:pt x="2697" y="1018"/>
                </a:cubicBezTo>
                <a:close/>
                <a:moveTo>
                  <a:pt x="2651" y="1010"/>
                </a:moveTo>
                <a:cubicBezTo>
                  <a:pt x="2655" y="1011"/>
                  <a:pt x="2654" y="1009"/>
                  <a:pt x="2658" y="1014"/>
                </a:cubicBezTo>
                <a:cubicBezTo>
                  <a:pt x="2661" y="1017"/>
                  <a:pt x="2661" y="1018"/>
                  <a:pt x="2664" y="1017"/>
                </a:cubicBezTo>
                <a:cubicBezTo>
                  <a:pt x="2665" y="1017"/>
                  <a:pt x="2665" y="1017"/>
                  <a:pt x="2665" y="1017"/>
                </a:cubicBezTo>
                <a:cubicBezTo>
                  <a:pt x="2666" y="1017"/>
                  <a:pt x="2670" y="1013"/>
                  <a:pt x="2665" y="1012"/>
                </a:cubicBezTo>
                <a:cubicBezTo>
                  <a:pt x="2665" y="1010"/>
                  <a:pt x="2665" y="1008"/>
                  <a:pt x="2663" y="1008"/>
                </a:cubicBezTo>
                <a:cubicBezTo>
                  <a:pt x="2661" y="1008"/>
                  <a:pt x="2660" y="1005"/>
                  <a:pt x="2659" y="1005"/>
                </a:cubicBezTo>
                <a:cubicBezTo>
                  <a:pt x="2654" y="1006"/>
                  <a:pt x="2654" y="1006"/>
                  <a:pt x="2654" y="1006"/>
                </a:cubicBezTo>
                <a:cubicBezTo>
                  <a:pt x="2653" y="1006"/>
                  <a:pt x="2652" y="1005"/>
                  <a:pt x="2650" y="1005"/>
                </a:cubicBezTo>
                <a:cubicBezTo>
                  <a:pt x="2649" y="1006"/>
                  <a:pt x="2647" y="1009"/>
                  <a:pt x="2651" y="1010"/>
                </a:cubicBezTo>
                <a:close/>
                <a:moveTo>
                  <a:pt x="2619" y="975"/>
                </a:moveTo>
                <a:cubicBezTo>
                  <a:pt x="2620" y="975"/>
                  <a:pt x="2622" y="972"/>
                  <a:pt x="2619" y="972"/>
                </a:cubicBezTo>
                <a:cubicBezTo>
                  <a:pt x="2616" y="972"/>
                  <a:pt x="2617" y="975"/>
                  <a:pt x="2619" y="975"/>
                </a:cubicBezTo>
                <a:close/>
                <a:moveTo>
                  <a:pt x="2758" y="975"/>
                </a:moveTo>
                <a:cubicBezTo>
                  <a:pt x="2758" y="977"/>
                  <a:pt x="2760" y="976"/>
                  <a:pt x="2761" y="976"/>
                </a:cubicBezTo>
                <a:cubicBezTo>
                  <a:pt x="2763" y="976"/>
                  <a:pt x="2761" y="974"/>
                  <a:pt x="2760" y="974"/>
                </a:cubicBezTo>
                <a:cubicBezTo>
                  <a:pt x="2759" y="974"/>
                  <a:pt x="2758" y="975"/>
                  <a:pt x="2758" y="975"/>
                </a:cubicBezTo>
                <a:close/>
                <a:moveTo>
                  <a:pt x="2759" y="992"/>
                </a:moveTo>
                <a:cubicBezTo>
                  <a:pt x="2759" y="992"/>
                  <a:pt x="2760" y="992"/>
                  <a:pt x="2762" y="992"/>
                </a:cubicBezTo>
                <a:cubicBezTo>
                  <a:pt x="2764" y="992"/>
                  <a:pt x="2762" y="989"/>
                  <a:pt x="2762" y="988"/>
                </a:cubicBezTo>
                <a:cubicBezTo>
                  <a:pt x="2761" y="986"/>
                  <a:pt x="2758" y="989"/>
                  <a:pt x="2757" y="989"/>
                </a:cubicBezTo>
                <a:cubicBezTo>
                  <a:pt x="2756" y="989"/>
                  <a:pt x="2758" y="992"/>
                  <a:pt x="2759" y="992"/>
                </a:cubicBezTo>
                <a:close/>
                <a:moveTo>
                  <a:pt x="2736" y="940"/>
                </a:moveTo>
                <a:cubicBezTo>
                  <a:pt x="2737" y="939"/>
                  <a:pt x="2737" y="939"/>
                  <a:pt x="2737" y="937"/>
                </a:cubicBezTo>
                <a:cubicBezTo>
                  <a:pt x="2736" y="936"/>
                  <a:pt x="2736" y="937"/>
                  <a:pt x="2736" y="935"/>
                </a:cubicBezTo>
                <a:cubicBezTo>
                  <a:pt x="2735" y="934"/>
                  <a:pt x="2735" y="934"/>
                  <a:pt x="2733" y="933"/>
                </a:cubicBezTo>
                <a:cubicBezTo>
                  <a:pt x="2733" y="933"/>
                  <a:pt x="2730" y="933"/>
                  <a:pt x="2730" y="933"/>
                </a:cubicBezTo>
                <a:cubicBezTo>
                  <a:pt x="2729" y="933"/>
                  <a:pt x="2727" y="934"/>
                  <a:pt x="2726" y="934"/>
                </a:cubicBezTo>
                <a:cubicBezTo>
                  <a:pt x="2726" y="934"/>
                  <a:pt x="2724" y="933"/>
                  <a:pt x="2724" y="934"/>
                </a:cubicBezTo>
                <a:cubicBezTo>
                  <a:pt x="2723" y="938"/>
                  <a:pt x="2722" y="936"/>
                  <a:pt x="2727" y="941"/>
                </a:cubicBezTo>
                <a:cubicBezTo>
                  <a:pt x="2729" y="943"/>
                  <a:pt x="2729" y="943"/>
                  <a:pt x="2733" y="942"/>
                </a:cubicBezTo>
                <a:cubicBezTo>
                  <a:pt x="2734" y="942"/>
                  <a:pt x="2735" y="941"/>
                  <a:pt x="2736" y="940"/>
                </a:cubicBezTo>
                <a:close/>
                <a:moveTo>
                  <a:pt x="2741" y="994"/>
                </a:moveTo>
                <a:cubicBezTo>
                  <a:pt x="2742" y="995"/>
                  <a:pt x="2742" y="994"/>
                  <a:pt x="2743" y="992"/>
                </a:cubicBezTo>
                <a:cubicBezTo>
                  <a:pt x="2744" y="989"/>
                  <a:pt x="2739" y="990"/>
                  <a:pt x="2739" y="990"/>
                </a:cubicBezTo>
                <a:cubicBezTo>
                  <a:pt x="2739" y="991"/>
                  <a:pt x="2740" y="994"/>
                  <a:pt x="2741" y="994"/>
                </a:cubicBezTo>
                <a:close/>
                <a:moveTo>
                  <a:pt x="2389" y="806"/>
                </a:moveTo>
                <a:cubicBezTo>
                  <a:pt x="2392" y="806"/>
                  <a:pt x="2391" y="807"/>
                  <a:pt x="2393" y="805"/>
                </a:cubicBezTo>
                <a:cubicBezTo>
                  <a:pt x="2393" y="805"/>
                  <a:pt x="2393" y="800"/>
                  <a:pt x="2392" y="802"/>
                </a:cubicBezTo>
                <a:cubicBezTo>
                  <a:pt x="2391" y="802"/>
                  <a:pt x="2388" y="805"/>
                  <a:pt x="2389" y="806"/>
                </a:cubicBezTo>
                <a:close/>
                <a:moveTo>
                  <a:pt x="2555" y="869"/>
                </a:moveTo>
                <a:cubicBezTo>
                  <a:pt x="2555" y="868"/>
                  <a:pt x="2553" y="867"/>
                  <a:pt x="2553" y="867"/>
                </a:cubicBezTo>
                <a:cubicBezTo>
                  <a:pt x="2552" y="868"/>
                  <a:pt x="2550" y="869"/>
                  <a:pt x="2551" y="869"/>
                </a:cubicBezTo>
                <a:cubicBezTo>
                  <a:pt x="2552" y="870"/>
                  <a:pt x="2556" y="871"/>
                  <a:pt x="2555" y="869"/>
                </a:cubicBezTo>
                <a:cubicBezTo>
                  <a:pt x="2555" y="869"/>
                  <a:pt x="2555" y="869"/>
                  <a:pt x="2555" y="869"/>
                </a:cubicBezTo>
                <a:close/>
                <a:moveTo>
                  <a:pt x="2549" y="866"/>
                </a:moveTo>
                <a:cubicBezTo>
                  <a:pt x="2551" y="865"/>
                  <a:pt x="2551" y="865"/>
                  <a:pt x="2551" y="865"/>
                </a:cubicBezTo>
                <a:cubicBezTo>
                  <a:pt x="2551" y="865"/>
                  <a:pt x="2551" y="862"/>
                  <a:pt x="2550" y="863"/>
                </a:cubicBezTo>
                <a:cubicBezTo>
                  <a:pt x="2549" y="864"/>
                  <a:pt x="2548" y="866"/>
                  <a:pt x="2549" y="866"/>
                </a:cubicBezTo>
                <a:close/>
                <a:moveTo>
                  <a:pt x="2654" y="844"/>
                </a:moveTo>
                <a:cubicBezTo>
                  <a:pt x="2654" y="846"/>
                  <a:pt x="2657" y="846"/>
                  <a:pt x="2658" y="845"/>
                </a:cubicBezTo>
                <a:cubicBezTo>
                  <a:pt x="2659" y="845"/>
                  <a:pt x="2658" y="841"/>
                  <a:pt x="2657" y="841"/>
                </a:cubicBezTo>
                <a:cubicBezTo>
                  <a:pt x="2656" y="842"/>
                  <a:pt x="2654" y="843"/>
                  <a:pt x="2654" y="844"/>
                </a:cubicBezTo>
                <a:close/>
                <a:moveTo>
                  <a:pt x="2541" y="852"/>
                </a:moveTo>
                <a:cubicBezTo>
                  <a:pt x="2541" y="853"/>
                  <a:pt x="2542" y="855"/>
                  <a:pt x="2543" y="855"/>
                </a:cubicBezTo>
                <a:cubicBezTo>
                  <a:pt x="2548" y="855"/>
                  <a:pt x="2546" y="853"/>
                  <a:pt x="2545" y="852"/>
                </a:cubicBezTo>
                <a:cubicBezTo>
                  <a:pt x="2544" y="851"/>
                  <a:pt x="2543" y="847"/>
                  <a:pt x="2541" y="851"/>
                </a:cubicBezTo>
                <a:cubicBezTo>
                  <a:pt x="2541" y="852"/>
                  <a:pt x="2541" y="852"/>
                  <a:pt x="2541" y="852"/>
                </a:cubicBezTo>
                <a:close/>
                <a:moveTo>
                  <a:pt x="2653" y="851"/>
                </a:moveTo>
                <a:cubicBezTo>
                  <a:pt x="2655" y="847"/>
                  <a:pt x="2651" y="848"/>
                  <a:pt x="2651" y="848"/>
                </a:cubicBezTo>
                <a:cubicBezTo>
                  <a:pt x="2647" y="851"/>
                  <a:pt x="2653" y="851"/>
                  <a:pt x="2653" y="851"/>
                </a:cubicBezTo>
                <a:close/>
                <a:moveTo>
                  <a:pt x="2653" y="844"/>
                </a:moveTo>
                <a:cubicBezTo>
                  <a:pt x="2652" y="844"/>
                  <a:pt x="2651" y="844"/>
                  <a:pt x="2651" y="845"/>
                </a:cubicBezTo>
                <a:cubicBezTo>
                  <a:pt x="2651" y="846"/>
                  <a:pt x="2653" y="847"/>
                  <a:pt x="2653" y="847"/>
                </a:cubicBezTo>
                <a:cubicBezTo>
                  <a:pt x="2654" y="846"/>
                  <a:pt x="2655" y="844"/>
                  <a:pt x="2653" y="844"/>
                </a:cubicBezTo>
                <a:close/>
                <a:moveTo>
                  <a:pt x="2633" y="810"/>
                </a:moveTo>
                <a:cubicBezTo>
                  <a:pt x="2633" y="810"/>
                  <a:pt x="2636" y="809"/>
                  <a:pt x="2636" y="809"/>
                </a:cubicBezTo>
                <a:cubicBezTo>
                  <a:pt x="2636" y="808"/>
                  <a:pt x="2635" y="807"/>
                  <a:pt x="2635" y="807"/>
                </a:cubicBezTo>
                <a:cubicBezTo>
                  <a:pt x="2633" y="807"/>
                  <a:pt x="2632" y="808"/>
                  <a:pt x="2633" y="810"/>
                </a:cubicBezTo>
                <a:cubicBezTo>
                  <a:pt x="2633" y="810"/>
                  <a:pt x="2633" y="810"/>
                  <a:pt x="2633" y="810"/>
                </a:cubicBezTo>
                <a:close/>
                <a:moveTo>
                  <a:pt x="2572" y="880"/>
                </a:moveTo>
                <a:cubicBezTo>
                  <a:pt x="2571" y="880"/>
                  <a:pt x="2567" y="878"/>
                  <a:pt x="2566" y="878"/>
                </a:cubicBezTo>
                <a:cubicBezTo>
                  <a:pt x="2565" y="877"/>
                  <a:pt x="2563" y="879"/>
                  <a:pt x="2560" y="875"/>
                </a:cubicBezTo>
                <a:cubicBezTo>
                  <a:pt x="2560" y="875"/>
                  <a:pt x="2557" y="873"/>
                  <a:pt x="2557" y="874"/>
                </a:cubicBezTo>
                <a:cubicBezTo>
                  <a:pt x="2557" y="875"/>
                  <a:pt x="2557" y="875"/>
                  <a:pt x="2557" y="875"/>
                </a:cubicBezTo>
                <a:cubicBezTo>
                  <a:pt x="2556" y="874"/>
                  <a:pt x="2554" y="877"/>
                  <a:pt x="2554" y="877"/>
                </a:cubicBezTo>
                <a:cubicBezTo>
                  <a:pt x="2551" y="884"/>
                  <a:pt x="2551" y="884"/>
                  <a:pt x="2551" y="884"/>
                </a:cubicBezTo>
                <a:cubicBezTo>
                  <a:pt x="2550" y="891"/>
                  <a:pt x="2550" y="891"/>
                  <a:pt x="2550" y="891"/>
                </a:cubicBezTo>
                <a:cubicBezTo>
                  <a:pt x="2553" y="895"/>
                  <a:pt x="2553" y="895"/>
                  <a:pt x="2553" y="895"/>
                </a:cubicBezTo>
                <a:cubicBezTo>
                  <a:pt x="2553" y="899"/>
                  <a:pt x="2553" y="899"/>
                  <a:pt x="2553" y="899"/>
                </a:cubicBezTo>
                <a:cubicBezTo>
                  <a:pt x="2551" y="900"/>
                  <a:pt x="2551" y="899"/>
                  <a:pt x="2553" y="904"/>
                </a:cubicBezTo>
                <a:cubicBezTo>
                  <a:pt x="2554" y="905"/>
                  <a:pt x="2555" y="905"/>
                  <a:pt x="2556" y="905"/>
                </a:cubicBezTo>
                <a:cubicBezTo>
                  <a:pt x="2555" y="908"/>
                  <a:pt x="2554" y="908"/>
                  <a:pt x="2556" y="909"/>
                </a:cubicBezTo>
                <a:cubicBezTo>
                  <a:pt x="2556" y="909"/>
                  <a:pt x="2555" y="913"/>
                  <a:pt x="2556" y="913"/>
                </a:cubicBezTo>
                <a:cubicBezTo>
                  <a:pt x="2559" y="913"/>
                  <a:pt x="2560" y="912"/>
                  <a:pt x="2560" y="909"/>
                </a:cubicBezTo>
                <a:cubicBezTo>
                  <a:pt x="2562" y="914"/>
                  <a:pt x="2561" y="911"/>
                  <a:pt x="2561" y="916"/>
                </a:cubicBezTo>
                <a:cubicBezTo>
                  <a:pt x="2561" y="917"/>
                  <a:pt x="2561" y="918"/>
                  <a:pt x="2562" y="919"/>
                </a:cubicBezTo>
                <a:cubicBezTo>
                  <a:pt x="2563" y="920"/>
                  <a:pt x="2564" y="923"/>
                  <a:pt x="2564" y="923"/>
                </a:cubicBezTo>
                <a:cubicBezTo>
                  <a:pt x="2564" y="932"/>
                  <a:pt x="2564" y="932"/>
                  <a:pt x="2564" y="932"/>
                </a:cubicBezTo>
                <a:cubicBezTo>
                  <a:pt x="2564" y="932"/>
                  <a:pt x="2567" y="932"/>
                  <a:pt x="2568" y="932"/>
                </a:cubicBezTo>
                <a:cubicBezTo>
                  <a:pt x="2569" y="932"/>
                  <a:pt x="2571" y="934"/>
                  <a:pt x="2571" y="934"/>
                </a:cubicBezTo>
                <a:cubicBezTo>
                  <a:pt x="2575" y="932"/>
                  <a:pt x="2575" y="932"/>
                  <a:pt x="2575" y="932"/>
                </a:cubicBezTo>
                <a:cubicBezTo>
                  <a:pt x="2576" y="934"/>
                  <a:pt x="2575" y="933"/>
                  <a:pt x="2580" y="931"/>
                </a:cubicBezTo>
                <a:cubicBezTo>
                  <a:pt x="2580" y="934"/>
                  <a:pt x="2580" y="934"/>
                  <a:pt x="2580" y="934"/>
                </a:cubicBezTo>
                <a:cubicBezTo>
                  <a:pt x="2580" y="934"/>
                  <a:pt x="2581" y="938"/>
                  <a:pt x="2583" y="937"/>
                </a:cubicBezTo>
                <a:cubicBezTo>
                  <a:pt x="2585" y="937"/>
                  <a:pt x="2585" y="937"/>
                  <a:pt x="2585" y="937"/>
                </a:cubicBezTo>
                <a:cubicBezTo>
                  <a:pt x="2587" y="937"/>
                  <a:pt x="2587" y="937"/>
                  <a:pt x="2587" y="937"/>
                </a:cubicBezTo>
                <a:cubicBezTo>
                  <a:pt x="2588" y="937"/>
                  <a:pt x="2591" y="936"/>
                  <a:pt x="2591" y="936"/>
                </a:cubicBezTo>
                <a:cubicBezTo>
                  <a:pt x="2592" y="932"/>
                  <a:pt x="2592" y="932"/>
                  <a:pt x="2592" y="932"/>
                </a:cubicBezTo>
                <a:cubicBezTo>
                  <a:pt x="2596" y="936"/>
                  <a:pt x="2595" y="936"/>
                  <a:pt x="2598" y="935"/>
                </a:cubicBezTo>
                <a:cubicBezTo>
                  <a:pt x="2598" y="935"/>
                  <a:pt x="2598" y="938"/>
                  <a:pt x="2599" y="938"/>
                </a:cubicBezTo>
                <a:cubicBezTo>
                  <a:pt x="2602" y="937"/>
                  <a:pt x="2602" y="937"/>
                  <a:pt x="2602" y="937"/>
                </a:cubicBezTo>
                <a:cubicBezTo>
                  <a:pt x="2604" y="937"/>
                  <a:pt x="2604" y="937"/>
                  <a:pt x="2604" y="937"/>
                </a:cubicBezTo>
                <a:cubicBezTo>
                  <a:pt x="2608" y="940"/>
                  <a:pt x="2608" y="940"/>
                  <a:pt x="2608" y="940"/>
                </a:cubicBezTo>
                <a:cubicBezTo>
                  <a:pt x="2608" y="945"/>
                  <a:pt x="2608" y="945"/>
                  <a:pt x="2608" y="945"/>
                </a:cubicBezTo>
                <a:cubicBezTo>
                  <a:pt x="2607" y="947"/>
                  <a:pt x="2609" y="948"/>
                  <a:pt x="2609" y="946"/>
                </a:cubicBezTo>
                <a:cubicBezTo>
                  <a:pt x="2609" y="945"/>
                  <a:pt x="2609" y="945"/>
                  <a:pt x="2609" y="945"/>
                </a:cubicBezTo>
                <a:cubicBezTo>
                  <a:pt x="2612" y="944"/>
                  <a:pt x="2613" y="945"/>
                  <a:pt x="2616" y="942"/>
                </a:cubicBezTo>
                <a:cubicBezTo>
                  <a:pt x="2616" y="941"/>
                  <a:pt x="2616" y="941"/>
                  <a:pt x="2616" y="941"/>
                </a:cubicBezTo>
                <a:cubicBezTo>
                  <a:pt x="2617" y="940"/>
                  <a:pt x="2621" y="940"/>
                  <a:pt x="2622" y="939"/>
                </a:cubicBezTo>
                <a:cubicBezTo>
                  <a:pt x="2623" y="938"/>
                  <a:pt x="2623" y="938"/>
                  <a:pt x="2623" y="938"/>
                </a:cubicBezTo>
                <a:cubicBezTo>
                  <a:pt x="2622" y="942"/>
                  <a:pt x="2622" y="941"/>
                  <a:pt x="2623" y="945"/>
                </a:cubicBezTo>
                <a:cubicBezTo>
                  <a:pt x="2623" y="946"/>
                  <a:pt x="2625" y="944"/>
                  <a:pt x="2625" y="944"/>
                </a:cubicBezTo>
                <a:cubicBezTo>
                  <a:pt x="2625" y="944"/>
                  <a:pt x="2627" y="941"/>
                  <a:pt x="2627" y="941"/>
                </a:cubicBezTo>
                <a:cubicBezTo>
                  <a:pt x="2627" y="936"/>
                  <a:pt x="2627" y="938"/>
                  <a:pt x="2624" y="934"/>
                </a:cubicBezTo>
                <a:cubicBezTo>
                  <a:pt x="2625" y="934"/>
                  <a:pt x="2625" y="933"/>
                  <a:pt x="2625" y="933"/>
                </a:cubicBezTo>
                <a:cubicBezTo>
                  <a:pt x="2625" y="930"/>
                  <a:pt x="2625" y="931"/>
                  <a:pt x="2627" y="928"/>
                </a:cubicBezTo>
                <a:cubicBezTo>
                  <a:pt x="2627" y="928"/>
                  <a:pt x="2629" y="923"/>
                  <a:pt x="2628" y="923"/>
                </a:cubicBezTo>
                <a:cubicBezTo>
                  <a:pt x="2627" y="922"/>
                  <a:pt x="2627" y="922"/>
                  <a:pt x="2627" y="922"/>
                </a:cubicBezTo>
                <a:cubicBezTo>
                  <a:pt x="2628" y="920"/>
                  <a:pt x="2627" y="919"/>
                  <a:pt x="2626" y="917"/>
                </a:cubicBezTo>
                <a:cubicBezTo>
                  <a:pt x="2628" y="917"/>
                  <a:pt x="2627" y="917"/>
                  <a:pt x="2630" y="914"/>
                </a:cubicBezTo>
                <a:cubicBezTo>
                  <a:pt x="2630" y="914"/>
                  <a:pt x="2631" y="911"/>
                  <a:pt x="2631" y="911"/>
                </a:cubicBezTo>
                <a:cubicBezTo>
                  <a:pt x="2631" y="911"/>
                  <a:pt x="2631" y="911"/>
                  <a:pt x="2631" y="911"/>
                </a:cubicBezTo>
                <a:cubicBezTo>
                  <a:pt x="2632" y="914"/>
                  <a:pt x="2635" y="910"/>
                  <a:pt x="2636" y="909"/>
                </a:cubicBezTo>
                <a:cubicBezTo>
                  <a:pt x="2637" y="909"/>
                  <a:pt x="2640" y="905"/>
                  <a:pt x="2639" y="903"/>
                </a:cubicBezTo>
                <a:cubicBezTo>
                  <a:pt x="2637" y="897"/>
                  <a:pt x="2637" y="897"/>
                  <a:pt x="2637" y="897"/>
                </a:cubicBezTo>
                <a:cubicBezTo>
                  <a:pt x="2639" y="894"/>
                  <a:pt x="2639" y="894"/>
                  <a:pt x="2639" y="894"/>
                </a:cubicBezTo>
                <a:cubicBezTo>
                  <a:pt x="2640" y="890"/>
                  <a:pt x="2640" y="890"/>
                  <a:pt x="2640" y="890"/>
                </a:cubicBezTo>
                <a:cubicBezTo>
                  <a:pt x="2641" y="890"/>
                  <a:pt x="2642" y="889"/>
                  <a:pt x="2642" y="889"/>
                </a:cubicBezTo>
                <a:cubicBezTo>
                  <a:pt x="2642" y="888"/>
                  <a:pt x="2642" y="888"/>
                  <a:pt x="2642" y="888"/>
                </a:cubicBezTo>
                <a:cubicBezTo>
                  <a:pt x="2644" y="887"/>
                  <a:pt x="2644" y="888"/>
                  <a:pt x="2645" y="889"/>
                </a:cubicBezTo>
                <a:cubicBezTo>
                  <a:pt x="2647" y="889"/>
                  <a:pt x="2654" y="888"/>
                  <a:pt x="2654" y="887"/>
                </a:cubicBezTo>
                <a:cubicBezTo>
                  <a:pt x="2653" y="886"/>
                  <a:pt x="2652" y="884"/>
                  <a:pt x="2652" y="883"/>
                </a:cubicBezTo>
                <a:cubicBezTo>
                  <a:pt x="2645" y="879"/>
                  <a:pt x="2645" y="881"/>
                  <a:pt x="2642" y="873"/>
                </a:cubicBezTo>
                <a:cubicBezTo>
                  <a:pt x="2643" y="871"/>
                  <a:pt x="2644" y="872"/>
                  <a:pt x="2642" y="869"/>
                </a:cubicBezTo>
                <a:cubicBezTo>
                  <a:pt x="2641" y="868"/>
                  <a:pt x="2640" y="867"/>
                  <a:pt x="2640" y="865"/>
                </a:cubicBezTo>
                <a:cubicBezTo>
                  <a:pt x="2640" y="862"/>
                  <a:pt x="2639" y="862"/>
                  <a:pt x="2637" y="862"/>
                </a:cubicBezTo>
                <a:cubicBezTo>
                  <a:pt x="2637" y="859"/>
                  <a:pt x="2637" y="860"/>
                  <a:pt x="2636" y="857"/>
                </a:cubicBezTo>
                <a:cubicBezTo>
                  <a:pt x="2636" y="857"/>
                  <a:pt x="2635" y="856"/>
                  <a:pt x="2634" y="856"/>
                </a:cubicBezTo>
                <a:cubicBezTo>
                  <a:pt x="2636" y="856"/>
                  <a:pt x="2642" y="857"/>
                  <a:pt x="2639" y="854"/>
                </a:cubicBezTo>
                <a:cubicBezTo>
                  <a:pt x="2641" y="853"/>
                  <a:pt x="2642" y="851"/>
                  <a:pt x="2640" y="850"/>
                </a:cubicBezTo>
                <a:cubicBezTo>
                  <a:pt x="2644" y="849"/>
                  <a:pt x="2647" y="849"/>
                  <a:pt x="2650" y="847"/>
                </a:cubicBezTo>
                <a:cubicBezTo>
                  <a:pt x="2652" y="847"/>
                  <a:pt x="2651" y="846"/>
                  <a:pt x="2650" y="846"/>
                </a:cubicBezTo>
                <a:cubicBezTo>
                  <a:pt x="2649" y="845"/>
                  <a:pt x="2649" y="845"/>
                  <a:pt x="2649" y="845"/>
                </a:cubicBezTo>
                <a:cubicBezTo>
                  <a:pt x="2649" y="844"/>
                  <a:pt x="2643" y="844"/>
                  <a:pt x="2644" y="842"/>
                </a:cubicBezTo>
                <a:cubicBezTo>
                  <a:pt x="2645" y="841"/>
                  <a:pt x="2645" y="841"/>
                  <a:pt x="2647" y="841"/>
                </a:cubicBezTo>
                <a:cubicBezTo>
                  <a:pt x="2648" y="841"/>
                  <a:pt x="2648" y="841"/>
                  <a:pt x="2648" y="841"/>
                </a:cubicBezTo>
                <a:cubicBezTo>
                  <a:pt x="2649" y="842"/>
                  <a:pt x="2655" y="839"/>
                  <a:pt x="2655" y="838"/>
                </a:cubicBezTo>
                <a:cubicBezTo>
                  <a:pt x="2655" y="837"/>
                  <a:pt x="2655" y="835"/>
                  <a:pt x="2654" y="836"/>
                </a:cubicBezTo>
                <a:cubicBezTo>
                  <a:pt x="2653" y="836"/>
                  <a:pt x="2652" y="836"/>
                  <a:pt x="2651" y="835"/>
                </a:cubicBezTo>
                <a:cubicBezTo>
                  <a:pt x="2650" y="834"/>
                  <a:pt x="2648" y="834"/>
                  <a:pt x="2646" y="832"/>
                </a:cubicBezTo>
                <a:cubicBezTo>
                  <a:pt x="2647" y="831"/>
                  <a:pt x="2644" y="830"/>
                  <a:pt x="2643" y="832"/>
                </a:cubicBezTo>
                <a:cubicBezTo>
                  <a:pt x="2642" y="832"/>
                  <a:pt x="2641" y="832"/>
                  <a:pt x="2641" y="832"/>
                </a:cubicBezTo>
                <a:cubicBezTo>
                  <a:pt x="2641" y="830"/>
                  <a:pt x="2643" y="831"/>
                  <a:pt x="2643" y="830"/>
                </a:cubicBezTo>
                <a:cubicBezTo>
                  <a:pt x="2643" y="829"/>
                  <a:pt x="2641" y="827"/>
                  <a:pt x="2640" y="829"/>
                </a:cubicBezTo>
                <a:cubicBezTo>
                  <a:pt x="2639" y="830"/>
                  <a:pt x="2639" y="829"/>
                  <a:pt x="2638" y="829"/>
                </a:cubicBezTo>
                <a:cubicBezTo>
                  <a:pt x="2638" y="829"/>
                  <a:pt x="2637" y="827"/>
                  <a:pt x="2638" y="827"/>
                </a:cubicBezTo>
                <a:cubicBezTo>
                  <a:pt x="2640" y="825"/>
                  <a:pt x="2639" y="825"/>
                  <a:pt x="2639" y="824"/>
                </a:cubicBezTo>
                <a:cubicBezTo>
                  <a:pt x="2639" y="823"/>
                  <a:pt x="2638" y="822"/>
                  <a:pt x="2638" y="822"/>
                </a:cubicBezTo>
                <a:cubicBezTo>
                  <a:pt x="2638" y="821"/>
                  <a:pt x="2635" y="820"/>
                  <a:pt x="2634" y="820"/>
                </a:cubicBezTo>
                <a:cubicBezTo>
                  <a:pt x="2633" y="820"/>
                  <a:pt x="2634" y="818"/>
                  <a:pt x="2633" y="818"/>
                </a:cubicBezTo>
                <a:cubicBezTo>
                  <a:pt x="2632" y="818"/>
                  <a:pt x="2631" y="817"/>
                  <a:pt x="2631" y="818"/>
                </a:cubicBezTo>
                <a:cubicBezTo>
                  <a:pt x="2631" y="817"/>
                  <a:pt x="2630" y="816"/>
                  <a:pt x="2629" y="816"/>
                </a:cubicBezTo>
                <a:cubicBezTo>
                  <a:pt x="2629" y="816"/>
                  <a:pt x="2628" y="818"/>
                  <a:pt x="2628" y="819"/>
                </a:cubicBezTo>
                <a:cubicBezTo>
                  <a:pt x="2628" y="819"/>
                  <a:pt x="2626" y="821"/>
                  <a:pt x="2625" y="823"/>
                </a:cubicBezTo>
                <a:cubicBezTo>
                  <a:pt x="2625" y="824"/>
                  <a:pt x="2623" y="826"/>
                  <a:pt x="2622" y="826"/>
                </a:cubicBezTo>
                <a:cubicBezTo>
                  <a:pt x="2621" y="826"/>
                  <a:pt x="2621" y="828"/>
                  <a:pt x="2621" y="830"/>
                </a:cubicBezTo>
                <a:cubicBezTo>
                  <a:pt x="2620" y="836"/>
                  <a:pt x="2620" y="833"/>
                  <a:pt x="2617" y="833"/>
                </a:cubicBezTo>
                <a:cubicBezTo>
                  <a:pt x="2617" y="833"/>
                  <a:pt x="2615" y="836"/>
                  <a:pt x="2615" y="837"/>
                </a:cubicBezTo>
                <a:cubicBezTo>
                  <a:pt x="2615" y="838"/>
                  <a:pt x="2616" y="838"/>
                  <a:pt x="2616" y="838"/>
                </a:cubicBezTo>
                <a:cubicBezTo>
                  <a:pt x="2617" y="839"/>
                  <a:pt x="2617" y="840"/>
                  <a:pt x="2617" y="840"/>
                </a:cubicBezTo>
                <a:cubicBezTo>
                  <a:pt x="2617" y="841"/>
                  <a:pt x="2615" y="842"/>
                  <a:pt x="2614" y="841"/>
                </a:cubicBezTo>
                <a:cubicBezTo>
                  <a:pt x="2610" y="837"/>
                  <a:pt x="2609" y="841"/>
                  <a:pt x="2607" y="844"/>
                </a:cubicBezTo>
                <a:cubicBezTo>
                  <a:pt x="2607" y="844"/>
                  <a:pt x="2606" y="844"/>
                  <a:pt x="2605" y="845"/>
                </a:cubicBezTo>
                <a:cubicBezTo>
                  <a:pt x="2605" y="842"/>
                  <a:pt x="2604" y="844"/>
                  <a:pt x="2602" y="844"/>
                </a:cubicBezTo>
                <a:cubicBezTo>
                  <a:pt x="2601" y="844"/>
                  <a:pt x="2601" y="849"/>
                  <a:pt x="2600" y="851"/>
                </a:cubicBezTo>
                <a:cubicBezTo>
                  <a:pt x="2599" y="852"/>
                  <a:pt x="2598" y="852"/>
                  <a:pt x="2598" y="853"/>
                </a:cubicBezTo>
                <a:cubicBezTo>
                  <a:pt x="2598" y="853"/>
                  <a:pt x="2597" y="853"/>
                  <a:pt x="2596" y="856"/>
                </a:cubicBezTo>
                <a:cubicBezTo>
                  <a:pt x="2592" y="860"/>
                  <a:pt x="2592" y="860"/>
                  <a:pt x="2592" y="860"/>
                </a:cubicBezTo>
                <a:cubicBezTo>
                  <a:pt x="2589" y="863"/>
                  <a:pt x="2589" y="863"/>
                  <a:pt x="2589" y="863"/>
                </a:cubicBezTo>
                <a:cubicBezTo>
                  <a:pt x="2588" y="864"/>
                  <a:pt x="2580" y="864"/>
                  <a:pt x="2578" y="864"/>
                </a:cubicBezTo>
                <a:cubicBezTo>
                  <a:pt x="2577" y="864"/>
                  <a:pt x="2575" y="869"/>
                  <a:pt x="2575" y="870"/>
                </a:cubicBezTo>
                <a:cubicBezTo>
                  <a:pt x="2573" y="873"/>
                  <a:pt x="2576" y="878"/>
                  <a:pt x="2572" y="880"/>
                </a:cubicBezTo>
                <a:close/>
                <a:moveTo>
                  <a:pt x="2630" y="820"/>
                </a:moveTo>
                <a:cubicBezTo>
                  <a:pt x="2630" y="821"/>
                  <a:pt x="2630" y="821"/>
                  <a:pt x="2630" y="821"/>
                </a:cubicBezTo>
                <a:cubicBezTo>
                  <a:pt x="2631" y="822"/>
                  <a:pt x="2631" y="820"/>
                  <a:pt x="2631" y="819"/>
                </a:cubicBezTo>
                <a:cubicBezTo>
                  <a:pt x="2630" y="820"/>
                  <a:pt x="2630" y="820"/>
                  <a:pt x="2630" y="820"/>
                </a:cubicBezTo>
                <a:close/>
                <a:moveTo>
                  <a:pt x="2630" y="805"/>
                </a:moveTo>
                <a:cubicBezTo>
                  <a:pt x="2628" y="805"/>
                  <a:pt x="2629" y="809"/>
                  <a:pt x="2630" y="808"/>
                </a:cubicBezTo>
                <a:cubicBezTo>
                  <a:pt x="2633" y="807"/>
                  <a:pt x="2632" y="804"/>
                  <a:pt x="2630" y="805"/>
                </a:cubicBezTo>
                <a:cubicBezTo>
                  <a:pt x="2630" y="805"/>
                  <a:pt x="2630" y="805"/>
                  <a:pt x="2630" y="805"/>
                </a:cubicBezTo>
                <a:close/>
                <a:moveTo>
                  <a:pt x="2640" y="817"/>
                </a:moveTo>
                <a:cubicBezTo>
                  <a:pt x="2639" y="817"/>
                  <a:pt x="2637" y="817"/>
                  <a:pt x="2638" y="820"/>
                </a:cubicBezTo>
                <a:cubicBezTo>
                  <a:pt x="2639" y="820"/>
                  <a:pt x="2644" y="820"/>
                  <a:pt x="2642" y="817"/>
                </a:cubicBezTo>
                <a:cubicBezTo>
                  <a:pt x="2641" y="817"/>
                  <a:pt x="2641" y="817"/>
                  <a:pt x="2640" y="817"/>
                </a:cubicBezTo>
                <a:close/>
                <a:moveTo>
                  <a:pt x="2634" y="818"/>
                </a:moveTo>
                <a:cubicBezTo>
                  <a:pt x="2634" y="818"/>
                  <a:pt x="2635" y="817"/>
                  <a:pt x="2636" y="817"/>
                </a:cubicBezTo>
                <a:cubicBezTo>
                  <a:pt x="2639" y="816"/>
                  <a:pt x="2636" y="812"/>
                  <a:pt x="2636" y="812"/>
                </a:cubicBezTo>
                <a:cubicBezTo>
                  <a:pt x="2635" y="812"/>
                  <a:pt x="2635" y="813"/>
                  <a:pt x="2634" y="814"/>
                </a:cubicBezTo>
                <a:cubicBezTo>
                  <a:pt x="2634" y="811"/>
                  <a:pt x="2633" y="814"/>
                  <a:pt x="2631" y="814"/>
                </a:cubicBezTo>
                <a:cubicBezTo>
                  <a:pt x="2631" y="814"/>
                  <a:pt x="2630" y="816"/>
                  <a:pt x="2631" y="816"/>
                </a:cubicBezTo>
                <a:cubicBezTo>
                  <a:pt x="2632" y="815"/>
                  <a:pt x="2634" y="816"/>
                  <a:pt x="2634" y="815"/>
                </a:cubicBezTo>
                <a:cubicBezTo>
                  <a:pt x="2635" y="816"/>
                  <a:pt x="2633" y="817"/>
                  <a:pt x="2634" y="818"/>
                </a:cubicBezTo>
                <a:close/>
                <a:moveTo>
                  <a:pt x="2541" y="842"/>
                </a:moveTo>
                <a:cubicBezTo>
                  <a:pt x="2540" y="841"/>
                  <a:pt x="2539" y="844"/>
                  <a:pt x="2539" y="844"/>
                </a:cubicBezTo>
                <a:cubicBezTo>
                  <a:pt x="2539" y="845"/>
                  <a:pt x="2541" y="845"/>
                  <a:pt x="2541" y="844"/>
                </a:cubicBezTo>
                <a:cubicBezTo>
                  <a:pt x="2541" y="843"/>
                  <a:pt x="2541" y="842"/>
                  <a:pt x="2541" y="842"/>
                </a:cubicBezTo>
                <a:close/>
                <a:moveTo>
                  <a:pt x="1275" y="568"/>
                </a:moveTo>
                <a:cubicBezTo>
                  <a:pt x="1276" y="568"/>
                  <a:pt x="1277" y="564"/>
                  <a:pt x="1277" y="564"/>
                </a:cubicBezTo>
                <a:cubicBezTo>
                  <a:pt x="1277" y="563"/>
                  <a:pt x="1274" y="562"/>
                  <a:pt x="1273" y="563"/>
                </a:cubicBezTo>
                <a:cubicBezTo>
                  <a:pt x="1270" y="569"/>
                  <a:pt x="1272" y="567"/>
                  <a:pt x="1275" y="568"/>
                </a:cubicBezTo>
                <a:close/>
                <a:moveTo>
                  <a:pt x="1278" y="572"/>
                </a:moveTo>
                <a:cubicBezTo>
                  <a:pt x="1278" y="574"/>
                  <a:pt x="1282" y="575"/>
                  <a:pt x="1282" y="573"/>
                </a:cubicBezTo>
                <a:cubicBezTo>
                  <a:pt x="1282" y="570"/>
                  <a:pt x="1278" y="570"/>
                  <a:pt x="1278" y="572"/>
                </a:cubicBezTo>
                <a:close/>
                <a:moveTo>
                  <a:pt x="1297" y="570"/>
                </a:moveTo>
                <a:cubicBezTo>
                  <a:pt x="1295" y="570"/>
                  <a:pt x="1293" y="574"/>
                  <a:pt x="1293" y="575"/>
                </a:cubicBezTo>
                <a:cubicBezTo>
                  <a:pt x="1293" y="577"/>
                  <a:pt x="1295" y="577"/>
                  <a:pt x="1297" y="577"/>
                </a:cubicBezTo>
                <a:cubicBezTo>
                  <a:pt x="1298" y="577"/>
                  <a:pt x="1298" y="575"/>
                  <a:pt x="1298" y="574"/>
                </a:cubicBezTo>
                <a:cubicBezTo>
                  <a:pt x="1299" y="572"/>
                  <a:pt x="1303" y="569"/>
                  <a:pt x="1297" y="570"/>
                </a:cubicBezTo>
                <a:close/>
                <a:moveTo>
                  <a:pt x="1307" y="572"/>
                </a:moveTo>
                <a:cubicBezTo>
                  <a:pt x="1305" y="573"/>
                  <a:pt x="1306" y="573"/>
                  <a:pt x="1309" y="573"/>
                </a:cubicBezTo>
                <a:cubicBezTo>
                  <a:pt x="1309" y="573"/>
                  <a:pt x="1311" y="572"/>
                  <a:pt x="1312" y="572"/>
                </a:cubicBezTo>
                <a:cubicBezTo>
                  <a:pt x="1313" y="571"/>
                  <a:pt x="1314" y="565"/>
                  <a:pt x="1312" y="565"/>
                </a:cubicBezTo>
                <a:cubicBezTo>
                  <a:pt x="1311" y="565"/>
                  <a:pt x="1308" y="566"/>
                  <a:pt x="1309" y="568"/>
                </a:cubicBezTo>
                <a:cubicBezTo>
                  <a:pt x="1309" y="571"/>
                  <a:pt x="1309" y="570"/>
                  <a:pt x="1307" y="572"/>
                </a:cubicBezTo>
                <a:close/>
                <a:moveTo>
                  <a:pt x="1290" y="566"/>
                </a:moveTo>
                <a:cubicBezTo>
                  <a:pt x="1289" y="566"/>
                  <a:pt x="1287" y="569"/>
                  <a:pt x="1285" y="569"/>
                </a:cubicBezTo>
                <a:cubicBezTo>
                  <a:pt x="1282" y="569"/>
                  <a:pt x="1282" y="573"/>
                  <a:pt x="1284" y="574"/>
                </a:cubicBezTo>
                <a:cubicBezTo>
                  <a:pt x="1285" y="575"/>
                  <a:pt x="1287" y="574"/>
                  <a:pt x="1287" y="572"/>
                </a:cubicBezTo>
                <a:cubicBezTo>
                  <a:pt x="1288" y="569"/>
                  <a:pt x="1291" y="570"/>
                  <a:pt x="1292" y="568"/>
                </a:cubicBezTo>
                <a:cubicBezTo>
                  <a:pt x="1293" y="566"/>
                  <a:pt x="1291" y="566"/>
                  <a:pt x="1290" y="566"/>
                </a:cubicBezTo>
                <a:close/>
                <a:moveTo>
                  <a:pt x="1269" y="577"/>
                </a:moveTo>
                <a:cubicBezTo>
                  <a:pt x="1269" y="579"/>
                  <a:pt x="1274" y="580"/>
                  <a:pt x="1274" y="576"/>
                </a:cubicBezTo>
                <a:cubicBezTo>
                  <a:pt x="1274" y="573"/>
                  <a:pt x="1270" y="574"/>
                  <a:pt x="1269" y="577"/>
                </a:cubicBezTo>
                <a:close/>
                <a:moveTo>
                  <a:pt x="1314" y="565"/>
                </a:moveTo>
                <a:cubicBezTo>
                  <a:pt x="1314" y="565"/>
                  <a:pt x="1317" y="564"/>
                  <a:pt x="1318" y="563"/>
                </a:cubicBezTo>
                <a:cubicBezTo>
                  <a:pt x="1319" y="562"/>
                  <a:pt x="1319" y="557"/>
                  <a:pt x="1316" y="559"/>
                </a:cubicBezTo>
                <a:cubicBezTo>
                  <a:pt x="1314" y="561"/>
                  <a:pt x="1312" y="559"/>
                  <a:pt x="1313" y="564"/>
                </a:cubicBezTo>
                <a:cubicBezTo>
                  <a:pt x="1313" y="565"/>
                  <a:pt x="1314" y="565"/>
                  <a:pt x="1314" y="565"/>
                </a:cubicBezTo>
                <a:close/>
                <a:moveTo>
                  <a:pt x="2275" y="813"/>
                </a:moveTo>
                <a:cubicBezTo>
                  <a:pt x="2275" y="811"/>
                  <a:pt x="2271" y="805"/>
                  <a:pt x="2270" y="803"/>
                </a:cubicBezTo>
                <a:cubicBezTo>
                  <a:pt x="2270" y="798"/>
                  <a:pt x="2269" y="801"/>
                  <a:pt x="2267" y="798"/>
                </a:cubicBezTo>
                <a:cubicBezTo>
                  <a:pt x="2266" y="795"/>
                  <a:pt x="2266" y="795"/>
                  <a:pt x="2266" y="795"/>
                </a:cubicBezTo>
                <a:cubicBezTo>
                  <a:pt x="2262" y="793"/>
                  <a:pt x="2264" y="793"/>
                  <a:pt x="2262" y="790"/>
                </a:cubicBezTo>
                <a:cubicBezTo>
                  <a:pt x="2262" y="790"/>
                  <a:pt x="2260" y="787"/>
                  <a:pt x="2259" y="787"/>
                </a:cubicBezTo>
                <a:cubicBezTo>
                  <a:pt x="2257" y="789"/>
                  <a:pt x="2259" y="785"/>
                  <a:pt x="2256" y="784"/>
                </a:cubicBezTo>
                <a:cubicBezTo>
                  <a:pt x="2254" y="784"/>
                  <a:pt x="2253" y="785"/>
                  <a:pt x="2255" y="786"/>
                </a:cubicBezTo>
                <a:cubicBezTo>
                  <a:pt x="2256" y="787"/>
                  <a:pt x="2255" y="788"/>
                  <a:pt x="2256" y="790"/>
                </a:cubicBezTo>
                <a:cubicBezTo>
                  <a:pt x="2256" y="791"/>
                  <a:pt x="2256" y="793"/>
                  <a:pt x="2255" y="793"/>
                </a:cubicBezTo>
                <a:cubicBezTo>
                  <a:pt x="2254" y="793"/>
                  <a:pt x="2252" y="791"/>
                  <a:pt x="2252" y="793"/>
                </a:cubicBezTo>
                <a:cubicBezTo>
                  <a:pt x="2252" y="794"/>
                  <a:pt x="2254" y="795"/>
                  <a:pt x="2255" y="795"/>
                </a:cubicBezTo>
                <a:cubicBezTo>
                  <a:pt x="2254" y="796"/>
                  <a:pt x="2252" y="795"/>
                  <a:pt x="2253" y="799"/>
                </a:cubicBezTo>
                <a:cubicBezTo>
                  <a:pt x="2253" y="801"/>
                  <a:pt x="2255" y="801"/>
                  <a:pt x="2253" y="803"/>
                </a:cubicBezTo>
                <a:cubicBezTo>
                  <a:pt x="2252" y="804"/>
                  <a:pt x="2253" y="805"/>
                  <a:pt x="2253" y="806"/>
                </a:cubicBezTo>
                <a:cubicBezTo>
                  <a:pt x="2253" y="810"/>
                  <a:pt x="2253" y="810"/>
                  <a:pt x="2253" y="810"/>
                </a:cubicBezTo>
                <a:cubicBezTo>
                  <a:pt x="2253" y="820"/>
                  <a:pt x="2254" y="814"/>
                  <a:pt x="2256" y="822"/>
                </a:cubicBezTo>
                <a:cubicBezTo>
                  <a:pt x="2256" y="824"/>
                  <a:pt x="2257" y="823"/>
                  <a:pt x="2257" y="824"/>
                </a:cubicBezTo>
                <a:cubicBezTo>
                  <a:pt x="2258" y="828"/>
                  <a:pt x="2258" y="828"/>
                  <a:pt x="2261" y="829"/>
                </a:cubicBezTo>
                <a:cubicBezTo>
                  <a:pt x="2265" y="829"/>
                  <a:pt x="2265" y="829"/>
                  <a:pt x="2265" y="829"/>
                </a:cubicBezTo>
                <a:cubicBezTo>
                  <a:pt x="2266" y="829"/>
                  <a:pt x="2266" y="827"/>
                  <a:pt x="2268" y="827"/>
                </a:cubicBezTo>
                <a:cubicBezTo>
                  <a:pt x="2271" y="826"/>
                  <a:pt x="2271" y="826"/>
                  <a:pt x="2271" y="826"/>
                </a:cubicBezTo>
                <a:cubicBezTo>
                  <a:pt x="2273" y="826"/>
                  <a:pt x="2274" y="823"/>
                  <a:pt x="2274" y="820"/>
                </a:cubicBezTo>
                <a:cubicBezTo>
                  <a:pt x="2274" y="817"/>
                  <a:pt x="2275" y="820"/>
                  <a:pt x="2275" y="815"/>
                </a:cubicBezTo>
                <a:cubicBezTo>
                  <a:pt x="2275" y="813"/>
                  <a:pt x="2275" y="813"/>
                  <a:pt x="2275" y="813"/>
                </a:cubicBezTo>
                <a:close/>
                <a:moveTo>
                  <a:pt x="1992" y="751"/>
                </a:moveTo>
                <a:cubicBezTo>
                  <a:pt x="1989" y="750"/>
                  <a:pt x="1988" y="753"/>
                  <a:pt x="1986" y="751"/>
                </a:cubicBezTo>
                <a:cubicBezTo>
                  <a:pt x="1986" y="751"/>
                  <a:pt x="1986" y="749"/>
                  <a:pt x="1983" y="752"/>
                </a:cubicBezTo>
                <a:cubicBezTo>
                  <a:pt x="1980" y="751"/>
                  <a:pt x="1985" y="756"/>
                  <a:pt x="1988" y="755"/>
                </a:cubicBezTo>
                <a:cubicBezTo>
                  <a:pt x="1992" y="755"/>
                  <a:pt x="1991" y="756"/>
                  <a:pt x="1994" y="754"/>
                </a:cubicBezTo>
                <a:cubicBezTo>
                  <a:pt x="1994" y="754"/>
                  <a:pt x="1994" y="752"/>
                  <a:pt x="1993" y="752"/>
                </a:cubicBezTo>
                <a:cubicBezTo>
                  <a:pt x="1993" y="752"/>
                  <a:pt x="1992" y="751"/>
                  <a:pt x="1992" y="751"/>
                </a:cubicBezTo>
                <a:close/>
                <a:moveTo>
                  <a:pt x="2034" y="658"/>
                </a:moveTo>
                <a:cubicBezTo>
                  <a:pt x="2033" y="658"/>
                  <a:pt x="2033" y="659"/>
                  <a:pt x="2031" y="661"/>
                </a:cubicBezTo>
                <a:cubicBezTo>
                  <a:pt x="2031" y="662"/>
                  <a:pt x="2030" y="664"/>
                  <a:pt x="2030" y="664"/>
                </a:cubicBezTo>
                <a:cubicBezTo>
                  <a:pt x="2031" y="665"/>
                  <a:pt x="2031" y="665"/>
                  <a:pt x="2032" y="665"/>
                </a:cubicBezTo>
                <a:cubicBezTo>
                  <a:pt x="2033" y="663"/>
                  <a:pt x="2036" y="661"/>
                  <a:pt x="2034" y="658"/>
                </a:cubicBezTo>
                <a:cubicBezTo>
                  <a:pt x="2034" y="658"/>
                  <a:pt x="2034" y="658"/>
                  <a:pt x="2034" y="658"/>
                </a:cubicBezTo>
                <a:close/>
                <a:moveTo>
                  <a:pt x="2007" y="695"/>
                </a:moveTo>
                <a:cubicBezTo>
                  <a:pt x="2005" y="695"/>
                  <a:pt x="2006" y="695"/>
                  <a:pt x="2006" y="697"/>
                </a:cubicBezTo>
                <a:cubicBezTo>
                  <a:pt x="2005" y="697"/>
                  <a:pt x="2008" y="697"/>
                  <a:pt x="2009" y="697"/>
                </a:cubicBezTo>
                <a:cubicBezTo>
                  <a:pt x="2010" y="696"/>
                  <a:pt x="2008" y="695"/>
                  <a:pt x="2007" y="695"/>
                </a:cubicBezTo>
                <a:close/>
                <a:moveTo>
                  <a:pt x="1284" y="157"/>
                </a:moveTo>
                <a:cubicBezTo>
                  <a:pt x="1285" y="157"/>
                  <a:pt x="1284" y="156"/>
                  <a:pt x="1284" y="156"/>
                </a:cubicBezTo>
                <a:cubicBezTo>
                  <a:pt x="1284" y="156"/>
                  <a:pt x="1284" y="156"/>
                  <a:pt x="1284" y="156"/>
                </a:cubicBezTo>
                <a:cubicBezTo>
                  <a:pt x="1282" y="153"/>
                  <a:pt x="1288" y="155"/>
                  <a:pt x="1288" y="154"/>
                </a:cubicBezTo>
                <a:cubicBezTo>
                  <a:pt x="1288" y="152"/>
                  <a:pt x="1288" y="150"/>
                  <a:pt x="1290" y="151"/>
                </a:cubicBezTo>
                <a:cubicBezTo>
                  <a:pt x="1294" y="152"/>
                  <a:pt x="1293" y="153"/>
                  <a:pt x="1293" y="154"/>
                </a:cubicBezTo>
                <a:cubicBezTo>
                  <a:pt x="1295" y="154"/>
                  <a:pt x="1295" y="154"/>
                  <a:pt x="1295" y="154"/>
                </a:cubicBezTo>
                <a:cubicBezTo>
                  <a:pt x="1301" y="153"/>
                  <a:pt x="1292" y="153"/>
                  <a:pt x="1292" y="150"/>
                </a:cubicBezTo>
                <a:cubicBezTo>
                  <a:pt x="1292" y="148"/>
                  <a:pt x="1295" y="149"/>
                  <a:pt x="1297" y="149"/>
                </a:cubicBezTo>
                <a:cubicBezTo>
                  <a:pt x="1300" y="149"/>
                  <a:pt x="1299" y="151"/>
                  <a:pt x="1301" y="153"/>
                </a:cubicBezTo>
                <a:cubicBezTo>
                  <a:pt x="1301" y="153"/>
                  <a:pt x="1308" y="154"/>
                  <a:pt x="1303" y="156"/>
                </a:cubicBezTo>
                <a:cubicBezTo>
                  <a:pt x="1300" y="158"/>
                  <a:pt x="1302" y="157"/>
                  <a:pt x="1303" y="158"/>
                </a:cubicBezTo>
                <a:cubicBezTo>
                  <a:pt x="1304" y="158"/>
                  <a:pt x="1305" y="161"/>
                  <a:pt x="1306" y="159"/>
                </a:cubicBezTo>
                <a:cubicBezTo>
                  <a:pt x="1306" y="158"/>
                  <a:pt x="1307" y="158"/>
                  <a:pt x="1309" y="157"/>
                </a:cubicBezTo>
                <a:cubicBezTo>
                  <a:pt x="1311" y="156"/>
                  <a:pt x="1310" y="159"/>
                  <a:pt x="1311" y="157"/>
                </a:cubicBezTo>
                <a:cubicBezTo>
                  <a:pt x="1312" y="156"/>
                  <a:pt x="1312" y="156"/>
                  <a:pt x="1311" y="155"/>
                </a:cubicBezTo>
                <a:cubicBezTo>
                  <a:pt x="1309" y="151"/>
                  <a:pt x="1315" y="152"/>
                  <a:pt x="1315" y="153"/>
                </a:cubicBezTo>
                <a:cubicBezTo>
                  <a:pt x="1315" y="154"/>
                  <a:pt x="1320" y="157"/>
                  <a:pt x="1319" y="155"/>
                </a:cubicBezTo>
                <a:cubicBezTo>
                  <a:pt x="1319" y="153"/>
                  <a:pt x="1321" y="154"/>
                  <a:pt x="1323" y="153"/>
                </a:cubicBezTo>
                <a:cubicBezTo>
                  <a:pt x="1326" y="152"/>
                  <a:pt x="1328" y="154"/>
                  <a:pt x="1329" y="156"/>
                </a:cubicBezTo>
                <a:cubicBezTo>
                  <a:pt x="1329" y="156"/>
                  <a:pt x="1330" y="155"/>
                  <a:pt x="1330" y="155"/>
                </a:cubicBezTo>
                <a:cubicBezTo>
                  <a:pt x="1330" y="155"/>
                  <a:pt x="1328" y="152"/>
                  <a:pt x="1329" y="152"/>
                </a:cubicBezTo>
                <a:cubicBezTo>
                  <a:pt x="1332" y="152"/>
                  <a:pt x="1331" y="152"/>
                  <a:pt x="1333" y="153"/>
                </a:cubicBezTo>
                <a:cubicBezTo>
                  <a:pt x="1336" y="155"/>
                  <a:pt x="1335" y="152"/>
                  <a:pt x="1338" y="151"/>
                </a:cubicBezTo>
                <a:cubicBezTo>
                  <a:pt x="1339" y="151"/>
                  <a:pt x="1339" y="153"/>
                  <a:pt x="1342" y="151"/>
                </a:cubicBezTo>
                <a:cubicBezTo>
                  <a:pt x="1343" y="151"/>
                  <a:pt x="1342" y="149"/>
                  <a:pt x="1344" y="149"/>
                </a:cubicBezTo>
                <a:cubicBezTo>
                  <a:pt x="1344" y="149"/>
                  <a:pt x="1347" y="148"/>
                  <a:pt x="1347" y="148"/>
                </a:cubicBezTo>
                <a:cubicBezTo>
                  <a:pt x="1347" y="149"/>
                  <a:pt x="1350" y="151"/>
                  <a:pt x="1351" y="151"/>
                </a:cubicBezTo>
                <a:cubicBezTo>
                  <a:pt x="1353" y="151"/>
                  <a:pt x="1353" y="151"/>
                  <a:pt x="1353" y="151"/>
                </a:cubicBezTo>
                <a:cubicBezTo>
                  <a:pt x="1354" y="151"/>
                  <a:pt x="1355" y="149"/>
                  <a:pt x="1355" y="150"/>
                </a:cubicBezTo>
                <a:cubicBezTo>
                  <a:pt x="1356" y="151"/>
                  <a:pt x="1354" y="152"/>
                  <a:pt x="1354" y="153"/>
                </a:cubicBezTo>
                <a:cubicBezTo>
                  <a:pt x="1355" y="154"/>
                  <a:pt x="1357" y="153"/>
                  <a:pt x="1357" y="153"/>
                </a:cubicBezTo>
                <a:cubicBezTo>
                  <a:pt x="1358" y="154"/>
                  <a:pt x="1356" y="155"/>
                  <a:pt x="1356" y="156"/>
                </a:cubicBezTo>
                <a:cubicBezTo>
                  <a:pt x="1357" y="156"/>
                  <a:pt x="1358" y="156"/>
                  <a:pt x="1358" y="156"/>
                </a:cubicBezTo>
                <a:cubicBezTo>
                  <a:pt x="1359" y="155"/>
                  <a:pt x="1360" y="156"/>
                  <a:pt x="1359" y="157"/>
                </a:cubicBezTo>
                <a:cubicBezTo>
                  <a:pt x="1362" y="158"/>
                  <a:pt x="1362" y="158"/>
                  <a:pt x="1362" y="158"/>
                </a:cubicBezTo>
                <a:cubicBezTo>
                  <a:pt x="1363" y="158"/>
                  <a:pt x="1365" y="157"/>
                  <a:pt x="1365" y="159"/>
                </a:cubicBezTo>
                <a:cubicBezTo>
                  <a:pt x="1365" y="160"/>
                  <a:pt x="1363" y="161"/>
                  <a:pt x="1363" y="162"/>
                </a:cubicBezTo>
                <a:cubicBezTo>
                  <a:pt x="1362" y="162"/>
                  <a:pt x="1364" y="165"/>
                  <a:pt x="1362" y="165"/>
                </a:cubicBezTo>
                <a:cubicBezTo>
                  <a:pt x="1361" y="165"/>
                  <a:pt x="1360" y="164"/>
                  <a:pt x="1360" y="165"/>
                </a:cubicBezTo>
                <a:cubicBezTo>
                  <a:pt x="1358" y="168"/>
                  <a:pt x="1357" y="167"/>
                  <a:pt x="1356" y="167"/>
                </a:cubicBezTo>
                <a:cubicBezTo>
                  <a:pt x="1356" y="167"/>
                  <a:pt x="1355" y="170"/>
                  <a:pt x="1353" y="171"/>
                </a:cubicBezTo>
                <a:cubicBezTo>
                  <a:pt x="1351" y="172"/>
                  <a:pt x="1351" y="172"/>
                  <a:pt x="1351" y="172"/>
                </a:cubicBezTo>
                <a:cubicBezTo>
                  <a:pt x="1350" y="172"/>
                  <a:pt x="1348" y="172"/>
                  <a:pt x="1348" y="171"/>
                </a:cubicBezTo>
                <a:cubicBezTo>
                  <a:pt x="1346" y="172"/>
                  <a:pt x="1344" y="174"/>
                  <a:pt x="1343" y="174"/>
                </a:cubicBezTo>
                <a:cubicBezTo>
                  <a:pt x="1342" y="174"/>
                  <a:pt x="1338" y="175"/>
                  <a:pt x="1338" y="175"/>
                </a:cubicBezTo>
                <a:cubicBezTo>
                  <a:pt x="1337" y="175"/>
                  <a:pt x="1336" y="177"/>
                  <a:pt x="1336" y="176"/>
                </a:cubicBezTo>
                <a:cubicBezTo>
                  <a:pt x="1334" y="176"/>
                  <a:pt x="1330" y="177"/>
                  <a:pt x="1328" y="177"/>
                </a:cubicBezTo>
                <a:cubicBezTo>
                  <a:pt x="1324" y="178"/>
                  <a:pt x="1329" y="180"/>
                  <a:pt x="1323" y="180"/>
                </a:cubicBezTo>
                <a:cubicBezTo>
                  <a:pt x="1321" y="180"/>
                  <a:pt x="1320" y="181"/>
                  <a:pt x="1318" y="181"/>
                </a:cubicBezTo>
                <a:cubicBezTo>
                  <a:pt x="1317" y="181"/>
                  <a:pt x="1310" y="180"/>
                  <a:pt x="1308" y="179"/>
                </a:cubicBezTo>
                <a:cubicBezTo>
                  <a:pt x="1305" y="177"/>
                  <a:pt x="1305" y="175"/>
                  <a:pt x="1299" y="175"/>
                </a:cubicBezTo>
                <a:cubicBezTo>
                  <a:pt x="1296" y="176"/>
                  <a:pt x="1294" y="176"/>
                  <a:pt x="1292" y="176"/>
                </a:cubicBezTo>
                <a:cubicBezTo>
                  <a:pt x="1291" y="176"/>
                  <a:pt x="1289" y="176"/>
                  <a:pt x="1289" y="175"/>
                </a:cubicBezTo>
                <a:cubicBezTo>
                  <a:pt x="1289" y="172"/>
                  <a:pt x="1292" y="174"/>
                  <a:pt x="1292" y="173"/>
                </a:cubicBezTo>
                <a:cubicBezTo>
                  <a:pt x="1296" y="170"/>
                  <a:pt x="1294" y="171"/>
                  <a:pt x="1295" y="170"/>
                </a:cubicBezTo>
                <a:cubicBezTo>
                  <a:pt x="1293" y="167"/>
                  <a:pt x="1294" y="168"/>
                  <a:pt x="1295" y="166"/>
                </a:cubicBezTo>
                <a:cubicBezTo>
                  <a:pt x="1286" y="164"/>
                  <a:pt x="1292" y="166"/>
                  <a:pt x="1283" y="166"/>
                </a:cubicBezTo>
                <a:cubicBezTo>
                  <a:pt x="1283" y="166"/>
                  <a:pt x="1280" y="165"/>
                  <a:pt x="1281" y="164"/>
                </a:cubicBezTo>
                <a:cubicBezTo>
                  <a:pt x="1282" y="163"/>
                  <a:pt x="1283" y="163"/>
                  <a:pt x="1285" y="163"/>
                </a:cubicBezTo>
                <a:cubicBezTo>
                  <a:pt x="1288" y="164"/>
                  <a:pt x="1290" y="163"/>
                  <a:pt x="1294" y="163"/>
                </a:cubicBezTo>
                <a:cubicBezTo>
                  <a:pt x="1295" y="163"/>
                  <a:pt x="1299" y="163"/>
                  <a:pt x="1299" y="162"/>
                </a:cubicBezTo>
                <a:cubicBezTo>
                  <a:pt x="1299" y="162"/>
                  <a:pt x="1294" y="164"/>
                  <a:pt x="1294" y="161"/>
                </a:cubicBezTo>
                <a:cubicBezTo>
                  <a:pt x="1294" y="160"/>
                  <a:pt x="1296" y="160"/>
                  <a:pt x="1298" y="160"/>
                </a:cubicBezTo>
                <a:cubicBezTo>
                  <a:pt x="1297" y="159"/>
                  <a:pt x="1296" y="159"/>
                  <a:pt x="1295" y="159"/>
                </a:cubicBezTo>
                <a:cubicBezTo>
                  <a:pt x="1286" y="159"/>
                  <a:pt x="1286" y="159"/>
                  <a:pt x="1286" y="159"/>
                </a:cubicBezTo>
                <a:cubicBezTo>
                  <a:pt x="1285" y="159"/>
                  <a:pt x="1284" y="160"/>
                  <a:pt x="1283" y="160"/>
                </a:cubicBezTo>
                <a:cubicBezTo>
                  <a:pt x="1281" y="159"/>
                  <a:pt x="1279" y="159"/>
                  <a:pt x="1280" y="158"/>
                </a:cubicBezTo>
                <a:cubicBezTo>
                  <a:pt x="1282" y="155"/>
                  <a:pt x="1283" y="157"/>
                  <a:pt x="1284" y="157"/>
                </a:cubicBezTo>
                <a:close/>
                <a:moveTo>
                  <a:pt x="1373" y="297"/>
                </a:moveTo>
                <a:cubicBezTo>
                  <a:pt x="1373" y="297"/>
                  <a:pt x="1368" y="298"/>
                  <a:pt x="1368" y="299"/>
                </a:cubicBezTo>
                <a:cubicBezTo>
                  <a:pt x="1368" y="299"/>
                  <a:pt x="1368" y="300"/>
                  <a:pt x="1369" y="300"/>
                </a:cubicBezTo>
                <a:cubicBezTo>
                  <a:pt x="1371" y="300"/>
                  <a:pt x="1371" y="300"/>
                  <a:pt x="1371" y="300"/>
                </a:cubicBezTo>
                <a:cubicBezTo>
                  <a:pt x="1371" y="300"/>
                  <a:pt x="1371" y="300"/>
                  <a:pt x="1371" y="301"/>
                </a:cubicBezTo>
                <a:cubicBezTo>
                  <a:pt x="1369" y="301"/>
                  <a:pt x="1369" y="301"/>
                  <a:pt x="1367" y="302"/>
                </a:cubicBezTo>
                <a:cubicBezTo>
                  <a:pt x="1367" y="302"/>
                  <a:pt x="1367" y="302"/>
                  <a:pt x="1367" y="302"/>
                </a:cubicBezTo>
                <a:cubicBezTo>
                  <a:pt x="1368" y="304"/>
                  <a:pt x="1369" y="304"/>
                  <a:pt x="1371" y="303"/>
                </a:cubicBezTo>
                <a:cubicBezTo>
                  <a:pt x="1371" y="303"/>
                  <a:pt x="1371" y="303"/>
                  <a:pt x="1371" y="303"/>
                </a:cubicBezTo>
                <a:cubicBezTo>
                  <a:pt x="1370" y="304"/>
                  <a:pt x="1370" y="303"/>
                  <a:pt x="1370" y="306"/>
                </a:cubicBezTo>
                <a:cubicBezTo>
                  <a:pt x="1369" y="306"/>
                  <a:pt x="1372" y="306"/>
                  <a:pt x="1372" y="306"/>
                </a:cubicBezTo>
                <a:cubicBezTo>
                  <a:pt x="1373" y="305"/>
                  <a:pt x="1373" y="305"/>
                  <a:pt x="1373" y="305"/>
                </a:cubicBezTo>
                <a:cubicBezTo>
                  <a:pt x="1372" y="307"/>
                  <a:pt x="1372" y="307"/>
                  <a:pt x="1374" y="307"/>
                </a:cubicBezTo>
                <a:cubicBezTo>
                  <a:pt x="1375" y="307"/>
                  <a:pt x="1376" y="306"/>
                  <a:pt x="1378" y="306"/>
                </a:cubicBezTo>
                <a:cubicBezTo>
                  <a:pt x="1380" y="306"/>
                  <a:pt x="1385" y="305"/>
                  <a:pt x="1385" y="305"/>
                </a:cubicBezTo>
                <a:cubicBezTo>
                  <a:pt x="1386" y="304"/>
                  <a:pt x="1387" y="303"/>
                  <a:pt x="1388" y="303"/>
                </a:cubicBezTo>
                <a:cubicBezTo>
                  <a:pt x="1393" y="302"/>
                  <a:pt x="1393" y="302"/>
                  <a:pt x="1393" y="302"/>
                </a:cubicBezTo>
                <a:cubicBezTo>
                  <a:pt x="1395" y="300"/>
                  <a:pt x="1395" y="300"/>
                  <a:pt x="1395" y="300"/>
                </a:cubicBezTo>
                <a:cubicBezTo>
                  <a:pt x="1396" y="300"/>
                  <a:pt x="1402" y="300"/>
                  <a:pt x="1403" y="300"/>
                </a:cubicBezTo>
                <a:cubicBezTo>
                  <a:pt x="1404" y="300"/>
                  <a:pt x="1403" y="299"/>
                  <a:pt x="1403" y="299"/>
                </a:cubicBezTo>
                <a:cubicBezTo>
                  <a:pt x="1404" y="298"/>
                  <a:pt x="1405" y="297"/>
                  <a:pt x="1405" y="295"/>
                </a:cubicBezTo>
                <a:cubicBezTo>
                  <a:pt x="1405" y="295"/>
                  <a:pt x="1405" y="295"/>
                  <a:pt x="1405" y="295"/>
                </a:cubicBezTo>
                <a:cubicBezTo>
                  <a:pt x="1407" y="292"/>
                  <a:pt x="1407" y="292"/>
                  <a:pt x="1407" y="292"/>
                </a:cubicBezTo>
                <a:cubicBezTo>
                  <a:pt x="1407" y="289"/>
                  <a:pt x="1407" y="290"/>
                  <a:pt x="1408" y="288"/>
                </a:cubicBezTo>
                <a:cubicBezTo>
                  <a:pt x="1409" y="288"/>
                  <a:pt x="1407" y="286"/>
                  <a:pt x="1407" y="285"/>
                </a:cubicBezTo>
                <a:cubicBezTo>
                  <a:pt x="1407" y="284"/>
                  <a:pt x="1407" y="283"/>
                  <a:pt x="1407" y="283"/>
                </a:cubicBezTo>
                <a:cubicBezTo>
                  <a:pt x="1406" y="280"/>
                  <a:pt x="1406" y="281"/>
                  <a:pt x="1406" y="279"/>
                </a:cubicBezTo>
                <a:cubicBezTo>
                  <a:pt x="1406" y="279"/>
                  <a:pt x="1406" y="279"/>
                  <a:pt x="1408" y="279"/>
                </a:cubicBezTo>
                <a:cubicBezTo>
                  <a:pt x="1409" y="279"/>
                  <a:pt x="1408" y="278"/>
                  <a:pt x="1410" y="277"/>
                </a:cubicBezTo>
                <a:cubicBezTo>
                  <a:pt x="1411" y="277"/>
                  <a:pt x="1413" y="276"/>
                  <a:pt x="1413" y="276"/>
                </a:cubicBezTo>
                <a:cubicBezTo>
                  <a:pt x="1412" y="274"/>
                  <a:pt x="1412" y="274"/>
                  <a:pt x="1413" y="273"/>
                </a:cubicBezTo>
                <a:cubicBezTo>
                  <a:pt x="1413" y="273"/>
                  <a:pt x="1413" y="272"/>
                  <a:pt x="1412" y="271"/>
                </a:cubicBezTo>
                <a:cubicBezTo>
                  <a:pt x="1409" y="269"/>
                  <a:pt x="1411" y="266"/>
                  <a:pt x="1407" y="266"/>
                </a:cubicBezTo>
                <a:cubicBezTo>
                  <a:pt x="1404" y="266"/>
                  <a:pt x="1407" y="267"/>
                  <a:pt x="1401" y="266"/>
                </a:cubicBezTo>
                <a:cubicBezTo>
                  <a:pt x="1400" y="264"/>
                  <a:pt x="1400" y="264"/>
                  <a:pt x="1398" y="264"/>
                </a:cubicBezTo>
                <a:cubicBezTo>
                  <a:pt x="1397" y="264"/>
                  <a:pt x="1397" y="265"/>
                  <a:pt x="1396" y="265"/>
                </a:cubicBezTo>
                <a:cubicBezTo>
                  <a:pt x="1393" y="266"/>
                  <a:pt x="1393" y="266"/>
                  <a:pt x="1393" y="266"/>
                </a:cubicBezTo>
                <a:cubicBezTo>
                  <a:pt x="1393" y="266"/>
                  <a:pt x="1391" y="265"/>
                  <a:pt x="1391" y="266"/>
                </a:cubicBezTo>
                <a:cubicBezTo>
                  <a:pt x="1389" y="269"/>
                  <a:pt x="1389" y="269"/>
                  <a:pt x="1389" y="269"/>
                </a:cubicBezTo>
                <a:cubicBezTo>
                  <a:pt x="1387" y="271"/>
                  <a:pt x="1381" y="273"/>
                  <a:pt x="1388" y="273"/>
                </a:cubicBezTo>
                <a:cubicBezTo>
                  <a:pt x="1388" y="273"/>
                  <a:pt x="1389" y="274"/>
                  <a:pt x="1390" y="274"/>
                </a:cubicBezTo>
                <a:cubicBezTo>
                  <a:pt x="1390" y="274"/>
                  <a:pt x="1389" y="275"/>
                  <a:pt x="1388" y="275"/>
                </a:cubicBezTo>
                <a:cubicBezTo>
                  <a:pt x="1386" y="275"/>
                  <a:pt x="1388" y="276"/>
                  <a:pt x="1385" y="276"/>
                </a:cubicBezTo>
                <a:cubicBezTo>
                  <a:pt x="1382" y="276"/>
                  <a:pt x="1382" y="277"/>
                  <a:pt x="1381" y="276"/>
                </a:cubicBezTo>
                <a:cubicBezTo>
                  <a:pt x="1378" y="275"/>
                  <a:pt x="1379" y="276"/>
                  <a:pt x="1378" y="276"/>
                </a:cubicBezTo>
                <a:cubicBezTo>
                  <a:pt x="1378" y="276"/>
                  <a:pt x="1375" y="275"/>
                  <a:pt x="1373" y="276"/>
                </a:cubicBezTo>
                <a:cubicBezTo>
                  <a:pt x="1372" y="276"/>
                  <a:pt x="1371" y="279"/>
                  <a:pt x="1371" y="279"/>
                </a:cubicBezTo>
                <a:cubicBezTo>
                  <a:pt x="1371" y="279"/>
                  <a:pt x="1371" y="280"/>
                  <a:pt x="1373" y="280"/>
                </a:cubicBezTo>
                <a:cubicBezTo>
                  <a:pt x="1375" y="281"/>
                  <a:pt x="1375" y="281"/>
                  <a:pt x="1375" y="281"/>
                </a:cubicBezTo>
                <a:cubicBezTo>
                  <a:pt x="1375" y="283"/>
                  <a:pt x="1374" y="282"/>
                  <a:pt x="1374" y="283"/>
                </a:cubicBezTo>
                <a:cubicBezTo>
                  <a:pt x="1372" y="284"/>
                  <a:pt x="1372" y="284"/>
                  <a:pt x="1374" y="285"/>
                </a:cubicBezTo>
                <a:cubicBezTo>
                  <a:pt x="1378" y="289"/>
                  <a:pt x="1374" y="288"/>
                  <a:pt x="1379" y="288"/>
                </a:cubicBezTo>
                <a:cubicBezTo>
                  <a:pt x="1381" y="288"/>
                  <a:pt x="1381" y="288"/>
                  <a:pt x="1381" y="288"/>
                </a:cubicBezTo>
                <a:cubicBezTo>
                  <a:pt x="1380" y="288"/>
                  <a:pt x="1378" y="288"/>
                  <a:pt x="1379" y="290"/>
                </a:cubicBezTo>
                <a:cubicBezTo>
                  <a:pt x="1376" y="291"/>
                  <a:pt x="1377" y="293"/>
                  <a:pt x="1375" y="293"/>
                </a:cubicBezTo>
                <a:cubicBezTo>
                  <a:pt x="1374" y="293"/>
                  <a:pt x="1374" y="295"/>
                  <a:pt x="1374" y="295"/>
                </a:cubicBezTo>
                <a:cubicBezTo>
                  <a:pt x="1373" y="297"/>
                  <a:pt x="1373" y="297"/>
                  <a:pt x="1373" y="297"/>
                </a:cubicBezTo>
                <a:close/>
                <a:moveTo>
                  <a:pt x="1407" y="252"/>
                </a:moveTo>
                <a:cubicBezTo>
                  <a:pt x="1409" y="251"/>
                  <a:pt x="1407" y="249"/>
                  <a:pt x="1406" y="250"/>
                </a:cubicBezTo>
                <a:cubicBezTo>
                  <a:pt x="1405" y="251"/>
                  <a:pt x="1404" y="252"/>
                  <a:pt x="1403" y="252"/>
                </a:cubicBezTo>
                <a:cubicBezTo>
                  <a:pt x="1402" y="252"/>
                  <a:pt x="1404" y="254"/>
                  <a:pt x="1406" y="252"/>
                </a:cubicBezTo>
                <a:cubicBezTo>
                  <a:pt x="1407" y="252"/>
                  <a:pt x="1407" y="252"/>
                  <a:pt x="1407" y="252"/>
                </a:cubicBezTo>
                <a:close/>
                <a:moveTo>
                  <a:pt x="1411" y="247"/>
                </a:moveTo>
                <a:cubicBezTo>
                  <a:pt x="1412" y="248"/>
                  <a:pt x="1413" y="247"/>
                  <a:pt x="1414" y="246"/>
                </a:cubicBezTo>
                <a:cubicBezTo>
                  <a:pt x="1414" y="246"/>
                  <a:pt x="1414" y="247"/>
                  <a:pt x="1414" y="247"/>
                </a:cubicBezTo>
                <a:cubicBezTo>
                  <a:pt x="1413" y="247"/>
                  <a:pt x="1412" y="247"/>
                  <a:pt x="1413" y="249"/>
                </a:cubicBezTo>
                <a:cubicBezTo>
                  <a:pt x="1413" y="249"/>
                  <a:pt x="1412" y="249"/>
                  <a:pt x="1412" y="249"/>
                </a:cubicBezTo>
                <a:cubicBezTo>
                  <a:pt x="1410" y="249"/>
                  <a:pt x="1411" y="250"/>
                  <a:pt x="1412" y="251"/>
                </a:cubicBezTo>
                <a:cubicBezTo>
                  <a:pt x="1412" y="251"/>
                  <a:pt x="1412" y="251"/>
                  <a:pt x="1412" y="251"/>
                </a:cubicBezTo>
                <a:cubicBezTo>
                  <a:pt x="1411" y="251"/>
                  <a:pt x="1406" y="250"/>
                  <a:pt x="1408" y="252"/>
                </a:cubicBezTo>
                <a:cubicBezTo>
                  <a:pt x="1409" y="253"/>
                  <a:pt x="1410" y="253"/>
                  <a:pt x="1410" y="253"/>
                </a:cubicBezTo>
                <a:cubicBezTo>
                  <a:pt x="1408" y="255"/>
                  <a:pt x="1412" y="255"/>
                  <a:pt x="1413" y="254"/>
                </a:cubicBezTo>
                <a:cubicBezTo>
                  <a:pt x="1414" y="253"/>
                  <a:pt x="1413" y="252"/>
                  <a:pt x="1414" y="252"/>
                </a:cubicBezTo>
                <a:cubicBezTo>
                  <a:pt x="1415" y="252"/>
                  <a:pt x="1416" y="252"/>
                  <a:pt x="1415" y="251"/>
                </a:cubicBezTo>
                <a:cubicBezTo>
                  <a:pt x="1416" y="251"/>
                  <a:pt x="1417" y="251"/>
                  <a:pt x="1417" y="250"/>
                </a:cubicBezTo>
                <a:cubicBezTo>
                  <a:pt x="1417" y="250"/>
                  <a:pt x="1418" y="250"/>
                  <a:pt x="1418" y="250"/>
                </a:cubicBezTo>
                <a:cubicBezTo>
                  <a:pt x="1417" y="250"/>
                  <a:pt x="1415" y="251"/>
                  <a:pt x="1416" y="252"/>
                </a:cubicBezTo>
                <a:cubicBezTo>
                  <a:pt x="1414" y="253"/>
                  <a:pt x="1415" y="253"/>
                  <a:pt x="1414" y="255"/>
                </a:cubicBezTo>
                <a:cubicBezTo>
                  <a:pt x="1413" y="257"/>
                  <a:pt x="1414" y="257"/>
                  <a:pt x="1413" y="257"/>
                </a:cubicBezTo>
                <a:cubicBezTo>
                  <a:pt x="1413" y="257"/>
                  <a:pt x="1413" y="260"/>
                  <a:pt x="1413" y="260"/>
                </a:cubicBezTo>
                <a:cubicBezTo>
                  <a:pt x="1413" y="260"/>
                  <a:pt x="1413" y="261"/>
                  <a:pt x="1414" y="261"/>
                </a:cubicBezTo>
                <a:cubicBezTo>
                  <a:pt x="1414" y="261"/>
                  <a:pt x="1411" y="263"/>
                  <a:pt x="1411" y="265"/>
                </a:cubicBezTo>
                <a:cubicBezTo>
                  <a:pt x="1411" y="266"/>
                  <a:pt x="1414" y="266"/>
                  <a:pt x="1414" y="265"/>
                </a:cubicBezTo>
                <a:cubicBezTo>
                  <a:pt x="1414" y="263"/>
                  <a:pt x="1414" y="263"/>
                  <a:pt x="1415" y="262"/>
                </a:cubicBezTo>
                <a:cubicBezTo>
                  <a:pt x="1415" y="264"/>
                  <a:pt x="1415" y="264"/>
                  <a:pt x="1416" y="264"/>
                </a:cubicBezTo>
                <a:cubicBezTo>
                  <a:pt x="1417" y="265"/>
                  <a:pt x="1419" y="263"/>
                  <a:pt x="1417" y="261"/>
                </a:cubicBezTo>
                <a:cubicBezTo>
                  <a:pt x="1417" y="261"/>
                  <a:pt x="1416" y="261"/>
                  <a:pt x="1416" y="261"/>
                </a:cubicBezTo>
                <a:cubicBezTo>
                  <a:pt x="1418" y="257"/>
                  <a:pt x="1419" y="260"/>
                  <a:pt x="1420" y="259"/>
                </a:cubicBezTo>
                <a:cubicBezTo>
                  <a:pt x="1419" y="261"/>
                  <a:pt x="1421" y="262"/>
                  <a:pt x="1421" y="263"/>
                </a:cubicBezTo>
                <a:cubicBezTo>
                  <a:pt x="1421" y="263"/>
                  <a:pt x="1421" y="263"/>
                  <a:pt x="1422" y="264"/>
                </a:cubicBezTo>
                <a:cubicBezTo>
                  <a:pt x="1421" y="264"/>
                  <a:pt x="1419" y="265"/>
                  <a:pt x="1419" y="265"/>
                </a:cubicBezTo>
                <a:cubicBezTo>
                  <a:pt x="1417" y="269"/>
                  <a:pt x="1415" y="268"/>
                  <a:pt x="1416" y="269"/>
                </a:cubicBezTo>
                <a:cubicBezTo>
                  <a:pt x="1416" y="271"/>
                  <a:pt x="1417" y="271"/>
                  <a:pt x="1417" y="271"/>
                </a:cubicBezTo>
                <a:cubicBezTo>
                  <a:pt x="1419" y="272"/>
                  <a:pt x="1419" y="271"/>
                  <a:pt x="1419" y="270"/>
                </a:cubicBezTo>
                <a:cubicBezTo>
                  <a:pt x="1419" y="270"/>
                  <a:pt x="1420" y="271"/>
                  <a:pt x="1422" y="272"/>
                </a:cubicBezTo>
                <a:cubicBezTo>
                  <a:pt x="1423" y="272"/>
                  <a:pt x="1423" y="272"/>
                  <a:pt x="1423" y="271"/>
                </a:cubicBezTo>
                <a:cubicBezTo>
                  <a:pt x="1423" y="270"/>
                  <a:pt x="1423" y="270"/>
                  <a:pt x="1423" y="270"/>
                </a:cubicBezTo>
                <a:cubicBezTo>
                  <a:pt x="1424" y="270"/>
                  <a:pt x="1424" y="270"/>
                  <a:pt x="1424" y="270"/>
                </a:cubicBezTo>
                <a:cubicBezTo>
                  <a:pt x="1427" y="274"/>
                  <a:pt x="1427" y="271"/>
                  <a:pt x="1429" y="270"/>
                </a:cubicBezTo>
                <a:cubicBezTo>
                  <a:pt x="1430" y="270"/>
                  <a:pt x="1430" y="270"/>
                  <a:pt x="1430" y="270"/>
                </a:cubicBezTo>
                <a:cubicBezTo>
                  <a:pt x="1430" y="270"/>
                  <a:pt x="1431" y="271"/>
                  <a:pt x="1431" y="271"/>
                </a:cubicBezTo>
                <a:cubicBezTo>
                  <a:pt x="1429" y="273"/>
                  <a:pt x="1429" y="273"/>
                  <a:pt x="1430" y="277"/>
                </a:cubicBezTo>
                <a:cubicBezTo>
                  <a:pt x="1430" y="277"/>
                  <a:pt x="1433" y="279"/>
                  <a:pt x="1433" y="279"/>
                </a:cubicBezTo>
                <a:cubicBezTo>
                  <a:pt x="1433" y="279"/>
                  <a:pt x="1433" y="279"/>
                  <a:pt x="1433" y="279"/>
                </a:cubicBezTo>
                <a:cubicBezTo>
                  <a:pt x="1434" y="278"/>
                  <a:pt x="1436" y="277"/>
                  <a:pt x="1435" y="279"/>
                </a:cubicBezTo>
                <a:cubicBezTo>
                  <a:pt x="1434" y="280"/>
                  <a:pt x="1432" y="282"/>
                  <a:pt x="1433" y="282"/>
                </a:cubicBezTo>
                <a:cubicBezTo>
                  <a:pt x="1434" y="283"/>
                  <a:pt x="1433" y="283"/>
                  <a:pt x="1433" y="283"/>
                </a:cubicBezTo>
                <a:cubicBezTo>
                  <a:pt x="1432" y="283"/>
                  <a:pt x="1432" y="285"/>
                  <a:pt x="1432" y="286"/>
                </a:cubicBezTo>
                <a:cubicBezTo>
                  <a:pt x="1432" y="286"/>
                  <a:pt x="1433" y="286"/>
                  <a:pt x="1433" y="286"/>
                </a:cubicBezTo>
                <a:cubicBezTo>
                  <a:pt x="1431" y="287"/>
                  <a:pt x="1430" y="286"/>
                  <a:pt x="1429" y="286"/>
                </a:cubicBezTo>
                <a:cubicBezTo>
                  <a:pt x="1428" y="287"/>
                  <a:pt x="1424" y="287"/>
                  <a:pt x="1423" y="287"/>
                </a:cubicBezTo>
                <a:cubicBezTo>
                  <a:pt x="1422" y="287"/>
                  <a:pt x="1421" y="285"/>
                  <a:pt x="1420" y="286"/>
                </a:cubicBezTo>
                <a:cubicBezTo>
                  <a:pt x="1420" y="287"/>
                  <a:pt x="1418" y="287"/>
                  <a:pt x="1420" y="288"/>
                </a:cubicBezTo>
                <a:cubicBezTo>
                  <a:pt x="1421" y="290"/>
                  <a:pt x="1421" y="290"/>
                  <a:pt x="1420" y="291"/>
                </a:cubicBezTo>
                <a:cubicBezTo>
                  <a:pt x="1420" y="291"/>
                  <a:pt x="1418" y="291"/>
                  <a:pt x="1419" y="292"/>
                </a:cubicBezTo>
                <a:cubicBezTo>
                  <a:pt x="1422" y="294"/>
                  <a:pt x="1421" y="291"/>
                  <a:pt x="1423" y="293"/>
                </a:cubicBezTo>
                <a:cubicBezTo>
                  <a:pt x="1424" y="294"/>
                  <a:pt x="1422" y="295"/>
                  <a:pt x="1424" y="295"/>
                </a:cubicBezTo>
                <a:cubicBezTo>
                  <a:pt x="1421" y="298"/>
                  <a:pt x="1424" y="297"/>
                  <a:pt x="1419" y="299"/>
                </a:cubicBezTo>
                <a:cubicBezTo>
                  <a:pt x="1417" y="300"/>
                  <a:pt x="1418" y="300"/>
                  <a:pt x="1415" y="300"/>
                </a:cubicBezTo>
                <a:cubicBezTo>
                  <a:pt x="1414" y="300"/>
                  <a:pt x="1414" y="301"/>
                  <a:pt x="1413" y="302"/>
                </a:cubicBezTo>
                <a:cubicBezTo>
                  <a:pt x="1412" y="302"/>
                  <a:pt x="1412" y="303"/>
                  <a:pt x="1412" y="304"/>
                </a:cubicBezTo>
                <a:cubicBezTo>
                  <a:pt x="1412" y="304"/>
                  <a:pt x="1412" y="305"/>
                  <a:pt x="1412" y="305"/>
                </a:cubicBezTo>
                <a:cubicBezTo>
                  <a:pt x="1414" y="306"/>
                  <a:pt x="1414" y="306"/>
                  <a:pt x="1414" y="306"/>
                </a:cubicBezTo>
                <a:cubicBezTo>
                  <a:pt x="1413" y="307"/>
                  <a:pt x="1417" y="306"/>
                  <a:pt x="1418" y="306"/>
                </a:cubicBezTo>
                <a:cubicBezTo>
                  <a:pt x="1418" y="305"/>
                  <a:pt x="1419" y="305"/>
                  <a:pt x="1420" y="305"/>
                </a:cubicBezTo>
                <a:cubicBezTo>
                  <a:pt x="1419" y="305"/>
                  <a:pt x="1421" y="307"/>
                  <a:pt x="1422" y="307"/>
                </a:cubicBezTo>
                <a:cubicBezTo>
                  <a:pt x="1424" y="306"/>
                  <a:pt x="1424" y="306"/>
                  <a:pt x="1424" y="306"/>
                </a:cubicBezTo>
                <a:cubicBezTo>
                  <a:pt x="1426" y="308"/>
                  <a:pt x="1430" y="309"/>
                  <a:pt x="1431" y="308"/>
                </a:cubicBezTo>
                <a:cubicBezTo>
                  <a:pt x="1431" y="307"/>
                  <a:pt x="1431" y="307"/>
                  <a:pt x="1431" y="307"/>
                </a:cubicBezTo>
                <a:cubicBezTo>
                  <a:pt x="1431" y="307"/>
                  <a:pt x="1432" y="307"/>
                  <a:pt x="1432" y="307"/>
                </a:cubicBezTo>
                <a:cubicBezTo>
                  <a:pt x="1433" y="307"/>
                  <a:pt x="1433" y="307"/>
                  <a:pt x="1433" y="307"/>
                </a:cubicBezTo>
                <a:cubicBezTo>
                  <a:pt x="1433" y="307"/>
                  <a:pt x="1431" y="308"/>
                  <a:pt x="1431" y="310"/>
                </a:cubicBezTo>
                <a:cubicBezTo>
                  <a:pt x="1427" y="310"/>
                  <a:pt x="1427" y="310"/>
                  <a:pt x="1422" y="309"/>
                </a:cubicBezTo>
                <a:cubicBezTo>
                  <a:pt x="1420" y="309"/>
                  <a:pt x="1422" y="311"/>
                  <a:pt x="1419" y="311"/>
                </a:cubicBezTo>
                <a:cubicBezTo>
                  <a:pt x="1418" y="311"/>
                  <a:pt x="1417" y="311"/>
                  <a:pt x="1417" y="312"/>
                </a:cubicBezTo>
                <a:cubicBezTo>
                  <a:pt x="1417" y="314"/>
                  <a:pt x="1416" y="314"/>
                  <a:pt x="1416" y="315"/>
                </a:cubicBezTo>
                <a:cubicBezTo>
                  <a:pt x="1415" y="317"/>
                  <a:pt x="1414" y="316"/>
                  <a:pt x="1413" y="318"/>
                </a:cubicBezTo>
                <a:cubicBezTo>
                  <a:pt x="1412" y="319"/>
                  <a:pt x="1411" y="319"/>
                  <a:pt x="1410" y="320"/>
                </a:cubicBezTo>
                <a:cubicBezTo>
                  <a:pt x="1408" y="321"/>
                  <a:pt x="1408" y="320"/>
                  <a:pt x="1407" y="322"/>
                </a:cubicBezTo>
                <a:cubicBezTo>
                  <a:pt x="1405" y="323"/>
                  <a:pt x="1409" y="323"/>
                  <a:pt x="1410" y="323"/>
                </a:cubicBezTo>
                <a:cubicBezTo>
                  <a:pt x="1411" y="322"/>
                  <a:pt x="1412" y="325"/>
                  <a:pt x="1413" y="325"/>
                </a:cubicBezTo>
                <a:cubicBezTo>
                  <a:pt x="1414" y="325"/>
                  <a:pt x="1414" y="323"/>
                  <a:pt x="1414" y="322"/>
                </a:cubicBezTo>
                <a:cubicBezTo>
                  <a:pt x="1415" y="321"/>
                  <a:pt x="1416" y="321"/>
                  <a:pt x="1417" y="320"/>
                </a:cubicBezTo>
                <a:cubicBezTo>
                  <a:pt x="1418" y="320"/>
                  <a:pt x="1420" y="321"/>
                  <a:pt x="1421" y="320"/>
                </a:cubicBezTo>
                <a:cubicBezTo>
                  <a:pt x="1421" y="320"/>
                  <a:pt x="1421" y="320"/>
                  <a:pt x="1421" y="320"/>
                </a:cubicBezTo>
                <a:cubicBezTo>
                  <a:pt x="1422" y="320"/>
                  <a:pt x="1425" y="322"/>
                  <a:pt x="1426" y="321"/>
                </a:cubicBezTo>
                <a:cubicBezTo>
                  <a:pt x="1428" y="318"/>
                  <a:pt x="1425" y="318"/>
                  <a:pt x="1429" y="317"/>
                </a:cubicBezTo>
                <a:cubicBezTo>
                  <a:pt x="1431" y="316"/>
                  <a:pt x="1432" y="315"/>
                  <a:pt x="1434" y="316"/>
                </a:cubicBezTo>
                <a:cubicBezTo>
                  <a:pt x="1435" y="318"/>
                  <a:pt x="1437" y="317"/>
                  <a:pt x="1437" y="317"/>
                </a:cubicBezTo>
                <a:cubicBezTo>
                  <a:pt x="1438" y="317"/>
                  <a:pt x="1438" y="317"/>
                  <a:pt x="1438" y="316"/>
                </a:cubicBezTo>
                <a:cubicBezTo>
                  <a:pt x="1439" y="316"/>
                  <a:pt x="1440" y="318"/>
                  <a:pt x="1441" y="316"/>
                </a:cubicBezTo>
                <a:cubicBezTo>
                  <a:pt x="1441" y="315"/>
                  <a:pt x="1444" y="316"/>
                  <a:pt x="1444" y="316"/>
                </a:cubicBezTo>
                <a:cubicBezTo>
                  <a:pt x="1444" y="320"/>
                  <a:pt x="1451" y="316"/>
                  <a:pt x="1448" y="315"/>
                </a:cubicBezTo>
                <a:cubicBezTo>
                  <a:pt x="1450" y="316"/>
                  <a:pt x="1450" y="316"/>
                  <a:pt x="1450" y="316"/>
                </a:cubicBezTo>
                <a:cubicBezTo>
                  <a:pt x="1453" y="317"/>
                  <a:pt x="1453" y="315"/>
                  <a:pt x="1454" y="315"/>
                </a:cubicBezTo>
                <a:cubicBezTo>
                  <a:pt x="1458" y="315"/>
                  <a:pt x="1461" y="317"/>
                  <a:pt x="1462" y="315"/>
                </a:cubicBezTo>
                <a:cubicBezTo>
                  <a:pt x="1462" y="314"/>
                  <a:pt x="1465" y="314"/>
                  <a:pt x="1467" y="312"/>
                </a:cubicBezTo>
                <a:cubicBezTo>
                  <a:pt x="1469" y="311"/>
                  <a:pt x="1471" y="311"/>
                  <a:pt x="1471" y="309"/>
                </a:cubicBezTo>
                <a:cubicBezTo>
                  <a:pt x="1471" y="307"/>
                  <a:pt x="1465" y="309"/>
                  <a:pt x="1463" y="308"/>
                </a:cubicBezTo>
                <a:cubicBezTo>
                  <a:pt x="1463" y="306"/>
                  <a:pt x="1467" y="308"/>
                  <a:pt x="1466" y="304"/>
                </a:cubicBezTo>
                <a:cubicBezTo>
                  <a:pt x="1466" y="304"/>
                  <a:pt x="1465" y="304"/>
                  <a:pt x="1465" y="304"/>
                </a:cubicBezTo>
                <a:cubicBezTo>
                  <a:pt x="1468" y="304"/>
                  <a:pt x="1469" y="305"/>
                  <a:pt x="1469" y="303"/>
                </a:cubicBezTo>
                <a:cubicBezTo>
                  <a:pt x="1468" y="301"/>
                  <a:pt x="1470" y="302"/>
                  <a:pt x="1470" y="302"/>
                </a:cubicBezTo>
                <a:cubicBezTo>
                  <a:pt x="1471" y="301"/>
                  <a:pt x="1474" y="298"/>
                  <a:pt x="1474" y="297"/>
                </a:cubicBezTo>
                <a:cubicBezTo>
                  <a:pt x="1475" y="293"/>
                  <a:pt x="1472" y="293"/>
                  <a:pt x="1472" y="292"/>
                </a:cubicBezTo>
                <a:cubicBezTo>
                  <a:pt x="1468" y="290"/>
                  <a:pt x="1470" y="291"/>
                  <a:pt x="1464" y="290"/>
                </a:cubicBezTo>
                <a:cubicBezTo>
                  <a:pt x="1463" y="290"/>
                  <a:pt x="1463" y="292"/>
                  <a:pt x="1462" y="292"/>
                </a:cubicBezTo>
                <a:cubicBezTo>
                  <a:pt x="1462" y="292"/>
                  <a:pt x="1461" y="292"/>
                  <a:pt x="1460" y="292"/>
                </a:cubicBezTo>
                <a:cubicBezTo>
                  <a:pt x="1460" y="292"/>
                  <a:pt x="1460" y="291"/>
                  <a:pt x="1460" y="291"/>
                </a:cubicBezTo>
                <a:cubicBezTo>
                  <a:pt x="1461" y="291"/>
                  <a:pt x="1463" y="288"/>
                  <a:pt x="1462" y="288"/>
                </a:cubicBezTo>
                <a:cubicBezTo>
                  <a:pt x="1462" y="288"/>
                  <a:pt x="1463" y="287"/>
                  <a:pt x="1462" y="287"/>
                </a:cubicBezTo>
                <a:cubicBezTo>
                  <a:pt x="1461" y="286"/>
                  <a:pt x="1460" y="286"/>
                  <a:pt x="1459" y="285"/>
                </a:cubicBezTo>
                <a:cubicBezTo>
                  <a:pt x="1461" y="285"/>
                  <a:pt x="1461" y="283"/>
                  <a:pt x="1460" y="283"/>
                </a:cubicBezTo>
                <a:cubicBezTo>
                  <a:pt x="1457" y="281"/>
                  <a:pt x="1459" y="280"/>
                  <a:pt x="1458" y="279"/>
                </a:cubicBezTo>
                <a:cubicBezTo>
                  <a:pt x="1458" y="278"/>
                  <a:pt x="1455" y="275"/>
                  <a:pt x="1455" y="274"/>
                </a:cubicBezTo>
                <a:cubicBezTo>
                  <a:pt x="1450" y="272"/>
                  <a:pt x="1450" y="272"/>
                  <a:pt x="1450" y="272"/>
                </a:cubicBezTo>
                <a:cubicBezTo>
                  <a:pt x="1450" y="271"/>
                  <a:pt x="1449" y="270"/>
                  <a:pt x="1449" y="270"/>
                </a:cubicBezTo>
                <a:cubicBezTo>
                  <a:pt x="1447" y="265"/>
                  <a:pt x="1449" y="265"/>
                  <a:pt x="1445" y="261"/>
                </a:cubicBezTo>
                <a:cubicBezTo>
                  <a:pt x="1444" y="259"/>
                  <a:pt x="1442" y="256"/>
                  <a:pt x="1439" y="256"/>
                </a:cubicBezTo>
                <a:cubicBezTo>
                  <a:pt x="1439" y="256"/>
                  <a:pt x="1439" y="257"/>
                  <a:pt x="1438" y="257"/>
                </a:cubicBezTo>
                <a:cubicBezTo>
                  <a:pt x="1436" y="256"/>
                  <a:pt x="1437" y="256"/>
                  <a:pt x="1436" y="255"/>
                </a:cubicBezTo>
                <a:cubicBezTo>
                  <a:pt x="1437" y="254"/>
                  <a:pt x="1438" y="253"/>
                  <a:pt x="1439" y="253"/>
                </a:cubicBezTo>
                <a:cubicBezTo>
                  <a:pt x="1441" y="250"/>
                  <a:pt x="1443" y="249"/>
                  <a:pt x="1445" y="246"/>
                </a:cubicBezTo>
                <a:cubicBezTo>
                  <a:pt x="1445" y="245"/>
                  <a:pt x="1446" y="243"/>
                  <a:pt x="1447" y="243"/>
                </a:cubicBezTo>
                <a:cubicBezTo>
                  <a:pt x="1449" y="241"/>
                  <a:pt x="1447" y="241"/>
                  <a:pt x="1446" y="240"/>
                </a:cubicBezTo>
                <a:cubicBezTo>
                  <a:pt x="1445" y="239"/>
                  <a:pt x="1446" y="240"/>
                  <a:pt x="1443" y="239"/>
                </a:cubicBezTo>
                <a:cubicBezTo>
                  <a:pt x="1436" y="239"/>
                  <a:pt x="1436" y="239"/>
                  <a:pt x="1436" y="239"/>
                </a:cubicBezTo>
                <a:cubicBezTo>
                  <a:pt x="1436" y="239"/>
                  <a:pt x="1435" y="239"/>
                  <a:pt x="1434" y="240"/>
                </a:cubicBezTo>
                <a:cubicBezTo>
                  <a:pt x="1434" y="239"/>
                  <a:pt x="1432" y="239"/>
                  <a:pt x="1432" y="239"/>
                </a:cubicBezTo>
                <a:cubicBezTo>
                  <a:pt x="1430" y="240"/>
                  <a:pt x="1431" y="240"/>
                  <a:pt x="1429" y="241"/>
                </a:cubicBezTo>
                <a:cubicBezTo>
                  <a:pt x="1432" y="239"/>
                  <a:pt x="1427" y="238"/>
                  <a:pt x="1426" y="238"/>
                </a:cubicBezTo>
                <a:cubicBezTo>
                  <a:pt x="1427" y="237"/>
                  <a:pt x="1427" y="238"/>
                  <a:pt x="1429" y="238"/>
                </a:cubicBezTo>
                <a:cubicBezTo>
                  <a:pt x="1429" y="237"/>
                  <a:pt x="1430" y="237"/>
                  <a:pt x="1430" y="237"/>
                </a:cubicBezTo>
                <a:cubicBezTo>
                  <a:pt x="1434" y="236"/>
                  <a:pt x="1432" y="236"/>
                  <a:pt x="1433" y="235"/>
                </a:cubicBezTo>
                <a:cubicBezTo>
                  <a:pt x="1435" y="234"/>
                  <a:pt x="1436" y="235"/>
                  <a:pt x="1437" y="233"/>
                </a:cubicBezTo>
                <a:cubicBezTo>
                  <a:pt x="1437" y="231"/>
                  <a:pt x="1438" y="233"/>
                  <a:pt x="1438" y="230"/>
                </a:cubicBezTo>
                <a:cubicBezTo>
                  <a:pt x="1438" y="229"/>
                  <a:pt x="1434" y="229"/>
                  <a:pt x="1434" y="230"/>
                </a:cubicBezTo>
                <a:cubicBezTo>
                  <a:pt x="1430" y="231"/>
                  <a:pt x="1427" y="229"/>
                  <a:pt x="1426" y="230"/>
                </a:cubicBezTo>
                <a:cubicBezTo>
                  <a:pt x="1425" y="231"/>
                  <a:pt x="1424" y="230"/>
                  <a:pt x="1424" y="230"/>
                </a:cubicBezTo>
                <a:cubicBezTo>
                  <a:pt x="1423" y="229"/>
                  <a:pt x="1423" y="229"/>
                  <a:pt x="1422" y="229"/>
                </a:cubicBezTo>
                <a:cubicBezTo>
                  <a:pt x="1421" y="230"/>
                  <a:pt x="1420" y="231"/>
                  <a:pt x="1420" y="232"/>
                </a:cubicBezTo>
                <a:cubicBezTo>
                  <a:pt x="1420" y="233"/>
                  <a:pt x="1420" y="233"/>
                  <a:pt x="1420" y="233"/>
                </a:cubicBezTo>
                <a:cubicBezTo>
                  <a:pt x="1421" y="233"/>
                  <a:pt x="1421" y="233"/>
                  <a:pt x="1421" y="234"/>
                </a:cubicBezTo>
                <a:cubicBezTo>
                  <a:pt x="1421" y="234"/>
                  <a:pt x="1421" y="234"/>
                  <a:pt x="1421" y="234"/>
                </a:cubicBezTo>
                <a:cubicBezTo>
                  <a:pt x="1420" y="234"/>
                  <a:pt x="1417" y="232"/>
                  <a:pt x="1418" y="235"/>
                </a:cubicBezTo>
                <a:cubicBezTo>
                  <a:pt x="1418" y="235"/>
                  <a:pt x="1418" y="235"/>
                  <a:pt x="1419" y="235"/>
                </a:cubicBezTo>
                <a:cubicBezTo>
                  <a:pt x="1417" y="237"/>
                  <a:pt x="1420" y="237"/>
                  <a:pt x="1420" y="238"/>
                </a:cubicBezTo>
                <a:cubicBezTo>
                  <a:pt x="1419" y="238"/>
                  <a:pt x="1419" y="238"/>
                  <a:pt x="1419" y="238"/>
                </a:cubicBezTo>
                <a:cubicBezTo>
                  <a:pt x="1418" y="237"/>
                  <a:pt x="1415" y="237"/>
                  <a:pt x="1415" y="238"/>
                </a:cubicBezTo>
                <a:cubicBezTo>
                  <a:pt x="1415" y="238"/>
                  <a:pt x="1414" y="239"/>
                  <a:pt x="1414" y="240"/>
                </a:cubicBezTo>
                <a:cubicBezTo>
                  <a:pt x="1414" y="241"/>
                  <a:pt x="1414" y="241"/>
                  <a:pt x="1415" y="241"/>
                </a:cubicBezTo>
                <a:cubicBezTo>
                  <a:pt x="1414" y="241"/>
                  <a:pt x="1412" y="241"/>
                  <a:pt x="1413" y="242"/>
                </a:cubicBezTo>
                <a:cubicBezTo>
                  <a:pt x="1413" y="243"/>
                  <a:pt x="1415" y="243"/>
                  <a:pt x="1416" y="243"/>
                </a:cubicBezTo>
                <a:cubicBezTo>
                  <a:pt x="1415" y="244"/>
                  <a:pt x="1414" y="244"/>
                  <a:pt x="1414" y="244"/>
                </a:cubicBezTo>
                <a:cubicBezTo>
                  <a:pt x="1414" y="245"/>
                  <a:pt x="1415" y="245"/>
                  <a:pt x="1415" y="246"/>
                </a:cubicBezTo>
                <a:cubicBezTo>
                  <a:pt x="1415" y="246"/>
                  <a:pt x="1414" y="246"/>
                  <a:pt x="1414" y="246"/>
                </a:cubicBezTo>
                <a:cubicBezTo>
                  <a:pt x="1415" y="244"/>
                  <a:pt x="1413" y="243"/>
                  <a:pt x="1412" y="243"/>
                </a:cubicBezTo>
                <a:cubicBezTo>
                  <a:pt x="1411" y="243"/>
                  <a:pt x="1412" y="244"/>
                  <a:pt x="1411" y="243"/>
                </a:cubicBezTo>
                <a:cubicBezTo>
                  <a:pt x="1410" y="242"/>
                  <a:pt x="1411" y="243"/>
                  <a:pt x="1411" y="240"/>
                </a:cubicBezTo>
                <a:cubicBezTo>
                  <a:pt x="1410" y="238"/>
                  <a:pt x="1408" y="239"/>
                  <a:pt x="1408" y="240"/>
                </a:cubicBezTo>
                <a:cubicBezTo>
                  <a:pt x="1408" y="241"/>
                  <a:pt x="1408" y="241"/>
                  <a:pt x="1408" y="241"/>
                </a:cubicBezTo>
                <a:cubicBezTo>
                  <a:pt x="1408" y="241"/>
                  <a:pt x="1406" y="241"/>
                  <a:pt x="1406" y="242"/>
                </a:cubicBezTo>
                <a:cubicBezTo>
                  <a:pt x="1406" y="243"/>
                  <a:pt x="1407" y="243"/>
                  <a:pt x="1407" y="244"/>
                </a:cubicBezTo>
                <a:cubicBezTo>
                  <a:pt x="1407" y="246"/>
                  <a:pt x="1410" y="245"/>
                  <a:pt x="1411" y="247"/>
                </a:cubicBezTo>
                <a:close/>
                <a:moveTo>
                  <a:pt x="1403" y="234"/>
                </a:moveTo>
                <a:cubicBezTo>
                  <a:pt x="1402" y="235"/>
                  <a:pt x="1404" y="236"/>
                  <a:pt x="1404" y="237"/>
                </a:cubicBezTo>
                <a:cubicBezTo>
                  <a:pt x="1404" y="238"/>
                  <a:pt x="1404" y="238"/>
                  <a:pt x="1404" y="238"/>
                </a:cubicBezTo>
                <a:cubicBezTo>
                  <a:pt x="1403" y="239"/>
                  <a:pt x="1403" y="239"/>
                  <a:pt x="1404" y="240"/>
                </a:cubicBezTo>
                <a:cubicBezTo>
                  <a:pt x="1405" y="240"/>
                  <a:pt x="1406" y="238"/>
                  <a:pt x="1406" y="239"/>
                </a:cubicBezTo>
                <a:cubicBezTo>
                  <a:pt x="1407" y="239"/>
                  <a:pt x="1408" y="236"/>
                  <a:pt x="1410" y="236"/>
                </a:cubicBezTo>
                <a:cubicBezTo>
                  <a:pt x="1410" y="236"/>
                  <a:pt x="1412" y="233"/>
                  <a:pt x="1412" y="233"/>
                </a:cubicBezTo>
                <a:cubicBezTo>
                  <a:pt x="1412" y="231"/>
                  <a:pt x="1412" y="233"/>
                  <a:pt x="1411" y="231"/>
                </a:cubicBezTo>
                <a:cubicBezTo>
                  <a:pt x="1410" y="228"/>
                  <a:pt x="1410" y="231"/>
                  <a:pt x="1410" y="232"/>
                </a:cubicBezTo>
                <a:cubicBezTo>
                  <a:pt x="1409" y="232"/>
                  <a:pt x="1408" y="232"/>
                  <a:pt x="1406" y="234"/>
                </a:cubicBezTo>
                <a:cubicBezTo>
                  <a:pt x="1405" y="234"/>
                  <a:pt x="1405" y="234"/>
                  <a:pt x="1403" y="234"/>
                </a:cubicBezTo>
                <a:close/>
                <a:moveTo>
                  <a:pt x="1409" y="248"/>
                </a:moveTo>
                <a:cubicBezTo>
                  <a:pt x="1410" y="248"/>
                  <a:pt x="1411" y="246"/>
                  <a:pt x="1409" y="246"/>
                </a:cubicBezTo>
                <a:cubicBezTo>
                  <a:pt x="1407" y="246"/>
                  <a:pt x="1407" y="249"/>
                  <a:pt x="1409" y="248"/>
                </a:cubicBezTo>
                <a:close/>
                <a:moveTo>
                  <a:pt x="1449" y="214"/>
                </a:moveTo>
                <a:cubicBezTo>
                  <a:pt x="1450" y="214"/>
                  <a:pt x="1450" y="214"/>
                  <a:pt x="1450" y="214"/>
                </a:cubicBezTo>
                <a:cubicBezTo>
                  <a:pt x="1450" y="215"/>
                  <a:pt x="1451" y="215"/>
                  <a:pt x="1452" y="214"/>
                </a:cubicBezTo>
                <a:cubicBezTo>
                  <a:pt x="1452" y="216"/>
                  <a:pt x="1452" y="216"/>
                  <a:pt x="1452" y="216"/>
                </a:cubicBezTo>
                <a:cubicBezTo>
                  <a:pt x="1450" y="217"/>
                  <a:pt x="1452" y="217"/>
                  <a:pt x="1453" y="217"/>
                </a:cubicBezTo>
                <a:cubicBezTo>
                  <a:pt x="1456" y="218"/>
                  <a:pt x="1454" y="216"/>
                  <a:pt x="1454" y="214"/>
                </a:cubicBezTo>
                <a:cubicBezTo>
                  <a:pt x="1454" y="213"/>
                  <a:pt x="1454" y="213"/>
                  <a:pt x="1454" y="213"/>
                </a:cubicBezTo>
                <a:cubicBezTo>
                  <a:pt x="1456" y="213"/>
                  <a:pt x="1455" y="211"/>
                  <a:pt x="1455" y="210"/>
                </a:cubicBezTo>
                <a:cubicBezTo>
                  <a:pt x="1455" y="210"/>
                  <a:pt x="1458" y="210"/>
                  <a:pt x="1458" y="207"/>
                </a:cubicBezTo>
                <a:cubicBezTo>
                  <a:pt x="1458" y="206"/>
                  <a:pt x="1455" y="208"/>
                  <a:pt x="1455" y="208"/>
                </a:cubicBezTo>
                <a:cubicBezTo>
                  <a:pt x="1455" y="209"/>
                  <a:pt x="1454" y="209"/>
                  <a:pt x="1454" y="209"/>
                </a:cubicBezTo>
                <a:cubicBezTo>
                  <a:pt x="1454" y="209"/>
                  <a:pt x="1452" y="208"/>
                  <a:pt x="1452" y="209"/>
                </a:cubicBezTo>
                <a:cubicBezTo>
                  <a:pt x="1451" y="209"/>
                  <a:pt x="1451" y="209"/>
                  <a:pt x="1451" y="210"/>
                </a:cubicBezTo>
                <a:cubicBezTo>
                  <a:pt x="1450" y="211"/>
                  <a:pt x="1451" y="210"/>
                  <a:pt x="1452" y="211"/>
                </a:cubicBezTo>
                <a:cubicBezTo>
                  <a:pt x="1449" y="213"/>
                  <a:pt x="1449" y="214"/>
                  <a:pt x="1449" y="214"/>
                </a:cubicBezTo>
                <a:close/>
                <a:moveTo>
                  <a:pt x="1419" y="279"/>
                </a:moveTo>
                <a:cubicBezTo>
                  <a:pt x="1422" y="278"/>
                  <a:pt x="1422" y="278"/>
                  <a:pt x="1422" y="278"/>
                </a:cubicBezTo>
                <a:cubicBezTo>
                  <a:pt x="1422" y="278"/>
                  <a:pt x="1424" y="276"/>
                  <a:pt x="1424" y="276"/>
                </a:cubicBezTo>
                <a:cubicBezTo>
                  <a:pt x="1424" y="275"/>
                  <a:pt x="1423" y="275"/>
                  <a:pt x="1422" y="275"/>
                </a:cubicBezTo>
                <a:cubicBezTo>
                  <a:pt x="1421" y="275"/>
                  <a:pt x="1421" y="275"/>
                  <a:pt x="1421" y="275"/>
                </a:cubicBezTo>
                <a:cubicBezTo>
                  <a:pt x="1420" y="276"/>
                  <a:pt x="1420" y="276"/>
                  <a:pt x="1420" y="277"/>
                </a:cubicBezTo>
                <a:cubicBezTo>
                  <a:pt x="1417" y="278"/>
                  <a:pt x="1419" y="279"/>
                  <a:pt x="1419" y="279"/>
                </a:cubicBezTo>
                <a:close/>
                <a:moveTo>
                  <a:pt x="1399" y="247"/>
                </a:moveTo>
                <a:cubicBezTo>
                  <a:pt x="1398" y="247"/>
                  <a:pt x="1399" y="248"/>
                  <a:pt x="1400" y="248"/>
                </a:cubicBezTo>
                <a:cubicBezTo>
                  <a:pt x="1400" y="248"/>
                  <a:pt x="1400" y="247"/>
                  <a:pt x="1400" y="247"/>
                </a:cubicBezTo>
                <a:cubicBezTo>
                  <a:pt x="1401" y="246"/>
                  <a:pt x="1401" y="246"/>
                  <a:pt x="1401" y="245"/>
                </a:cubicBezTo>
                <a:cubicBezTo>
                  <a:pt x="1401" y="244"/>
                  <a:pt x="1401" y="244"/>
                  <a:pt x="1401" y="244"/>
                </a:cubicBezTo>
                <a:cubicBezTo>
                  <a:pt x="1402" y="244"/>
                  <a:pt x="1403" y="242"/>
                  <a:pt x="1402" y="241"/>
                </a:cubicBezTo>
                <a:cubicBezTo>
                  <a:pt x="1403" y="240"/>
                  <a:pt x="1404" y="239"/>
                  <a:pt x="1401" y="239"/>
                </a:cubicBezTo>
                <a:cubicBezTo>
                  <a:pt x="1401" y="239"/>
                  <a:pt x="1399" y="240"/>
                  <a:pt x="1399" y="242"/>
                </a:cubicBezTo>
                <a:cubicBezTo>
                  <a:pt x="1400" y="243"/>
                  <a:pt x="1400" y="243"/>
                  <a:pt x="1400" y="243"/>
                </a:cubicBezTo>
                <a:cubicBezTo>
                  <a:pt x="1399" y="244"/>
                  <a:pt x="1399" y="244"/>
                  <a:pt x="1399" y="245"/>
                </a:cubicBezTo>
                <a:cubicBezTo>
                  <a:pt x="1399" y="245"/>
                  <a:pt x="1399" y="245"/>
                  <a:pt x="1399" y="245"/>
                </a:cubicBezTo>
                <a:cubicBezTo>
                  <a:pt x="1399" y="246"/>
                  <a:pt x="1399" y="246"/>
                  <a:pt x="1399" y="246"/>
                </a:cubicBezTo>
                <a:cubicBezTo>
                  <a:pt x="1399" y="246"/>
                  <a:pt x="1399" y="246"/>
                  <a:pt x="1399" y="247"/>
                </a:cubicBezTo>
                <a:close/>
                <a:moveTo>
                  <a:pt x="1391" y="239"/>
                </a:moveTo>
                <a:cubicBezTo>
                  <a:pt x="1392" y="239"/>
                  <a:pt x="1393" y="240"/>
                  <a:pt x="1393" y="239"/>
                </a:cubicBezTo>
                <a:cubicBezTo>
                  <a:pt x="1393" y="235"/>
                  <a:pt x="1390" y="237"/>
                  <a:pt x="1390" y="238"/>
                </a:cubicBezTo>
                <a:cubicBezTo>
                  <a:pt x="1390" y="238"/>
                  <a:pt x="1390" y="239"/>
                  <a:pt x="1391" y="239"/>
                </a:cubicBezTo>
                <a:close/>
                <a:moveTo>
                  <a:pt x="1416" y="258"/>
                </a:moveTo>
                <a:cubicBezTo>
                  <a:pt x="1416" y="258"/>
                  <a:pt x="1416" y="258"/>
                  <a:pt x="1416" y="258"/>
                </a:cubicBezTo>
                <a:cubicBezTo>
                  <a:pt x="1415" y="258"/>
                  <a:pt x="1415" y="258"/>
                  <a:pt x="1415" y="258"/>
                </a:cubicBezTo>
                <a:cubicBezTo>
                  <a:pt x="1415" y="259"/>
                  <a:pt x="1415" y="259"/>
                  <a:pt x="1415" y="259"/>
                </a:cubicBezTo>
                <a:cubicBezTo>
                  <a:pt x="1415" y="259"/>
                  <a:pt x="1416" y="258"/>
                  <a:pt x="1416" y="258"/>
                </a:cubicBezTo>
                <a:close/>
                <a:moveTo>
                  <a:pt x="1447" y="315"/>
                </a:moveTo>
                <a:cubicBezTo>
                  <a:pt x="1447" y="314"/>
                  <a:pt x="1446" y="314"/>
                  <a:pt x="1446" y="314"/>
                </a:cubicBezTo>
                <a:cubicBezTo>
                  <a:pt x="1446" y="315"/>
                  <a:pt x="1446" y="315"/>
                  <a:pt x="1446" y="315"/>
                </a:cubicBezTo>
                <a:cubicBezTo>
                  <a:pt x="1447" y="315"/>
                  <a:pt x="1447" y="315"/>
                  <a:pt x="1447" y="315"/>
                </a:cubicBezTo>
                <a:close/>
                <a:moveTo>
                  <a:pt x="1420" y="257"/>
                </a:moveTo>
                <a:cubicBezTo>
                  <a:pt x="1420" y="257"/>
                  <a:pt x="1420" y="258"/>
                  <a:pt x="1420" y="258"/>
                </a:cubicBezTo>
                <a:cubicBezTo>
                  <a:pt x="1420" y="258"/>
                  <a:pt x="1420" y="258"/>
                  <a:pt x="1420" y="258"/>
                </a:cubicBezTo>
                <a:cubicBezTo>
                  <a:pt x="1420" y="257"/>
                  <a:pt x="1420" y="257"/>
                  <a:pt x="1420" y="257"/>
                </a:cubicBezTo>
                <a:cubicBezTo>
                  <a:pt x="1420" y="257"/>
                  <a:pt x="1420" y="257"/>
                  <a:pt x="1420" y="257"/>
                </a:cubicBezTo>
                <a:close/>
                <a:moveTo>
                  <a:pt x="1435" y="228"/>
                </a:moveTo>
                <a:cubicBezTo>
                  <a:pt x="1437" y="229"/>
                  <a:pt x="1436" y="228"/>
                  <a:pt x="1437" y="227"/>
                </a:cubicBezTo>
                <a:cubicBezTo>
                  <a:pt x="1437" y="227"/>
                  <a:pt x="1438" y="228"/>
                  <a:pt x="1439" y="228"/>
                </a:cubicBezTo>
                <a:cubicBezTo>
                  <a:pt x="1443" y="228"/>
                  <a:pt x="1440" y="225"/>
                  <a:pt x="1439" y="225"/>
                </a:cubicBezTo>
                <a:cubicBezTo>
                  <a:pt x="1438" y="225"/>
                  <a:pt x="1438" y="224"/>
                  <a:pt x="1437" y="223"/>
                </a:cubicBezTo>
                <a:cubicBezTo>
                  <a:pt x="1436" y="222"/>
                  <a:pt x="1434" y="224"/>
                  <a:pt x="1435" y="225"/>
                </a:cubicBezTo>
                <a:cubicBezTo>
                  <a:pt x="1435" y="226"/>
                  <a:pt x="1434" y="227"/>
                  <a:pt x="1435" y="228"/>
                </a:cubicBezTo>
                <a:close/>
                <a:moveTo>
                  <a:pt x="1411" y="259"/>
                </a:moveTo>
                <a:cubicBezTo>
                  <a:pt x="1413" y="259"/>
                  <a:pt x="1413" y="258"/>
                  <a:pt x="1413" y="257"/>
                </a:cubicBezTo>
                <a:cubicBezTo>
                  <a:pt x="1413" y="255"/>
                  <a:pt x="1411" y="257"/>
                  <a:pt x="1411" y="257"/>
                </a:cubicBezTo>
                <a:cubicBezTo>
                  <a:pt x="1410" y="258"/>
                  <a:pt x="1411" y="258"/>
                  <a:pt x="1409" y="259"/>
                </a:cubicBezTo>
                <a:cubicBezTo>
                  <a:pt x="1408" y="259"/>
                  <a:pt x="1408" y="259"/>
                  <a:pt x="1408" y="259"/>
                </a:cubicBezTo>
                <a:cubicBezTo>
                  <a:pt x="1408" y="259"/>
                  <a:pt x="1406" y="259"/>
                  <a:pt x="1406" y="260"/>
                </a:cubicBezTo>
                <a:cubicBezTo>
                  <a:pt x="1406" y="262"/>
                  <a:pt x="1406" y="262"/>
                  <a:pt x="1406" y="262"/>
                </a:cubicBezTo>
                <a:cubicBezTo>
                  <a:pt x="1406" y="263"/>
                  <a:pt x="1410" y="263"/>
                  <a:pt x="1410" y="261"/>
                </a:cubicBezTo>
                <a:cubicBezTo>
                  <a:pt x="1410" y="260"/>
                  <a:pt x="1410" y="260"/>
                  <a:pt x="1410" y="260"/>
                </a:cubicBezTo>
                <a:cubicBezTo>
                  <a:pt x="1411" y="259"/>
                  <a:pt x="1411" y="259"/>
                  <a:pt x="1411" y="259"/>
                </a:cubicBezTo>
                <a:close/>
                <a:moveTo>
                  <a:pt x="1481" y="438"/>
                </a:moveTo>
                <a:cubicBezTo>
                  <a:pt x="1481" y="436"/>
                  <a:pt x="1479" y="436"/>
                  <a:pt x="1477" y="438"/>
                </a:cubicBezTo>
                <a:cubicBezTo>
                  <a:pt x="1476" y="440"/>
                  <a:pt x="1473" y="441"/>
                  <a:pt x="1473" y="442"/>
                </a:cubicBezTo>
                <a:cubicBezTo>
                  <a:pt x="1473" y="444"/>
                  <a:pt x="1476" y="442"/>
                  <a:pt x="1477" y="442"/>
                </a:cubicBezTo>
                <a:cubicBezTo>
                  <a:pt x="1477" y="442"/>
                  <a:pt x="1477" y="443"/>
                  <a:pt x="1477" y="443"/>
                </a:cubicBezTo>
                <a:cubicBezTo>
                  <a:pt x="1476" y="445"/>
                  <a:pt x="1479" y="444"/>
                  <a:pt x="1480" y="444"/>
                </a:cubicBezTo>
                <a:cubicBezTo>
                  <a:pt x="1480" y="445"/>
                  <a:pt x="1481" y="445"/>
                  <a:pt x="1482" y="445"/>
                </a:cubicBezTo>
                <a:cubicBezTo>
                  <a:pt x="1482" y="444"/>
                  <a:pt x="1485" y="441"/>
                  <a:pt x="1485" y="440"/>
                </a:cubicBezTo>
                <a:cubicBezTo>
                  <a:pt x="1485" y="439"/>
                  <a:pt x="1484" y="439"/>
                  <a:pt x="1482" y="439"/>
                </a:cubicBezTo>
                <a:cubicBezTo>
                  <a:pt x="1482" y="439"/>
                  <a:pt x="1481" y="440"/>
                  <a:pt x="1481" y="439"/>
                </a:cubicBezTo>
                <a:cubicBezTo>
                  <a:pt x="1481" y="438"/>
                  <a:pt x="1481" y="438"/>
                  <a:pt x="1481" y="438"/>
                </a:cubicBezTo>
                <a:close/>
                <a:moveTo>
                  <a:pt x="1465" y="450"/>
                </a:moveTo>
                <a:cubicBezTo>
                  <a:pt x="1465" y="450"/>
                  <a:pt x="1466" y="450"/>
                  <a:pt x="1467" y="449"/>
                </a:cubicBezTo>
                <a:cubicBezTo>
                  <a:pt x="1469" y="447"/>
                  <a:pt x="1467" y="446"/>
                  <a:pt x="1465" y="446"/>
                </a:cubicBezTo>
                <a:cubicBezTo>
                  <a:pt x="1464" y="446"/>
                  <a:pt x="1462" y="449"/>
                  <a:pt x="1463" y="449"/>
                </a:cubicBezTo>
                <a:cubicBezTo>
                  <a:pt x="1463" y="450"/>
                  <a:pt x="1464" y="450"/>
                  <a:pt x="1465" y="450"/>
                </a:cubicBezTo>
                <a:close/>
                <a:moveTo>
                  <a:pt x="1488" y="438"/>
                </a:moveTo>
                <a:cubicBezTo>
                  <a:pt x="1492" y="438"/>
                  <a:pt x="1490" y="439"/>
                  <a:pt x="1491" y="440"/>
                </a:cubicBezTo>
                <a:cubicBezTo>
                  <a:pt x="1493" y="440"/>
                  <a:pt x="1494" y="438"/>
                  <a:pt x="1492" y="436"/>
                </a:cubicBezTo>
                <a:cubicBezTo>
                  <a:pt x="1491" y="435"/>
                  <a:pt x="1490" y="435"/>
                  <a:pt x="1489" y="435"/>
                </a:cubicBezTo>
                <a:cubicBezTo>
                  <a:pt x="1488" y="436"/>
                  <a:pt x="1486" y="436"/>
                  <a:pt x="1486" y="437"/>
                </a:cubicBezTo>
                <a:cubicBezTo>
                  <a:pt x="1486" y="438"/>
                  <a:pt x="1488" y="438"/>
                  <a:pt x="1488" y="438"/>
                </a:cubicBezTo>
                <a:close/>
                <a:moveTo>
                  <a:pt x="1549" y="261"/>
                </a:moveTo>
                <a:cubicBezTo>
                  <a:pt x="1549" y="261"/>
                  <a:pt x="1549" y="261"/>
                  <a:pt x="1550" y="261"/>
                </a:cubicBezTo>
                <a:cubicBezTo>
                  <a:pt x="1551" y="259"/>
                  <a:pt x="1551" y="259"/>
                  <a:pt x="1551" y="259"/>
                </a:cubicBezTo>
                <a:cubicBezTo>
                  <a:pt x="1551" y="259"/>
                  <a:pt x="1550" y="258"/>
                  <a:pt x="1550" y="258"/>
                </a:cubicBezTo>
                <a:cubicBezTo>
                  <a:pt x="1548" y="258"/>
                  <a:pt x="1547" y="259"/>
                  <a:pt x="1548" y="259"/>
                </a:cubicBezTo>
                <a:cubicBezTo>
                  <a:pt x="1550" y="259"/>
                  <a:pt x="1550" y="259"/>
                  <a:pt x="1550" y="259"/>
                </a:cubicBezTo>
                <a:cubicBezTo>
                  <a:pt x="1549" y="261"/>
                  <a:pt x="1549" y="261"/>
                  <a:pt x="1549" y="261"/>
                </a:cubicBezTo>
                <a:close/>
                <a:moveTo>
                  <a:pt x="1409" y="198"/>
                </a:moveTo>
                <a:cubicBezTo>
                  <a:pt x="1410" y="198"/>
                  <a:pt x="1411" y="198"/>
                  <a:pt x="1411" y="199"/>
                </a:cubicBezTo>
                <a:cubicBezTo>
                  <a:pt x="1412" y="201"/>
                  <a:pt x="1412" y="200"/>
                  <a:pt x="1411" y="202"/>
                </a:cubicBezTo>
                <a:cubicBezTo>
                  <a:pt x="1409" y="204"/>
                  <a:pt x="1408" y="200"/>
                  <a:pt x="1408" y="200"/>
                </a:cubicBezTo>
                <a:cubicBezTo>
                  <a:pt x="1408" y="197"/>
                  <a:pt x="1409" y="198"/>
                  <a:pt x="1409" y="198"/>
                </a:cubicBezTo>
                <a:close/>
                <a:moveTo>
                  <a:pt x="1413" y="195"/>
                </a:moveTo>
                <a:cubicBezTo>
                  <a:pt x="1413" y="195"/>
                  <a:pt x="1412" y="196"/>
                  <a:pt x="1413" y="197"/>
                </a:cubicBezTo>
                <a:cubicBezTo>
                  <a:pt x="1415" y="198"/>
                  <a:pt x="1410" y="198"/>
                  <a:pt x="1409" y="197"/>
                </a:cubicBezTo>
                <a:cubicBezTo>
                  <a:pt x="1408" y="197"/>
                  <a:pt x="1409" y="197"/>
                  <a:pt x="1407" y="194"/>
                </a:cubicBezTo>
                <a:cubicBezTo>
                  <a:pt x="1407" y="194"/>
                  <a:pt x="1407" y="195"/>
                  <a:pt x="1406" y="195"/>
                </a:cubicBezTo>
                <a:cubicBezTo>
                  <a:pt x="1406" y="195"/>
                  <a:pt x="1405" y="194"/>
                  <a:pt x="1406" y="193"/>
                </a:cubicBezTo>
                <a:cubicBezTo>
                  <a:pt x="1407" y="191"/>
                  <a:pt x="1407" y="192"/>
                  <a:pt x="1408" y="191"/>
                </a:cubicBezTo>
                <a:cubicBezTo>
                  <a:pt x="1409" y="190"/>
                  <a:pt x="1410" y="192"/>
                  <a:pt x="1412" y="191"/>
                </a:cubicBezTo>
                <a:cubicBezTo>
                  <a:pt x="1415" y="189"/>
                  <a:pt x="1415" y="194"/>
                  <a:pt x="1413" y="195"/>
                </a:cubicBezTo>
                <a:close/>
                <a:moveTo>
                  <a:pt x="1551" y="245"/>
                </a:moveTo>
                <a:cubicBezTo>
                  <a:pt x="1552" y="246"/>
                  <a:pt x="1555" y="246"/>
                  <a:pt x="1555" y="245"/>
                </a:cubicBezTo>
                <a:cubicBezTo>
                  <a:pt x="1555" y="243"/>
                  <a:pt x="1555" y="243"/>
                  <a:pt x="1553" y="243"/>
                </a:cubicBezTo>
                <a:cubicBezTo>
                  <a:pt x="1553" y="243"/>
                  <a:pt x="1550" y="245"/>
                  <a:pt x="1551" y="245"/>
                </a:cubicBezTo>
                <a:close/>
                <a:moveTo>
                  <a:pt x="1628" y="212"/>
                </a:moveTo>
                <a:cubicBezTo>
                  <a:pt x="1628" y="212"/>
                  <a:pt x="1627" y="212"/>
                  <a:pt x="1625" y="211"/>
                </a:cubicBezTo>
                <a:cubicBezTo>
                  <a:pt x="1624" y="210"/>
                  <a:pt x="1624" y="211"/>
                  <a:pt x="1622" y="212"/>
                </a:cubicBezTo>
                <a:cubicBezTo>
                  <a:pt x="1621" y="213"/>
                  <a:pt x="1623" y="215"/>
                  <a:pt x="1623" y="216"/>
                </a:cubicBezTo>
                <a:cubicBezTo>
                  <a:pt x="1624" y="216"/>
                  <a:pt x="1629" y="216"/>
                  <a:pt x="1628" y="215"/>
                </a:cubicBezTo>
                <a:cubicBezTo>
                  <a:pt x="1628" y="214"/>
                  <a:pt x="1628" y="212"/>
                  <a:pt x="1628" y="212"/>
                </a:cubicBezTo>
                <a:close/>
                <a:moveTo>
                  <a:pt x="1612" y="248"/>
                </a:moveTo>
                <a:cubicBezTo>
                  <a:pt x="1611" y="248"/>
                  <a:pt x="1612" y="249"/>
                  <a:pt x="1613" y="249"/>
                </a:cubicBezTo>
                <a:cubicBezTo>
                  <a:pt x="1616" y="248"/>
                  <a:pt x="1614" y="246"/>
                  <a:pt x="1616" y="245"/>
                </a:cubicBezTo>
                <a:cubicBezTo>
                  <a:pt x="1620" y="243"/>
                  <a:pt x="1618" y="242"/>
                  <a:pt x="1617" y="242"/>
                </a:cubicBezTo>
                <a:cubicBezTo>
                  <a:pt x="1617" y="241"/>
                  <a:pt x="1617" y="241"/>
                  <a:pt x="1617" y="241"/>
                </a:cubicBezTo>
                <a:cubicBezTo>
                  <a:pt x="1619" y="239"/>
                  <a:pt x="1619" y="239"/>
                  <a:pt x="1619" y="239"/>
                </a:cubicBezTo>
                <a:cubicBezTo>
                  <a:pt x="1620" y="238"/>
                  <a:pt x="1618" y="237"/>
                  <a:pt x="1618" y="237"/>
                </a:cubicBezTo>
                <a:cubicBezTo>
                  <a:pt x="1615" y="237"/>
                  <a:pt x="1616" y="238"/>
                  <a:pt x="1613" y="240"/>
                </a:cubicBezTo>
                <a:cubicBezTo>
                  <a:pt x="1613" y="240"/>
                  <a:pt x="1612" y="241"/>
                  <a:pt x="1612" y="242"/>
                </a:cubicBezTo>
                <a:cubicBezTo>
                  <a:pt x="1612" y="248"/>
                  <a:pt x="1612" y="246"/>
                  <a:pt x="1613" y="247"/>
                </a:cubicBezTo>
                <a:cubicBezTo>
                  <a:pt x="1613" y="248"/>
                  <a:pt x="1612" y="248"/>
                  <a:pt x="1612" y="248"/>
                </a:cubicBezTo>
                <a:close/>
                <a:moveTo>
                  <a:pt x="1585" y="269"/>
                </a:moveTo>
                <a:cubicBezTo>
                  <a:pt x="1586" y="270"/>
                  <a:pt x="1586" y="270"/>
                  <a:pt x="1588" y="270"/>
                </a:cubicBezTo>
                <a:cubicBezTo>
                  <a:pt x="1589" y="269"/>
                  <a:pt x="1588" y="267"/>
                  <a:pt x="1588" y="267"/>
                </a:cubicBezTo>
                <a:cubicBezTo>
                  <a:pt x="1587" y="266"/>
                  <a:pt x="1585" y="266"/>
                  <a:pt x="1585" y="266"/>
                </a:cubicBezTo>
                <a:cubicBezTo>
                  <a:pt x="1585" y="266"/>
                  <a:pt x="1582" y="267"/>
                  <a:pt x="1585" y="269"/>
                </a:cubicBezTo>
                <a:close/>
                <a:moveTo>
                  <a:pt x="1622" y="112"/>
                </a:moveTo>
                <a:cubicBezTo>
                  <a:pt x="1622" y="112"/>
                  <a:pt x="1620" y="112"/>
                  <a:pt x="1620" y="113"/>
                </a:cubicBezTo>
                <a:cubicBezTo>
                  <a:pt x="1619" y="115"/>
                  <a:pt x="1619" y="114"/>
                  <a:pt x="1620" y="115"/>
                </a:cubicBezTo>
                <a:cubicBezTo>
                  <a:pt x="1620" y="115"/>
                  <a:pt x="1624" y="115"/>
                  <a:pt x="1623" y="114"/>
                </a:cubicBezTo>
                <a:cubicBezTo>
                  <a:pt x="1623" y="113"/>
                  <a:pt x="1623" y="112"/>
                  <a:pt x="1622" y="112"/>
                </a:cubicBezTo>
                <a:close/>
                <a:moveTo>
                  <a:pt x="1650" y="35"/>
                </a:moveTo>
                <a:cubicBezTo>
                  <a:pt x="1650" y="35"/>
                  <a:pt x="1648" y="35"/>
                  <a:pt x="1649" y="36"/>
                </a:cubicBezTo>
                <a:cubicBezTo>
                  <a:pt x="1650" y="38"/>
                  <a:pt x="1653" y="41"/>
                  <a:pt x="1653" y="37"/>
                </a:cubicBezTo>
                <a:cubicBezTo>
                  <a:pt x="1653" y="37"/>
                  <a:pt x="1653" y="36"/>
                  <a:pt x="1652" y="36"/>
                </a:cubicBezTo>
                <a:cubicBezTo>
                  <a:pt x="1651" y="35"/>
                  <a:pt x="1651" y="35"/>
                  <a:pt x="1650" y="35"/>
                </a:cubicBezTo>
                <a:close/>
                <a:moveTo>
                  <a:pt x="1550" y="32"/>
                </a:moveTo>
                <a:cubicBezTo>
                  <a:pt x="1552" y="33"/>
                  <a:pt x="1552" y="34"/>
                  <a:pt x="1554" y="33"/>
                </a:cubicBezTo>
                <a:cubicBezTo>
                  <a:pt x="1554" y="32"/>
                  <a:pt x="1554" y="33"/>
                  <a:pt x="1555" y="33"/>
                </a:cubicBezTo>
                <a:cubicBezTo>
                  <a:pt x="1553" y="34"/>
                  <a:pt x="1551" y="33"/>
                  <a:pt x="1551" y="34"/>
                </a:cubicBezTo>
                <a:cubicBezTo>
                  <a:pt x="1549" y="36"/>
                  <a:pt x="1550" y="36"/>
                  <a:pt x="1553" y="36"/>
                </a:cubicBezTo>
                <a:cubicBezTo>
                  <a:pt x="1553" y="40"/>
                  <a:pt x="1554" y="36"/>
                  <a:pt x="1558" y="40"/>
                </a:cubicBezTo>
                <a:cubicBezTo>
                  <a:pt x="1560" y="42"/>
                  <a:pt x="1560" y="41"/>
                  <a:pt x="1562" y="41"/>
                </a:cubicBezTo>
                <a:cubicBezTo>
                  <a:pt x="1565" y="42"/>
                  <a:pt x="1566" y="42"/>
                  <a:pt x="1568" y="41"/>
                </a:cubicBezTo>
                <a:cubicBezTo>
                  <a:pt x="1569" y="41"/>
                  <a:pt x="1569" y="40"/>
                  <a:pt x="1570" y="41"/>
                </a:cubicBezTo>
                <a:cubicBezTo>
                  <a:pt x="1571" y="41"/>
                  <a:pt x="1574" y="41"/>
                  <a:pt x="1573" y="39"/>
                </a:cubicBezTo>
                <a:cubicBezTo>
                  <a:pt x="1573" y="39"/>
                  <a:pt x="1572" y="37"/>
                  <a:pt x="1572" y="37"/>
                </a:cubicBezTo>
                <a:cubicBezTo>
                  <a:pt x="1573" y="38"/>
                  <a:pt x="1573" y="39"/>
                  <a:pt x="1575" y="39"/>
                </a:cubicBezTo>
                <a:cubicBezTo>
                  <a:pt x="1577" y="38"/>
                  <a:pt x="1576" y="37"/>
                  <a:pt x="1577" y="37"/>
                </a:cubicBezTo>
                <a:cubicBezTo>
                  <a:pt x="1578" y="38"/>
                  <a:pt x="1577" y="38"/>
                  <a:pt x="1577" y="39"/>
                </a:cubicBezTo>
                <a:cubicBezTo>
                  <a:pt x="1577" y="40"/>
                  <a:pt x="1577" y="41"/>
                  <a:pt x="1578" y="41"/>
                </a:cubicBezTo>
                <a:cubicBezTo>
                  <a:pt x="1576" y="42"/>
                  <a:pt x="1577" y="42"/>
                  <a:pt x="1574" y="42"/>
                </a:cubicBezTo>
                <a:cubicBezTo>
                  <a:pt x="1572" y="42"/>
                  <a:pt x="1569" y="43"/>
                  <a:pt x="1567" y="43"/>
                </a:cubicBezTo>
                <a:cubicBezTo>
                  <a:pt x="1566" y="43"/>
                  <a:pt x="1568" y="45"/>
                  <a:pt x="1568" y="45"/>
                </a:cubicBezTo>
                <a:cubicBezTo>
                  <a:pt x="1568" y="45"/>
                  <a:pt x="1567" y="47"/>
                  <a:pt x="1568" y="47"/>
                </a:cubicBezTo>
                <a:cubicBezTo>
                  <a:pt x="1569" y="47"/>
                  <a:pt x="1571" y="50"/>
                  <a:pt x="1574" y="50"/>
                </a:cubicBezTo>
                <a:cubicBezTo>
                  <a:pt x="1577" y="50"/>
                  <a:pt x="1577" y="50"/>
                  <a:pt x="1577" y="50"/>
                </a:cubicBezTo>
                <a:cubicBezTo>
                  <a:pt x="1577" y="51"/>
                  <a:pt x="1578" y="51"/>
                  <a:pt x="1579" y="52"/>
                </a:cubicBezTo>
                <a:cubicBezTo>
                  <a:pt x="1580" y="53"/>
                  <a:pt x="1580" y="54"/>
                  <a:pt x="1582" y="53"/>
                </a:cubicBezTo>
                <a:cubicBezTo>
                  <a:pt x="1584" y="53"/>
                  <a:pt x="1583" y="56"/>
                  <a:pt x="1588" y="55"/>
                </a:cubicBezTo>
                <a:cubicBezTo>
                  <a:pt x="1588" y="55"/>
                  <a:pt x="1589" y="57"/>
                  <a:pt x="1590" y="53"/>
                </a:cubicBezTo>
                <a:cubicBezTo>
                  <a:pt x="1591" y="52"/>
                  <a:pt x="1592" y="52"/>
                  <a:pt x="1592" y="50"/>
                </a:cubicBezTo>
                <a:cubicBezTo>
                  <a:pt x="1593" y="48"/>
                  <a:pt x="1594" y="48"/>
                  <a:pt x="1594" y="48"/>
                </a:cubicBezTo>
                <a:cubicBezTo>
                  <a:pt x="1597" y="48"/>
                  <a:pt x="1597" y="49"/>
                  <a:pt x="1598" y="49"/>
                </a:cubicBezTo>
                <a:cubicBezTo>
                  <a:pt x="1599" y="49"/>
                  <a:pt x="1598" y="44"/>
                  <a:pt x="1598" y="44"/>
                </a:cubicBezTo>
                <a:cubicBezTo>
                  <a:pt x="1598" y="43"/>
                  <a:pt x="1601" y="43"/>
                  <a:pt x="1601" y="43"/>
                </a:cubicBezTo>
                <a:cubicBezTo>
                  <a:pt x="1602" y="43"/>
                  <a:pt x="1602" y="40"/>
                  <a:pt x="1602" y="40"/>
                </a:cubicBezTo>
                <a:cubicBezTo>
                  <a:pt x="1603" y="39"/>
                  <a:pt x="1605" y="40"/>
                  <a:pt x="1605" y="40"/>
                </a:cubicBezTo>
                <a:cubicBezTo>
                  <a:pt x="1607" y="38"/>
                  <a:pt x="1610" y="38"/>
                  <a:pt x="1612" y="38"/>
                </a:cubicBezTo>
                <a:cubicBezTo>
                  <a:pt x="1612" y="38"/>
                  <a:pt x="1609" y="38"/>
                  <a:pt x="1609" y="39"/>
                </a:cubicBezTo>
                <a:cubicBezTo>
                  <a:pt x="1609" y="40"/>
                  <a:pt x="1611" y="40"/>
                  <a:pt x="1612" y="41"/>
                </a:cubicBezTo>
                <a:cubicBezTo>
                  <a:pt x="1615" y="44"/>
                  <a:pt x="1613" y="42"/>
                  <a:pt x="1617" y="44"/>
                </a:cubicBezTo>
                <a:cubicBezTo>
                  <a:pt x="1616" y="47"/>
                  <a:pt x="1613" y="47"/>
                  <a:pt x="1615" y="49"/>
                </a:cubicBezTo>
                <a:cubicBezTo>
                  <a:pt x="1625" y="47"/>
                  <a:pt x="1625" y="47"/>
                  <a:pt x="1625" y="47"/>
                </a:cubicBezTo>
                <a:cubicBezTo>
                  <a:pt x="1623" y="51"/>
                  <a:pt x="1630" y="49"/>
                  <a:pt x="1630" y="49"/>
                </a:cubicBezTo>
                <a:cubicBezTo>
                  <a:pt x="1631" y="48"/>
                  <a:pt x="1633" y="48"/>
                  <a:pt x="1634" y="47"/>
                </a:cubicBezTo>
                <a:cubicBezTo>
                  <a:pt x="1635" y="47"/>
                  <a:pt x="1636" y="46"/>
                  <a:pt x="1636" y="45"/>
                </a:cubicBezTo>
                <a:cubicBezTo>
                  <a:pt x="1637" y="45"/>
                  <a:pt x="1639" y="46"/>
                  <a:pt x="1640" y="45"/>
                </a:cubicBezTo>
                <a:cubicBezTo>
                  <a:pt x="1643" y="43"/>
                  <a:pt x="1637" y="42"/>
                  <a:pt x="1636" y="43"/>
                </a:cubicBezTo>
                <a:cubicBezTo>
                  <a:pt x="1633" y="43"/>
                  <a:pt x="1634" y="44"/>
                  <a:pt x="1631" y="43"/>
                </a:cubicBezTo>
                <a:cubicBezTo>
                  <a:pt x="1630" y="43"/>
                  <a:pt x="1630" y="43"/>
                  <a:pt x="1630" y="43"/>
                </a:cubicBezTo>
                <a:cubicBezTo>
                  <a:pt x="1630" y="42"/>
                  <a:pt x="1631" y="42"/>
                  <a:pt x="1631" y="41"/>
                </a:cubicBezTo>
                <a:cubicBezTo>
                  <a:pt x="1631" y="40"/>
                  <a:pt x="1627" y="41"/>
                  <a:pt x="1626" y="41"/>
                </a:cubicBezTo>
                <a:cubicBezTo>
                  <a:pt x="1626" y="41"/>
                  <a:pt x="1623" y="41"/>
                  <a:pt x="1622" y="41"/>
                </a:cubicBezTo>
                <a:cubicBezTo>
                  <a:pt x="1624" y="38"/>
                  <a:pt x="1624" y="38"/>
                  <a:pt x="1617" y="37"/>
                </a:cubicBezTo>
                <a:cubicBezTo>
                  <a:pt x="1617" y="37"/>
                  <a:pt x="1617" y="37"/>
                  <a:pt x="1617" y="37"/>
                </a:cubicBezTo>
                <a:cubicBezTo>
                  <a:pt x="1618" y="36"/>
                  <a:pt x="1618" y="35"/>
                  <a:pt x="1617" y="35"/>
                </a:cubicBezTo>
                <a:cubicBezTo>
                  <a:pt x="1615" y="35"/>
                  <a:pt x="1609" y="34"/>
                  <a:pt x="1608" y="34"/>
                </a:cubicBezTo>
                <a:cubicBezTo>
                  <a:pt x="1606" y="32"/>
                  <a:pt x="1606" y="33"/>
                  <a:pt x="1602" y="33"/>
                </a:cubicBezTo>
                <a:cubicBezTo>
                  <a:pt x="1601" y="33"/>
                  <a:pt x="1601" y="33"/>
                  <a:pt x="1601" y="32"/>
                </a:cubicBezTo>
                <a:cubicBezTo>
                  <a:pt x="1600" y="29"/>
                  <a:pt x="1595" y="29"/>
                  <a:pt x="1594" y="31"/>
                </a:cubicBezTo>
                <a:cubicBezTo>
                  <a:pt x="1593" y="31"/>
                  <a:pt x="1592" y="31"/>
                  <a:pt x="1593" y="30"/>
                </a:cubicBezTo>
                <a:cubicBezTo>
                  <a:pt x="1596" y="28"/>
                  <a:pt x="1588" y="27"/>
                  <a:pt x="1586" y="28"/>
                </a:cubicBezTo>
                <a:cubicBezTo>
                  <a:pt x="1585" y="28"/>
                  <a:pt x="1585" y="27"/>
                  <a:pt x="1585" y="26"/>
                </a:cubicBezTo>
                <a:cubicBezTo>
                  <a:pt x="1580" y="25"/>
                  <a:pt x="1581" y="27"/>
                  <a:pt x="1580" y="28"/>
                </a:cubicBezTo>
                <a:cubicBezTo>
                  <a:pt x="1580" y="29"/>
                  <a:pt x="1577" y="28"/>
                  <a:pt x="1583" y="32"/>
                </a:cubicBezTo>
                <a:cubicBezTo>
                  <a:pt x="1584" y="33"/>
                  <a:pt x="1585" y="34"/>
                  <a:pt x="1584" y="35"/>
                </a:cubicBezTo>
                <a:cubicBezTo>
                  <a:pt x="1584" y="35"/>
                  <a:pt x="1583" y="33"/>
                  <a:pt x="1582" y="32"/>
                </a:cubicBezTo>
                <a:cubicBezTo>
                  <a:pt x="1578" y="31"/>
                  <a:pt x="1579" y="28"/>
                  <a:pt x="1576" y="28"/>
                </a:cubicBezTo>
                <a:cubicBezTo>
                  <a:pt x="1573" y="28"/>
                  <a:pt x="1571" y="28"/>
                  <a:pt x="1569" y="30"/>
                </a:cubicBezTo>
                <a:cubicBezTo>
                  <a:pt x="1569" y="30"/>
                  <a:pt x="1569" y="31"/>
                  <a:pt x="1570" y="31"/>
                </a:cubicBezTo>
                <a:cubicBezTo>
                  <a:pt x="1569" y="32"/>
                  <a:pt x="1569" y="32"/>
                  <a:pt x="1568" y="32"/>
                </a:cubicBezTo>
                <a:cubicBezTo>
                  <a:pt x="1566" y="30"/>
                  <a:pt x="1566" y="30"/>
                  <a:pt x="1566" y="30"/>
                </a:cubicBezTo>
                <a:cubicBezTo>
                  <a:pt x="1567" y="29"/>
                  <a:pt x="1568" y="29"/>
                  <a:pt x="1569" y="29"/>
                </a:cubicBezTo>
                <a:cubicBezTo>
                  <a:pt x="1571" y="27"/>
                  <a:pt x="1570" y="26"/>
                  <a:pt x="1567" y="27"/>
                </a:cubicBezTo>
                <a:cubicBezTo>
                  <a:pt x="1564" y="28"/>
                  <a:pt x="1563" y="27"/>
                  <a:pt x="1562" y="28"/>
                </a:cubicBezTo>
                <a:cubicBezTo>
                  <a:pt x="1561" y="29"/>
                  <a:pt x="1559" y="27"/>
                  <a:pt x="1557" y="27"/>
                </a:cubicBezTo>
                <a:cubicBezTo>
                  <a:pt x="1553" y="28"/>
                  <a:pt x="1556" y="25"/>
                  <a:pt x="1549" y="30"/>
                </a:cubicBezTo>
                <a:cubicBezTo>
                  <a:pt x="1548" y="30"/>
                  <a:pt x="1550" y="32"/>
                  <a:pt x="1550" y="32"/>
                </a:cubicBezTo>
                <a:close/>
                <a:moveTo>
                  <a:pt x="1582" y="40"/>
                </a:moveTo>
                <a:cubicBezTo>
                  <a:pt x="1584" y="38"/>
                  <a:pt x="1585" y="38"/>
                  <a:pt x="1585" y="38"/>
                </a:cubicBezTo>
                <a:cubicBezTo>
                  <a:pt x="1585" y="38"/>
                  <a:pt x="1585" y="38"/>
                  <a:pt x="1585" y="38"/>
                </a:cubicBezTo>
                <a:cubicBezTo>
                  <a:pt x="1584" y="38"/>
                  <a:pt x="1582" y="39"/>
                  <a:pt x="1581" y="40"/>
                </a:cubicBezTo>
                <a:cubicBezTo>
                  <a:pt x="1581" y="40"/>
                  <a:pt x="1581" y="40"/>
                  <a:pt x="1581" y="40"/>
                </a:cubicBezTo>
                <a:cubicBezTo>
                  <a:pt x="1581" y="40"/>
                  <a:pt x="1581" y="40"/>
                  <a:pt x="1582" y="40"/>
                </a:cubicBezTo>
                <a:close/>
                <a:moveTo>
                  <a:pt x="1678" y="25"/>
                </a:moveTo>
                <a:cubicBezTo>
                  <a:pt x="1679" y="26"/>
                  <a:pt x="1680" y="27"/>
                  <a:pt x="1680" y="26"/>
                </a:cubicBezTo>
                <a:cubicBezTo>
                  <a:pt x="1681" y="26"/>
                  <a:pt x="1683" y="26"/>
                  <a:pt x="1685" y="26"/>
                </a:cubicBezTo>
                <a:cubicBezTo>
                  <a:pt x="1687" y="25"/>
                  <a:pt x="1692" y="27"/>
                  <a:pt x="1692" y="25"/>
                </a:cubicBezTo>
                <a:cubicBezTo>
                  <a:pt x="1692" y="22"/>
                  <a:pt x="1685" y="25"/>
                  <a:pt x="1684" y="24"/>
                </a:cubicBezTo>
                <a:cubicBezTo>
                  <a:pt x="1683" y="24"/>
                  <a:pt x="1677" y="25"/>
                  <a:pt x="1678" y="25"/>
                </a:cubicBezTo>
                <a:close/>
                <a:moveTo>
                  <a:pt x="1408" y="104"/>
                </a:moveTo>
                <a:cubicBezTo>
                  <a:pt x="1410" y="103"/>
                  <a:pt x="1411" y="102"/>
                  <a:pt x="1412" y="102"/>
                </a:cubicBezTo>
                <a:cubicBezTo>
                  <a:pt x="1412" y="102"/>
                  <a:pt x="1415" y="103"/>
                  <a:pt x="1415" y="104"/>
                </a:cubicBezTo>
                <a:cubicBezTo>
                  <a:pt x="1415" y="104"/>
                  <a:pt x="1412" y="105"/>
                  <a:pt x="1412" y="105"/>
                </a:cubicBezTo>
                <a:cubicBezTo>
                  <a:pt x="1408" y="105"/>
                  <a:pt x="1408" y="106"/>
                  <a:pt x="1407" y="106"/>
                </a:cubicBezTo>
                <a:cubicBezTo>
                  <a:pt x="1406" y="106"/>
                  <a:pt x="1404" y="105"/>
                  <a:pt x="1408" y="104"/>
                </a:cubicBezTo>
                <a:close/>
                <a:moveTo>
                  <a:pt x="1568" y="132"/>
                </a:moveTo>
                <a:cubicBezTo>
                  <a:pt x="1566" y="133"/>
                  <a:pt x="1568" y="132"/>
                  <a:pt x="1565" y="134"/>
                </a:cubicBezTo>
                <a:cubicBezTo>
                  <a:pt x="1565" y="134"/>
                  <a:pt x="1564" y="135"/>
                  <a:pt x="1564" y="135"/>
                </a:cubicBezTo>
                <a:cubicBezTo>
                  <a:pt x="1565" y="138"/>
                  <a:pt x="1564" y="137"/>
                  <a:pt x="1567" y="136"/>
                </a:cubicBezTo>
                <a:cubicBezTo>
                  <a:pt x="1569" y="135"/>
                  <a:pt x="1569" y="134"/>
                  <a:pt x="1569" y="133"/>
                </a:cubicBezTo>
                <a:cubicBezTo>
                  <a:pt x="1568" y="132"/>
                  <a:pt x="1568" y="132"/>
                  <a:pt x="1568" y="132"/>
                </a:cubicBezTo>
                <a:close/>
                <a:moveTo>
                  <a:pt x="1659" y="36"/>
                </a:moveTo>
                <a:cubicBezTo>
                  <a:pt x="1661" y="36"/>
                  <a:pt x="1664" y="36"/>
                  <a:pt x="1665" y="36"/>
                </a:cubicBezTo>
                <a:cubicBezTo>
                  <a:pt x="1665" y="36"/>
                  <a:pt x="1670" y="37"/>
                  <a:pt x="1670" y="36"/>
                </a:cubicBezTo>
                <a:cubicBezTo>
                  <a:pt x="1670" y="33"/>
                  <a:pt x="1671" y="34"/>
                  <a:pt x="1660" y="34"/>
                </a:cubicBezTo>
                <a:cubicBezTo>
                  <a:pt x="1659" y="34"/>
                  <a:pt x="1655" y="36"/>
                  <a:pt x="1659" y="36"/>
                </a:cubicBezTo>
                <a:close/>
                <a:moveTo>
                  <a:pt x="1593" y="27"/>
                </a:moveTo>
                <a:cubicBezTo>
                  <a:pt x="1593" y="27"/>
                  <a:pt x="1593" y="27"/>
                  <a:pt x="1593" y="26"/>
                </a:cubicBezTo>
                <a:cubicBezTo>
                  <a:pt x="1593" y="26"/>
                  <a:pt x="1594" y="25"/>
                  <a:pt x="1595" y="25"/>
                </a:cubicBezTo>
                <a:cubicBezTo>
                  <a:pt x="1598" y="24"/>
                  <a:pt x="1595" y="26"/>
                  <a:pt x="1600" y="24"/>
                </a:cubicBezTo>
                <a:cubicBezTo>
                  <a:pt x="1598" y="24"/>
                  <a:pt x="1601" y="23"/>
                  <a:pt x="1602" y="23"/>
                </a:cubicBezTo>
                <a:cubicBezTo>
                  <a:pt x="1602" y="23"/>
                  <a:pt x="1602" y="23"/>
                  <a:pt x="1602" y="23"/>
                </a:cubicBezTo>
                <a:cubicBezTo>
                  <a:pt x="1605" y="22"/>
                  <a:pt x="1605" y="22"/>
                  <a:pt x="1606" y="23"/>
                </a:cubicBezTo>
                <a:cubicBezTo>
                  <a:pt x="1608" y="23"/>
                  <a:pt x="1611" y="25"/>
                  <a:pt x="1612" y="24"/>
                </a:cubicBezTo>
                <a:cubicBezTo>
                  <a:pt x="1615" y="23"/>
                  <a:pt x="1616" y="24"/>
                  <a:pt x="1618" y="24"/>
                </a:cubicBezTo>
                <a:cubicBezTo>
                  <a:pt x="1620" y="25"/>
                  <a:pt x="1619" y="26"/>
                  <a:pt x="1621" y="26"/>
                </a:cubicBezTo>
                <a:cubicBezTo>
                  <a:pt x="1621" y="25"/>
                  <a:pt x="1621" y="25"/>
                  <a:pt x="1620" y="25"/>
                </a:cubicBezTo>
                <a:cubicBezTo>
                  <a:pt x="1620" y="25"/>
                  <a:pt x="1620" y="23"/>
                  <a:pt x="1622" y="23"/>
                </a:cubicBezTo>
                <a:cubicBezTo>
                  <a:pt x="1623" y="23"/>
                  <a:pt x="1626" y="22"/>
                  <a:pt x="1626" y="24"/>
                </a:cubicBezTo>
                <a:cubicBezTo>
                  <a:pt x="1626" y="24"/>
                  <a:pt x="1628" y="25"/>
                  <a:pt x="1629" y="24"/>
                </a:cubicBezTo>
                <a:cubicBezTo>
                  <a:pt x="1631" y="22"/>
                  <a:pt x="1636" y="24"/>
                  <a:pt x="1637" y="24"/>
                </a:cubicBezTo>
                <a:cubicBezTo>
                  <a:pt x="1638" y="24"/>
                  <a:pt x="1640" y="24"/>
                  <a:pt x="1641" y="24"/>
                </a:cubicBezTo>
                <a:cubicBezTo>
                  <a:pt x="1646" y="24"/>
                  <a:pt x="1646" y="24"/>
                  <a:pt x="1646" y="24"/>
                </a:cubicBezTo>
                <a:cubicBezTo>
                  <a:pt x="1647" y="24"/>
                  <a:pt x="1652" y="24"/>
                  <a:pt x="1652" y="26"/>
                </a:cubicBezTo>
                <a:cubicBezTo>
                  <a:pt x="1652" y="28"/>
                  <a:pt x="1651" y="28"/>
                  <a:pt x="1649" y="28"/>
                </a:cubicBezTo>
                <a:cubicBezTo>
                  <a:pt x="1646" y="28"/>
                  <a:pt x="1647" y="29"/>
                  <a:pt x="1645" y="29"/>
                </a:cubicBezTo>
                <a:cubicBezTo>
                  <a:pt x="1645" y="30"/>
                  <a:pt x="1645" y="30"/>
                  <a:pt x="1645" y="30"/>
                </a:cubicBezTo>
                <a:cubicBezTo>
                  <a:pt x="1646" y="31"/>
                  <a:pt x="1643" y="32"/>
                  <a:pt x="1642" y="32"/>
                </a:cubicBezTo>
                <a:cubicBezTo>
                  <a:pt x="1638" y="32"/>
                  <a:pt x="1639" y="31"/>
                  <a:pt x="1636" y="32"/>
                </a:cubicBezTo>
                <a:cubicBezTo>
                  <a:pt x="1633" y="34"/>
                  <a:pt x="1633" y="33"/>
                  <a:pt x="1628" y="33"/>
                </a:cubicBezTo>
                <a:cubicBezTo>
                  <a:pt x="1625" y="33"/>
                  <a:pt x="1626" y="32"/>
                  <a:pt x="1625" y="32"/>
                </a:cubicBezTo>
                <a:cubicBezTo>
                  <a:pt x="1623" y="32"/>
                  <a:pt x="1612" y="33"/>
                  <a:pt x="1611" y="31"/>
                </a:cubicBezTo>
                <a:cubicBezTo>
                  <a:pt x="1611" y="31"/>
                  <a:pt x="1605" y="31"/>
                  <a:pt x="1604" y="31"/>
                </a:cubicBezTo>
                <a:cubicBezTo>
                  <a:pt x="1604" y="31"/>
                  <a:pt x="1603" y="30"/>
                  <a:pt x="1604" y="29"/>
                </a:cubicBezTo>
                <a:cubicBezTo>
                  <a:pt x="1602" y="30"/>
                  <a:pt x="1602" y="30"/>
                  <a:pt x="1600" y="29"/>
                </a:cubicBezTo>
                <a:cubicBezTo>
                  <a:pt x="1599" y="29"/>
                  <a:pt x="1595" y="29"/>
                  <a:pt x="1595" y="28"/>
                </a:cubicBezTo>
                <a:cubicBezTo>
                  <a:pt x="1594" y="27"/>
                  <a:pt x="1595" y="27"/>
                  <a:pt x="1596" y="27"/>
                </a:cubicBezTo>
                <a:cubicBezTo>
                  <a:pt x="1595" y="26"/>
                  <a:pt x="1594" y="27"/>
                  <a:pt x="1593" y="27"/>
                </a:cubicBezTo>
                <a:close/>
                <a:moveTo>
                  <a:pt x="1612" y="28"/>
                </a:moveTo>
                <a:cubicBezTo>
                  <a:pt x="1613" y="28"/>
                  <a:pt x="1613" y="28"/>
                  <a:pt x="1613" y="28"/>
                </a:cubicBezTo>
                <a:cubicBezTo>
                  <a:pt x="1611" y="29"/>
                  <a:pt x="1609" y="29"/>
                  <a:pt x="1607" y="29"/>
                </a:cubicBezTo>
                <a:cubicBezTo>
                  <a:pt x="1609" y="28"/>
                  <a:pt x="1611" y="28"/>
                  <a:pt x="1612" y="28"/>
                </a:cubicBezTo>
                <a:close/>
                <a:moveTo>
                  <a:pt x="1647" y="53"/>
                </a:moveTo>
                <a:cubicBezTo>
                  <a:pt x="1646" y="54"/>
                  <a:pt x="1641" y="54"/>
                  <a:pt x="1643" y="56"/>
                </a:cubicBezTo>
                <a:cubicBezTo>
                  <a:pt x="1645" y="57"/>
                  <a:pt x="1644" y="56"/>
                  <a:pt x="1647" y="56"/>
                </a:cubicBezTo>
                <a:cubicBezTo>
                  <a:pt x="1648" y="56"/>
                  <a:pt x="1648" y="53"/>
                  <a:pt x="1647" y="53"/>
                </a:cubicBezTo>
                <a:close/>
                <a:moveTo>
                  <a:pt x="1644" y="228"/>
                </a:moveTo>
                <a:cubicBezTo>
                  <a:pt x="1647" y="228"/>
                  <a:pt x="1648" y="230"/>
                  <a:pt x="1648" y="229"/>
                </a:cubicBezTo>
                <a:cubicBezTo>
                  <a:pt x="1649" y="227"/>
                  <a:pt x="1651" y="230"/>
                  <a:pt x="1650" y="225"/>
                </a:cubicBezTo>
                <a:cubicBezTo>
                  <a:pt x="1650" y="225"/>
                  <a:pt x="1648" y="224"/>
                  <a:pt x="1647" y="225"/>
                </a:cubicBezTo>
                <a:cubicBezTo>
                  <a:pt x="1646" y="225"/>
                  <a:pt x="1646" y="226"/>
                  <a:pt x="1644" y="226"/>
                </a:cubicBezTo>
                <a:cubicBezTo>
                  <a:pt x="1642" y="227"/>
                  <a:pt x="1642" y="228"/>
                  <a:pt x="1644" y="228"/>
                </a:cubicBezTo>
                <a:close/>
                <a:moveTo>
                  <a:pt x="1641" y="232"/>
                </a:moveTo>
                <a:cubicBezTo>
                  <a:pt x="1641" y="233"/>
                  <a:pt x="1643" y="234"/>
                  <a:pt x="1643" y="235"/>
                </a:cubicBezTo>
                <a:cubicBezTo>
                  <a:pt x="1643" y="236"/>
                  <a:pt x="1642" y="238"/>
                  <a:pt x="1644" y="238"/>
                </a:cubicBezTo>
                <a:cubicBezTo>
                  <a:pt x="1644" y="238"/>
                  <a:pt x="1646" y="237"/>
                  <a:pt x="1645" y="235"/>
                </a:cubicBezTo>
                <a:cubicBezTo>
                  <a:pt x="1645" y="235"/>
                  <a:pt x="1645" y="235"/>
                  <a:pt x="1645" y="235"/>
                </a:cubicBezTo>
                <a:cubicBezTo>
                  <a:pt x="1646" y="235"/>
                  <a:pt x="1647" y="236"/>
                  <a:pt x="1650" y="235"/>
                </a:cubicBezTo>
                <a:cubicBezTo>
                  <a:pt x="1650" y="234"/>
                  <a:pt x="1652" y="233"/>
                  <a:pt x="1652" y="232"/>
                </a:cubicBezTo>
                <a:cubicBezTo>
                  <a:pt x="1653" y="232"/>
                  <a:pt x="1654" y="232"/>
                  <a:pt x="1654" y="231"/>
                </a:cubicBezTo>
                <a:cubicBezTo>
                  <a:pt x="1654" y="231"/>
                  <a:pt x="1654" y="229"/>
                  <a:pt x="1653" y="229"/>
                </a:cubicBezTo>
                <a:cubicBezTo>
                  <a:pt x="1651" y="229"/>
                  <a:pt x="1652" y="230"/>
                  <a:pt x="1648" y="230"/>
                </a:cubicBezTo>
                <a:cubicBezTo>
                  <a:pt x="1644" y="230"/>
                  <a:pt x="1645" y="231"/>
                  <a:pt x="1644" y="231"/>
                </a:cubicBezTo>
                <a:cubicBezTo>
                  <a:pt x="1642" y="231"/>
                  <a:pt x="1641" y="231"/>
                  <a:pt x="1641" y="232"/>
                </a:cubicBezTo>
                <a:close/>
                <a:moveTo>
                  <a:pt x="1602" y="401"/>
                </a:moveTo>
                <a:cubicBezTo>
                  <a:pt x="1602" y="401"/>
                  <a:pt x="1599" y="402"/>
                  <a:pt x="1600" y="403"/>
                </a:cubicBezTo>
                <a:cubicBezTo>
                  <a:pt x="1601" y="404"/>
                  <a:pt x="1601" y="404"/>
                  <a:pt x="1603" y="402"/>
                </a:cubicBezTo>
                <a:cubicBezTo>
                  <a:pt x="1604" y="402"/>
                  <a:pt x="1602" y="401"/>
                  <a:pt x="1602" y="401"/>
                </a:cubicBezTo>
                <a:close/>
                <a:moveTo>
                  <a:pt x="1607" y="401"/>
                </a:moveTo>
                <a:cubicBezTo>
                  <a:pt x="1608" y="401"/>
                  <a:pt x="1609" y="399"/>
                  <a:pt x="1608" y="399"/>
                </a:cubicBezTo>
                <a:cubicBezTo>
                  <a:pt x="1605" y="398"/>
                  <a:pt x="1607" y="397"/>
                  <a:pt x="1603" y="399"/>
                </a:cubicBezTo>
                <a:cubicBezTo>
                  <a:pt x="1602" y="400"/>
                  <a:pt x="1607" y="401"/>
                  <a:pt x="1607" y="401"/>
                </a:cubicBezTo>
                <a:close/>
                <a:moveTo>
                  <a:pt x="1710" y="486"/>
                </a:moveTo>
                <a:cubicBezTo>
                  <a:pt x="1712" y="484"/>
                  <a:pt x="1709" y="484"/>
                  <a:pt x="1709" y="484"/>
                </a:cubicBezTo>
                <a:cubicBezTo>
                  <a:pt x="1708" y="487"/>
                  <a:pt x="1706" y="486"/>
                  <a:pt x="1707" y="490"/>
                </a:cubicBezTo>
                <a:cubicBezTo>
                  <a:pt x="1708" y="491"/>
                  <a:pt x="1709" y="490"/>
                  <a:pt x="1709" y="490"/>
                </a:cubicBezTo>
                <a:cubicBezTo>
                  <a:pt x="1712" y="488"/>
                  <a:pt x="1708" y="488"/>
                  <a:pt x="1710" y="486"/>
                </a:cubicBezTo>
                <a:close/>
                <a:moveTo>
                  <a:pt x="1668" y="482"/>
                </a:moveTo>
                <a:cubicBezTo>
                  <a:pt x="1670" y="481"/>
                  <a:pt x="1670" y="482"/>
                  <a:pt x="1670" y="479"/>
                </a:cubicBezTo>
                <a:cubicBezTo>
                  <a:pt x="1670" y="478"/>
                  <a:pt x="1668" y="478"/>
                  <a:pt x="1668" y="478"/>
                </a:cubicBezTo>
                <a:cubicBezTo>
                  <a:pt x="1668" y="480"/>
                  <a:pt x="1667" y="482"/>
                  <a:pt x="1668" y="482"/>
                </a:cubicBezTo>
                <a:close/>
                <a:moveTo>
                  <a:pt x="1645" y="459"/>
                </a:moveTo>
                <a:cubicBezTo>
                  <a:pt x="1649" y="459"/>
                  <a:pt x="1647" y="457"/>
                  <a:pt x="1645" y="455"/>
                </a:cubicBezTo>
                <a:cubicBezTo>
                  <a:pt x="1645" y="453"/>
                  <a:pt x="1644" y="454"/>
                  <a:pt x="1642" y="456"/>
                </a:cubicBezTo>
                <a:cubicBezTo>
                  <a:pt x="1640" y="458"/>
                  <a:pt x="1644" y="458"/>
                  <a:pt x="1645" y="459"/>
                </a:cubicBezTo>
                <a:close/>
                <a:moveTo>
                  <a:pt x="1715" y="484"/>
                </a:moveTo>
                <a:cubicBezTo>
                  <a:pt x="1716" y="484"/>
                  <a:pt x="1719" y="479"/>
                  <a:pt x="1719" y="477"/>
                </a:cubicBezTo>
                <a:cubicBezTo>
                  <a:pt x="1719" y="474"/>
                  <a:pt x="1712" y="480"/>
                  <a:pt x="1713" y="481"/>
                </a:cubicBezTo>
                <a:cubicBezTo>
                  <a:pt x="1714" y="483"/>
                  <a:pt x="1714" y="484"/>
                  <a:pt x="1715" y="484"/>
                </a:cubicBezTo>
                <a:close/>
                <a:moveTo>
                  <a:pt x="1681" y="448"/>
                </a:moveTo>
                <a:cubicBezTo>
                  <a:pt x="1680" y="448"/>
                  <a:pt x="1681" y="449"/>
                  <a:pt x="1681" y="449"/>
                </a:cubicBezTo>
                <a:cubicBezTo>
                  <a:pt x="1682" y="451"/>
                  <a:pt x="1682" y="452"/>
                  <a:pt x="1683" y="452"/>
                </a:cubicBezTo>
                <a:cubicBezTo>
                  <a:pt x="1685" y="452"/>
                  <a:pt x="1685" y="447"/>
                  <a:pt x="1681" y="448"/>
                </a:cubicBezTo>
                <a:close/>
                <a:moveTo>
                  <a:pt x="1684" y="460"/>
                </a:moveTo>
                <a:cubicBezTo>
                  <a:pt x="1684" y="461"/>
                  <a:pt x="1686" y="463"/>
                  <a:pt x="1686" y="463"/>
                </a:cubicBezTo>
                <a:cubicBezTo>
                  <a:pt x="1688" y="464"/>
                  <a:pt x="1688" y="465"/>
                  <a:pt x="1688" y="466"/>
                </a:cubicBezTo>
                <a:cubicBezTo>
                  <a:pt x="1689" y="466"/>
                  <a:pt x="1690" y="466"/>
                  <a:pt x="1690" y="466"/>
                </a:cubicBezTo>
                <a:cubicBezTo>
                  <a:pt x="1690" y="468"/>
                  <a:pt x="1692" y="466"/>
                  <a:pt x="1692" y="466"/>
                </a:cubicBezTo>
                <a:cubicBezTo>
                  <a:pt x="1692" y="465"/>
                  <a:pt x="1691" y="465"/>
                  <a:pt x="1691" y="465"/>
                </a:cubicBezTo>
                <a:cubicBezTo>
                  <a:pt x="1691" y="463"/>
                  <a:pt x="1687" y="460"/>
                  <a:pt x="1686" y="459"/>
                </a:cubicBezTo>
                <a:cubicBezTo>
                  <a:pt x="1685" y="458"/>
                  <a:pt x="1685" y="459"/>
                  <a:pt x="1684" y="460"/>
                </a:cubicBezTo>
                <a:close/>
                <a:moveTo>
                  <a:pt x="1686" y="436"/>
                </a:moveTo>
                <a:cubicBezTo>
                  <a:pt x="1685" y="436"/>
                  <a:pt x="1685" y="436"/>
                  <a:pt x="1685" y="436"/>
                </a:cubicBezTo>
                <a:cubicBezTo>
                  <a:pt x="1686" y="439"/>
                  <a:pt x="1686" y="439"/>
                  <a:pt x="1689" y="439"/>
                </a:cubicBezTo>
                <a:cubicBezTo>
                  <a:pt x="1692" y="439"/>
                  <a:pt x="1692" y="435"/>
                  <a:pt x="1689" y="435"/>
                </a:cubicBezTo>
                <a:cubicBezTo>
                  <a:pt x="1689" y="435"/>
                  <a:pt x="1686" y="436"/>
                  <a:pt x="1686" y="436"/>
                </a:cubicBezTo>
                <a:close/>
                <a:moveTo>
                  <a:pt x="1681" y="466"/>
                </a:moveTo>
                <a:cubicBezTo>
                  <a:pt x="1681" y="466"/>
                  <a:pt x="1681" y="468"/>
                  <a:pt x="1682" y="468"/>
                </a:cubicBezTo>
                <a:cubicBezTo>
                  <a:pt x="1683" y="467"/>
                  <a:pt x="1684" y="464"/>
                  <a:pt x="1681" y="466"/>
                </a:cubicBezTo>
                <a:close/>
                <a:moveTo>
                  <a:pt x="1691" y="430"/>
                </a:moveTo>
                <a:cubicBezTo>
                  <a:pt x="1691" y="430"/>
                  <a:pt x="1691" y="430"/>
                  <a:pt x="1689" y="431"/>
                </a:cubicBezTo>
                <a:cubicBezTo>
                  <a:pt x="1689" y="431"/>
                  <a:pt x="1691" y="433"/>
                  <a:pt x="1691" y="433"/>
                </a:cubicBezTo>
                <a:cubicBezTo>
                  <a:pt x="1692" y="433"/>
                  <a:pt x="1693" y="430"/>
                  <a:pt x="1691" y="430"/>
                </a:cubicBezTo>
                <a:close/>
                <a:moveTo>
                  <a:pt x="1677" y="486"/>
                </a:moveTo>
                <a:cubicBezTo>
                  <a:pt x="1677" y="485"/>
                  <a:pt x="1676" y="485"/>
                  <a:pt x="1676" y="486"/>
                </a:cubicBezTo>
                <a:cubicBezTo>
                  <a:pt x="1675" y="486"/>
                  <a:pt x="1674" y="486"/>
                  <a:pt x="1674" y="488"/>
                </a:cubicBezTo>
                <a:cubicBezTo>
                  <a:pt x="1674" y="489"/>
                  <a:pt x="1674" y="489"/>
                  <a:pt x="1674" y="490"/>
                </a:cubicBezTo>
                <a:cubicBezTo>
                  <a:pt x="1674" y="492"/>
                  <a:pt x="1675" y="490"/>
                  <a:pt x="1676" y="491"/>
                </a:cubicBezTo>
                <a:cubicBezTo>
                  <a:pt x="1678" y="492"/>
                  <a:pt x="1678" y="492"/>
                  <a:pt x="1680" y="492"/>
                </a:cubicBezTo>
                <a:cubicBezTo>
                  <a:pt x="1683" y="492"/>
                  <a:pt x="1681" y="493"/>
                  <a:pt x="1682" y="493"/>
                </a:cubicBezTo>
                <a:cubicBezTo>
                  <a:pt x="1686" y="493"/>
                  <a:pt x="1686" y="493"/>
                  <a:pt x="1686" y="493"/>
                </a:cubicBezTo>
                <a:cubicBezTo>
                  <a:pt x="1686" y="495"/>
                  <a:pt x="1686" y="495"/>
                  <a:pt x="1689" y="495"/>
                </a:cubicBezTo>
                <a:cubicBezTo>
                  <a:pt x="1690" y="495"/>
                  <a:pt x="1695" y="493"/>
                  <a:pt x="1695" y="493"/>
                </a:cubicBezTo>
                <a:cubicBezTo>
                  <a:pt x="1696" y="494"/>
                  <a:pt x="1702" y="497"/>
                  <a:pt x="1702" y="490"/>
                </a:cubicBezTo>
                <a:cubicBezTo>
                  <a:pt x="1702" y="489"/>
                  <a:pt x="1700" y="491"/>
                  <a:pt x="1700" y="491"/>
                </a:cubicBezTo>
                <a:cubicBezTo>
                  <a:pt x="1697" y="491"/>
                  <a:pt x="1697" y="491"/>
                  <a:pt x="1697" y="491"/>
                </a:cubicBezTo>
                <a:cubicBezTo>
                  <a:pt x="1697" y="491"/>
                  <a:pt x="1696" y="490"/>
                  <a:pt x="1696" y="490"/>
                </a:cubicBezTo>
                <a:cubicBezTo>
                  <a:pt x="1693" y="490"/>
                  <a:pt x="1693" y="490"/>
                  <a:pt x="1693" y="490"/>
                </a:cubicBezTo>
                <a:cubicBezTo>
                  <a:pt x="1692" y="489"/>
                  <a:pt x="1690" y="489"/>
                  <a:pt x="1689" y="489"/>
                </a:cubicBezTo>
                <a:cubicBezTo>
                  <a:pt x="1685" y="489"/>
                  <a:pt x="1684" y="490"/>
                  <a:pt x="1682" y="489"/>
                </a:cubicBezTo>
                <a:cubicBezTo>
                  <a:pt x="1681" y="485"/>
                  <a:pt x="1679" y="488"/>
                  <a:pt x="1677" y="486"/>
                </a:cubicBezTo>
                <a:close/>
                <a:moveTo>
                  <a:pt x="1680" y="463"/>
                </a:moveTo>
                <a:cubicBezTo>
                  <a:pt x="1678" y="464"/>
                  <a:pt x="1680" y="466"/>
                  <a:pt x="1681" y="465"/>
                </a:cubicBezTo>
                <a:cubicBezTo>
                  <a:pt x="1683" y="464"/>
                  <a:pt x="1682" y="462"/>
                  <a:pt x="1680" y="463"/>
                </a:cubicBezTo>
                <a:close/>
                <a:moveTo>
                  <a:pt x="1681" y="474"/>
                </a:moveTo>
                <a:cubicBezTo>
                  <a:pt x="1681" y="475"/>
                  <a:pt x="1684" y="477"/>
                  <a:pt x="1684" y="474"/>
                </a:cubicBezTo>
                <a:cubicBezTo>
                  <a:pt x="1685" y="473"/>
                  <a:pt x="1681" y="472"/>
                  <a:pt x="1681" y="474"/>
                </a:cubicBezTo>
                <a:close/>
                <a:moveTo>
                  <a:pt x="1684" y="473"/>
                </a:moveTo>
                <a:cubicBezTo>
                  <a:pt x="1686" y="473"/>
                  <a:pt x="1686" y="472"/>
                  <a:pt x="1686" y="471"/>
                </a:cubicBezTo>
                <a:cubicBezTo>
                  <a:pt x="1686" y="470"/>
                  <a:pt x="1683" y="470"/>
                  <a:pt x="1683" y="470"/>
                </a:cubicBezTo>
                <a:cubicBezTo>
                  <a:pt x="1684" y="472"/>
                  <a:pt x="1683" y="473"/>
                  <a:pt x="1684" y="473"/>
                </a:cubicBezTo>
                <a:close/>
                <a:moveTo>
                  <a:pt x="1698" y="466"/>
                </a:moveTo>
                <a:cubicBezTo>
                  <a:pt x="1698" y="467"/>
                  <a:pt x="1701" y="464"/>
                  <a:pt x="1700" y="463"/>
                </a:cubicBezTo>
                <a:cubicBezTo>
                  <a:pt x="1700" y="463"/>
                  <a:pt x="1698" y="463"/>
                  <a:pt x="1697" y="463"/>
                </a:cubicBezTo>
                <a:cubicBezTo>
                  <a:pt x="1693" y="463"/>
                  <a:pt x="1696" y="466"/>
                  <a:pt x="1698" y="466"/>
                </a:cubicBezTo>
                <a:close/>
                <a:moveTo>
                  <a:pt x="1694" y="469"/>
                </a:moveTo>
                <a:cubicBezTo>
                  <a:pt x="1692" y="467"/>
                  <a:pt x="1692" y="467"/>
                  <a:pt x="1691" y="469"/>
                </a:cubicBezTo>
                <a:cubicBezTo>
                  <a:pt x="1691" y="469"/>
                  <a:pt x="1691" y="468"/>
                  <a:pt x="1689" y="468"/>
                </a:cubicBezTo>
                <a:cubicBezTo>
                  <a:pt x="1689" y="468"/>
                  <a:pt x="1688" y="470"/>
                  <a:pt x="1688" y="470"/>
                </a:cubicBezTo>
                <a:cubicBezTo>
                  <a:pt x="1687" y="471"/>
                  <a:pt x="1687" y="471"/>
                  <a:pt x="1689" y="472"/>
                </a:cubicBezTo>
                <a:cubicBezTo>
                  <a:pt x="1690" y="473"/>
                  <a:pt x="1691" y="472"/>
                  <a:pt x="1691" y="472"/>
                </a:cubicBezTo>
                <a:cubicBezTo>
                  <a:pt x="1692" y="472"/>
                  <a:pt x="1692" y="472"/>
                  <a:pt x="1694" y="469"/>
                </a:cubicBezTo>
                <a:cubicBezTo>
                  <a:pt x="1694" y="469"/>
                  <a:pt x="1694" y="469"/>
                  <a:pt x="1694" y="469"/>
                </a:cubicBezTo>
                <a:close/>
                <a:moveTo>
                  <a:pt x="1686" y="465"/>
                </a:moveTo>
                <a:cubicBezTo>
                  <a:pt x="1684" y="465"/>
                  <a:pt x="1685" y="466"/>
                  <a:pt x="1685" y="467"/>
                </a:cubicBezTo>
                <a:cubicBezTo>
                  <a:pt x="1685" y="468"/>
                  <a:pt x="1688" y="467"/>
                  <a:pt x="1688" y="466"/>
                </a:cubicBezTo>
                <a:cubicBezTo>
                  <a:pt x="1688" y="465"/>
                  <a:pt x="1687" y="465"/>
                  <a:pt x="1686" y="465"/>
                </a:cubicBezTo>
                <a:close/>
                <a:moveTo>
                  <a:pt x="1694" y="434"/>
                </a:moveTo>
                <a:cubicBezTo>
                  <a:pt x="1694" y="434"/>
                  <a:pt x="1692" y="434"/>
                  <a:pt x="1692" y="435"/>
                </a:cubicBezTo>
                <a:cubicBezTo>
                  <a:pt x="1692" y="436"/>
                  <a:pt x="1695" y="437"/>
                  <a:pt x="1694" y="434"/>
                </a:cubicBezTo>
                <a:cubicBezTo>
                  <a:pt x="1694" y="434"/>
                  <a:pt x="1694" y="434"/>
                  <a:pt x="1694" y="434"/>
                </a:cubicBezTo>
                <a:close/>
                <a:moveTo>
                  <a:pt x="1692" y="474"/>
                </a:moveTo>
                <a:cubicBezTo>
                  <a:pt x="1692" y="471"/>
                  <a:pt x="1689" y="474"/>
                  <a:pt x="1689" y="475"/>
                </a:cubicBezTo>
                <a:cubicBezTo>
                  <a:pt x="1689" y="476"/>
                  <a:pt x="1692" y="477"/>
                  <a:pt x="1692" y="474"/>
                </a:cubicBezTo>
                <a:close/>
                <a:moveTo>
                  <a:pt x="1691" y="479"/>
                </a:moveTo>
                <a:cubicBezTo>
                  <a:pt x="1693" y="480"/>
                  <a:pt x="1695" y="475"/>
                  <a:pt x="1692" y="477"/>
                </a:cubicBezTo>
                <a:cubicBezTo>
                  <a:pt x="1690" y="478"/>
                  <a:pt x="1690" y="478"/>
                  <a:pt x="1690" y="478"/>
                </a:cubicBezTo>
                <a:cubicBezTo>
                  <a:pt x="1690" y="479"/>
                  <a:pt x="1691" y="479"/>
                  <a:pt x="1691" y="479"/>
                </a:cubicBezTo>
                <a:close/>
                <a:moveTo>
                  <a:pt x="1695" y="457"/>
                </a:moveTo>
                <a:cubicBezTo>
                  <a:pt x="1696" y="457"/>
                  <a:pt x="1698" y="455"/>
                  <a:pt x="1698" y="454"/>
                </a:cubicBezTo>
                <a:cubicBezTo>
                  <a:pt x="1698" y="452"/>
                  <a:pt x="1697" y="451"/>
                  <a:pt x="1696" y="451"/>
                </a:cubicBezTo>
                <a:cubicBezTo>
                  <a:pt x="1695" y="451"/>
                  <a:pt x="1695" y="453"/>
                  <a:pt x="1694" y="455"/>
                </a:cubicBezTo>
                <a:cubicBezTo>
                  <a:pt x="1693" y="455"/>
                  <a:pt x="1695" y="457"/>
                  <a:pt x="1695" y="457"/>
                </a:cubicBezTo>
                <a:close/>
                <a:moveTo>
                  <a:pt x="1701" y="448"/>
                </a:moveTo>
                <a:cubicBezTo>
                  <a:pt x="1702" y="447"/>
                  <a:pt x="1699" y="443"/>
                  <a:pt x="1698" y="443"/>
                </a:cubicBezTo>
                <a:cubicBezTo>
                  <a:pt x="1697" y="443"/>
                  <a:pt x="1695" y="444"/>
                  <a:pt x="1694" y="445"/>
                </a:cubicBezTo>
                <a:cubicBezTo>
                  <a:pt x="1694" y="446"/>
                  <a:pt x="1694" y="446"/>
                  <a:pt x="1694" y="446"/>
                </a:cubicBezTo>
                <a:cubicBezTo>
                  <a:pt x="1694" y="446"/>
                  <a:pt x="1694" y="446"/>
                  <a:pt x="1694" y="446"/>
                </a:cubicBezTo>
                <a:cubicBezTo>
                  <a:pt x="1693" y="446"/>
                  <a:pt x="1696" y="447"/>
                  <a:pt x="1698" y="449"/>
                </a:cubicBezTo>
                <a:cubicBezTo>
                  <a:pt x="1699" y="449"/>
                  <a:pt x="1700" y="449"/>
                  <a:pt x="1701" y="448"/>
                </a:cubicBezTo>
                <a:close/>
                <a:moveTo>
                  <a:pt x="1776" y="490"/>
                </a:moveTo>
                <a:cubicBezTo>
                  <a:pt x="1778" y="490"/>
                  <a:pt x="1779" y="488"/>
                  <a:pt x="1780" y="486"/>
                </a:cubicBezTo>
                <a:cubicBezTo>
                  <a:pt x="1781" y="486"/>
                  <a:pt x="1780" y="486"/>
                  <a:pt x="1780" y="486"/>
                </a:cubicBezTo>
                <a:cubicBezTo>
                  <a:pt x="1777" y="487"/>
                  <a:pt x="1777" y="486"/>
                  <a:pt x="1776" y="488"/>
                </a:cubicBezTo>
                <a:cubicBezTo>
                  <a:pt x="1771" y="491"/>
                  <a:pt x="1771" y="489"/>
                  <a:pt x="1765" y="490"/>
                </a:cubicBezTo>
                <a:cubicBezTo>
                  <a:pt x="1764" y="490"/>
                  <a:pt x="1763" y="490"/>
                  <a:pt x="1763" y="491"/>
                </a:cubicBezTo>
                <a:cubicBezTo>
                  <a:pt x="1762" y="492"/>
                  <a:pt x="1757" y="492"/>
                  <a:pt x="1757" y="493"/>
                </a:cubicBezTo>
                <a:cubicBezTo>
                  <a:pt x="1757" y="493"/>
                  <a:pt x="1758" y="497"/>
                  <a:pt x="1759" y="497"/>
                </a:cubicBezTo>
                <a:cubicBezTo>
                  <a:pt x="1764" y="499"/>
                  <a:pt x="1762" y="498"/>
                  <a:pt x="1768" y="498"/>
                </a:cubicBezTo>
                <a:cubicBezTo>
                  <a:pt x="1768" y="498"/>
                  <a:pt x="1770" y="495"/>
                  <a:pt x="1772" y="495"/>
                </a:cubicBezTo>
                <a:cubicBezTo>
                  <a:pt x="1773" y="496"/>
                  <a:pt x="1775" y="495"/>
                  <a:pt x="1776" y="495"/>
                </a:cubicBezTo>
                <a:cubicBezTo>
                  <a:pt x="1777" y="495"/>
                  <a:pt x="1775" y="493"/>
                  <a:pt x="1775" y="491"/>
                </a:cubicBezTo>
                <a:cubicBezTo>
                  <a:pt x="1775" y="491"/>
                  <a:pt x="1775" y="491"/>
                  <a:pt x="1776" y="490"/>
                </a:cubicBezTo>
                <a:close/>
                <a:moveTo>
                  <a:pt x="2437" y="762"/>
                </a:moveTo>
                <a:cubicBezTo>
                  <a:pt x="2437" y="762"/>
                  <a:pt x="2438" y="761"/>
                  <a:pt x="2438" y="761"/>
                </a:cubicBezTo>
                <a:cubicBezTo>
                  <a:pt x="2438" y="757"/>
                  <a:pt x="2436" y="760"/>
                  <a:pt x="2436" y="761"/>
                </a:cubicBezTo>
                <a:cubicBezTo>
                  <a:pt x="2437" y="762"/>
                  <a:pt x="2437" y="762"/>
                  <a:pt x="2437" y="762"/>
                </a:cubicBezTo>
                <a:close/>
                <a:moveTo>
                  <a:pt x="2436" y="763"/>
                </a:moveTo>
                <a:cubicBezTo>
                  <a:pt x="2436" y="762"/>
                  <a:pt x="2436" y="760"/>
                  <a:pt x="2434" y="761"/>
                </a:cubicBezTo>
                <a:cubicBezTo>
                  <a:pt x="2432" y="762"/>
                  <a:pt x="2433" y="761"/>
                  <a:pt x="2434" y="763"/>
                </a:cubicBezTo>
                <a:cubicBezTo>
                  <a:pt x="2434" y="763"/>
                  <a:pt x="2435" y="765"/>
                  <a:pt x="2435" y="764"/>
                </a:cubicBezTo>
                <a:cubicBezTo>
                  <a:pt x="2436" y="763"/>
                  <a:pt x="2436" y="763"/>
                  <a:pt x="2436" y="763"/>
                </a:cubicBezTo>
                <a:close/>
                <a:moveTo>
                  <a:pt x="2439" y="777"/>
                </a:moveTo>
                <a:cubicBezTo>
                  <a:pt x="2439" y="776"/>
                  <a:pt x="2438" y="776"/>
                  <a:pt x="2438" y="776"/>
                </a:cubicBezTo>
                <a:cubicBezTo>
                  <a:pt x="2437" y="776"/>
                  <a:pt x="2437" y="777"/>
                  <a:pt x="2437" y="777"/>
                </a:cubicBezTo>
                <a:cubicBezTo>
                  <a:pt x="2437" y="777"/>
                  <a:pt x="2435" y="777"/>
                  <a:pt x="2435" y="777"/>
                </a:cubicBezTo>
                <a:cubicBezTo>
                  <a:pt x="2434" y="778"/>
                  <a:pt x="2434" y="777"/>
                  <a:pt x="2435" y="779"/>
                </a:cubicBezTo>
                <a:cubicBezTo>
                  <a:pt x="2435" y="779"/>
                  <a:pt x="2437" y="778"/>
                  <a:pt x="2437" y="778"/>
                </a:cubicBezTo>
                <a:cubicBezTo>
                  <a:pt x="2437" y="778"/>
                  <a:pt x="2440" y="779"/>
                  <a:pt x="2439" y="777"/>
                </a:cubicBezTo>
                <a:close/>
                <a:moveTo>
                  <a:pt x="2431" y="754"/>
                </a:moveTo>
                <a:cubicBezTo>
                  <a:pt x="2431" y="754"/>
                  <a:pt x="2433" y="754"/>
                  <a:pt x="2433" y="753"/>
                </a:cubicBezTo>
                <a:cubicBezTo>
                  <a:pt x="2432" y="751"/>
                  <a:pt x="2432" y="752"/>
                  <a:pt x="2431" y="754"/>
                </a:cubicBezTo>
                <a:cubicBezTo>
                  <a:pt x="2431" y="754"/>
                  <a:pt x="2431" y="754"/>
                  <a:pt x="2431" y="754"/>
                </a:cubicBezTo>
                <a:close/>
                <a:moveTo>
                  <a:pt x="2433" y="750"/>
                </a:moveTo>
                <a:cubicBezTo>
                  <a:pt x="2431" y="750"/>
                  <a:pt x="2431" y="750"/>
                  <a:pt x="2432" y="752"/>
                </a:cubicBezTo>
                <a:cubicBezTo>
                  <a:pt x="2433" y="752"/>
                  <a:pt x="2434" y="750"/>
                  <a:pt x="2433" y="750"/>
                </a:cubicBezTo>
                <a:close/>
                <a:moveTo>
                  <a:pt x="2433" y="756"/>
                </a:moveTo>
                <a:cubicBezTo>
                  <a:pt x="2433" y="756"/>
                  <a:pt x="2434" y="758"/>
                  <a:pt x="2435" y="758"/>
                </a:cubicBezTo>
                <a:cubicBezTo>
                  <a:pt x="2437" y="758"/>
                  <a:pt x="2437" y="759"/>
                  <a:pt x="2437" y="756"/>
                </a:cubicBezTo>
                <a:cubicBezTo>
                  <a:pt x="2437" y="756"/>
                  <a:pt x="2435" y="755"/>
                  <a:pt x="2435" y="755"/>
                </a:cubicBezTo>
                <a:cubicBezTo>
                  <a:pt x="2434" y="755"/>
                  <a:pt x="2433" y="755"/>
                  <a:pt x="2433" y="756"/>
                </a:cubicBezTo>
                <a:close/>
                <a:moveTo>
                  <a:pt x="2437" y="783"/>
                </a:moveTo>
                <a:cubicBezTo>
                  <a:pt x="2437" y="783"/>
                  <a:pt x="2434" y="786"/>
                  <a:pt x="2437" y="786"/>
                </a:cubicBezTo>
                <a:cubicBezTo>
                  <a:pt x="2439" y="786"/>
                  <a:pt x="2440" y="782"/>
                  <a:pt x="2439" y="781"/>
                </a:cubicBezTo>
                <a:cubicBezTo>
                  <a:pt x="2439" y="781"/>
                  <a:pt x="2438" y="778"/>
                  <a:pt x="2437" y="781"/>
                </a:cubicBezTo>
                <a:cubicBezTo>
                  <a:pt x="2437" y="782"/>
                  <a:pt x="2438" y="782"/>
                  <a:pt x="2438" y="783"/>
                </a:cubicBezTo>
                <a:cubicBezTo>
                  <a:pt x="2437" y="783"/>
                  <a:pt x="2437" y="783"/>
                  <a:pt x="2437" y="783"/>
                </a:cubicBezTo>
                <a:close/>
                <a:moveTo>
                  <a:pt x="2436" y="785"/>
                </a:moveTo>
                <a:cubicBezTo>
                  <a:pt x="2436" y="785"/>
                  <a:pt x="2436" y="785"/>
                  <a:pt x="2436" y="785"/>
                </a:cubicBezTo>
                <a:cubicBezTo>
                  <a:pt x="2436" y="785"/>
                  <a:pt x="2436" y="785"/>
                  <a:pt x="2436" y="785"/>
                </a:cubicBezTo>
                <a:cubicBezTo>
                  <a:pt x="2436" y="785"/>
                  <a:pt x="2436" y="785"/>
                  <a:pt x="2436" y="785"/>
                </a:cubicBezTo>
                <a:close/>
                <a:moveTo>
                  <a:pt x="2435" y="772"/>
                </a:moveTo>
                <a:cubicBezTo>
                  <a:pt x="2435" y="771"/>
                  <a:pt x="2435" y="771"/>
                  <a:pt x="2433" y="772"/>
                </a:cubicBezTo>
                <a:cubicBezTo>
                  <a:pt x="2433" y="773"/>
                  <a:pt x="2435" y="773"/>
                  <a:pt x="2435" y="773"/>
                </a:cubicBezTo>
                <a:cubicBezTo>
                  <a:pt x="2436" y="773"/>
                  <a:pt x="2436" y="774"/>
                  <a:pt x="2436" y="773"/>
                </a:cubicBezTo>
                <a:cubicBezTo>
                  <a:pt x="2438" y="775"/>
                  <a:pt x="2438" y="778"/>
                  <a:pt x="2439" y="774"/>
                </a:cubicBezTo>
                <a:cubicBezTo>
                  <a:pt x="2439" y="774"/>
                  <a:pt x="2439" y="773"/>
                  <a:pt x="2439" y="773"/>
                </a:cubicBezTo>
                <a:cubicBezTo>
                  <a:pt x="2438" y="770"/>
                  <a:pt x="2437" y="771"/>
                  <a:pt x="2435" y="772"/>
                </a:cubicBezTo>
                <a:close/>
                <a:moveTo>
                  <a:pt x="2435" y="748"/>
                </a:moveTo>
                <a:cubicBezTo>
                  <a:pt x="2438" y="751"/>
                  <a:pt x="2437" y="750"/>
                  <a:pt x="2438" y="747"/>
                </a:cubicBezTo>
                <a:cubicBezTo>
                  <a:pt x="2438" y="747"/>
                  <a:pt x="2437" y="745"/>
                  <a:pt x="2436" y="745"/>
                </a:cubicBezTo>
                <a:cubicBezTo>
                  <a:pt x="2435" y="745"/>
                  <a:pt x="2434" y="744"/>
                  <a:pt x="2435" y="748"/>
                </a:cubicBezTo>
                <a:cubicBezTo>
                  <a:pt x="2435" y="748"/>
                  <a:pt x="2435" y="748"/>
                  <a:pt x="2435" y="748"/>
                </a:cubicBezTo>
                <a:close/>
                <a:moveTo>
                  <a:pt x="2430" y="761"/>
                </a:moveTo>
                <a:cubicBezTo>
                  <a:pt x="2430" y="761"/>
                  <a:pt x="2432" y="763"/>
                  <a:pt x="2432" y="762"/>
                </a:cubicBezTo>
                <a:cubicBezTo>
                  <a:pt x="2432" y="760"/>
                  <a:pt x="2433" y="760"/>
                  <a:pt x="2430" y="760"/>
                </a:cubicBezTo>
                <a:cubicBezTo>
                  <a:pt x="2430" y="760"/>
                  <a:pt x="2430" y="761"/>
                  <a:pt x="2430" y="761"/>
                </a:cubicBezTo>
                <a:close/>
                <a:moveTo>
                  <a:pt x="2437" y="770"/>
                </a:moveTo>
                <a:cubicBezTo>
                  <a:pt x="2438" y="770"/>
                  <a:pt x="2439" y="768"/>
                  <a:pt x="2439" y="768"/>
                </a:cubicBezTo>
                <a:cubicBezTo>
                  <a:pt x="2438" y="767"/>
                  <a:pt x="2438" y="767"/>
                  <a:pt x="2437" y="769"/>
                </a:cubicBezTo>
                <a:cubicBezTo>
                  <a:pt x="2437" y="769"/>
                  <a:pt x="2436" y="770"/>
                  <a:pt x="2437" y="770"/>
                </a:cubicBezTo>
                <a:close/>
                <a:moveTo>
                  <a:pt x="2388" y="725"/>
                </a:moveTo>
                <a:cubicBezTo>
                  <a:pt x="2387" y="725"/>
                  <a:pt x="2387" y="728"/>
                  <a:pt x="2388" y="728"/>
                </a:cubicBezTo>
                <a:cubicBezTo>
                  <a:pt x="2389" y="728"/>
                  <a:pt x="2389" y="729"/>
                  <a:pt x="2389" y="726"/>
                </a:cubicBezTo>
                <a:cubicBezTo>
                  <a:pt x="2389" y="725"/>
                  <a:pt x="2389" y="725"/>
                  <a:pt x="2388" y="725"/>
                </a:cubicBezTo>
                <a:close/>
                <a:moveTo>
                  <a:pt x="2384" y="746"/>
                </a:moveTo>
                <a:cubicBezTo>
                  <a:pt x="2384" y="745"/>
                  <a:pt x="2384" y="744"/>
                  <a:pt x="2384" y="744"/>
                </a:cubicBezTo>
                <a:cubicBezTo>
                  <a:pt x="2384" y="743"/>
                  <a:pt x="2383" y="741"/>
                  <a:pt x="2382" y="741"/>
                </a:cubicBezTo>
                <a:cubicBezTo>
                  <a:pt x="2382" y="741"/>
                  <a:pt x="2382" y="743"/>
                  <a:pt x="2382" y="743"/>
                </a:cubicBezTo>
                <a:cubicBezTo>
                  <a:pt x="2381" y="746"/>
                  <a:pt x="2381" y="746"/>
                  <a:pt x="2381" y="746"/>
                </a:cubicBezTo>
                <a:cubicBezTo>
                  <a:pt x="2380" y="749"/>
                  <a:pt x="2380" y="749"/>
                  <a:pt x="2380" y="749"/>
                </a:cubicBezTo>
                <a:cubicBezTo>
                  <a:pt x="2381" y="753"/>
                  <a:pt x="2381" y="753"/>
                  <a:pt x="2381" y="753"/>
                </a:cubicBezTo>
                <a:cubicBezTo>
                  <a:pt x="2381" y="755"/>
                  <a:pt x="2381" y="755"/>
                  <a:pt x="2381" y="755"/>
                </a:cubicBezTo>
                <a:cubicBezTo>
                  <a:pt x="2381" y="755"/>
                  <a:pt x="2379" y="757"/>
                  <a:pt x="2379" y="758"/>
                </a:cubicBezTo>
                <a:cubicBezTo>
                  <a:pt x="2379" y="761"/>
                  <a:pt x="2379" y="760"/>
                  <a:pt x="2380" y="761"/>
                </a:cubicBezTo>
                <a:cubicBezTo>
                  <a:pt x="2380" y="762"/>
                  <a:pt x="2380" y="767"/>
                  <a:pt x="2380" y="767"/>
                </a:cubicBezTo>
                <a:cubicBezTo>
                  <a:pt x="2381" y="767"/>
                  <a:pt x="2381" y="768"/>
                  <a:pt x="2383" y="764"/>
                </a:cubicBezTo>
                <a:cubicBezTo>
                  <a:pt x="2383" y="764"/>
                  <a:pt x="2382" y="762"/>
                  <a:pt x="2382" y="762"/>
                </a:cubicBezTo>
                <a:cubicBezTo>
                  <a:pt x="2383" y="760"/>
                  <a:pt x="2383" y="760"/>
                  <a:pt x="2383" y="760"/>
                </a:cubicBezTo>
                <a:cubicBezTo>
                  <a:pt x="2382" y="755"/>
                  <a:pt x="2383" y="758"/>
                  <a:pt x="2383" y="755"/>
                </a:cubicBezTo>
                <a:cubicBezTo>
                  <a:pt x="2383" y="754"/>
                  <a:pt x="2383" y="754"/>
                  <a:pt x="2383" y="754"/>
                </a:cubicBezTo>
                <a:cubicBezTo>
                  <a:pt x="2384" y="751"/>
                  <a:pt x="2383" y="751"/>
                  <a:pt x="2384" y="747"/>
                </a:cubicBezTo>
                <a:cubicBezTo>
                  <a:pt x="2384" y="746"/>
                  <a:pt x="2384" y="746"/>
                  <a:pt x="2384" y="746"/>
                </a:cubicBezTo>
                <a:close/>
                <a:moveTo>
                  <a:pt x="2380" y="771"/>
                </a:moveTo>
                <a:cubicBezTo>
                  <a:pt x="2379" y="770"/>
                  <a:pt x="2377" y="776"/>
                  <a:pt x="2379" y="776"/>
                </a:cubicBezTo>
                <a:cubicBezTo>
                  <a:pt x="2381" y="776"/>
                  <a:pt x="2381" y="776"/>
                  <a:pt x="2381" y="776"/>
                </a:cubicBezTo>
                <a:cubicBezTo>
                  <a:pt x="2382" y="774"/>
                  <a:pt x="2382" y="772"/>
                  <a:pt x="2380" y="771"/>
                </a:cubicBezTo>
                <a:close/>
                <a:moveTo>
                  <a:pt x="2391" y="722"/>
                </a:moveTo>
                <a:cubicBezTo>
                  <a:pt x="2390" y="719"/>
                  <a:pt x="2390" y="719"/>
                  <a:pt x="2388" y="722"/>
                </a:cubicBezTo>
                <a:cubicBezTo>
                  <a:pt x="2388" y="722"/>
                  <a:pt x="2388" y="724"/>
                  <a:pt x="2389" y="723"/>
                </a:cubicBezTo>
                <a:cubicBezTo>
                  <a:pt x="2390" y="723"/>
                  <a:pt x="2391" y="723"/>
                  <a:pt x="2391" y="722"/>
                </a:cubicBezTo>
                <a:close/>
                <a:moveTo>
                  <a:pt x="2459" y="786"/>
                </a:moveTo>
                <a:cubicBezTo>
                  <a:pt x="2459" y="786"/>
                  <a:pt x="2456" y="784"/>
                  <a:pt x="2456" y="785"/>
                </a:cubicBezTo>
                <a:cubicBezTo>
                  <a:pt x="2456" y="787"/>
                  <a:pt x="2455" y="787"/>
                  <a:pt x="2458" y="786"/>
                </a:cubicBezTo>
                <a:cubicBezTo>
                  <a:pt x="2458" y="786"/>
                  <a:pt x="2459" y="786"/>
                  <a:pt x="2459" y="786"/>
                </a:cubicBezTo>
                <a:close/>
                <a:moveTo>
                  <a:pt x="2457" y="787"/>
                </a:moveTo>
                <a:cubicBezTo>
                  <a:pt x="2457" y="787"/>
                  <a:pt x="2455" y="788"/>
                  <a:pt x="2455" y="788"/>
                </a:cubicBezTo>
                <a:cubicBezTo>
                  <a:pt x="2456" y="790"/>
                  <a:pt x="2455" y="790"/>
                  <a:pt x="2457" y="790"/>
                </a:cubicBezTo>
                <a:cubicBezTo>
                  <a:pt x="2457" y="790"/>
                  <a:pt x="2459" y="788"/>
                  <a:pt x="2458" y="788"/>
                </a:cubicBezTo>
                <a:cubicBezTo>
                  <a:pt x="2457" y="787"/>
                  <a:pt x="2457" y="787"/>
                  <a:pt x="2457" y="787"/>
                </a:cubicBezTo>
                <a:close/>
                <a:moveTo>
                  <a:pt x="2453" y="786"/>
                </a:moveTo>
                <a:cubicBezTo>
                  <a:pt x="2453" y="786"/>
                  <a:pt x="2452" y="790"/>
                  <a:pt x="2453" y="790"/>
                </a:cubicBezTo>
                <a:cubicBezTo>
                  <a:pt x="2453" y="790"/>
                  <a:pt x="2455" y="788"/>
                  <a:pt x="2455" y="787"/>
                </a:cubicBezTo>
                <a:cubicBezTo>
                  <a:pt x="2454" y="787"/>
                  <a:pt x="2453" y="786"/>
                  <a:pt x="2453" y="786"/>
                </a:cubicBezTo>
                <a:close/>
                <a:moveTo>
                  <a:pt x="2723" y="543"/>
                </a:moveTo>
                <a:cubicBezTo>
                  <a:pt x="2722" y="543"/>
                  <a:pt x="2721" y="547"/>
                  <a:pt x="2721" y="547"/>
                </a:cubicBezTo>
                <a:cubicBezTo>
                  <a:pt x="2721" y="548"/>
                  <a:pt x="2723" y="551"/>
                  <a:pt x="2724" y="549"/>
                </a:cubicBezTo>
                <a:cubicBezTo>
                  <a:pt x="2724" y="548"/>
                  <a:pt x="2725" y="547"/>
                  <a:pt x="2725" y="546"/>
                </a:cubicBezTo>
                <a:cubicBezTo>
                  <a:pt x="2725" y="545"/>
                  <a:pt x="2724" y="543"/>
                  <a:pt x="2723" y="543"/>
                </a:cubicBezTo>
                <a:close/>
                <a:moveTo>
                  <a:pt x="2671" y="618"/>
                </a:moveTo>
                <a:cubicBezTo>
                  <a:pt x="2669" y="617"/>
                  <a:pt x="2672" y="620"/>
                  <a:pt x="2672" y="620"/>
                </a:cubicBezTo>
                <a:cubicBezTo>
                  <a:pt x="2672" y="620"/>
                  <a:pt x="2674" y="619"/>
                  <a:pt x="2674" y="618"/>
                </a:cubicBezTo>
                <a:cubicBezTo>
                  <a:pt x="2674" y="617"/>
                  <a:pt x="2672" y="616"/>
                  <a:pt x="2672" y="616"/>
                </a:cubicBezTo>
                <a:cubicBezTo>
                  <a:pt x="2672" y="616"/>
                  <a:pt x="2671" y="617"/>
                  <a:pt x="2671" y="618"/>
                </a:cubicBezTo>
                <a:close/>
                <a:moveTo>
                  <a:pt x="2722" y="573"/>
                </a:moveTo>
                <a:cubicBezTo>
                  <a:pt x="2725" y="573"/>
                  <a:pt x="2721" y="570"/>
                  <a:pt x="2721" y="571"/>
                </a:cubicBezTo>
                <a:cubicBezTo>
                  <a:pt x="2721" y="573"/>
                  <a:pt x="2720" y="573"/>
                  <a:pt x="2722" y="573"/>
                </a:cubicBezTo>
                <a:close/>
                <a:moveTo>
                  <a:pt x="2712" y="576"/>
                </a:moveTo>
                <a:cubicBezTo>
                  <a:pt x="2711" y="580"/>
                  <a:pt x="2712" y="581"/>
                  <a:pt x="2714" y="580"/>
                </a:cubicBezTo>
                <a:cubicBezTo>
                  <a:pt x="2715" y="579"/>
                  <a:pt x="2715" y="579"/>
                  <a:pt x="2714" y="578"/>
                </a:cubicBezTo>
                <a:cubicBezTo>
                  <a:pt x="2714" y="577"/>
                  <a:pt x="2712" y="576"/>
                  <a:pt x="2712" y="576"/>
                </a:cubicBezTo>
                <a:close/>
                <a:moveTo>
                  <a:pt x="2721" y="548"/>
                </a:moveTo>
                <a:cubicBezTo>
                  <a:pt x="2720" y="546"/>
                  <a:pt x="2719" y="547"/>
                  <a:pt x="2718" y="547"/>
                </a:cubicBezTo>
                <a:cubicBezTo>
                  <a:pt x="2717" y="547"/>
                  <a:pt x="2717" y="552"/>
                  <a:pt x="2719" y="552"/>
                </a:cubicBezTo>
                <a:cubicBezTo>
                  <a:pt x="2719" y="552"/>
                  <a:pt x="2720" y="551"/>
                  <a:pt x="2721" y="551"/>
                </a:cubicBezTo>
                <a:cubicBezTo>
                  <a:pt x="2722" y="550"/>
                  <a:pt x="2721" y="549"/>
                  <a:pt x="2721" y="548"/>
                </a:cubicBezTo>
                <a:close/>
                <a:moveTo>
                  <a:pt x="2713" y="574"/>
                </a:moveTo>
                <a:cubicBezTo>
                  <a:pt x="2716" y="579"/>
                  <a:pt x="2716" y="576"/>
                  <a:pt x="2717" y="575"/>
                </a:cubicBezTo>
                <a:cubicBezTo>
                  <a:pt x="2718" y="575"/>
                  <a:pt x="2719" y="572"/>
                  <a:pt x="2719" y="571"/>
                </a:cubicBezTo>
                <a:cubicBezTo>
                  <a:pt x="2719" y="570"/>
                  <a:pt x="2718" y="569"/>
                  <a:pt x="2717" y="570"/>
                </a:cubicBezTo>
                <a:cubicBezTo>
                  <a:pt x="2713" y="572"/>
                  <a:pt x="2714" y="571"/>
                  <a:pt x="2713" y="574"/>
                </a:cubicBezTo>
                <a:cubicBezTo>
                  <a:pt x="2713" y="574"/>
                  <a:pt x="2713" y="574"/>
                  <a:pt x="2713" y="574"/>
                </a:cubicBezTo>
                <a:close/>
                <a:moveTo>
                  <a:pt x="2714" y="557"/>
                </a:moveTo>
                <a:cubicBezTo>
                  <a:pt x="2716" y="557"/>
                  <a:pt x="2718" y="553"/>
                  <a:pt x="2716" y="552"/>
                </a:cubicBezTo>
                <a:cubicBezTo>
                  <a:pt x="2715" y="552"/>
                  <a:pt x="2715" y="552"/>
                  <a:pt x="2714" y="554"/>
                </a:cubicBezTo>
                <a:cubicBezTo>
                  <a:pt x="2713" y="555"/>
                  <a:pt x="2714" y="557"/>
                  <a:pt x="2714" y="557"/>
                </a:cubicBezTo>
                <a:close/>
                <a:moveTo>
                  <a:pt x="2706" y="527"/>
                </a:moveTo>
                <a:cubicBezTo>
                  <a:pt x="2706" y="528"/>
                  <a:pt x="2707" y="527"/>
                  <a:pt x="2707" y="527"/>
                </a:cubicBezTo>
                <a:cubicBezTo>
                  <a:pt x="2708" y="527"/>
                  <a:pt x="2708" y="526"/>
                  <a:pt x="2708" y="524"/>
                </a:cubicBezTo>
                <a:cubicBezTo>
                  <a:pt x="2708" y="524"/>
                  <a:pt x="2707" y="523"/>
                  <a:pt x="2706" y="523"/>
                </a:cubicBezTo>
                <a:cubicBezTo>
                  <a:pt x="2706" y="523"/>
                  <a:pt x="2705" y="526"/>
                  <a:pt x="2706" y="527"/>
                </a:cubicBezTo>
                <a:close/>
                <a:moveTo>
                  <a:pt x="2706" y="523"/>
                </a:moveTo>
                <a:cubicBezTo>
                  <a:pt x="2708" y="524"/>
                  <a:pt x="2709" y="521"/>
                  <a:pt x="2709" y="521"/>
                </a:cubicBezTo>
                <a:cubicBezTo>
                  <a:pt x="2709" y="520"/>
                  <a:pt x="2704" y="519"/>
                  <a:pt x="2706" y="523"/>
                </a:cubicBezTo>
                <a:cubicBezTo>
                  <a:pt x="2706" y="523"/>
                  <a:pt x="2706" y="523"/>
                  <a:pt x="2706" y="523"/>
                </a:cubicBezTo>
                <a:close/>
                <a:moveTo>
                  <a:pt x="2707" y="523"/>
                </a:moveTo>
                <a:cubicBezTo>
                  <a:pt x="2707" y="523"/>
                  <a:pt x="2707" y="523"/>
                  <a:pt x="2707" y="523"/>
                </a:cubicBezTo>
                <a:cubicBezTo>
                  <a:pt x="2707" y="523"/>
                  <a:pt x="2707" y="523"/>
                  <a:pt x="2707" y="523"/>
                </a:cubicBezTo>
                <a:cubicBezTo>
                  <a:pt x="2707" y="523"/>
                  <a:pt x="2707" y="523"/>
                  <a:pt x="2707" y="523"/>
                </a:cubicBezTo>
                <a:close/>
                <a:moveTo>
                  <a:pt x="2705" y="593"/>
                </a:moveTo>
                <a:cubicBezTo>
                  <a:pt x="2704" y="595"/>
                  <a:pt x="2705" y="595"/>
                  <a:pt x="2705" y="598"/>
                </a:cubicBezTo>
                <a:cubicBezTo>
                  <a:pt x="2705" y="598"/>
                  <a:pt x="2708" y="597"/>
                  <a:pt x="2708" y="596"/>
                </a:cubicBezTo>
                <a:cubicBezTo>
                  <a:pt x="2708" y="594"/>
                  <a:pt x="2709" y="595"/>
                  <a:pt x="2711" y="591"/>
                </a:cubicBezTo>
                <a:cubicBezTo>
                  <a:pt x="2712" y="589"/>
                  <a:pt x="2709" y="589"/>
                  <a:pt x="2709" y="590"/>
                </a:cubicBezTo>
                <a:cubicBezTo>
                  <a:pt x="2705" y="593"/>
                  <a:pt x="2705" y="593"/>
                  <a:pt x="2705" y="593"/>
                </a:cubicBezTo>
                <a:close/>
                <a:moveTo>
                  <a:pt x="2713" y="561"/>
                </a:moveTo>
                <a:cubicBezTo>
                  <a:pt x="2713" y="560"/>
                  <a:pt x="2711" y="560"/>
                  <a:pt x="2711" y="561"/>
                </a:cubicBezTo>
                <a:cubicBezTo>
                  <a:pt x="2711" y="564"/>
                  <a:pt x="2711" y="564"/>
                  <a:pt x="2712" y="563"/>
                </a:cubicBezTo>
                <a:cubicBezTo>
                  <a:pt x="2713" y="563"/>
                  <a:pt x="2713" y="562"/>
                  <a:pt x="2713" y="561"/>
                </a:cubicBezTo>
                <a:close/>
                <a:moveTo>
                  <a:pt x="2759" y="456"/>
                </a:moveTo>
                <a:cubicBezTo>
                  <a:pt x="2759" y="456"/>
                  <a:pt x="2758" y="456"/>
                  <a:pt x="2757" y="459"/>
                </a:cubicBezTo>
                <a:cubicBezTo>
                  <a:pt x="2757" y="459"/>
                  <a:pt x="2756" y="461"/>
                  <a:pt x="2757" y="461"/>
                </a:cubicBezTo>
                <a:cubicBezTo>
                  <a:pt x="2758" y="462"/>
                  <a:pt x="2758" y="462"/>
                  <a:pt x="2758" y="462"/>
                </a:cubicBezTo>
                <a:cubicBezTo>
                  <a:pt x="2757" y="464"/>
                  <a:pt x="2759" y="464"/>
                  <a:pt x="2759" y="464"/>
                </a:cubicBezTo>
                <a:cubicBezTo>
                  <a:pt x="2760" y="464"/>
                  <a:pt x="2762" y="460"/>
                  <a:pt x="2760" y="460"/>
                </a:cubicBezTo>
                <a:cubicBezTo>
                  <a:pt x="2759" y="458"/>
                  <a:pt x="2760" y="456"/>
                  <a:pt x="2759" y="456"/>
                </a:cubicBezTo>
                <a:close/>
                <a:moveTo>
                  <a:pt x="2736" y="376"/>
                </a:moveTo>
                <a:cubicBezTo>
                  <a:pt x="2736" y="376"/>
                  <a:pt x="2734" y="376"/>
                  <a:pt x="2734" y="376"/>
                </a:cubicBezTo>
                <a:cubicBezTo>
                  <a:pt x="2734" y="381"/>
                  <a:pt x="2735" y="379"/>
                  <a:pt x="2736" y="379"/>
                </a:cubicBezTo>
                <a:cubicBezTo>
                  <a:pt x="2737" y="379"/>
                  <a:pt x="2736" y="376"/>
                  <a:pt x="2736" y="376"/>
                </a:cubicBezTo>
                <a:close/>
                <a:moveTo>
                  <a:pt x="2737" y="380"/>
                </a:moveTo>
                <a:cubicBezTo>
                  <a:pt x="2737" y="381"/>
                  <a:pt x="2737" y="381"/>
                  <a:pt x="2739" y="381"/>
                </a:cubicBezTo>
                <a:cubicBezTo>
                  <a:pt x="2740" y="381"/>
                  <a:pt x="2739" y="379"/>
                  <a:pt x="2739" y="379"/>
                </a:cubicBezTo>
                <a:cubicBezTo>
                  <a:pt x="2737" y="378"/>
                  <a:pt x="2737" y="377"/>
                  <a:pt x="2736" y="380"/>
                </a:cubicBezTo>
                <a:cubicBezTo>
                  <a:pt x="2736" y="380"/>
                  <a:pt x="2736" y="380"/>
                  <a:pt x="2737" y="380"/>
                </a:cubicBezTo>
                <a:close/>
                <a:moveTo>
                  <a:pt x="2692" y="520"/>
                </a:moveTo>
                <a:cubicBezTo>
                  <a:pt x="2691" y="521"/>
                  <a:pt x="2690" y="524"/>
                  <a:pt x="2691" y="524"/>
                </a:cubicBezTo>
                <a:cubicBezTo>
                  <a:pt x="2691" y="524"/>
                  <a:pt x="2696" y="522"/>
                  <a:pt x="2694" y="521"/>
                </a:cubicBezTo>
                <a:cubicBezTo>
                  <a:pt x="2695" y="520"/>
                  <a:pt x="2692" y="520"/>
                  <a:pt x="2692" y="520"/>
                </a:cubicBezTo>
                <a:close/>
                <a:moveTo>
                  <a:pt x="2676" y="618"/>
                </a:moveTo>
                <a:cubicBezTo>
                  <a:pt x="2678" y="618"/>
                  <a:pt x="2677" y="614"/>
                  <a:pt x="2676" y="614"/>
                </a:cubicBezTo>
                <a:cubicBezTo>
                  <a:pt x="2673" y="617"/>
                  <a:pt x="2675" y="617"/>
                  <a:pt x="2676" y="618"/>
                </a:cubicBezTo>
                <a:cubicBezTo>
                  <a:pt x="2676" y="618"/>
                  <a:pt x="2676" y="618"/>
                  <a:pt x="2676" y="618"/>
                </a:cubicBezTo>
                <a:close/>
                <a:moveTo>
                  <a:pt x="2710" y="582"/>
                </a:moveTo>
                <a:cubicBezTo>
                  <a:pt x="2709" y="589"/>
                  <a:pt x="2717" y="580"/>
                  <a:pt x="2711" y="582"/>
                </a:cubicBezTo>
                <a:cubicBezTo>
                  <a:pt x="2710" y="582"/>
                  <a:pt x="2710" y="582"/>
                  <a:pt x="2710" y="582"/>
                </a:cubicBezTo>
                <a:close/>
                <a:moveTo>
                  <a:pt x="2698" y="509"/>
                </a:moveTo>
                <a:cubicBezTo>
                  <a:pt x="2698" y="509"/>
                  <a:pt x="2698" y="506"/>
                  <a:pt x="2697" y="510"/>
                </a:cubicBezTo>
                <a:cubicBezTo>
                  <a:pt x="2696" y="510"/>
                  <a:pt x="2697" y="511"/>
                  <a:pt x="2697" y="511"/>
                </a:cubicBezTo>
                <a:cubicBezTo>
                  <a:pt x="2699" y="511"/>
                  <a:pt x="2698" y="510"/>
                  <a:pt x="2698" y="509"/>
                </a:cubicBezTo>
                <a:close/>
                <a:moveTo>
                  <a:pt x="2794" y="388"/>
                </a:moveTo>
                <a:cubicBezTo>
                  <a:pt x="2795" y="390"/>
                  <a:pt x="2795" y="390"/>
                  <a:pt x="2796" y="388"/>
                </a:cubicBezTo>
                <a:cubicBezTo>
                  <a:pt x="2797" y="388"/>
                  <a:pt x="2797" y="387"/>
                  <a:pt x="2797" y="386"/>
                </a:cubicBezTo>
                <a:cubicBezTo>
                  <a:pt x="2800" y="383"/>
                  <a:pt x="2799" y="386"/>
                  <a:pt x="2803" y="380"/>
                </a:cubicBezTo>
                <a:cubicBezTo>
                  <a:pt x="2803" y="380"/>
                  <a:pt x="2803" y="380"/>
                  <a:pt x="2804" y="380"/>
                </a:cubicBezTo>
                <a:cubicBezTo>
                  <a:pt x="2807" y="380"/>
                  <a:pt x="2806" y="378"/>
                  <a:pt x="2806" y="378"/>
                </a:cubicBezTo>
                <a:cubicBezTo>
                  <a:pt x="2807" y="376"/>
                  <a:pt x="2805" y="376"/>
                  <a:pt x="2804" y="376"/>
                </a:cubicBezTo>
                <a:cubicBezTo>
                  <a:pt x="2803" y="376"/>
                  <a:pt x="2802" y="376"/>
                  <a:pt x="2802" y="378"/>
                </a:cubicBezTo>
                <a:cubicBezTo>
                  <a:pt x="2801" y="378"/>
                  <a:pt x="2800" y="379"/>
                  <a:pt x="2800" y="379"/>
                </a:cubicBezTo>
                <a:cubicBezTo>
                  <a:pt x="2799" y="378"/>
                  <a:pt x="2798" y="375"/>
                  <a:pt x="2797" y="377"/>
                </a:cubicBezTo>
                <a:cubicBezTo>
                  <a:pt x="2797" y="378"/>
                  <a:pt x="2797" y="381"/>
                  <a:pt x="2797" y="381"/>
                </a:cubicBezTo>
                <a:cubicBezTo>
                  <a:pt x="2796" y="382"/>
                  <a:pt x="2795" y="382"/>
                  <a:pt x="2795" y="385"/>
                </a:cubicBezTo>
                <a:cubicBezTo>
                  <a:pt x="2795" y="385"/>
                  <a:pt x="2794" y="386"/>
                  <a:pt x="2794" y="388"/>
                </a:cubicBezTo>
                <a:close/>
                <a:moveTo>
                  <a:pt x="2784" y="395"/>
                </a:moveTo>
                <a:cubicBezTo>
                  <a:pt x="2784" y="394"/>
                  <a:pt x="2784" y="389"/>
                  <a:pt x="2783" y="389"/>
                </a:cubicBezTo>
                <a:cubicBezTo>
                  <a:pt x="2783" y="389"/>
                  <a:pt x="2782" y="388"/>
                  <a:pt x="2781" y="389"/>
                </a:cubicBezTo>
                <a:cubicBezTo>
                  <a:pt x="2781" y="390"/>
                  <a:pt x="2779" y="394"/>
                  <a:pt x="2779" y="394"/>
                </a:cubicBezTo>
                <a:cubicBezTo>
                  <a:pt x="2776" y="394"/>
                  <a:pt x="2776" y="393"/>
                  <a:pt x="2774" y="391"/>
                </a:cubicBezTo>
                <a:cubicBezTo>
                  <a:pt x="2774" y="391"/>
                  <a:pt x="2769" y="392"/>
                  <a:pt x="2768" y="392"/>
                </a:cubicBezTo>
                <a:cubicBezTo>
                  <a:pt x="2762" y="386"/>
                  <a:pt x="2765" y="388"/>
                  <a:pt x="2762" y="388"/>
                </a:cubicBezTo>
                <a:cubicBezTo>
                  <a:pt x="2761" y="388"/>
                  <a:pt x="2757" y="386"/>
                  <a:pt x="2757" y="385"/>
                </a:cubicBezTo>
                <a:cubicBezTo>
                  <a:pt x="2754" y="382"/>
                  <a:pt x="2754" y="382"/>
                  <a:pt x="2754" y="382"/>
                </a:cubicBezTo>
                <a:cubicBezTo>
                  <a:pt x="2754" y="382"/>
                  <a:pt x="2750" y="380"/>
                  <a:pt x="2749" y="379"/>
                </a:cubicBezTo>
                <a:cubicBezTo>
                  <a:pt x="2744" y="376"/>
                  <a:pt x="2747" y="377"/>
                  <a:pt x="2743" y="375"/>
                </a:cubicBezTo>
                <a:cubicBezTo>
                  <a:pt x="2743" y="375"/>
                  <a:pt x="2739" y="377"/>
                  <a:pt x="2740" y="378"/>
                </a:cubicBezTo>
                <a:cubicBezTo>
                  <a:pt x="2744" y="382"/>
                  <a:pt x="2743" y="381"/>
                  <a:pt x="2747" y="384"/>
                </a:cubicBezTo>
                <a:cubicBezTo>
                  <a:pt x="2747" y="387"/>
                  <a:pt x="2747" y="387"/>
                  <a:pt x="2747" y="387"/>
                </a:cubicBezTo>
                <a:cubicBezTo>
                  <a:pt x="2748" y="389"/>
                  <a:pt x="2749" y="391"/>
                  <a:pt x="2749" y="392"/>
                </a:cubicBezTo>
                <a:cubicBezTo>
                  <a:pt x="2750" y="392"/>
                  <a:pt x="2752" y="394"/>
                  <a:pt x="2752" y="395"/>
                </a:cubicBezTo>
                <a:cubicBezTo>
                  <a:pt x="2752" y="395"/>
                  <a:pt x="2749" y="396"/>
                  <a:pt x="2749" y="396"/>
                </a:cubicBezTo>
                <a:cubicBezTo>
                  <a:pt x="2751" y="399"/>
                  <a:pt x="2751" y="398"/>
                  <a:pt x="2753" y="400"/>
                </a:cubicBezTo>
                <a:cubicBezTo>
                  <a:pt x="2753" y="401"/>
                  <a:pt x="2752" y="402"/>
                  <a:pt x="2752" y="402"/>
                </a:cubicBezTo>
                <a:cubicBezTo>
                  <a:pt x="2750" y="403"/>
                  <a:pt x="2744" y="399"/>
                  <a:pt x="2744" y="401"/>
                </a:cubicBezTo>
                <a:cubicBezTo>
                  <a:pt x="2744" y="403"/>
                  <a:pt x="2743" y="402"/>
                  <a:pt x="2746" y="404"/>
                </a:cubicBezTo>
                <a:cubicBezTo>
                  <a:pt x="2746" y="406"/>
                  <a:pt x="2746" y="406"/>
                  <a:pt x="2743" y="408"/>
                </a:cubicBezTo>
                <a:cubicBezTo>
                  <a:pt x="2743" y="409"/>
                  <a:pt x="2744" y="411"/>
                  <a:pt x="2744" y="411"/>
                </a:cubicBezTo>
                <a:cubicBezTo>
                  <a:pt x="2744" y="411"/>
                  <a:pt x="2744" y="412"/>
                  <a:pt x="2744" y="413"/>
                </a:cubicBezTo>
                <a:cubicBezTo>
                  <a:pt x="2743" y="412"/>
                  <a:pt x="2741" y="414"/>
                  <a:pt x="2742" y="415"/>
                </a:cubicBezTo>
                <a:cubicBezTo>
                  <a:pt x="2743" y="416"/>
                  <a:pt x="2743" y="416"/>
                  <a:pt x="2745" y="415"/>
                </a:cubicBezTo>
                <a:cubicBezTo>
                  <a:pt x="2746" y="415"/>
                  <a:pt x="2745" y="414"/>
                  <a:pt x="2744" y="413"/>
                </a:cubicBezTo>
                <a:cubicBezTo>
                  <a:pt x="2750" y="415"/>
                  <a:pt x="2748" y="413"/>
                  <a:pt x="2752" y="418"/>
                </a:cubicBezTo>
                <a:cubicBezTo>
                  <a:pt x="2751" y="422"/>
                  <a:pt x="2751" y="421"/>
                  <a:pt x="2753" y="421"/>
                </a:cubicBezTo>
                <a:cubicBezTo>
                  <a:pt x="2754" y="424"/>
                  <a:pt x="2753" y="424"/>
                  <a:pt x="2757" y="423"/>
                </a:cubicBezTo>
                <a:cubicBezTo>
                  <a:pt x="2758" y="423"/>
                  <a:pt x="2757" y="421"/>
                  <a:pt x="2757" y="420"/>
                </a:cubicBezTo>
                <a:cubicBezTo>
                  <a:pt x="2759" y="418"/>
                  <a:pt x="2759" y="418"/>
                  <a:pt x="2759" y="418"/>
                </a:cubicBezTo>
                <a:cubicBezTo>
                  <a:pt x="2761" y="419"/>
                  <a:pt x="2761" y="419"/>
                  <a:pt x="2761" y="419"/>
                </a:cubicBezTo>
                <a:cubicBezTo>
                  <a:pt x="2764" y="419"/>
                  <a:pt x="2764" y="418"/>
                  <a:pt x="2762" y="417"/>
                </a:cubicBezTo>
                <a:cubicBezTo>
                  <a:pt x="2759" y="416"/>
                  <a:pt x="2757" y="415"/>
                  <a:pt x="2757" y="415"/>
                </a:cubicBezTo>
                <a:cubicBezTo>
                  <a:pt x="2751" y="414"/>
                  <a:pt x="2753" y="415"/>
                  <a:pt x="2750" y="412"/>
                </a:cubicBezTo>
                <a:cubicBezTo>
                  <a:pt x="2751" y="410"/>
                  <a:pt x="2751" y="410"/>
                  <a:pt x="2751" y="410"/>
                </a:cubicBezTo>
                <a:cubicBezTo>
                  <a:pt x="2753" y="410"/>
                  <a:pt x="2753" y="410"/>
                  <a:pt x="2753" y="410"/>
                </a:cubicBezTo>
                <a:cubicBezTo>
                  <a:pt x="2754" y="412"/>
                  <a:pt x="2753" y="411"/>
                  <a:pt x="2756" y="412"/>
                </a:cubicBezTo>
                <a:cubicBezTo>
                  <a:pt x="2756" y="412"/>
                  <a:pt x="2760" y="409"/>
                  <a:pt x="2760" y="409"/>
                </a:cubicBezTo>
                <a:cubicBezTo>
                  <a:pt x="2775" y="416"/>
                  <a:pt x="2775" y="416"/>
                  <a:pt x="2775" y="416"/>
                </a:cubicBezTo>
                <a:cubicBezTo>
                  <a:pt x="2779" y="416"/>
                  <a:pt x="2777" y="415"/>
                  <a:pt x="2781" y="417"/>
                </a:cubicBezTo>
                <a:cubicBezTo>
                  <a:pt x="2781" y="417"/>
                  <a:pt x="2781" y="417"/>
                  <a:pt x="2781" y="416"/>
                </a:cubicBezTo>
                <a:cubicBezTo>
                  <a:pt x="2779" y="408"/>
                  <a:pt x="2779" y="408"/>
                  <a:pt x="2779" y="408"/>
                </a:cubicBezTo>
                <a:cubicBezTo>
                  <a:pt x="2780" y="406"/>
                  <a:pt x="2780" y="406"/>
                  <a:pt x="2780" y="406"/>
                </a:cubicBezTo>
                <a:cubicBezTo>
                  <a:pt x="2787" y="405"/>
                  <a:pt x="2787" y="405"/>
                  <a:pt x="2787" y="405"/>
                </a:cubicBezTo>
                <a:cubicBezTo>
                  <a:pt x="2790" y="405"/>
                  <a:pt x="2790" y="403"/>
                  <a:pt x="2790" y="403"/>
                </a:cubicBezTo>
                <a:cubicBezTo>
                  <a:pt x="2791" y="403"/>
                  <a:pt x="2793" y="404"/>
                  <a:pt x="2793" y="403"/>
                </a:cubicBezTo>
                <a:cubicBezTo>
                  <a:pt x="2793" y="401"/>
                  <a:pt x="2797" y="398"/>
                  <a:pt x="2790" y="400"/>
                </a:cubicBezTo>
                <a:cubicBezTo>
                  <a:pt x="2790" y="400"/>
                  <a:pt x="2789" y="403"/>
                  <a:pt x="2787" y="398"/>
                </a:cubicBezTo>
                <a:cubicBezTo>
                  <a:pt x="2786" y="397"/>
                  <a:pt x="2784" y="397"/>
                  <a:pt x="2784" y="395"/>
                </a:cubicBezTo>
                <a:close/>
                <a:moveTo>
                  <a:pt x="2693" y="520"/>
                </a:moveTo>
                <a:cubicBezTo>
                  <a:pt x="2693" y="520"/>
                  <a:pt x="2696" y="520"/>
                  <a:pt x="2696" y="520"/>
                </a:cubicBezTo>
                <a:cubicBezTo>
                  <a:pt x="2696" y="519"/>
                  <a:pt x="2696" y="518"/>
                  <a:pt x="2696" y="518"/>
                </a:cubicBezTo>
                <a:cubicBezTo>
                  <a:pt x="2699" y="517"/>
                  <a:pt x="2697" y="515"/>
                  <a:pt x="2697" y="515"/>
                </a:cubicBezTo>
                <a:cubicBezTo>
                  <a:pt x="2693" y="516"/>
                  <a:pt x="2694" y="516"/>
                  <a:pt x="2695" y="518"/>
                </a:cubicBezTo>
                <a:cubicBezTo>
                  <a:pt x="2695" y="518"/>
                  <a:pt x="2695" y="518"/>
                  <a:pt x="2695" y="518"/>
                </a:cubicBezTo>
                <a:cubicBezTo>
                  <a:pt x="2695" y="518"/>
                  <a:pt x="2693" y="519"/>
                  <a:pt x="2693" y="520"/>
                </a:cubicBezTo>
                <a:close/>
                <a:moveTo>
                  <a:pt x="2807" y="536"/>
                </a:moveTo>
                <a:cubicBezTo>
                  <a:pt x="2808" y="538"/>
                  <a:pt x="2808" y="539"/>
                  <a:pt x="2811" y="538"/>
                </a:cubicBezTo>
                <a:cubicBezTo>
                  <a:pt x="2812" y="538"/>
                  <a:pt x="2811" y="534"/>
                  <a:pt x="2810" y="535"/>
                </a:cubicBezTo>
                <a:cubicBezTo>
                  <a:pt x="2809" y="535"/>
                  <a:pt x="2807" y="535"/>
                  <a:pt x="2807" y="536"/>
                </a:cubicBezTo>
                <a:close/>
                <a:moveTo>
                  <a:pt x="2689" y="613"/>
                </a:moveTo>
                <a:cubicBezTo>
                  <a:pt x="2689" y="613"/>
                  <a:pt x="2687" y="610"/>
                  <a:pt x="2686" y="610"/>
                </a:cubicBezTo>
                <a:cubicBezTo>
                  <a:pt x="2684" y="610"/>
                  <a:pt x="2684" y="613"/>
                  <a:pt x="2684" y="613"/>
                </a:cubicBezTo>
                <a:cubicBezTo>
                  <a:pt x="2686" y="614"/>
                  <a:pt x="2687" y="614"/>
                  <a:pt x="2689" y="613"/>
                </a:cubicBezTo>
                <a:close/>
                <a:moveTo>
                  <a:pt x="2786" y="395"/>
                </a:moveTo>
                <a:cubicBezTo>
                  <a:pt x="2786" y="396"/>
                  <a:pt x="2789" y="397"/>
                  <a:pt x="2789" y="396"/>
                </a:cubicBezTo>
                <a:cubicBezTo>
                  <a:pt x="2790" y="393"/>
                  <a:pt x="2789" y="393"/>
                  <a:pt x="2792" y="391"/>
                </a:cubicBezTo>
                <a:cubicBezTo>
                  <a:pt x="2793" y="389"/>
                  <a:pt x="2794" y="390"/>
                  <a:pt x="2791" y="387"/>
                </a:cubicBezTo>
                <a:cubicBezTo>
                  <a:pt x="2791" y="387"/>
                  <a:pt x="2789" y="386"/>
                  <a:pt x="2788" y="386"/>
                </a:cubicBezTo>
                <a:cubicBezTo>
                  <a:pt x="2787" y="386"/>
                  <a:pt x="2788" y="388"/>
                  <a:pt x="2788" y="389"/>
                </a:cubicBezTo>
                <a:cubicBezTo>
                  <a:pt x="2788" y="389"/>
                  <a:pt x="2787" y="391"/>
                  <a:pt x="2787" y="392"/>
                </a:cubicBezTo>
                <a:cubicBezTo>
                  <a:pt x="2787" y="393"/>
                  <a:pt x="2786" y="395"/>
                  <a:pt x="2786" y="395"/>
                </a:cubicBezTo>
                <a:close/>
                <a:moveTo>
                  <a:pt x="2704" y="509"/>
                </a:moveTo>
                <a:cubicBezTo>
                  <a:pt x="2703" y="513"/>
                  <a:pt x="2704" y="510"/>
                  <a:pt x="2701" y="514"/>
                </a:cubicBezTo>
                <a:cubicBezTo>
                  <a:pt x="2699" y="513"/>
                  <a:pt x="2698" y="515"/>
                  <a:pt x="2698" y="515"/>
                </a:cubicBezTo>
                <a:cubicBezTo>
                  <a:pt x="2698" y="515"/>
                  <a:pt x="2699" y="517"/>
                  <a:pt x="2700" y="517"/>
                </a:cubicBezTo>
                <a:cubicBezTo>
                  <a:pt x="2700" y="519"/>
                  <a:pt x="2700" y="518"/>
                  <a:pt x="2703" y="520"/>
                </a:cubicBezTo>
                <a:cubicBezTo>
                  <a:pt x="2702" y="526"/>
                  <a:pt x="2706" y="521"/>
                  <a:pt x="2706" y="520"/>
                </a:cubicBezTo>
                <a:cubicBezTo>
                  <a:pt x="2706" y="519"/>
                  <a:pt x="2705" y="518"/>
                  <a:pt x="2705" y="518"/>
                </a:cubicBezTo>
                <a:cubicBezTo>
                  <a:pt x="2705" y="517"/>
                  <a:pt x="2705" y="517"/>
                  <a:pt x="2705" y="517"/>
                </a:cubicBezTo>
                <a:cubicBezTo>
                  <a:pt x="2707" y="517"/>
                  <a:pt x="2707" y="518"/>
                  <a:pt x="2709" y="519"/>
                </a:cubicBezTo>
                <a:cubicBezTo>
                  <a:pt x="2709" y="520"/>
                  <a:pt x="2709" y="520"/>
                  <a:pt x="2710" y="520"/>
                </a:cubicBezTo>
                <a:cubicBezTo>
                  <a:pt x="2710" y="521"/>
                  <a:pt x="2711" y="522"/>
                  <a:pt x="2711" y="522"/>
                </a:cubicBezTo>
                <a:cubicBezTo>
                  <a:pt x="2712" y="530"/>
                  <a:pt x="2709" y="526"/>
                  <a:pt x="2710" y="530"/>
                </a:cubicBezTo>
                <a:cubicBezTo>
                  <a:pt x="2710" y="531"/>
                  <a:pt x="2712" y="534"/>
                  <a:pt x="2712" y="535"/>
                </a:cubicBezTo>
                <a:cubicBezTo>
                  <a:pt x="2712" y="535"/>
                  <a:pt x="2712" y="537"/>
                  <a:pt x="2712" y="537"/>
                </a:cubicBezTo>
                <a:cubicBezTo>
                  <a:pt x="2714" y="539"/>
                  <a:pt x="2713" y="539"/>
                  <a:pt x="2717" y="539"/>
                </a:cubicBezTo>
                <a:cubicBezTo>
                  <a:pt x="2717" y="539"/>
                  <a:pt x="2718" y="539"/>
                  <a:pt x="2718" y="539"/>
                </a:cubicBezTo>
                <a:cubicBezTo>
                  <a:pt x="2717" y="544"/>
                  <a:pt x="2722" y="540"/>
                  <a:pt x="2722" y="538"/>
                </a:cubicBezTo>
                <a:cubicBezTo>
                  <a:pt x="2722" y="537"/>
                  <a:pt x="2721" y="537"/>
                  <a:pt x="2721" y="537"/>
                </a:cubicBezTo>
                <a:cubicBezTo>
                  <a:pt x="2721" y="537"/>
                  <a:pt x="2721" y="536"/>
                  <a:pt x="2721" y="536"/>
                </a:cubicBezTo>
                <a:cubicBezTo>
                  <a:pt x="2721" y="537"/>
                  <a:pt x="2723" y="538"/>
                  <a:pt x="2723" y="537"/>
                </a:cubicBezTo>
                <a:cubicBezTo>
                  <a:pt x="2723" y="533"/>
                  <a:pt x="2723" y="533"/>
                  <a:pt x="2723" y="533"/>
                </a:cubicBezTo>
                <a:cubicBezTo>
                  <a:pt x="2723" y="533"/>
                  <a:pt x="2722" y="531"/>
                  <a:pt x="2722" y="531"/>
                </a:cubicBezTo>
                <a:cubicBezTo>
                  <a:pt x="2722" y="524"/>
                  <a:pt x="2722" y="524"/>
                  <a:pt x="2722" y="524"/>
                </a:cubicBezTo>
                <a:cubicBezTo>
                  <a:pt x="2722" y="523"/>
                  <a:pt x="2722" y="523"/>
                  <a:pt x="2722" y="523"/>
                </a:cubicBezTo>
                <a:cubicBezTo>
                  <a:pt x="2724" y="519"/>
                  <a:pt x="2724" y="521"/>
                  <a:pt x="2722" y="518"/>
                </a:cubicBezTo>
                <a:cubicBezTo>
                  <a:pt x="2721" y="518"/>
                  <a:pt x="2721" y="515"/>
                  <a:pt x="2719" y="516"/>
                </a:cubicBezTo>
                <a:cubicBezTo>
                  <a:pt x="2719" y="516"/>
                  <a:pt x="2718" y="516"/>
                  <a:pt x="2717" y="515"/>
                </a:cubicBezTo>
                <a:cubicBezTo>
                  <a:pt x="2721" y="514"/>
                  <a:pt x="2718" y="513"/>
                  <a:pt x="2717" y="511"/>
                </a:cubicBezTo>
                <a:cubicBezTo>
                  <a:pt x="2716" y="509"/>
                  <a:pt x="2716" y="511"/>
                  <a:pt x="2715" y="511"/>
                </a:cubicBezTo>
                <a:cubicBezTo>
                  <a:pt x="2714" y="511"/>
                  <a:pt x="2714" y="511"/>
                  <a:pt x="2712" y="511"/>
                </a:cubicBezTo>
                <a:cubicBezTo>
                  <a:pt x="2710" y="509"/>
                  <a:pt x="2710" y="508"/>
                  <a:pt x="2709" y="508"/>
                </a:cubicBezTo>
                <a:cubicBezTo>
                  <a:pt x="2710" y="508"/>
                  <a:pt x="2712" y="507"/>
                  <a:pt x="2712" y="507"/>
                </a:cubicBezTo>
                <a:cubicBezTo>
                  <a:pt x="2714" y="507"/>
                  <a:pt x="2715" y="507"/>
                  <a:pt x="2717" y="508"/>
                </a:cubicBezTo>
                <a:cubicBezTo>
                  <a:pt x="2719" y="509"/>
                  <a:pt x="2722" y="512"/>
                  <a:pt x="2720" y="505"/>
                </a:cubicBezTo>
                <a:cubicBezTo>
                  <a:pt x="2720" y="504"/>
                  <a:pt x="2720" y="504"/>
                  <a:pt x="2721" y="502"/>
                </a:cubicBezTo>
                <a:cubicBezTo>
                  <a:pt x="2722" y="503"/>
                  <a:pt x="2722" y="503"/>
                  <a:pt x="2723" y="503"/>
                </a:cubicBezTo>
                <a:cubicBezTo>
                  <a:pt x="2723" y="505"/>
                  <a:pt x="2722" y="507"/>
                  <a:pt x="2725" y="505"/>
                </a:cubicBezTo>
                <a:cubicBezTo>
                  <a:pt x="2725" y="504"/>
                  <a:pt x="2729" y="504"/>
                  <a:pt x="2731" y="502"/>
                </a:cubicBezTo>
                <a:cubicBezTo>
                  <a:pt x="2731" y="502"/>
                  <a:pt x="2733" y="501"/>
                  <a:pt x="2733" y="501"/>
                </a:cubicBezTo>
                <a:cubicBezTo>
                  <a:pt x="2733" y="502"/>
                  <a:pt x="2734" y="503"/>
                  <a:pt x="2734" y="502"/>
                </a:cubicBezTo>
                <a:cubicBezTo>
                  <a:pt x="2735" y="501"/>
                  <a:pt x="2739" y="499"/>
                  <a:pt x="2740" y="499"/>
                </a:cubicBezTo>
                <a:cubicBezTo>
                  <a:pt x="2741" y="499"/>
                  <a:pt x="2742" y="499"/>
                  <a:pt x="2742" y="499"/>
                </a:cubicBezTo>
                <a:cubicBezTo>
                  <a:pt x="2742" y="499"/>
                  <a:pt x="2742" y="499"/>
                  <a:pt x="2742" y="499"/>
                </a:cubicBezTo>
                <a:cubicBezTo>
                  <a:pt x="2745" y="500"/>
                  <a:pt x="2744" y="499"/>
                  <a:pt x="2744" y="501"/>
                </a:cubicBezTo>
                <a:cubicBezTo>
                  <a:pt x="2744" y="501"/>
                  <a:pt x="2744" y="501"/>
                  <a:pt x="2744" y="501"/>
                </a:cubicBezTo>
                <a:cubicBezTo>
                  <a:pt x="2743" y="502"/>
                  <a:pt x="2743" y="504"/>
                  <a:pt x="2742" y="504"/>
                </a:cubicBezTo>
                <a:cubicBezTo>
                  <a:pt x="2742" y="504"/>
                  <a:pt x="2742" y="504"/>
                  <a:pt x="2742" y="505"/>
                </a:cubicBezTo>
                <a:cubicBezTo>
                  <a:pt x="2738" y="506"/>
                  <a:pt x="2739" y="502"/>
                  <a:pt x="2736" y="502"/>
                </a:cubicBezTo>
                <a:cubicBezTo>
                  <a:pt x="2735" y="502"/>
                  <a:pt x="2734" y="503"/>
                  <a:pt x="2733" y="504"/>
                </a:cubicBezTo>
                <a:cubicBezTo>
                  <a:pt x="2732" y="504"/>
                  <a:pt x="2732" y="505"/>
                  <a:pt x="2732" y="506"/>
                </a:cubicBezTo>
                <a:cubicBezTo>
                  <a:pt x="2732" y="507"/>
                  <a:pt x="2731" y="508"/>
                  <a:pt x="2730" y="508"/>
                </a:cubicBezTo>
                <a:cubicBezTo>
                  <a:pt x="2729" y="508"/>
                  <a:pt x="2729" y="505"/>
                  <a:pt x="2727" y="505"/>
                </a:cubicBezTo>
                <a:cubicBezTo>
                  <a:pt x="2725" y="506"/>
                  <a:pt x="2726" y="506"/>
                  <a:pt x="2726" y="508"/>
                </a:cubicBezTo>
                <a:cubicBezTo>
                  <a:pt x="2725" y="511"/>
                  <a:pt x="2725" y="510"/>
                  <a:pt x="2725" y="511"/>
                </a:cubicBezTo>
                <a:cubicBezTo>
                  <a:pt x="2722" y="512"/>
                  <a:pt x="2720" y="512"/>
                  <a:pt x="2721" y="515"/>
                </a:cubicBezTo>
                <a:cubicBezTo>
                  <a:pt x="2721" y="516"/>
                  <a:pt x="2723" y="515"/>
                  <a:pt x="2723" y="515"/>
                </a:cubicBezTo>
                <a:cubicBezTo>
                  <a:pt x="2726" y="516"/>
                  <a:pt x="2726" y="516"/>
                  <a:pt x="2726" y="516"/>
                </a:cubicBezTo>
                <a:cubicBezTo>
                  <a:pt x="2726" y="516"/>
                  <a:pt x="2731" y="523"/>
                  <a:pt x="2732" y="523"/>
                </a:cubicBezTo>
                <a:cubicBezTo>
                  <a:pt x="2733" y="523"/>
                  <a:pt x="2732" y="521"/>
                  <a:pt x="2733" y="521"/>
                </a:cubicBezTo>
                <a:cubicBezTo>
                  <a:pt x="2733" y="520"/>
                  <a:pt x="2732" y="520"/>
                  <a:pt x="2733" y="518"/>
                </a:cubicBezTo>
                <a:cubicBezTo>
                  <a:pt x="2735" y="516"/>
                  <a:pt x="2731" y="515"/>
                  <a:pt x="2738" y="513"/>
                </a:cubicBezTo>
                <a:cubicBezTo>
                  <a:pt x="2740" y="513"/>
                  <a:pt x="2741" y="517"/>
                  <a:pt x="2742" y="517"/>
                </a:cubicBezTo>
                <a:cubicBezTo>
                  <a:pt x="2743" y="517"/>
                  <a:pt x="2744" y="512"/>
                  <a:pt x="2745" y="510"/>
                </a:cubicBezTo>
                <a:cubicBezTo>
                  <a:pt x="2745" y="509"/>
                  <a:pt x="2744" y="509"/>
                  <a:pt x="2744" y="507"/>
                </a:cubicBezTo>
                <a:cubicBezTo>
                  <a:pt x="2743" y="506"/>
                  <a:pt x="2743" y="506"/>
                  <a:pt x="2743" y="506"/>
                </a:cubicBezTo>
                <a:cubicBezTo>
                  <a:pt x="2743" y="506"/>
                  <a:pt x="2743" y="505"/>
                  <a:pt x="2743" y="505"/>
                </a:cubicBezTo>
                <a:cubicBezTo>
                  <a:pt x="2744" y="506"/>
                  <a:pt x="2747" y="506"/>
                  <a:pt x="2745" y="502"/>
                </a:cubicBezTo>
                <a:cubicBezTo>
                  <a:pt x="2746" y="502"/>
                  <a:pt x="2746" y="501"/>
                  <a:pt x="2746" y="500"/>
                </a:cubicBezTo>
                <a:cubicBezTo>
                  <a:pt x="2747" y="500"/>
                  <a:pt x="2748" y="500"/>
                  <a:pt x="2748" y="501"/>
                </a:cubicBezTo>
                <a:cubicBezTo>
                  <a:pt x="2748" y="503"/>
                  <a:pt x="2748" y="503"/>
                  <a:pt x="2747" y="503"/>
                </a:cubicBezTo>
                <a:cubicBezTo>
                  <a:pt x="2745" y="504"/>
                  <a:pt x="2746" y="505"/>
                  <a:pt x="2747" y="507"/>
                </a:cubicBezTo>
                <a:cubicBezTo>
                  <a:pt x="2748" y="509"/>
                  <a:pt x="2752" y="512"/>
                  <a:pt x="2752" y="512"/>
                </a:cubicBezTo>
                <a:cubicBezTo>
                  <a:pt x="2753" y="513"/>
                  <a:pt x="2757" y="515"/>
                  <a:pt x="2758" y="513"/>
                </a:cubicBezTo>
                <a:cubicBezTo>
                  <a:pt x="2759" y="512"/>
                  <a:pt x="2759" y="506"/>
                  <a:pt x="2760" y="505"/>
                </a:cubicBezTo>
                <a:cubicBezTo>
                  <a:pt x="2762" y="505"/>
                  <a:pt x="2762" y="505"/>
                  <a:pt x="2762" y="505"/>
                </a:cubicBezTo>
                <a:cubicBezTo>
                  <a:pt x="2764" y="505"/>
                  <a:pt x="2763" y="502"/>
                  <a:pt x="2762" y="501"/>
                </a:cubicBezTo>
                <a:cubicBezTo>
                  <a:pt x="2759" y="499"/>
                  <a:pt x="2759" y="501"/>
                  <a:pt x="2759" y="497"/>
                </a:cubicBezTo>
                <a:cubicBezTo>
                  <a:pt x="2759" y="497"/>
                  <a:pt x="2760" y="495"/>
                  <a:pt x="2760" y="496"/>
                </a:cubicBezTo>
                <a:cubicBezTo>
                  <a:pt x="2762" y="499"/>
                  <a:pt x="2761" y="499"/>
                  <a:pt x="2765" y="499"/>
                </a:cubicBezTo>
                <a:cubicBezTo>
                  <a:pt x="2765" y="499"/>
                  <a:pt x="2766" y="500"/>
                  <a:pt x="2767" y="500"/>
                </a:cubicBezTo>
                <a:cubicBezTo>
                  <a:pt x="2774" y="501"/>
                  <a:pt x="2774" y="501"/>
                  <a:pt x="2774" y="501"/>
                </a:cubicBezTo>
                <a:cubicBezTo>
                  <a:pt x="2775" y="501"/>
                  <a:pt x="2775" y="499"/>
                  <a:pt x="2775" y="498"/>
                </a:cubicBezTo>
                <a:cubicBezTo>
                  <a:pt x="2775" y="497"/>
                  <a:pt x="2776" y="497"/>
                  <a:pt x="2776" y="495"/>
                </a:cubicBezTo>
                <a:cubicBezTo>
                  <a:pt x="2776" y="495"/>
                  <a:pt x="2776" y="495"/>
                  <a:pt x="2776" y="495"/>
                </a:cubicBezTo>
                <a:cubicBezTo>
                  <a:pt x="2777" y="495"/>
                  <a:pt x="2779" y="496"/>
                  <a:pt x="2779" y="496"/>
                </a:cubicBezTo>
                <a:cubicBezTo>
                  <a:pt x="2779" y="499"/>
                  <a:pt x="2779" y="499"/>
                  <a:pt x="2779" y="499"/>
                </a:cubicBezTo>
                <a:cubicBezTo>
                  <a:pt x="2779" y="499"/>
                  <a:pt x="2780" y="500"/>
                  <a:pt x="2781" y="500"/>
                </a:cubicBezTo>
                <a:cubicBezTo>
                  <a:pt x="2782" y="502"/>
                  <a:pt x="2783" y="498"/>
                  <a:pt x="2783" y="497"/>
                </a:cubicBezTo>
                <a:cubicBezTo>
                  <a:pt x="2783" y="496"/>
                  <a:pt x="2782" y="494"/>
                  <a:pt x="2782" y="493"/>
                </a:cubicBezTo>
                <a:cubicBezTo>
                  <a:pt x="2786" y="492"/>
                  <a:pt x="2784" y="492"/>
                  <a:pt x="2786" y="490"/>
                </a:cubicBezTo>
                <a:cubicBezTo>
                  <a:pt x="2787" y="488"/>
                  <a:pt x="2788" y="489"/>
                  <a:pt x="2788" y="489"/>
                </a:cubicBezTo>
                <a:cubicBezTo>
                  <a:pt x="2788" y="490"/>
                  <a:pt x="2786" y="492"/>
                  <a:pt x="2788" y="495"/>
                </a:cubicBezTo>
                <a:cubicBezTo>
                  <a:pt x="2789" y="496"/>
                  <a:pt x="2791" y="498"/>
                  <a:pt x="2791" y="498"/>
                </a:cubicBezTo>
                <a:cubicBezTo>
                  <a:pt x="2792" y="498"/>
                  <a:pt x="2793" y="496"/>
                  <a:pt x="2793" y="495"/>
                </a:cubicBezTo>
                <a:cubicBezTo>
                  <a:pt x="2794" y="492"/>
                  <a:pt x="2792" y="491"/>
                  <a:pt x="2792" y="490"/>
                </a:cubicBezTo>
                <a:cubicBezTo>
                  <a:pt x="2793" y="489"/>
                  <a:pt x="2797" y="488"/>
                  <a:pt x="2795" y="487"/>
                </a:cubicBezTo>
                <a:cubicBezTo>
                  <a:pt x="2794" y="486"/>
                  <a:pt x="2793" y="485"/>
                  <a:pt x="2792" y="484"/>
                </a:cubicBezTo>
                <a:cubicBezTo>
                  <a:pt x="2790" y="482"/>
                  <a:pt x="2791" y="484"/>
                  <a:pt x="2790" y="480"/>
                </a:cubicBezTo>
                <a:cubicBezTo>
                  <a:pt x="2788" y="474"/>
                  <a:pt x="2790" y="474"/>
                  <a:pt x="2789" y="473"/>
                </a:cubicBezTo>
                <a:cubicBezTo>
                  <a:pt x="2789" y="467"/>
                  <a:pt x="2788" y="468"/>
                  <a:pt x="2785" y="463"/>
                </a:cubicBezTo>
                <a:cubicBezTo>
                  <a:pt x="2785" y="463"/>
                  <a:pt x="2784" y="462"/>
                  <a:pt x="2784" y="462"/>
                </a:cubicBezTo>
                <a:cubicBezTo>
                  <a:pt x="2784" y="461"/>
                  <a:pt x="2784" y="459"/>
                  <a:pt x="2783" y="458"/>
                </a:cubicBezTo>
                <a:cubicBezTo>
                  <a:pt x="2784" y="458"/>
                  <a:pt x="2784" y="457"/>
                  <a:pt x="2784" y="457"/>
                </a:cubicBezTo>
                <a:cubicBezTo>
                  <a:pt x="2784" y="457"/>
                  <a:pt x="2787" y="459"/>
                  <a:pt x="2787" y="458"/>
                </a:cubicBezTo>
                <a:cubicBezTo>
                  <a:pt x="2787" y="458"/>
                  <a:pt x="2787" y="455"/>
                  <a:pt x="2786" y="455"/>
                </a:cubicBezTo>
                <a:cubicBezTo>
                  <a:pt x="2785" y="454"/>
                  <a:pt x="2786" y="449"/>
                  <a:pt x="2786" y="449"/>
                </a:cubicBezTo>
                <a:cubicBezTo>
                  <a:pt x="2786" y="448"/>
                  <a:pt x="2786" y="444"/>
                  <a:pt x="2785" y="444"/>
                </a:cubicBezTo>
                <a:cubicBezTo>
                  <a:pt x="2783" y="441"/>
                  <a:pt x="2783" y="440"/>
                  <a:pt x="2781" y="438"/>
                </a:cubicBezTo>
                <a:cubicBezTo>
                  <a:pt x="2775" y="432"/>
                  <a:pt x="2775" y="432"/>
                  <a:pt x="2775" y="432"/>
                </a:cubicBezTo>
                <a:cubicBezTo>
                  <a:pt x="2773" y="431"/>
                  <a:pt x="2772" y="432"/>
                  <a:pt x="2771" y="429"/>
                </a:cubicBezTo>
                <a:cubicBezTo>
                  <a:pt x="2771" y="428"/>
                  <a:pt x="2770" y="426"/>
                  <a:pt x="2770" y="426"/>
                </a:cubicBezTo>
                <a:cubicBezTo>
                  <a:pt x="2768" y="424"/>
                  <a:pt x="2768" y="424"/>
                  <a:pt x="2768" y="424"/>
                </a:cubicBezTo>
                <a:cubicBezTo>
                  <a:pt x="2768" y="423"/>
                  <a:pt x="2767" y="422"/>
                  <a:pt x="2767" y="422"/>
                </a:cubicBezTo>
                <a:cubicBezTo>
                  <a:pt x="2766" y="422"/>
                  <a:pt x="2765" y="423"/>
                  <a:pt x="2765" y="423"/>
                </a:cubicBezTo>
                <a:cubicBezTo>
                  <a:pt x="2764" y="423"/>
                  <a:pt x="2764" y="422"/>
                  <a:pt x="2763" y="421"/>
                </a:cubicBezTo>
                <a:cubicBezTo>
                  <a:pt x="2763" y="421"/>
                  <a:pt x="2761" y="421"/>
                  <a:pt x="2761" y="421"/>
                </a:cubicBezTo>
                <a:cubicBezTo>
                  <a:pt x="2760" y="424"/>
                  <a:pt x="2761" y="424"/>
                  <a:pt x="2761" y="425"/>
                </a:cubicBezTo>
                <a:cubicBezTo>
                  <a:pt x="2762" y="426"/>
                  <a:pt x="2764" y="425"/>
                  <a:pt x="2765" y="425"/>
                </a:cubicBezTo>
                <a:cubicBezTo>
                  <a:pt x="2767" y="426"/>
                  <a:pt x="2766" y="426"/>
                  <a:pt x="2767" y="428"/>
                </a:cubicBezTo>
                <a:cubicBezTo>
                  <a:pt x="2766" y="429"/>
                  <a:pt x="2765" y="426"/>
                  <a:pt x="2764" y="427"/>
                </a:cubicBezTo>
                <a:cubicBezTo>
                  <a:pt x="2763" y="428"/>
                  <a:pt x="2763" y="428"/>
                  <a:pt x="2763" y="428"/>
                </a:cubicBezTo>
                <a:cubicBezTo>
                  <a:pt x="2761" y="428"/>
                  <a:pt x="2763" y="427"/>
                  <a:pt x="2761" y="425"/>
                </a:cubicBezTo>
                <a:cubicBezTo>
                  <a:pt x="2760" y="424"/>
                  <a:pt x="2757" y="425"/>
                  <a:pt x="2757" y="425"/>
                </a:cubicBezTo>
                <a:cubicBezTo>
                  <a:pt x="2757" y="426"/>
                  <a:pt x="2758" y="427"/>
                  <a:pt x="2759" y="427"/>
                </a:cubicBezTo>
                <a:cubicBezTo>
                  <a:pt x="2759" y="429"/>
                  <a:pt x="2759" y="429"/>
                  <a:pt x="2759" y="429"/>
                </a:cubicBezTo>
                <a:cubicBezTo>
                  <a:pt x="2759" y="430"/>
                  <a:pt x="2757" y="431"/>
                  <a:pt x="2757" y="432"/>
                </a:cubicBezTo>
                <a:cubicBezTo>
                  <a:pt x="2757" y="433"/>
                  <a:pt x="2760" y="435"/>
                  <a:pt x="2761" y="436"/>
                </a:cubicBezTo>
                <a:cubicBezTo>
                  <a:pt x="2761" y="438"/>
                  <a:pt x="2761" y="438"/>
                  <a:pt x="2761" y="438"/>
                </a:cubicBezTo>
                <a:cubicBezTo>
                  <a:pt x="2761" y="438"/>
                  <a:pt x="2759" y="439"/>
                  <a:pt x="2759" y="439"/>
                </a:cubicBezTo>
                <a:cubicBezTo>
                  <a:pt x="2761" y="441"/>
                  <a:pt x="2762" y="440"/>
                  <a:pt x="2763" y="441"/>
                </a:cubicBezTo>
                <a:cubicBezTo>
                  <a:pt x="2763" y="441"/>
                  <a:pt x="2765" y="443"/>
                  <a:pt x="2765" y="444"/>
                </a:cubicBezTo>
                <a:cubicBezTo>
                  <a:pt x="2766" y="446"/>
                  <a:pt x="2765" y="450"/>
                  <a:pt x="2767" y="451"/>
                </a:cubicBezTo>
                <a:cubicBezTo>
                  <a:pt x="2766" y="455"/>
                  <a:pt x="2765" y="453"/>
                  <a:pt x="2766" y="457"/>
                </a:cubicBezTo>
                <a:cubicBezTo>
                  <a:pt x="2767" y="459"/>
                  <a:pt x="2769" y="459"/>
                  <a:pt x="2766" y="462"/>
                </a:cubicBezTo>
                <a:cubicBezTo>
                  <a:pt x="2764" y="463"/>
                  <a:pt x="2764" y="462"/>
                  <a:pt x="2764" y="466"/>
                </a:cubicBezTo>
                <a:cubicBezTo>
                  <a:pt x="2764" y="466"/>
                  <a:pt x="2764" y="466"/>
                  <a:pt x="2764" y="466"/>
                </a:cubicBezTo>
                <a:cubicBezTo>
                  <a:pt x="2764" y="466"/>
                  <a:pt x="2764" y="466"/>
                  <a:pt x="2764" y="466"/>
                </a:cubicBezTo>
                <a:cubicBezTo>
                  <a:pt x="2764" y="466"/>
                  <a:pt x="2764" y="466"/>
                  <a:pt x="2764" y="466"/>
                </a:cubicBezTo>
                <a:cubicBezTo>
                  <a:pt x="2764" y="466"/>
                  <a:pt x="2764" y="467"/>
                  <a:pt x="2764" y="467"/>
                </a:cubicBezTo>
                <a:cubicBezTo>
                  <a:pt x="2762" y="470"/>
                  <a:pt x="2764" y="470"/>
                  <a:pt x="2762" y="471"/>
                </a:cubicBezTo>
                <a:cubicBezTo>
                  <a:pt x="2759" y="473"/>
                  <a:pt x="2757" y="473"/>
                  <a:pt x="2756" y="474"/>
                </a:cubicBezTo>
                <a:cubicBezTo>
                  <a:pt x="2755" y="475"/>
                  <a:pt x="2754" y="475"/>
                  <a:pt x="2753" y="475"/>
                </a:cubicBezTo>
                <a:cubicBezTo>
                  <a:pt x="2751" y="472"/>
                  <a:pt x="2753" y="473"/>
                  <a:pt x="2750" y="471"/>
                </a:cubicBezTo>
                <a:cubicBezTo>
                  <a:pt x="2756" y="466"/>
                  <a:pt x="2751" y="464"/>
                  <a:pt x="2747" y="469"/>
                </a:cubicBezTo>
                <a:cubicBezTo>
                  <a:pt x="2745" y="472"/>
                  <a:pt x="2748" y="472"/>
                  <a:pt x="2749" y="473"/>
                </a:cubicBezTo>
                <a:cubicBezTo>
                  <a:pt x="2749" y="474"/>
                  <a:pt x="2749" y="477"/>
                  <a:pt x="2749" y="478"/>
                </a:cubicBezTo>
                <a:cubicBezTo>
                  <a:pt x="2748" y="484"/>
                  <a:pt x="2745" y="483"/>
                  <a:pt x="2747" y="486"/>
                </a:cubicBezTo>
                <a:cubicBezTo>
                  <a:pt x="2750" y="489"/>
                  <a:pt x="2746" y="490"/>
                  <a:pt x="2744" y="488"/>
                </a:cubicBezTo>
                <a:cubicBezTo>
                  <a:pt x="2743" y="488"/>
                  <a:pt x="2741" y="487"/>
                  <a:pt x="2741" y="487"/>
                </a:cubicBezTo>
                <a:cubicBezTo>
                  <a:pt x="2741" y="487"/>
                  <a:pt x="2740" y="487"/>
                  <a:pt x="2738" y="488"/>
                </a:cubicBezTo>
                <a:cubicBezTo>
                  <a:pt x="2736" y="489"/>
                  <a:pt x="2736" y="489"/>
                  <a:pt x="2736" y="489"/>
                </a:cubicBezTo>
                <a:cubicBezTo>
                  <a:pt x="2733" y="489"/>
                  <a:pt x="2733" y="490"/>
                  <a:pt x="2731" y="490"/>
                </a:cubicBezTo>
                <a:cubicBezTo>
                  <a:pt x="2726" y="490"/>
                  <a:pt x="2726" y="490"/>
                  <a:pt x="2726" y="490"/>
                </a:cubicBezTo>
                <a:cubicBezTo>
                  <a:pt x="2725" y="490"/>
                  <a:pt x="2725" y="491"/>
                  <a:pt x="2723" y="489"/>
                </a:cubicBezTo>
                <a:cubicBezTo>
                  <a:pt x="2723" y="488"/>
                  <a:pt x="2722" y="489"/>
                  <a:pt x="2720" y="489"/>
                </a:cubicBezTo>
                <a:cubicBezTo>
                  <a:pt x="2719" y="489"/>
                  <a:pt x="2719" y="490"/>
                  <a:pt x="2719" y="491"/>
                </a:cubicBezTo>
                <a:cubicBezTo>
                  <a:pt x="2718" y="491"/>
                  <a:pt x="2717" y="490"/>
                  <a:pt x="2718" y="493"/>
                </a:cubicBezTo>
                <a:cubicBezTo>
                  <a:pt x="2714" y="496"/>
                  <a:pt x="2711" y="501"/>
                  <a:pt x="2710" y="501"/>
                </a:cubicBezTo>
                <a:cubicBezTo>
                  <a:pt x="2708" y="502"/>
                  <a:pt x="2708" y="502"/>
                  <a:pt x="2708" y="502"/>
                </a:cubicBezTo>
                <a:cubicBezTo>
                  <a:pt x="2708" y="502"/>
                  <a:pt x="2705" y="502"/>
                  <a:pt x="2705" y="503"/>
                </a:cubicBezTo>
                <a:cubicBezTo>
                  <a:pt x="2705" y="503"/>
                  <a:pt x="2705" y="506"/>
                  <a:pt x="2706" y="506"/>
                </a:cubicBezTo>
                <a:cubicBezTo>
                  <a:pt x="2709" y="507"/>
                  <a:pt x="2707" y="507"/>
                  <a:pt x="2709" y="508"/>
                </a:cubicBezTo>
                <a:cubicBezTo>
                  <a:pt x="2708" y="507"/>
                  <a:pt x="2707" y="508"/>
                  <a:pt x="2706" y="508"/>
                </a:cubicBezTo>
                <a:cubicBezTo>
                  <a:pt x="2704" y="509"/>
                  <a:pt x="2704" y="509"/>
                  <a:pt x="2704" y="509"/>
                </a:cubicBezTo>
                <a:close/>
                <a:moveTo>
                  <a:pt x="2715" y="535"/>
                </a:moveTo>
                <a:cubicBezTo>
                  <a:pt x="2715" y="536"/>
                  <a:pt x="2716" y="535"/>
                  <a:pt x="2716" y="537"/>
                </a:cubicBezTo>
                <a:cubicBezTo>
                  <a:pt x="2717" y="539"/>
                  <a:pt x="2718" y="538"/>
                  <a:pt x="2718" y="539"/>
                </a:cubicBezTo>
                <a:cubicBezTo>
                  <a:pt x="2718" y="536"/>
                  <a:pt x="2716" y="536"/>
                  <a:pt x="2717" y="534"/>
                </a:cubicBezTo>
                <a:cubicBezTo>
                  <a:pt x="2716" y="533"/>
                  <a:pt x="2716" y="533"/>
                  <a:pt x="2716" y="533"/>
                </a:cubicBezTo>
                <a:cubicBezTo>
                  <a:pt x="2715" y="534"/>
                  <a:pt x="2715" y="534"/>
                  <a:pt x="2715" y="535"/>
                </a:cubicBezTo>
                <a:close/>
                <a:moveTo>
                  <a:pt x="2787" y="498"/>
                </a:moveTo>
                <a:cubicBezTo>
                  <a:pt x="2787" y="498"/>
                  <a:pt x="2785" y="498"/>
                  <a:pt x="2785" y="499"/>
                </a:cubicBezTo>
                <a:cubicBezTo>
                  <a:pt x="2785" y="500"/>
                  <a:pt x="2785" y="500"/>
                  <a:pt x="2785" y="500"/>
                </a:cubicBezTo>
                <a:cubicBezTo>
                  <a:pt x="2788" y="502"/>
                  <a:pt x="2787" y="498"/>
                  <a:pt x="2787" y="498"/>
                </a:cubicBezTo>
                <a:close/>
                <a:moveTo>
                  <a:pt x="2820" y="554"/>
                </a:moveTo>
                <a:cubicBezTo>
                  <a:pt x="2817" y="554"/>
                  <a:pt x="2817" y="554"/>
                  <a:pt x="2818" y="556"/>
                </a:cubicBezTo>
                <a:cubicBezTo>
                  <a:pt x="2818" y="557"/>
                  <a:pt x="2821" y="557"/>
                  <a:pt x="2821" y="556"/>
                </a:cubicBezTo>
                <a:cubicBezTo>
                  <a:pt x="2821" y="556"/>
                  <a:pt x="2820" y="553"/>
                  <a:pt x="2820" y="554"/>
                </a:cubicBezTo>
                <a:close/>
                <a:moveTo>
                  <a:pt x="2799" y="520"/>
                </a:moveTo>
                <a:cubicBezTo>
                  <a:pt x="2800" y="520"/>
                  <a:pt x="2801" y="520"/>
                  <a:pt x="2801" y="519"/>
                </a:cubicBezTo>
                <a:cubicBezTo>
                  <a:pt x="2801" y="519"/>
                  <a:pt x="2801" y="516"/>
                  <a:pt x="2800" y="516"/>
                </a:cubicBezTo>
                <a:cubicBezTo>
                  <a:pt x="2797" y="517"/>
                  <a:pt x="2797" y="517"/>
                  <a:pt x="2798" y="519"/>
                </a:cubicBezTo>
                <a:cubicBezTo>
                  <a:pt x="2798" y="519"/>
                  <a:pt x="2798" y="520"/>
                  <a:pt x="2799" y="520"/>
                </a:cubicBezTo>
                <a:close/>
                <a:moveTo>
                  <a:pt x="2799" y="398"/>
                </a:moveTo>
                <a:cubicBezTo>
                  <a:pt x="2799" y="397"/>
                  <a:pt x="2801" y="397"/>
                  <a:pt x="2800" y="395"/>
                </a:cubicBezTo>
                <a:cubicBezTo>
                  <a:pt x="2800" y="395"/>
                  <a:pt x="2798" y="393"/>
                  <a:pt x="2798" y="393"/>
                </a:cubicBezTo>
                <a:cubicBezTo>
                  <a:pt x="2796" y="395"/>
                  <a:pt x="2796" y="394"/>
                  <a:pt x="2797" y="397"/>
                </a:cubicBezTo>
                <a:cubicBezTo>
                  <a:pt x="2798" y="398"/>
                  <a:pt x="2798" y="398"/>
                  <a:pt x="2799" y="398"/>
                </a:cubicBezTo>
                <a:close/>
                <a:moveTo>
                  <a:pt x="2802" y="527"/>
                </a:moveTo>
                <a:cubicBezTo>
                  <a:pt x="2803" y="527"/>
                  <a:pt x="2804" y="527"/>
                  <a:pt x="2804" y="527"/>
                </a:cubicBezTo>
                <a:cubicBezTo>
                  <a:pt x="2804" y="527"/>
                  <a:pt x="2803" y="524"/>
                  <a:pt x="2803" y="524"/>
                </a:cubicBezTo>
                <a:cubicBezTo>
                  <a:pt x="2801" y="525"/>
                  <a:pt x="2800" y="525"/>
                  <a:pt x="2801" y="527"/>
                </a:cubicBezTo>
                <a:cubicBezTo>
                  <a:pt x="2801" y="527"/>
                  <a:pt x="2801" y="527"/>
                  <a:pt x="2802" y="527"/>
                </a:cubicBezTo>
                <a:close/>
                <a:moveTo>
                  <a:pt x="2820" y="362"/>
                </a:moveTo>
                <a:cubicBezTo>
                  <a:pt x="2820" y="363"/>
                  <a:pt x="2822" y="362"/>
                  <a:pt x="2823" y="362"/>
                </a:cubicBezTo>
                <a:cubicBezTo>
                  <a:pt x="2824" y="361"/>
                  <a:pt x="2824" y="358"/>
                  <a:pt x="2824" y="357"/>
                </a:cubicBezTo>
                <a:cubicBezTo>
                  <a:pt x="2824" y="357"/>
                  <a:pt x="2823" y="356"/>
                  <a:pt x="2823" y="357"/>
                </a:cubicBezTo>
                <a:cubicBezTo>
                  <a:pt x="2821" y="360"/>
                  <a:pt x="2821" y="359"/>
                  <a:pt x="2820" y="362"/>
                </a:cubicBezTo>
                <a:close/>
                <a:moveTo>
                  <a:pt x="2760" y="107"/>
                </a:moveTo>
                <a:cubicBezTo>
                  <a:pt x="2760" y="107"/>
                  <a:pt x="2761" y="109"/>
                  <a:pt x="2763" y="109"/>
                </a:cubicBezTo>
                <a:cubicBezTo>
                  <a:pt x="2764" y="109"/>
                  <a:pt x="2768" y="109"/>
                  <a:pt x="2769" y="108"/>
                </a:cubicBezTo>
                <a:cubicBezTo>
                  <a:pt x="2771" y="107"/>
                  <a:pt x="2788" y="109"/>
                  <a:pt x="2788" y="107"/>
                </a:cubicBezTo>
                <a:cubicBezTo>
                  <a:pt x="2788" y="106"/>
                  <a:pt x="2784" y="105"/>
                  <a:pt x="2783" y="104"/>
                </a:cubicBezTo>
                <a:cubicBezTo>
                  <a:pt x="2777" y="102"/>
                  <a:pt x="2777" y="103"/>
                  <a:pt x="2772" y="102"/>
                </a:cubicBezTo>
                <a:cubicBezTo>
                  <a:pt x="2771" y="101"/>
                  <a:pt x="2765" y="101"/>
                  <a:pt x="2764" y="101"/>
                </a:cubicBezTo>
                <a:cubicBezTo>
                  <a:pt x="2761" y="101"/>
                  <a:pt x="2761" y="102"/>
                  <a:pt x="2759" y="104"/>
                </a:cubicBezTo>
                <a:cubicBezTo>
                  <a:pt x="2758" y="104"/>
                  <a:pt x="2760" y="107"/>
                  <a:pt x="2760" y="107"/>
                </a:cubicBezTo>
                <a:close/>
                <a:moveTo>
                  <a:pt x="2470" y="68"/>
                </a:moveTo>
                <a:cubicBezTo>
                  <a:pt x="2470" y="69"/>
                  <a:pt x="2473" y="69"/>
                  <a:pt x="2474" y="70"/>
                </a:cubicBezTo>
                <a:cubicBezTo>
                  <a:pt x="2477" y="71"/>
                  <a:pt x="2482" y="71"/>
                  <a:pt x="2485" y="72"/>
                </a:cubicBezTo>
                <a:cubicBezTo>
                  <a:pt x="2486" y="72"/>
                  <a:pt x="2490" y="72"/>
                  <a:pt x="2491" y="72"/>
                </a:cubicBezTo>
                <a:cubicBezTo>
                  <a:pt x="2493" y="73"/>
                  <a:pt x="2494" y="73"/>
                  <a:pt x="2496" y="73"/>
                </a:cubicBezTo>
                <a:cubicBezTo>
                  <a:pt x="2500" y="73"/>
                  <a:pt x="2503" y="74"/>
                  <a:pt x="2506" y="72"/>
                </a:cubicBezTo>
                <a:cubicBezTo>
                  <a:pt x="2507" y="72"/>
                  <a:pt x="2506" y="70"/>
                  <a:pt x="2505" y="69"/>
                </a:cubicBezTo>
                <a:cubicBezTo>
                  <a:pt x="2505" y="68"/>
                  <a:pt x="2501" y="71"/>
                  <a:pt x="2498" y="68"/>
                </a:cubicBezTo>
                <a:cubicBezTo>
                  <a:pt x="2497" y="68"/>
                  <a:pt x="2490" y="67"/>
                  <a:pt x="2490" y="68"/>
                </a:cubicBezTo>
                <a:cubicBezTo>
                  <a:pt x="2490" y="69"/>
                  <a:pt x="2488" y="69"/>
                  <a:pt x="2486" y="69"/>
                </a:cubicBezTo>
                <a:cubicBezTo>
                  <a:pt x="2486" y="65"/>
                  <a:pt x="2485" y="66"/>
                  <a:pt x="2479" y="66"/>
                </a:cubicBezTo>
                <a:cubicBezTo>
                  <a:pt x="2478" y="66"/>
                  <a:pt x="2477" y="66"/>
                  <a:pt x="2476" y="67"/>
                </a:cubicBezTo>
                <a:cubicBezTo>
                  <a:pt x="2476" y="68"/>
                  <a:pt x="2473" y="67"/>
                  <a:pt x="2472" y="66"/>
                </a:cubicBezTo>
                <a:cubicBezTo>
                  <a:pt x="2470" y="64"/>
                  <a:pt x="2466" y="65"/>
                  <a:pt x="2470" y="68"/>
                </a:cubicBezTo>
                <a:close/>
                <a:moveTo>
                  <a:pt x="1851" y="23"/>
                </a:moveTo>
                <a:cubicBezTo>
                  <a:pt x="1851" y="24"/>
                  <a:pt x="1854" y="24"/>
                  <a:pt x="1856" y="24"/>
                </a:cubicBezTo>
                <a:cubicBezTo>
                  <a:pt x="1864" y="24"/>
                  <a:pt x="1864" y="24"/>
                  <a:pt x="1864" y="24"/>
                </a:cubicBezTo>
                <a:cubicBezTo>
                  <a:pt x="1868" y="23"/>
                  <a:pt x="1867" y="22"/>
                  <a:pt x="1868" y="22"/>
                </a:cubicBezTo>
                <a:cubicBezTo>
                  <a:pt x="1869" y="21"/>
                  <a:pt x="1864" y="19"/>
                  <a:pt x="1860" y="21"/>
                </a:cubicBezTo>
                <a:cubicBezTo>
                  <a:pt x="1854" y="23"/>
                  <a:pt x="1850" y="19"/>
                  <a:pt x="1850" y="22"/>
                </a:cubicBezTo>
                <a:cubicBezTo>
                  <a:pt x="1851" y="23"/>
                  <a:pt x="1851" y="23"/>
                  <a:pt x="1851" y="23"/>
                </a:cubicBezTo>
                <a:close/>
                <a:moveTo>
                  <a:pt x="2823" y="346"/>
                </a:moveTo>
                <a:cubicBezTo>
                  <a:pt x="2822" y="346"/>
                  <a:pt x="2823" y="349"/>
                  <a:pt x="2824" y="349"/>
                </a:cubicBezTo>
                <a:cubicBezTo>
                  <a:pt x="2825" y="349"/>
                  <a:pt x="2827" y="347"/>
                  <a:pt x="2823" y="346"/>
                </a:cubicBezTo>
                <a:cubicBezTo>
                  <a:pt x="2823" y="345"/>
                  <a:pt x="2823" y="346"/>
                  <a:pt x="2823" y="346"/>
                </a:cubicBezTo>
                <a:close/>
                <a:moveTo>
                  <a:pt x="2826" y="341"/>
                </a:moveTo>
                <a:cubicBezTo>
                  <a:pt x="2826" y="340"/>
                  <a:pt x="2828" y="339"/>
                  <a:pt x="2826" y="338"/>
                </a:cubicBezTo>
                <a:cubicBezTo>
                  <a:pt x="2825" y="337"/>
                  <a:pt x="2824" y="336"/>
                  <a:pt x="2824" y="339"/>
                </a:cubicBezTo>
                <a:cubicBezTo>
                  <a:pt x="2824" y="341"/>
                  <a:pt x="2825" y="342"/>
                  <a:pt x="2826" y="341"/>
                </a:cubicBezTo>
                <a:close/>
                <a:moveTo>
                  <a:pt x="1870" y="20"/>
                </a:moveTo>
                <a:cubicBezTo>
                  <a:pt x="1867" y="19"/>
                  <a:pt x="1859" y="17"/>
                  <a:pt x="1864" y="15"/>
                </a:cubicBezTo>
                <a:cubicBezTo>
                  <a:pt x="1865" y="15"/>
                  <a:pt x="1866" y="15"/>
                  <a:pt x="1867" y="16"/>
                </a:cubicBezTo>
                <a:cubicBezTo>
                  <a:pt x="1869" y="16"/>
                  <a:pt x="1870" y="16"/>
                  <a:pt x="1872" y="18"/>
                </a:cubicBezTo>
                <a:cubicBezTo>
                  <a:pt x="1873" y="18"/>
                  <a:pt x="1872" y="20"/>
                  <a:pt x="1870" y="20"/>
                </a:cubicBezTo>
                <a:close/>
                <a:moveTo>
                  <a:pt x="2391" y="63"/>
                </a:moveTo>
                <a:cubicBezTo>
                  <a:pt x="2391" y="64"/>
                  <a:pt x="2393" y="64"/>
                  <a:pt x="2393" y="64"/>
                </a:cubicBezTo>
                <a:cubicBezTo>
                  <a:pt x="2393" y="65"/>
                  <a:pt x="2394" y="66"/>
                  <a:pt x="2395" y="67"/>
                </a:cubicBezTo>
                <a:cubicBezTo>
                  <a:pt x="2396" y="67"/>
                  <a:pt x="2397" y="68"/>
                  <a:pt x="2398" y="68"/>
                </a:cubicBezTo>
                <a:cubicBezTo>
                  <a:pt x="2400" y="67"/>
                  <a:pt x="2402" y="68"/>
                  <a:pt x="2400" y="66"/>
                </a:cubicBezTo>
                <a:cubicBezTo>
                  <a:pt x="2402" y="66"/>
                  <a:pt x="2401" y="66"/>
                  <a:pt x="2398" y="64"/>
                </a:cubicBezTo>
                <a:cubicBezTo>
                  <a:pt x="2397" y="63"/>
                  <a:pt x="2395" y="62"/>
                  <a:pt x="2395" y="62"/>
                </a:cubicBezTo>
                <a:cubicBezTo>
                  <a:pt x="2396" y="60"/>
                  <a:pt x="2393" y="61"/>
                  <a:pt x="2392" y="62"/>
                </a:cubicBezTo>
                <a:cubicBezTo>
                  <a:pt x="2391" y="61"/>
                  <a:pt x="2390" y="61"/>
                  <a:pt x="2391" y="63"/>
                </a:cubicBezTo>
                <a:close/>
                <a:moveTo>
                  <a:pt x="2127" y="37"/>
                </a:moveTo>
                <a:cubicBezTo>
                  <a:pt x="2128" y="37"/>
                  <a:pt x="2128" y="38"/>
                  <a:pt x="2128" y="38"/>
                </a:cubicBezTo>
                <a:cubicBezTo>
                  <a:pt x="2126" y="38"/>
                  <a:pt x="2127" y="41"/>
                  <a:pt x="2127" y="42"/>
                </a:cubicBezTo>
                <a:cubicBezTo>
                  <a:pt x="2127" y="42"/>
                  <a:pt x="2126" y="44"/>
                  <a:pt x="2127" y="44"/>
                </a:cubicBezTo>
                <a:cubicBezTo>
                  <a:pt x="2128" y="45"/>
                  <a:pt x="2127" y="46"/>
                  <a:pt x="2134" y="45"/>
                </a:cubicBezTo>
                <a:cubicBezTo>
                  <a:pt x="2138" y="44"/>
                  <a:pt x="2138" y="44"/>
                  <a:pt x="2142" y="44"/>
                </a:cubicBezTo>
                <a:cubicBezTo>
                  <a:pt x="2146" y="43"/>
                  <a:pt x="2150" y="45"/>
                  <a:pt x="2152" y="43"/>
                </a:cubicBezTo>
                <a:cubicBezTo>
                  <a:pt x="2154" y="43"/>
                  <a:pt x="2157" y="43"/>
                  <a:pt x="2158" y="43"/>
                </a:cubicBezTo>
                <a:cubicBezTo>
                  <a:pt x="2160" y="43"/>
                  <a:pt x="2165" y="40"/>
                  <a:pt x="2161" y="39"/>
                </a:cubicBezTo>
                <a:cubicBezTo>
                  <a:pt x="2159" y="39"/>
                  <a:pt x="2159" y="39"/>
                  <a:pt x="2158" y="37"/>
                </a:cubicBezTo>
                <a:cubicBezTo>
                  <a:pt x="2156" y="34"/>
                  <a:pt x="2156" y="35"/>
                  <a:pt x="2155" y="34"/>
                </a:cubicBezTo>
                <a:cubicBezTo>
                  <a:pt x="2153" y="34"/>
                  <a:pt x="2152" y="34"/>
                  <a:pt x="2152" y="35"/>
                </a:cubicBezTo>
                <a:cubicBezTo>
                  <a:pt x="2151" y="36"/>
                  <a:pt x="2151" y="36"/>
                  <a:pt x="2149" y="36"/>
                </a:cubicBezTo>
                <a:cubicBezTo>
                  <a:pt x="2145" y="36"/>
                  <a:pt x="2148" y="34"/>
                  <a:pt x="2142" y="34"/>
                </a:cubicBezTo>
                <a:cubicBezTo>
                  <a:pt x="2140" y="34"/>
                  <a:pt x="2140" y="35"/>
                  <a:pt x="2139" y="36"/>
                </a:cubicBezTo>
                <a:cubicBezTo>
                  <a:pt x="2137" y="32"/>
                  <a:pt x="2139" y="34"/>
                  <a:pt x="2134" y="33"/>
                </a:cubicBezTo>
                <a:cubicBezTo>
                  <a:pt x="2133" y="31"/>
                  <a:pt x="2131" y="33"/>
                  <a:pt x="2130" y="34"/>
                </a:cubicBezTo>
                <a:cubicBezTo>
                  <a:pt x="2129" y="34"/>
                  <a:pt x="2128" y="33"/>
                  <a:pt x="2128" y="33"/>
                </a:cubicBezTo>
                <a:cubicBezTo>
                  <a:pt x="2125" y="35"/>
                  <a:pt x="2126" y="36"/>
                  <a:pt x="2127" y="37"/>
                </a:cubicBezTo>
                <a:close/>
                <a:moveTo>
                  <a:pt x="2681" y="287"/>
                </a:moveTo>
                <a:cubicBezTo>
                  <a:pt x="2678" y="286"/>
                  <a:pt x="2677" y="287"/>
                  <a:pt x="2677" y="287"/>
                </a:cubicBezTo>
                <a:cubicBezTo>
                  <a:pt x="2678" y="291"/>
                  <a:pt x="2677" y="290"/>
                  <a:pt x="2682" y="293"/>
                </a:cubicBezTo>
                <a:cubicBezTo>
                  <a:pt x="2685" y="295"/>
                  <a:pt x="2683" y="298"/>
                  <a:pt x="2687" y="301"/>
                </a:cubicBezTo>
                <a:cubicBezTo>
                  <a:pt x="2691" y="303"/>
                  <a:pt x="2688" y="304"/>
                  <a:pt x="2692" y="306"/>
                </a:cubicBezTo>
                <a:cubicBezTo>
                  <a:pt x="2697" y="307"/>
                  <a:pt x="2692" y="307"/>
                  <a:pt x="2700" y="313"/>
                </a:cubicBezTo>
                <a:cubicBezTo>
                  <a:pt x="2704" y="315"/>
                  <a:pt x="2700" y="315"/>
                  <a:pt x="2706" y="321"/>
                </a:cubicBezTo>
                <a:cubicBezTo>
                  <a:pt x="2709" y="324"/>
                  <a:pt x="2706" y="323"/>
                  <a:pt x="2710" y="327"/>
                </a:cubicBezTo>
                <a:cubicBezTo>
                  <a:pt x="2711" y="329"/>
                  <a:pt x="2714" y="332"/>
                  <a:pt x="2715" y="334"/>
                </a:cubicBezTo>
                <a:cubicBezTo>
                  <a:pt x="2715" y="336"/>
                  <a:pt x="2716" y="337"/>
                  <a:pt x="2716" y="338"/>
                </a:cubicBezTo>
                <a:cubicBezTo>
                  <a:pt x="2717" y="342"/>
                  <a:pt x="2720" y="342"/>
                  <a:pt x="2723" y="344"/>
                </a:cubicBezTo>
                <a:cubicBezTo>
                  <a:pt x="2725" y="346"/>
                  <a:pt x="2725" y="346"/>
                  <a:pt x="2725" y="346"/>
                </a:cubicBezTo>
                <a:cubicBezTo>
                  <a:pt x="2725" y="346"/>
                  <a:pt x="2725" y="349"/>
                  <a:pt x="2728" y="354"/>
                </a:cubicBezTo>
                <a:cubicBezTo>
                  <a:pt x="2728" y="355"/>
                  <a:pt x="2732" y="359"/>
                  <a:pt x="2732" y="359"/>
                </a:cubicBezTo>
                <a:cubicBezTo>
                  <a:pt x="2733" y="361"/>
                  <a:pt x="2732" y="364"/>
                  <a:pt x="2737" y="368"/>
                </a:cubicBezTo>
                <a:cubicBezTo>
                  <a:pt x="2740" y="371"/>
                  <a:pt x="2741" y="374"/>
                  <a:pt x="2741" y="368"/>
                </a:cubicBezTo>
                <a:cubicBezTo>
                  <a:pt x="2741" y="365"/>
                  <a:pt x="2739" y="365"/>
                  <a:pt x="2739" y="364"/>
                </a:cubicBezTo>
                <a:cubicBezTo>
                  <a:pt x="2740" y="363"/>
                  <a:pt x="2739" y="363"/>
                  <a:pt x="2742" y="364"/>
                </a:cubicBezTo>
                <a:cubicBezTo>
                  <a:pt x="2742" y="365"/>
                  <a:pt x="2744" y="364"/>
                  <a:pt x="2746" y="365"/>
                </a:cubicBezTo>
                <a:cubicBezTo>
                  <a:pt x="2748" y="366"/>
                  <a:pt x="2750" y="370"/>
                  <a:pt x="2753" y="370"/>
                </a:cubicBezTo>
                <a:cubicBezTo>
                  <a:pt x="2754" y="370"/>
                  <a:pt x="2752" y="367"/>
                  <a:pt x="2751" y="365"/>
                </a:cubicBezTo>
                <a:cubicBezTo>
                  <a:pt x="2750" y="364"/>
                  <a:pt x="2748" y="360"/>
                  <a:pt x="2748" y="360"/>
                </a:cubicBezTo>
                <a:cubicBezTo>
                  <a:pt x="2748" y="360"/>
                  <a:pt x="2746" y="360"/>
                  <a:pt x="2745" y="360"/>
                </a:cubicBezTo>
                <a:cubicBezTo>
                  <a:pt x="2745" y="360"/>
                  <a:pt x="2739" y="356"/>
                  <a:pt x="2737" y="354"/>
                </a:cubicBezTo>
                <a:cubicBezTo>
                  <a:pt x="2735" y="353"/>
                  <a:pt x="2734" y="353"/>
                  <a:pt x="2733" y="351"/>
                </a:cubicBezTo>
                <a:cubicBezTo>
                  <a:pt x="2732" y="350"/>
                  <a:pt x="2730" y="348"/>
                  <a:pt x="2730" y="347"/>
                </a:cubicBezTo>
                <a:cubicBezTo>
                  <a:pt x="2730" y="346"/>
                  <a:pt x="2729" y="345"/>
                  <a:pt x="2729" y="342"/>
                </a:cubicBezTo>
                <a:cubicBezTo>
                  <a:pt x="2728" y="337"/>
                  <a:pt x="2724" y="336"/>
                  <a:pt x="2724" y="333"/>
                </a:cubicBezTo>
                <a:cubicBezTo>
                  <a:pt x="2724" y="333"/>
                  <a:pt x="2726" y="332"/>
                  <a:pt x="2727" y="333"/>
                </a:cubicBezTo>
                <a:cubicBezTo>
                  <a:pt x="2728" y="333"/>
                  <a:pt x="2728" y="333"/>
                  <a:pt x="2729" y="333"/>
                </a:cubicBezTo>
                <a:cubicBezTo>
                  <a:pt x="2731" y="333"/>
                  <a:pt x="2733" y="334"/>
                  <a:pt x="2734" y="335"/>
                </a:cubicBezTo>
                <a:cubicBezTo>
                  <a:pt x="2735" y="338"/>
                  <a:pt x="2738" y="339"/>
                  <a:pt x="2739" y="339"/>
                </a:cubicBezTo>
                <a:cubicBezTo>
                  <a:pt x="2739" y="340"/>
                  <a:pt x="2743" y="341"/>
                  <a:pt x="2743" y="341"/>
                </a:cubicBezTo>
                <a:cubicBezTo>
                  <a:pt x="2744" y="340"/>
                  <a:pt x="2738" y="334"/>
                  <a:pt x="2738" y="334"/>
                </a:cubicBezTo>
                <a:cubicBezTo>
                  <a:pt x="2736" y="333"/>
                  <a:pt x="2731" y="329"/>
                  <a:pt x="2729" y="326"/>
                </a:cubicBezTo>
                <a:cubicBezTo>
                  <a:pt x="2725" y="322"/>
                  <a:pt x="2727" y="325"/>
                  <a:pt x="2721" y="320"/>
                </a:cubicBezTo>
                <a:cubicBezTo>
                  <a:pt x="2718" y="316"/>
                  <a:pt x="2715" y="314"/>
                  <a:pt x="2714" y="312"/>
                </a:cubicBezTo>
                <a:cubicBezTo>
                  <a:pt x="2712" y="309"/>
                  <a:pt x="2706" y="306"/>
                  <a:pt x="2702" y="302"/>
                </a:cubicBezTo>
                <a:cubicBezTo>
                  <a:pt x="2701" y="300"/>
                  <a:pt x="2699" y="297"/>
                  <a:pt x="2699" y="297"/>
                </a:cubicBezTo>
                <a:cubicBezTo>
                  <a:pt x="2693" y="291"/>
                  <a:pt x="2693" y="291"/>
                  <a:pt x="2693" y="291"/>
                </a:cubicBezTo>
                <a:cubicBezTo>
                  <a:pt x="2692" y="290"/>
                  <a:pt x="2686" y="284"/>
                  <a:pt x="2685" y="283"/>
                </a:cubicBezTo>
                <a:cubicBezTo>
                  <a:pt x="2684" y="281"/>
                  <a:pt x="2681" y="279"/>
                  <a:pt x="2680" y="277"/>
                </a:cubicBezTo>
                <a:cubicBezTo>
                  <a:pt x="2680" y="277"/>
                  <a:pt x="2677" y="273"/>
                  <a:pt x="2676" y="274"/>
                </a:cubicBezTo>
                <a:cubicBezTo>
                  <a:pt x="2675" y="274"/>
                  <a:pt x="2671" y="275"/>
                  <a:pt x="2674" y="277"/>
                </a:cubicBezTo>
                <a:cubicBezTo>
                  <a:pt x="2678" y="280"/>
                  <a:pt x="2677" y="282"/>
                  <a:pt x="2680" y="283"/>
                </a:cubicBezTo>
                <a:cubicBezTo>
                  <a:pt x="2683" y="284"/>
                  <a:pt x="2682" y="284"/>
                  <a:pt x="2682" y="287"/>
                </a:cubicBezTo>
                <a:cubicBezTo>
                  <a:pt x="2682" y="287"/>
                  <a:pt x="2682" y="287"/>
                  <a:pt x="2682" y="287"/>
                </a:cubicBezTo>
                <a:cubicBezTo>
                  <a:pt x="2682" y="287"/>
                  <a:pt x="2681" y="287"/>
                  <a:pt x="2681" y="287"/>
                </a:cubicBezTo>
                <a:close/>
                <a:moveTo>
                  <a:pt x="2455" y="80"/>
                </a:moveTo>
                <a:cubicBezTo>
                  <a:pt x="2455" y="80"/>
                  <a:pt x="2455" y="81"/>
                  <a:pt x="2455" y="82"/>
                </a:cubicBezTo>
                <a:cubicBezTo>
                  <a:pt x="2446" y="87"/>
                  <a:pt x="2456" y="85"/>
                  <a:pt x="2467" y="86"/>
                </a:cubicBezTo>
                <a:cubicBezTo>
                  <a:pt x="2474" y="87"/>
                  <a:pt x="2473" y="87"/>
                  <a:pt x="2476" y="87"/>
                </a:cubicBezTo>
                <a:cubicBezTo>
                  <a:pt x="2478" y="87"/>
                  <a:pt x="2480" y="88"/>
                  <a:pt x="2480" y="86"/>
                </a:cubicBezTo>
                <a:cubicBezTo>
                  <a:pt x="2480" y="85"/>
                  <a:pt x="2476" y="82"/>
                  <a:pt x="2474" y="82"/>
                </a:cubicBezTo>
                <a:cubicBezTo>
                  <a:pt x="2471" y="82"/>
                  <a:pt x="2468" y="83"/>
                  <a:pt x="2467" y="81"/>
                </a:cubicBezTo>
                <a:cubicBezTo>
                  <a:pt x="2467" y="80"/>
                  <a:pt x="2457" y="79"/>
                  <a:pt x="2455" y="80"/>
                </a:cubicBezTo>
                <a:close/>
                <a:moveTo>
                  <a:pt x="2056" y="29"/>
                </a:moveTo>
                <a:cubicBezTo>
                  <a:pt x="2056" y="29"/>
                  <a:pt x="2056" y="29"/>
                  <a:pt x="2056" y="29"/>
                </a:cubicBezTo>
                <a:cubicBezTo>
                  <a:pt x="2054" y="24"/>
                  <a:pt x="2057" y="26"/>
                  <a:pt x="2060" y="24"/>
                </a:cubicBezTo>
                <a:cubicBezTo>
                  <a:pt x="2057" y="22"/>
                  <a:pt x="2056" y="19"/>
                  <a:pt x="2058" y="19"/>
                </a:cubicBezTo>
                <a:cubicBezTo>
                  <a:pt x="2060" y="20"/>
                  <a:pt x="2062" y="18"/>
                  <a:pt x="2064" y="19"/>
                </a:cubicBezTo>
                <a:cubicBezTo>
                  <a:pt x="2065" y="19"/>
                  <a:pt x="2067" y="18"/>
                  <a:pt x="2069" y="18"/>
                </a:cubicBezTo>
                <a:cubicBezTo>
                  <a:pt x="2073" y="17"/>
                  <a:pt x="2071" y="19"/>
                  <a:pt x="2076" y="19"/>
                </a:cubicBezTo>
                <a:cubicBezTo>
                  <a:pt x="2079" y="19"/>
                  <a:pt x="2080" y="21"/>
                  <a:pt x="2081" y="21"/>
                </a:cubicBezTo>
                <a:cubicBezTo>
                  <a:pt x="2081" y="21"/>
                  <a:pt x="2082" y="20"/>
                  <a:pt x="2089" y="21"/>
                </a:cubicBezTo>
                <a:cubicBezTo>
                  <a:pt x="2091" y="22"/>
                  <a:pt x="2091" y="22"/>
                  <a:pt x="2091" y="22"/>
                </a:cubicBezTo>
                <a:cubicBezTo>
                  <a:pt x="2091" y="23"/>
                  <a:pt x="2089" y="22"/>
                  <a:pt x="2087" y="24"/>
                </a:cubicBezTo>
                <a:cubicBezTo>
                  <a:pt x="2088" y="24"/>
                  <a:pt x="2091" y="24"/>
                  <a:pt x="2091" y="25"/>
                </a:cubicBezTo>
                <a:cubicBezTo>
                  <a:pt x="2091" y="26"/>
                  <a:pt x="2090" y="26"/>
                  <a:pt x="2087" y="26"/>
                </a:cubicBezTo>
                <a:cubicBezTo>
                  <a:pt x="2089" y="26"/>
                  <a:pt x="2091" y="26"/>
                  <a:pt x="2092" y="26"/>
                </a:cubicBezTo>
                <a:cubicBezTo>
                  <a:pt x="2095" y="25"/>
                  <a:pt x="2095" y="28"/>
                  <a:pt x="2097" y="26"/>
                </a:cubicBezTo>
                <a:cubicBezTo>
                  <a:pt x="2099" y="25"/>
                  <a:pt x="2099" y="28"/>
                  <a:pt x="2099" y="29"/>
                </a:cubicBezTo>
                <a:cubicBezTo>
                  <a:pt x="2100" y="29"/>
                  <a:pt x="2101" y="29"/>
                  <a:pt x="2101" y="29"/>
                </a:cubicBezTo>
                <a:cubicBezTo>
                  <a:pt x="2101" y="28"/>
                  <a:pt x="2101" y="28"/>
                  <a:pt x="2101" y="28"/>
                </a:cubicBezTo>
                <a:cubicBezTo>
                  <a:pt x="2101" y="27"/>
                  <a:pt x="2106" y="28"/>
                  <a:pt x="2108" y="27"/>
                </a:cubicBezTo>
                <a:cubicBezTo>
                  <a:pt x="2110" y="27"/>
                  <a:pt x="2113" y="28"/>
                  <a:pt x="2114" y="30"/>
                </a:cubicBezTo>
                <a:cubicBezTo>
                  <a:pt x="2115" y="33"/>
                  <a:pt x="2117" y="31"/>
                  <a:pt x="2115" y="33"/>
                </a:cubicBezTo>
                <a:cubicBezTo>
                  <a:pt x="2120" y="35"/>
                  <a:pt x="2120" y="35"/>
                  <a:pt x="2120" y="35"/>
                </a:cubicBezTo>
                <a:cubicBezTo>
                  <a:pt x="2121" y="34"/>
                  <a:pt x="2121" y="36"/>
                  <a:pt x="2121" y="36"/>
                </a:cubicBezTo>
                <a:cubicBezTo>
                  <a:pt x="2121" y="36"/>
                  <a:pt x="2126" y="37"/>
                  <a:pt x="2121" y="38"/>
                </a:cubicBezTo>
                <a:cubicBezTo>
                  <a:pt x="2113" y="38"/>
                  <a:pt x="2116" y="38"/>
                  <a:pt x="2108" y="38"/>
                </a:cubicBezTo>
                <a:cubicBezTo>
                  <a:pt x="2106" y="38"/>
                  <a:pt x="2102" y="38"/>
                  <a:pt x="2102" y="37"/>
                </a:cubicBezTo>
                <a:cubicBezTo>
                  <a:pt x="2100" y="37"/>
                  <a:pt x="2091" y="36"/>
                  <a:pt x="2090" y="36"/>
                </a:cubicBezTo>
                <a:cubicBezTo>
                  <a:pt x="2089" y="37"/>
                  <a:pt x="2086" y="36"/>
                  <a:pt x="2085" y="35"/>
                </a:cubicBezTo>
                <a:cubicBezTo>
                  <a:pt x="2081" y="34"/>
                  <a:pt x="2081" y="34"/>
                  <a:pt x="2081" y="34"/>
                </a:cubicBezTo>
                <a:cubicBezTo>
                  <a:pt x="2078" y="33"/>
                  <a:pt x="2078" y="34"/>
                  <a:pt x="2076" y="33"/>
                </a:cubicBezTo>
                <a:cubicBezTo>
                  <a:pt x="2074" y="31"/>
                  <a:pt x="2077" y="26"/>
                  <a:pt x="2083" y="26"/>
                </a:cubicBezTo>
                <a:cubicBezTo>
                  <a:pt x="2082" y="26"/>
                  <a:pt x="2083" y="25"/>
                  <a:pt x="2080" y="26"/>
                </a:cubicBezTo>
                <a:cubicBezTo>
                  <a:pt x="2076" y="28"/>
                  <a:pt x="2076" y="27"/>
                  <a:pt x="2073" y="28"/>
                </a:cubicBezTo>
                <a:cubicBezTo>
                  <a:pt x="2074" y="29"/>
                  <a:pt x="2070" y="30"/>
                  <a:pt x="2069" y="30"/>
                </a:cubicBezTo>
                <a:cubicBezTo>
                  <a:pt x="2064" y="31"/>
                  <a:pt x="2067" y="30"/>
                  <a:pt x="2064" y="31"/>
                </a:cubicBezTo>
                <a:cubicBezTo>
                  <a:pt x="2060" y="31"/>
                  <a:pt x="2060" y="29"/>
                  <a:pt x="2056" y="29"/>
                </a:cubicBezTo>
                <a:close/>
                <a:moveTo>
                  <a:pt x="1964" y="85"/>
                </a:moveTo>
                <a:cubicBezTo>
                  <a:pt x="1965" y="86"/>
                  <a:pt x="1967" y="88"/>
                  <a:pt x="1968" y="88"/>
                </a:cubicBezTo>
                <a:cubicBezTo>
                  <a:pt x="1970" y="88"/>
                  <a:pt x="1978" y="88"/>
                  <a:pt x="1978" y="87"/>
                </a:cubicBezTo>
                <a:cubicBezTo>
                  <a:pt x="1978" y="86"/>
                  <a:pt x="1975" y="85"/>
                  <a:pt x="1972" y="85"/>
                </a:cubicBezTo>
                <a:cubicBezTo>
                  <a:pt x="1971" y="85"/>
                  <a:pt x="1971" y="85"/>
                  <a:pt x="1970" y="85"/>
                </a:cubicBezTo>
                <a:cubicBezTo>
                  <a:pt x="1970" y="85"/>
                  <a:pt x="1972" y="82"/>
                  <a:pt x="1967" y="83"/>
                </a:cubicBezTo>
                <a:cubicBezTo>
                  <a:pt x="1966" y="83"/>
                  <a:pt x="1963" y="83"/>
                  <a:pt x="1963" y="84"/>
                </a:cubicBezTo>
                <a:cubicBezTo>
                  <a:pt x="1963" y="85"/>
                  <a:pt x="1963" y="85"/>
                  <a:pt x="1964" y="85"/>
                </a:cubicBezTo>
                <a:close/>
                <a:moveTo>
                  <a:pt x="1872" y="21"/>
                </a:moveTo>
                <a:cubicBezTo>
                  <a:pt x="1872" y="24"/>
                  <a:pt x="1887" y="25"/>
                  <a:pt x="1888" y="23"/>
                </a:cubicBezTo>
                <a:cubicBezTo>
                  <a:pt x="1889" y="21"/>
                  <a:pt x="1889" y="18"/>
                  <a:pt x="1884" y="18"/>
                </a:cubicBezTo>
                <a:cubicBezTo>
                  <a:pt x="1882" y="18"/>
                  <a:pt x="1877" y="18"/>
                  <a:pt x="1876" y="18"/>
                </a:cubicBezTo>
                <a:cubicBezTo>
                  <a:pt x="1875" y="19"/>
                  <a:pt x="1872" y="20"/>
                  <a:pt x="1872" y="21"/>
                </a:cubicBezTo>
                <a:close/>
                <a:moveTo>
                  <a:pt x="2451" y="77"/>
                </a:moveTo>
                <a:cubicBezTo>
                  <a:pt x="2450" y="75"/>
                  <a:pt x="2452" y="76"/>
                  <a:pt x="2448" y="75"/>
                </a:cubicBezTo>
                <a:cubicBezTo>
                  <a:pt x="2446" y="75"/>
                  <a:pt x="2442" y="75"/>
                  <a:pt x="2443" y="77"/>
                </a:cubicBezTo>
                <a:cubicBezTo>
                  <a:pt x="2444" y="78"/>
                  <a:pt x="2444" y="78"/>
                  <a:pt x="2444" y="79"/>
                </a:cubicBezTo>
                <a:cubicBezTo>
                  <a:pt x="2449" y="83"/>
                  <a:pt x="2454" y="83"/>
                  <a:pt x="2454" y="81"/>
                </a:cubicBezTo>
                <a:cubicBezTo>
                  <a:pt x="2455" y="80"/>
                  <a:pt x="2452" y="77"/>
                  <a:pt x="2451" y="77"/>
                </a:cubicBezTo>
                <a:close/>
                <a:moveTo>
                  <a:pt x="2403" y="65"/>
                </a:moveTo>
                <a:cubicBezTo>
                  <a:pt x="2404" y="65"/>
                  <a:pt x="2405" y="65"/>
                  <a:pt x="2405" y="65"/>
                </a:cubicBezTo>
                <a:cubicBezTo>
                  <a:pt x="2405" y="68"/>
                  <a:pt x="2405" y="69"/>
                  <a:pt x="2410" y="70"/>
                </a:cubicBezTo>
                <a:cubicBezTo>
                  <a:pt x="2414" y="71"/>
                  <a:pt x="2418" y="71"/>
                  <a:pt x="2420" y="71"/>
                </a:cubicBezTo>
                <a:cubicBezTo>
                  <a:pt x="2421" y="72"/>
                  <a:pt x="2421" y="73"/>
                  <a:pt x="2425" y="73"/>
                </a:cubicBezTo>
                <a:cubicBezTo>
                  <a:pt x="2426" y="73"/>
                  <a:pt x="2428" y="75"/>
                  <a:pt x="2429" y="74"/>
                </a:cubicBezTo>
                <a:cubicBezTo>
                  <a:pt x="2430" y="74"/>
                  <a:pt x="2432" y="75"/>
                  <a:pt x="2432" y="74"/>
                </a:cubicBezTo>
                <a:cubicBezTo>
                  <a:pt x="2432" y="74"/>
                  <a:pt x="2434" y="74"/>
                  <a:pt x="2433" y="73"/>
                </a:cubicBezTo>
                <a:cubicBezTo>
                  <a:pt x="2432" y="72"/>
                  <a:pt x="2433" y="72"/>
                  <a:pt x="2432" y="72"/>
                </a:cubicBezTo>
                <a:cubicBezTo>
                  <a:pt x="2435" y="72"/>
                  <a:pt x="2435" y="72"/>
                  <a:pt x="2435" y="72"/>
                </a:cubicBezTo>
                <a:cubicBezTo>
                  <a:pt x="2438" y="72"/>
                  <a:pt x="2437" y="73"/>
                  <a:pt x="2440" y="71"/>
                </a:cubicBezTo>
                <a:cubicBezTo>
                  <a:pt x="2442" y="70"/>
                  <a:pt x="2442" y="71"/>
                  <a:pt x="2444" y="71"/>
                </a:cubicBezTo>
                <a:cubicBezTo>
                  <a:pt x="2449" y="72"/>
                  <a:pt x="2458" y="74"/>
                  <a:pt x="2462" y="70"/>
                </a:cubicBezTo>
                <a:cubicBezTo>
                  <a:pt x="2462" y="70"/>
                  <a:pt x="2463" y="67"/>
                  <a:pt x="2461" y="66"/>
                </a:cubicBezTo>
                <a:cubicBezTo>
                  <a:pt x="2459" y="66"/>
                  <a:pt x="2461" y="65"/>
                  <a:pt x="2456" y="65"/>
                </a:cubicBezTo>
                <a:cubicBezTo>
                  <a:pt x="2452" y="65"/>
                  <a:pt x="2450" y="65"/>
                  <a:pt x="2447" y="64"/>
                </a:cubicBezTo>
                <a:cubicBezTo>
                  <a:pt x="2443" y="62"/>
                  <a:pt x="2445" y="64"/>
                  <a:pt x="2444" y="66"/>
                </a:cubicBezTo>
                <a:cubicBezTo>
                  <a:pt x="2444" y="66"/>
                  <a:pt x="2444" y="67"/>
                  <a:pt x="2444" y="67"/>
                </a:cubicBezTo>
                <a:cubicBezTo>
                  <a:pt x="2444" y="67"/>
                  <a:pt x="2440" y="67"/>
                  <a:pt x="2440" y="66"/>
                </a:cubicBezTo>
                <a:cubicBezTo>
                  <a:pt x="2443" y="66"/>
                  <a:pt x="2440" y="64"/>
                  <a:pt x="2440" y="64"/>
                </a:cubicBezTo>
                <a:cubicBezTo>
                  <a:pt x="2440" y="62"/>
                  <a:pt x="2437" y="62"/>
                  <a:pt x="2436" y="61"/>
                </a:cubicBezTo>
                <a:cubicBezTo>
                  <a:pt x="2435" y="61"/>
                  <a:pt x="2434" y="61"/>
                  <a:pt x="2433" y="61"/>
                </a:cubicBezTo>
                <a:cubicBezTo>
                  <a:pt x="2430" y="61"/>
                  <a:pt x="2434" y="62"/>
                  <a:pt x="2428" y="61"/>
                </a:cubicBezTo>
                <a:cubicBezTo>
                  <a:pt x="2426" y="61"/>
                  <a:pt x="2426" y="61"/>
                  <a:pt x="2425" y="62"/>
                </a:cubicBezTo>
                <a:cubicBezTo>
                  <a:pt x="2424" y="62"/>
                  <a:pt x="2424" y="62"/>
                  <a:pt x="2424" y="63"/>
                </a:cubicBezTo>
                <a:cubicBezTo>
                  <a:pt x="2424" y="63"/>
                  <a:pt x="2424" y="63"/>
                  <a:pt x="2424" y="63"/>
                </a:cubicBezTo>
                <a:cubicBezTo>
                  <a:pt x="2423" y="63"/>
                  <a:pt x="2423" y="62"/>
                  <a:pt x="2421" y="62"/>
                </a:cubicBezTo>
                <a:cubicBezTo>
                  <a:pt x="2420" y="62"/>
                  <a:pt x="2418" y="62"/>
                  <a:pt x="2417" y="62"/>
                </a:cubicBezTo>
                <a:cubicBezTo>
                  <a:pt x="2413" y="60"/>
                  <a:pt x="2413" y="61"/>
                  <a:pt x="2412" y="61"/>
                </a:cubicBezTo>
                <a:cubicBezTo>
                  <a:pt x="2410" y="60"/>
                  <a:pt x="2410" y="60"/>
                  <a:pt x="2410" y="60"/>
                </a:cubicBezTo>
                <a:cubicBezTo>
                  <a:pt x="2410" y="59"/>
                  <a:pt x="2407" y="59"/>
                  <a:pt x="2407" y="60"/>
                </a:cubicBezTo>
                <a:cubicBezTo>
                  <a:pt x="2405" y="61"/>
                  <a:pt x="2402" y="61"/>
                  <a:pt x="2402" y="62"/>
                </a:cubicBezTo>
                <a:cubicBezTo>
                  <a:pt x="2402" y="64"/>
                  <a:pt x="2402" y="64"/>
                  <a:pt x="2402" y="64"/>
                </a:cubicBezTo>
                <a:cubicBezTo>
                  <a:pt x="2402" y="64"/>
                  <a:pt x="2401" y="65"/>
                  <a:pt x="2403" y="65"/>
                </a:cubicBezTo>
                <a:close/>
                <a:moveTo>
                  <a:pt x="2432" y="72"/>
                </a:moveTo>
                <a:cubicBezTo>
                  <a:pt x="2431" y="72"/>
                  <a:pt x="2430" y="72"/>
                  <a:pt x="2430" y="72"/>
                </a:cubicBezTo>
                <a:cubicBezTo>
                  <a:pt x="2430" y="72"/>
                  <a:pt x="2430" y="72"/>
                  <a:pt x="2430" y="72"/>
                </a:cubicBezTo>
                <a:cubicBezTo>
                  <a:pt x="2430" y="72"/>
                  <a:pt x="2431" y="72"/>
                  <a:pt x="2432" y="72"/>
                </a:cubicBezTo>
                <a:close/>
                <a:moveTo>
                  <a:pt x="2824" y="323"/>
                </a:moveTo>
                <a:cubicBezTo>
                  <a:pt x="2824" y="323"/>
                  <a:pt x="2822" y="323"/>
                  <a:pt x="2822" y="324"/>
                </a:cubicBezTo>
                <a:cubicBezTo>
                  <a:pt x="2822" y="325"/>
                  <a:pt x="2822" y="325"/>
                  <a:pt x="2822" y="326"/>
                </a:cubicBezTo>
                <a:cubicBezTo>
                  <a:pt x="2823" y="327"/>
                  <a:pt x="2829" y="326"/>
                  <a:pt x="2827" y="325"/>
                </a:cubicBezTo>
                <a:cubicBezTo>
                  <a:pt x="2829" y="322"/>
                  <a:pt x="2829" y="323"/>
                  <a:pt x="2829" y="321"/>
                </a:cubicBezTo>
                <a:cubicBezTo>
                  <a:pt x="2829" y="320"/>
                  <a:pt x="2827" y="316"/>
                  <a:pt x="2826" y="317"/>
                </a:cubicBezTo>
                <a:cubicBezTo>
                  <a:pt x="2826" y="317"/>
                  <a:pt x="2824" y="317"/>
                  <a:pt x="2824" y="318"/>
                </a:cubicBezTo>
                <a:cubicBezTo>
                  <a:pt x="2824" y="319"/>
                  <a:pt x="2825" y="319"/>
                  <a:pt x="2825" y="321"/>
                </a:cubicBezTo>
                <a:cubicBezTo>
                  <a:pt x="2825" y="323"/>
                  <a:pt x="2826" y="323"/>
                  <a:pt x="2824" y="323"/>
                </a:cubicBezTo>
                <a:close/>
                <a:moveTo>
                  <a:pt x="2248" y="74"/>
                </a:moveTo>
                <a:cubicBezTo>
                  <a:pt x="2247" y="74"/>
                  <a:pt x="2247" y="75"/>
                  <a:pt x="2247" y="75"/>
                </a:cubicBezTo>
                <a:cubicBezTo>
                  <a:pt x="2245" y="77"/>
                  <a:pt x="2244" y="77"/>
                  <a:pt x="2247" y="78"/>
                </a:cubicBezTo>
                <a:cubicBezTo>
                  <a:pt x="2249" y="78"/>
                  <a:pt x="2251" y="78"/>
                  <a:pt x="2251" y="78"/>
                </a:cubicBezTo>
                <a:cubicBezTo>
                  <a:pt x="2251" y="78"/>
                  <a:pt x="2252" y="79"/>
                  <a:pt x="2254" y="79"/>
                </a:cubicBezTo>
                <a:cubicBezTo>
                  <a:pt x="2254" y="79"/>
                  <a:pt x="2258" y="80"/>
                  <a:pt x="2257" y="78"/>
                </a:cubicBezTo>
                <a:cubicBezTo>
                  <a:pt x="2257" y="78"/>
                  <a:pt x="2257" y="77"/>
                  <a:pt x="2257" y="77"/>
                </a:cubicBezTo>
                <a:cubicBezTo>
                  <a:pt x="2258" y="77"/>
                  <a:pt x="2260" y="76"/>
                  <a:pt x="2258" y="75"/>
                </a:cubicBezTo>
                <a:cubicBezTo>
                  <a:pt x="2257" y="74"/>
                  <a:pt x="2258" y="73"/>
                  <a:pt x="2257" y="74"/>
                </a:cubicBezTo>
                <a:cubicBezTo>
                  <a:pt x="2254" y="75"/>
                  <a:pt x="2250" y="74"/>
                  <a:pt x="2248" y="74"/>
                </a:cubicBezTo>
                <a:close/>
                <a:moveTo>
                  <a:pt x="2828" y="333"/>
                </a:moveTo>
                <a:cubicBezTo>
                  <a:pt x="2827" y="333"/>
                  <a:pt x="2827" y="333"/>
                  <a:pt x="2827" y="331"/>
                </a:cubicBezTo>
                <a:cubicBezTo>
                  <a:pt x="2827" y="330"/>
                  <a:pt x="2824" y="330"/>
                  <a:pt x="2824" y="331"/>
                </a:cubicBezTo>
                <a:cubicBezTo>
                  <a:pt x="2824" y="332"/>
                  <a:pt x="2824" y="332"/>
                  <a:pt x="2824" y="332"/>
                </a:cubicBezTo>
                <a:cubicBezTo>
                  <a:pt x="2824" y="335"/>
                  <a:pt x="2824" y="335"/>
                  <a:pt x="2828" y="334"/>
                </a:cubicBezTo>
                <a:cubicBezTo>
                  <a:pt x="2830" y="334"/>
                  <a:pt x="2830" y="334"/>
                  <a:pt x="2828" y="333"/>
                </a:cubicBezTo>
                <a:close/>
                <a:moveTo>
                  <a:pt x="1817" y="23"/>
                </a:moveTo>
                <a:cubicBezTo>
                  <a:pt x="1817" y="23"/>
                  <a:pt x="1822" y="23"/>
                  <a:pt x="1822" y="22"/>
                </a:cubicBezTo>
                <a:cubicBezTo>
                  <a:pt x="1832" y="21"/>
                  <a:pt x="1828" y="25"/>
                  <a:pt x="1832" y="23"/>
                </a:cubicBezTo>
                <a:cubicBezTo>
                  <a:pt x="1835" y="22"/>
                  <a:pt x="1841" y="22"/>
                  <a:pt x="1841" y="21"/>
                </a:cubicBezTo>
                <a:cubicBezTo>
                  <a:pt x="1841" y="20"/>
                  <a:pt x="1836" y="19"/>
                  <a:pt x="1835" y="19"/>
                </a:cubicBezTo>
                <a:cubicBezTo>
                  <a:pt x="1834" y="19"/>
                  <a:pt x="1834" y="19"/>
                  <a:pt x="1833" y="19"/>
                </a:cubicBezTo>
                <a:cubicBezTo>
                  <a:pt x="1837" y="17"/>
                  <a:pt x="1838" y="19"/>
                  <a:pt x="1841" y="19"/>
                </a:cubicBezTo>
                <a:cubicBezTo>
                  <a:pt x="1843" y="18"/>
                  <a:pt x="1839" y="14"/>
                  <a:pt x="1837" y="15"/>
                </a:cubicBezTo>
                <a:cubicBezTo>
                  <a:pt x="1834" y="15"/>
                  <a:pt x="1835" y="15"/>
                  <a:pt x="1831" y="15"/>
                </a:cubicBezTo>
                <a:cubicBezTo>
                  <a:pt x="1830" y="15"/>
                  <a:pt x="1830" y="16"/>
                  <a:pt x="1829" y="16"/>
                </a:cubicBezTo>
                <a:cubicBezTo>
                  <a:pt x="1828" y="17"/>
                  <a:pt x="1821" y="17"/>
                  <a:pt x="1821" y="18"/>
                </a:cubicBezTo>
                <a:cubicBezTo>
                  <a:pt x="1821" y="19"/>
                  <a:pt x="1822" y="19"/>
                  <a:pt x="1823" y="19"/>
                </a:cubicBezTo>
                <a:cubicBezTo>
                  <a:pt x="1823" y="19"/>
                  <a:pt x="1826" y="21"/>
                  <a:pt x="1822" y="20"/>
                </a:cubicBezTo>
                <a:cubicBezTo>
                  <a:pt x="1820" y="20"/>
                  <a:pt x="1817" y="20"/>
                  <a:pt x="1816" y="21"/>
                </a:cubicBezTo>
                <a:cubicBezTo>
                  <a:pt x="1816" y="22"/>
                  <a:pt x="1815" y="22"/>
                  <a:pt x="1817" y="23"/>
                </a:cubicBezTo>
                <a:close/>
                <a:moveTo>
                  <a:pt x="1848" y="82"/>
                </a:moveTo>
                <a:cubicBezTo>
                  <a:pt x="1849" y="83"/>
                  <a:pt x="1852" y="81"/>
                  <a:pt x="1852" y="83"/>
                </a:cubicBezTo>
                <a:cubicBezTo>
                  <a:pt x="1852" y="83"/>
                  <a:pt x="1851" y="84"/>
                  <a:pt x="1851" y="85"/>
                </a:cubicBezTo>
                <a:cubicBezTo>
                  <a:pt x="1850" y="86"/>
                  <a:pt x="1846" y="84"/>
                  <a:pt x="1847" y="87"/>
                </a:cubicBezTo>
                <a:cubicBezTo>
                  <a:pt x="1848" y="89"/>
                  <a:pt x="1845" y="88"/>
                  <a:pt x="1843" y="89"/>
                </a:cubicBezTo>
                <a:cubicBezTo>
                  <a:pt x="1840" y="90"/>
                  <a:pt x="1841" y="91"/>
                  <a:pt x="1844" y="91"/>
                </a:cubicBezTo>
                <a:cubicBezTo>
                  <a:pt x="1846" y="90"/>
                  <a:pt x="1846" y="91"/>
                  <a:pt x="1846" y="92"/>
                </a:cubicBezTo>
                <a:cubicBezTo>
                  <a:pt x="1845" y="93"/>
                  <a:pt x="1844" y="93"/>
                  <a:pt x="1843" y="95"/>
                </a:cubicBezTo>
                <a:cubicBezTo>
                  <a:pt x="1841" y="97"/>
                  <a:pt x="1842" y="96"/>
                  <a:pt x="1839" y="97"/>
                </a:cubicBezTo>
                <a:cubicBezTo>
                  <a:pt x="1834" y="97"/>
                  <a:pt x="1836" y="99"/>
                  <a:pt x="1836" y="102"/>
                </a:cubicBezTo>
                <a:cubicBezTo>
                  <a:pt x="1836" y="103"/>
                  <a:pt x="1842" y="102"/>
                  <a:pt x="1842" y="102"/>
                </a:cubicBezTo>
                <a:cubicBezTo>
                  <a:pt x="1844" y="102"/>
                  <a:pt x="1845" y="101"/>
                  <a:pt x="1846" y="101"/>
                </a:cubicBezTo>
                <a:cubicBezTo>
                  <a:pt x="1846" y="104"/>
                  <a:pt x="1847" y="106"/>
                  <a:pt x="1850" y="106"/>
                </a:cubicBezTo>
                <a:cubicBezTo>
                  <a:pt x="1852" y="107"/>
                  <a:pt x="1852" y="104"/>
                  <a:pt x="1852" y="103"/>
                </a:cubicBezTo>
                <a:cubicBezTo>
                  <a:pt x="1854" y="103"/>
                  <a:pt x="1855" y="102"/>
                  <a:pt x="1859" y="106"/>
                </a:cubicBezTo>
                <a:cubicBezTo>
                  <a:pt x="1860" y="108"/>
                  <a:pt x="1858" y="107"/>
                  <a:pt x="1862" y="110"/>
                </a:cubicBezTo>
                <a:cubicBezTo>
                  <a:pt x="1863" y="111"/>
                  <a:pt x="1864" y="111"/>
                  <a:pt x="1867" y="111"/>
                </a:cubicBezTo>
                <a:cubicBezTo>
                  <a:pt x="1868" y="111"/>
                  <a:pt x="1872" y="110"/>
                  <a:pt x="1873" y="110"/>
                </a:cubicBezTo>
                <a:cubicBezTo>
                  <a:pt x="1876" y="112"/>
                  <a:pt x="1876" y="112"/>
                  <a:pt x="1876" y="112"/>
                </a:cubicBezTo>
                <a:cubicBezTo>
                  <a:pt x="1876" y="112"/>
                  <a:pt x="1893" y="112"/>
                  <a:pt x="1892" y="109"/>
                </a:cubicBezTo>
                <a:cubicBezTo>
                  <a:pt x="1893" y="108"/>
                  <a:pt x="1893" y="106"/>
                  <a:pt x="1891" y="106"/>
                </a:cubicBezTo>
                <a:cubicBezTo>
                  <a:pt x="1890" y="105"/>
                  <a:pt x="1884" y="107"/>
                  <a:pt x="1883" y="106"/>
                </a:cubicBezTo>
                <a:cubicBezTo>
                  <a:pt x="1878" y="105"/>
                  <a:pt x="1882" y="104"/>
                  <a:pt x="1875" y="102"/>
                </a:cubicBezTo>
                <a:cubicBezTo>
                  <a:pt x="1874" y="102"/>
                  <a:pt x="1871" y="101"/>
                  <a:pt x="1871" y="100"/>
                </a:cubicBezTo>
                <a:cubicBezTo>
                  <a:pt x="1870" y="99"/>
                  <a:pt x="1868" y="97"/>
                  <a:pt x="1868" y="96"/>
                </a:cubicBezTo>
                <a:cubicBezTo>
                  <a:pt x="1868" y="93"/>
                  <a:pt x="1865" y="94"/>
                  <a:pt x="1865" y="93"/>
                </a:cubicBezTo>
                <a:cubicBezTo>
                  <a:pt x="1865" y="91"/>
                  <a:pt x="1870" y="91"/>
                  <a:pt x="1869" y="89"/>
                </a:cubicBezTo>
                <a:cubicBezTo>
                  <a:pt x="1868" y="86"/>
                  <a:pt x="1876" y="86"/>
                  <a:pt x="1876" y="83"/>
                </a:cubicBezTo>
                <a:cubicBezTo>
                  <a:pt x="1876" y="82"/>
                  <a:pt x="1874" y="81"/>
                  <a:pt x="1875" y="81"/>
                </a:cubicBezTo>
                <a:cubicBezTo>
                  <a:pt x="1877" y="81"/>
                  <a:pt x="1877" y="80"/>
                  <a:pt x="1874" y="79"/>
                </a:cubicBezTo>
                <a:cubicBezTo>
                  <a:pt x="1871" y="78"/>
                  <a:pt x="1872" y="77"/>
                  <a:pt x="1872" y="77"/>
                </a:cubicBezTo>
                <a:cubicBezTo>
                  <a:pt x="1873" y="77"/>
                  <a:pt x="1875" y="79"/>
                  <a:pt x="1877" y="79"/>
                </a:cubicBezTo>
                <a:cubicBezTo>
                  <a:pt x="1879" y="78"/>
                  <a:pt x="1874" y="75"/>
                  <a:pt x="1879" y="75"/>
                </a:cubicBezTo>
                <a:cubicBezTo>
                  <a:pt x="1881" y="75"/>
                  <a:pt x="1882" y="74"/>
                  <a:pt x="1887" y="73"/>
                </a:cubicBezTo>
                <a:cubicBezTo>
                  <a:pt x="1889" y="72"/>
                  <a:pt x="1889" y="72"/>
                  <a:pt x="1889" y="71"/>
                </a:cubicBezTo>
                <a:cubicBezTo>
                  <a:pt x="1889" y="70"/>
                  <a:pt x="1887" y="71"/>
                  <a:pt x="1887" y="70"/>
                </a:cubicBezTo>
                <a:cubicBezTo>
                  <a:pt x="1887" y="69"/>
                  <a:pt x="1887" y="70"/>
                  <a:pt x="1887" y="70"/>
                </a:cubicBezTo>
                <a:cubicBezTo>
                  <a:pt x="1898" y="69"/>
                  <a:pt x="1897" y="65"/>
                  <a:pt x="1904" y="65"/>
                </a:cubicBezTo>
                <a:cubicBezTo>
                  <a:pt x="1908" y="65"/>
                  <a:pt x="1908" y="65"/>
                  <a:pt x="1908" y="65"/>
                </a:cubicBezTo>
                <a:cubicBezTo>
                  <a:pt x="1910" y="65"/>
                  <a:pt x="1909" y="65"/>
                  <a:pt x="1910" y="64"/>
                </a:cubicBezTo>
                <a:cubicBezTo>
                  <a:pt x="1911" y="63"/>
                  <a:pt x="1916" y="62"/>
                  <a:pt x="1917" y="62"/>
                </a:cubicBezTo>
                <a:cubicBezTo>
                  <a:pt x="1918" y="62"/>
                  <a:pt x="1924" y="62"/>
                  <a:pt x="1924" y="61"/>
                </a:cubicBezTo>
                <a:cubicBezTo>
                  <a:pt x="1923" y="61"/>
                  <a:pt x="1923" y="61"/>
                  <a:pt x="1923" y="61"/>
                </a:cubicBezTo>
                <a:cubicBezTo>
                  <a:pt x="1924" y="60"/>
                  <a:pt x="1928" y="60"/>
                  <a:pt x="1928" y="60"/>
                </a:cubicBezTo>
                <a:cubicBezTo>
                  <a:pt x="1929" y="59"/>
                  <a:pt x="1933" y="58"/>
                  <a:pt x="1935" y="58"/>
                </a:cubicBezTo>
                <a:cubicBezTo>
                  <a:pt x="1938" y="58"/>
                  <a:pt x="1936" y="58"/>
                  <a:pt x="1938" y="56"/>
                </a:cubicBezTo>
                <a:cubicBezTo>
                  <a:pt x="1940" y="54"/>
                  <a:pt x="1938" y="54"/>
                  <a:pt x="1935" y="53"/>
                </a:cubicBezTo>
                <a:cubicBezTo>
                  <a:pt x="1934" y="53"/>
                  <a:pt x="1929" y="53"/>
                  <a:pt x="1928" y="53"/>
                </a:cubicBezTo>
                <a:cubicBezTo>
                  <a:pt x="1926" y="52"/>
                  <a:pt x="1920" y="52"/>
                  <a:pt x="1918" y="53"/>
                </a:cubicBezTo>
                <a:cubicBezTo>
                  <a:pt x="1916" y="54"/>
                  <a:pt x="1919" y="56"/>
                  <a:pt x="1910" y="56"/>
                </a:cubicBezTo>
                <a:cubicBezTo>
                  <a:pt x="1908" y="56"/>
                  <a:pt x="1900" y="57"/>
                  <a:pt x="1899" y="57"/>
                </a:cubicBezTo>
                <a:cubicBezTo>
                  <a:pt x="1898" y="58"/>
                  <a:pt x="1892" y="58"/>
                  <a:pt x="1891" y="57"/>
                </a:cubicBezTo>
                <a:cubicBezTo>
                  <a:pt x="1889" y="56"/>
                  <a:pt x="1887" y="61"/>
                  <a:pt x="1883" y="61"/>
                </a:cubicBezTo>
                <a:cubicBezTo>
                  <a:pt x="1882" y="61"/>
                  <a:pt x="1882" y="61"/>
                  <a:pt x="1879" y="61"/>
                </a:cubicBezTo>
                <a:cubicBezTo>
                  <a:pt x="1874" y="61"/>
                  <a:pt x="1874" y="62"/>
                  <a:pt x="1871" y="62"/>
                </a:cubicBezTo>
                <a:cubicBezTo>
                  <a:pt x="1869" y="62"/>
                  <a:pt x="1868" y="64"/>
                  <a:pt x="1866" y="64"/>
                </a:cubicBezTo>
                <a:cubicBezTo>
                  <a:pt x="1863" y="64"/>
                  <a:pt x="1863" y="63"/>
                  <a:pt x="1862" y="67"/>
                </a:cubicBezTo>
                <a:cubicBezTo>
                  <a:pt x="1861" y="70"/>
                  <a:pt x="1860" y="70"/>
                  <a:pt x="1858" y="70"/>
                </a:cubicBezTo>
                <a:cubicBezTo>
                  <a:pt x="1857" y="69"/>
                  <a:pt x="1856" y="76"/>
                  <a:pt x="1855" y="77"/>
                </a:cubicBezTo>
                <a:cubicBezTo>
                  <a:pt x="1854" y="77"/>
                  <a:pt x="1854" y="77"/>
                  <a:pt x="1853" y="77"/>
                </a:cubicBezTo>
                <a:cubicBezTo>
                  <a:pt x="1850" y="77"/>
                  <a:pt x="1850" y="77"/>
                  <a:pt x="1849" y="79"/>
                </a:cubicBezTo>
                <a:cubicBezTo>
                  <a:pt x="1849" y="79"/>
                  <a:pt x="1848" y="81"/>
                  <a:pt x="1848" y="82"/>
                </a:cubicBezTo>
                <a:close/>
                <a:moveTo>
                  <a:pt x="1840" y="23"/>
                </a:moveTo>
                <a:cubicBezTo>
                  <a:pt x="1841" y="23"/>
                  <a:pt x="1842" y="24"/>
                  <a:pt x="1842" y="25"/>
                </a:cubicBezTo>
                <a:cubicBezTo>
                  <a:pt x="1842" y="27"/>
                  <a:pt x="1839" y="27"/>
                  <a:pt x="1838" y="27"/>
                </a:cubicBezTo>
                <a:cubicBezTo>
                  <a:pt x="1830" y="29"/>
                  <a:pt x="1833" y="25"/>
                  <a:pt x="1834" y="25"/>
                </a:cubicBezTo>
                <a:cubicBezTo>
                  <a:pt x="1835" y="24"/>
                  <a:pt x="1838" y="23"/>
                  <a:pt x="1840" y="23"/>
                </a:cubicBezTo>
                <a:close/>
                <a:moveTo>
                  <a:pt x="1851" y="26"/>
                </a:moveTo>
                <a:cubicBezTo>
                  <a:pt x="1851" y="27"/>
                  <a:pt x="1851" y="27"/>
                  <a:pt x="1851" y="27"/>
                </a:cubicBezTo>
                <a:cubicBezTo>
                  <a:pt x="1857" y="30"/>
                  <a:pt x="1857" y="31"/>
                  <a:pt x="1857" y="26"/>
                </a:cubicBezTo>
                <a:cubicBezTo>
                  <a:pt x="1857" y="25"/>
                  <a:pt x="1857" y="25"/>
                  <a:pt x="1856" y="25"/>
                </a:cubicBezTo>
                <a:cubicBezTo>
                  <a:pt x="1855" y="25"/>
                  <a:pt x="1851" y="26"/>
                  <a:pt x="1851" y="26"/>
                </a:cubicBezTo>
                <a:close/>
                <a:moveTo>
                  <a:pt x="2622" y="268"/>
                </a:moveTo>
                <a:cubicBezTo>
                  <a:pt x="2622" y="268"/>
                  <a:pt x="2614" y="269"/>
                  <a:pt x="2619" y="271"/>
                </a:cubicBezTo>
                <a:cubicBezTo>
                  <a:pt x="2620" y="271"/>
                  <a:pt x="2623" y="270"/>
                  <a:pt x="2623" y="270"/>
                </a:cubicBezTo>
                <a:cubicBezTo>
                  <a:pt x="2623" y="269"/>
                  <a:pt x="2623" y="270"/>
                  <a:pt x="2623" y="269"/>
                </a:cubicBezTo>
                <a:cubicBezTo>
                  <a:pt x="2623" y="268"/>
                  <a:pt x="2622" y="268"/>
                  <a:pt x="2622" y="268"/>
                </a:cubicBezTo>
                <a:close/>
                <a:moveTo>
                  <a:pt x="1845" y="28"/>
                </a:moveTo>
                <a:cubicBezTo>
                  <a:pt x="1844" y="28"/>
                  <a:pt x="1844" y="28"/>
                  <a:pt x="1843" y="27"/>
                </a:cubicBezTo>
                <a:cubicBezTo>
                  <a:pt x="1843" y="27"/>
                  <a:pt x="1842" y="24"/>
                  <a:pt x="1843" y="24"/>
                </a:cubicBezTo>
                <a:cubicBezTo>
                  <a:pt x="1843" y="24"/>
                  <a:pt x="1848" y="22"/>
                  <a:pt x="1849" y="24"/>
                </a:cubicBezTo>
                <a:cubicBezTo>
                  <a:pt x="1849" y="28"/>
                  <a:pt x="1848" y="28"/>
                  <a:pt x="1845" y="28"/>
                </a:cubicBezTo>
                <a:close/>
                <a:moveTo>
                  <a:pt x="2805" y="231"/>
                </a:moveTo>
                <a:cubicBezTo>
                  <a:pt x="2806" y="234"/>
                  <a:pt x="2805" y="232"/>
                  <a:pt x="2807" y="233"/>
                </a:cubicBezTo>
                <a:cubicBezTo>
                  <a:pt x="2809" y="235"/>
                  <a:pt x="2809" y="230"/>
                  <a:pt x="2812" y="230"/>
                </a:cubicBezTo>
                <a:cubicBezTo>
                  <a:pt x="2813" y="230"/>
                  <a:pt x="2813" y="229"/>
                  <a:pt x="2812" y="229"/>
                </a:cubicBezTo>
                <a:cubicBezTo>
                  <a:pt x="2811" y="226"/>
                  <a:pt x="2809" y="226"/>
                  <a:pt x="2806" y="226"/>
                </a:cubicBezTo>
                <a:cubicBezTo>
                  <a:pt x="2806" y="226"/>
                  <a:pt x="2803" y="228"/>
                  <a:pt x="2803" y="229"/>
                </a:cubicBezTo>
                <a:cubicBezTo>
                  <a:pt x="2805" y="230"/>
                  <a:pt x="2805" y="230"/>
                  <a:pt x="2805" y="230"/>
                </a:cubicBezTo>
                <a:cubicBezTo>
                  <a:pt x="2805" y="231"/>
                  <a:pt x="2805" y="231"/>
                  <a:pt x="2805" y="231"/>
                </a:cubicBezTo>
                <a:close/>
                <a:moveTo>
                  <a:pt x="1763" y="23"/>
                </a:moveTo>
                <a:cubicBezTo>
                  <a:pt x="1763" y="24"/>
                  <a:pt x="1767" y="24"/>
                  <a:pt x="1767" y="24"/>
                </a:cubicBezTo>
                <a:cubicBezTo>
                  <a:pt x="1771" y="24"/>
                  <a:pt x="1770" y="25"/>
                  <a:pt x="1774" y="26"/>
                </a:cubicBezTo>
                <a:cubicBezTo>
                  <a:pt x="1776" y="27"/>
                  <a:pt x="1775" y="26"/>
                  <a:pt x="1775" y="25"/>
                </a:cubicBezTo>
                <a:cubicBezTo>
                  <a:pt x="1776" y="25"/>
                  <a:pt x="1777" y="25"/>
                  <a:pt x="1778" y="25"/>
                </a:cubicBezTo>
                <a:cubicBezTo>
                  <a:pt x="1780" y="29"/>
                  <a:pt x="1787" y="28"/>
                  <a:pt x="1789" y="25"/>
                </a:cubicBezTo>
                <a:cubicBezTo>
                  <a:pt x="1790" y="24"/>
                  <a:pt x="1790" y="24"/>
                  <a:pt x="1790" y="24"/>
                </a:cubicBezTo>
                <a:cubicBezTo>
                  <a:pt x="1791" y="24"/>
                  <a:pt x="1802" y="24"/>
                  <a:pt x="1802" y="21"/>
                </a:cubicBezTo>
                <a:cubicBezTo>
                  <a:pt x="1802" y="20"/>
                  <a:pt x="1800" y="21"/>
                  <a:pt x="1800" y="21"/>
                </a:cubicBezTo>
                <a:cubicBezTo>
                  <a:pt x="1800" y="21"/>
                  <a:pt x="1796" y="19"/>
                  <a:pt x="1794" y="19"/>
                </a:cubicBezTo>
                <a:cubicBezTo>
                  <a:pt x="1791" y="19"/>
                  <a:pt x="1784" y="23"/>
                  <a:pt x="1783" y="22"/>
                </a:cubicBezTo>
                <a:cubicBezTo>
                  <a:pt x="1782" y="16"/>
                  <a:pt x="1777" y="22"/>
                  <a:pt x="1772" y="21"/>
                </a:cubicBezTo>
                <a:cubicBezTo>
                  <a:pt x="1768" y="20"/>
                  <a:pt x="1766" y="21"/>
                  <a:pt x="1763" y="23"/>
                </a:cubicBezTo>
                <a:cubicBezTo>
                  <a:pt x="1762" y="23"/>
                  <a:pt x="1763" y="23"/>
                  <a:pt x="1763" y="23"/>
                </a:cubicBezTo>
                <a:close/>
                <a:moveTo>
                  <a:pt x="2632" y="271"/>
                </a:moveTo>
                <a:cubicBezTo>
                  <a:pt x="2631" y="270"/>
                  <a:pt x="2629" y="267"/>
                  <a:pt x="2627" y="267"/>
                </a:cubicBezTo>
                <a:cubicBezTo>
                  <a:pt x="2626" y="267"/>
                  <a:pt x="2625" y="266"/>
                  <a:pt x="2624" y="267"/>
                </a:cubicBezTo>
                <a:cubicBezTo>
                  <a:pt x="2624" y="267"/>
                  <a:pt x="2624" y="270"/>
                  <a:pt x="2625" y="271"/>
                </a:cubicBezTo>
                <a:cubicBezTo>
                  <a:pt x="2625" y="271"/>
                  <a:pt x="2627" y="273"/>
                  <a:pt x="2628" y="273"/>
                </a:cubicBezTo>
                <a:cubicBezTo>
                  <a:pt x="2629" y="273"/>
                  <a:pt x="2634" y="273"/>
                  <a:pt x="2632" y="271"/>
                </a:cubicBezTo>
                <a:close/>
                <a:moveTo>
                  <a:pt x="1837" y="126"/>
                </a:moveTo>
                <a:cubicBezTo>
                  <a:pt x="1838" y="126"/>
                  <a:pt x="1842" y="124"/>
                  <a:pt x="1841" y="123"/>
                </a:cubicBezTo>
                <a:cubicBezTo>
                  <a:pt x="1841" y="123"/>
                  <a:pt x="1839" y="122"/>
                  <a:pt x="1837" y="122"/>
                </a:cubicBezTo>
                <a:cubicBezTo>
                  <a:pt x="1836" y="122"/>
                  <a:pt x="1829" y="119"/>
                  <a:pt x="1829" y="119"/>
                </a:cubicBezTo>
                <a:cubicBezTo>
                  <a:pt x="1825" y="120"/>
                  <a:pt x="1826" y="120"/>
                  <a:pt x="1825" y="122"/>
                </a:cubicBezTo>
                <a:cubicBezTo>
                  <a:pt x="1825" y="122"/>
                  <a:pt x="1826" y="127"/>
                  <a:pt x="1826" y="127"/>
                </a:cubicBezTo>
                <a:cubicBezTo>
                  <a:pt x="1832" y="127"/>
                  <a:pt x="1829" y="128"/>
                  <a:pt x="1837" y="128"/>
                </a:cubicBezTo>
                <a:cubicBezTo>
                  <a:pt x="1838" y="128"/>
                  <a:pt x="1836" y="126"/>
                  <a:pt x="1837" y="126"/>
                </a:cubicBezTo>
                <a:close/>
                <a:moveTo>
                  <a:pt x="2814" y="368"/>
                </a:moveTo>
                <a:cubicBezTo>
                  <a:pt x="2814" y="368"/>
                  <a:pt x="2812" y="370"/>
                  <a:pt x="2811" y="371"/>
                </a:cubicBezTo>
                <a:cubicBezTo>
                  <a:pt x="2811" y="371"/>
                  <a:pt x="2809" y="374"/>
                  <a:pt x="2810" y="374"/>
                </a:cubicBezTo>
                <a:cubicBezTo>
                  <a:pt x="2811" y="376"/>
                  <a:pt x="2811" y="376"/>
                  <a:pt x="2814" y="373"/>
                </a:cubicBezTo>
                <a:cubicBezTo>
                  <a:pt x="2814" y="373"/>
                  <a:pt x="2815" y="372"/>
                  <a:pt x="2814" y="372"/>
                </a:cubicBezTo>
                <a:cubicBezTo>
                  <a:pt x="2815" y="372"/>
                  <a:pt x="2816" y="370"/>
                  <a:pt x="2815" y="369"/>
                </a:cubicBezTo>
                <a:cubicBezTo>
                  <a:pt x="2814" y="368"/>
                  <a:pt x="2814" y="368"/>
                  <a:pt x="2814" y="368"/>
                </a:cubicBezTo>
                <a:close/>
                <a:moveTo>
                  <a:pt x="1809" y="27"/>
                </a:moveTo>
                <a:cubicBezTo>
                  <a:pt x="1807" y="27"/>
                  <a:pt x="1810" y="24"/>
                  <a:pt x="1811" y="24"/>
                </a:cubicBezTo>
                <a:cubicBezTo>
                  <a:pt x="1812" y="23"/>
                  <a:pt x="1819" y="25"/>
                  <a:pt x="1819" y="26"/>
                </a:cubicBezTo>
                <a:cubicBezTo>
                  <a:pt x="1820" y="29"/>
                  <a:pt x="1816" y="27"/>
                  <a:pt x="1813" y="27"/>
                </a:cubicBezTo>
                <a:cubicBezTo>
                  <a:pt x="1810" y="27"/>
                  <a:pt x="1810" y="28"/>
                  <a:pt x="1809" y="27"/>
                </a:cubicBezTo>
                <a:close/>
                <a:moveTo>
                  <a:pt x="1538" y="406"/>
                </a:moveTo>
                <a:cubicBezTo>
                  <a:pt x="1537" y="406"/>
                  <a:pt x="1536" y="405"/>
                  <a:pt x="1533" y="407"/>
                </a:cubicBezTo>
                <a:cubicBezTo>
                  <a:pt x="1529" y="410"/>
                  <a:pt x="1533" y="410"/>
                  <a:pt x="1533" y="412"/>
                </a:cubicBezTo>
                <a:cubicBezTo>
                  <a:pt x="1533" y="413"/>
                  <a:pt x="1531" y="415"/>
                  <a:pt x="1533" y="415"/>
                </a:cubicBezTo>
                <a:cubicBezTo>
                  <a:pt x="1535" y="418"/>
                  <a:pt x="1532" y="418"/>
                  <a:pt x="1534" y="420"/>
                </a:cubicBezTo>
                <a:cubicBezTo>
                  <a:pt x="1535" y="420"/>
                  <a:pt x="1535" y="420"/>
                  <a:pt x="1536" y="421"/>
                </a:cubicBezTo>
                <a:cubicBezTo>
                  <a:pt x="1538" y="422"/>
                  <a:pt x="1539" y="422"/>
                  <a:pt x="1539" y="419"/>
                </a:cubicBezTo>
                <a:cubicBezTo>
                  <a:pt x="1540" y="412"/>
                  <a:pt x="1542" y="413"/>
                  <a:pt x="1541" y="409"/>
                </a:cubicBezTo>
                <a:cubicBezTo>
                  <a:pt x="1541" y="407"/>
                  <a:pt x="1540" y="407"/>
                  <a:pt x="1541" y="406"/>
                </a:cubicBezTo>
                <a:cubicBezTo>
                  <a:pt x="1542" y="405"/>
                  <a:pt x="1540" y="402"/>
                  <a:pt x="1539" y="402"/>
                </a:cubicBezTo>
                <a:cubicBezTo>
                  <a:pt x="1539" y="402"/>
                  <a:pt x="1538" y="402"/>
                  <a:pt x="1538" y="403"/>
                </a:cubicBezTo>
                <a:cubicBezTo>
                  <a:pt x="1538" y="404"/>
                  <a:pt x="1540" y="406"/>
                  <a:pt x="1538" y="406"/>
                </a:cubicBezTo>
                <a:close/>
                <a:moveTo>
                  <a:pt x="1411" y="342"/>
                </a:moveTo>
                <a:cubicBezTo>
                  <a:pt x="1411" y="342"/>
                  <a:pt x="1412" y="341"/>
                  <a:pt x="1412" y="341"/>
                </a:cubicBezTo>
                <a:cubicBezTo>
                  <a:pt x="1412" y="341"/>
                  <a:pt x="1412" y="339"/>
                  <a:pt x="1411" y="339"/>
                </a:cubicBezTo>
                <a:cubicBezTo>
                  <a:pt x="1409" y="340"/>
                  <a:pt x="1408" y="340"/>
                  <a:pt x="1410" y="342"/>
                </a:cubicBezTo>
                <a:cubicBezTo>
                  <a:pt x="1411" y="342"/>
                  <a:pt x="1411" y="342"/>
                  <a:pt x="1411" y="342"/>
                </a:cubicBezTo>
                <a:close/>
                <a:moveTo>
                  <a:pt x="1434" y="362"/>
                </a:moveTo>
                <a:cubicBezTo>
                  <a:pt x="1435" y="362"/>
                  <a:pt x="1436" y="361"/>
                  <a:pt x="1436" y="361"/>
                </a:cubicBezTo>
                <a:cubicBezTo>
                  <a:pt x="1435" y="359"/>
                  <a:pt x="1436" y="359"/>
                  <a:pt x="1433" y="359"/>
                </a:cubicBezTo>
                <a:cubicBezTo>
                  <a:pt x="1432" y="360"/>
                  <a:pt x="1433" y="362"/>
                  <a:pt x="1434" y="362"/>
                </a:cubicBezTo>
                <a:close/>
                <a:moveTo>
                  <a:pt x="1428" y="355"/>
                </a:moveTo>
                <a:cubicBezTo>
                  <a:pt x="1428" y="355"/>
                  <a:pt x="1430" y="353"/>
                  <a:pt x="1429" y="353"/>
                </a:cubicBezTo>
                <a:cubicBezTo>
                  <a:pt x="1428" y="352"/>
                  <a:pt x="1425" y="352"/>
                  <a:pt x="1426" y="353"/>
                </a:cubicBezTo>
                <a:cubicBezTo>
                  <a:pt x="1428" y="355"/>
                  <a:pt x="1428" y="355"/>
                  <a:pt x="1428" y="355"/>
                </a:cubicBezTo>
                <a:close/>
                <a:moveTo>
                  <a:pt x="1436" y="333"/>
                </a:moveTo>
                <a:cubicBezTo>
                  <a:pt x="1439" y="334"/>
                  <a:pt x="1438" y="334"/>
                  <a:pt x="1440" y="332"/>
                </a:cubicBezTo>
                <a:cubicBezTo>
                  <a:pt x="1441" y="331"/>
                  <a:pt x="1438" y="330"/>
                  <a:pt x="1438" y="330"/>
                </a:cubicBezTo>
                <a:cubicBezTo>
                  <a:pt x="1438" y="330"/>
                  <a:pt x="1435" y="333"/>
                  <a:pt x="1436" y="333"/>
                </a:cubicBezTo>
                <a:close/>
              </a:path>
            </a:pathLst>
          </a:custGeom>
          <a:solidFill>
            <a:srgbClr val="E8E8E8"/>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01458E"/>
        </a:solidFill>
        <a:effectLst/>
      </p:bgPr>
    </p:bg>
    <p:spTree>
      <p:nvGrpSpPr>
        <p:cNvPr id="1" name=""/>
        <p:cNvGrpSpPr/>
        <p:nvPr/>
      </p:nvGrpSpPr>
      <p:grpSpPr>
        <a:xfrm>
          <a:off x="0" y="0"/>
          <a:ext cx="0" cy="0"/>
          <a:chOff x="0" y="0"/>
          <a:chExt cx="0" cy="0"/>
        </a:xfrm>
      </p:grpSpPr>
      <p:sp>
        <p:nvSpPr>
          <p:cNvPr id="3" name="Freeform 5"/>
          <p:cNvSpPr>
            <a:spLocks noEditPoints="1"/>
          </p:cNvSpPr>
          <p:nvPr userDrawn="1"/>
        </p:nvSpPr>
        <p:spPr bwMode="auto">
          <a:xfrm>
            <a:off x="-4763" y="415925"/>
            <a:ext cx="9151938" cy="4314825"/>
          </a:xfrm>
          <a:custGeom>
            <a:avLst/>
            <a:gdLst>
              <a:gd name="T0" fmla="*/ 1227 w 3258"/>
              <a:gd name="T1" fmla="*/ 135 h 1534"/>
              <a:gd name="T2" fmla="*/ 1323 w 3258"/>
              <a:gd name="T3" fmla="*/ 75 h 1534"/>
              <a:gd name="T4" fmla="*/ 274 w 3258"/>
              <a:gd name="T5" fmla="*/ 208 h 1534"/>
              <a:gd name="T6" fmla="*/ 335 w 3258"/>
              <a:gd name="T7" fmla="*/ 321 h 1534"/>
              <a:gd name="T8" fmla="*/ 1014 w 3258"/>
              <a:gd name="T9" fmla="*/ 4 h 1534"/>
              <a:gd name="T10" fmla="*/ 979 w 3258"/>
              <a:gd name="T11" fmla="*/ 344 h 1534"/>
              <a:gd name="T12" fmla="*/ 911 w 3258"/>
              <a:gd name="T13" fmla="*/ 146 h 1534"/>
              <a:gd name="T14" fmla="*/ 968 w 3258"/>
              <a:gd name="T15" fmla="*/ 118 h 1534"/>
              <a:gd name="T16" fmla="*/ 741 w 3258"/>
              <a:gd name="T17" fmla="*/ 124 h 1534"/>
              <a:gd name="T18" fmla="*/ 771 w 3258"/>
              <a:gd name="T19" fmla="*/ 297 h 1534"/>
              <a:gd name="T20" fmla="*/ 304 w 3258"/>
              <a:gd name="T21" fmla="*/ 499 h 1534"/>
              <a:gd name="T22" fmla="*/ 327 w 3258"/>
              <a:gd name="T23" fmla="*/ 219 h 1534"/>
              <a:gd name="T24" fmla="*/ 206 w 3258"/>
              <a:gd name="T25" fmla="*/ 146 h 1534"/>
              <a:gd name="T26" fmla="*/ 769 w 3258"/>
              <a:gd name="T27" fmla="*/ 128 h 1534"/>
              <a:gd name="T28" fmla="*/ 688 w 3258"/>
              <a:gd name="T29" fmla="*/ 223 h 1534"/>
              <a:gd name="T30" fmla="*/ 837 w 3258"/>
              <a:gd name="T31" fmla="*/ 341 h 1534"/>
              <a:gd name="T32" fmla="*/ 723 w 3258"/>
              <a:gd name="T33" fmla="*/ 480 h 1534"/>
              <a:gd name="T34" fmla="*/ 604 w 3258"/>
              <a:gd name="T35" fmla="*/ 746 h 1534"/>
              <a:gd name="T36" fmla="*/ 1016 w 3258"/>
              <a:gd name="T37" fmla="*/ 926 h 1534"/>
              <a:gd name="T38" fmla="*/ 825 w 3258"/>
              <a:gd name="T39" fmla="*/ 1502 h 1534"/>
              <a:gd name="T40" fmla="*/ 757 w 3258"/>
              <a:gd name="T41" fmla="*/ 1327 h 1534"/>
              <a:gd name="T42" fmla="*/ 394 w 3258"/>
              <a:gd name="T43" fmla="*/ 661 h 1534"/>
              <a:gd name="T44" fmla="*/ 726 w 3258"/>
              <a:gd name="T45" fmla="*/ 400 h 1534"/>
              <a:gd name="T46" fmla="*/ 358 w 3258"/>
              <a:gd name="T47" fmla="*/ 282 h 1534"/>
              <a:gd name="T48" fmla="*/ 678 w 3258"/>
              <a:gd name="T49" fmla="*/ 614 h 1534"/>
              <a:gd name="T50" fmla="*/ 830 w 3258"/>
              <a:gd name="T51" fmla="*/ 699 h 1534"/>
              <a:gd name="T52" fmla="*/ 791 w 3258"/>
              <a:gd name="T53" fmla="*/ 1459 h 1534"/>
              <a:gd name="T54" fmla="*/ 3075 w 3258"/>
              <a:gd name="T55" fmla="*/ 1374 h 1534"/>
              <a:gd name="T56" fmla="*/ 2769 w 3258"/>
              <a:gd name="T57" fmla="*/ 1299 h 1534"/>
              <a:gd name="T58" fmla="*/ 2872 w 3258"/>
              <a:gd name="T59" fmla="*/ 1054 h 1534"/>
              <a:gd name="T60" fmla="*/ 1640 w 3258"/>
              <a:gd name="T61" fmla="*/ 246 h 1534"/>
              <a:gd name="T62" fmla="*/ 1529 w 3258"/>
              <a:gd name="T63" fmla="*/ 181 h 1534"/>
              <a:gd name="T64" fmla="*/ 1898 w 3258"/>
              <a:gd name="T65" fmla="*/ 127 h 1534"/>
              <a:gd name="T66" fmla="*/ 2393 w 3258"/>
              <a:gd name="T67" fmla="*/ 100 h 1534"/>
              <a:gd name="T68" fmla="*/ 2768 w 3258"/>
              <a:gd name="T69" fmla="*/ 191 h 1534"/>
              <a:gd name="T70" fmla="*/ 2614 w 3258"/>
              <a:gd name="T71" fmla="*/ 514 h 1534"/>
              <a:gd name="T72" fmla="*/ 2467 w 3258"/>
              <a:gd name="T73" fmla="*/ 853 h 1534"/>
              <a:gd name="T74" fmla="*/ 2077 w 3258"/>
              <a:gd name="T75" fmla="*/ 606 h 1534"/>
              <a:gd name="T76" fmla="*/ 1764 w 3258"/>
              <a:gd name="T77" fmla="*/ 554 h 1534"/>
              <a:gd name="T78" fmla="*/ 1599 w 3258"/>
              <a:gd name="T79" fmla="*/ 1201 h 1534"/>
              <a:gd name="T80" fmla="*/ 1432 w 3258"/>
              <a:gd name="T81" fmla="*/ 492 h 1534"/>
              <a:gd name="T82" fmla="*/ 1666 w 3258"/>
              <a:gd name="T83" fmla="*/ 433 h 1534"/>
              <a:gd name="T84" fmla="*/ 1391 w 3258"/>
              <a:gd name="T85" fmla="*/ 476 h 1534"/>
              <a:gd name="T86" fmla="*/ 2676 w 3258"/>
              <a:gd name="T87" fmla="*/ 495 h 1534"/>
              <a:gd name="T88" fmla="*/ 1797 w 3258"/>
              <a:gd name="T89" fmla="*/ 357 h 1534"/>
              <a:gd name="T90" fmla="*/ 2688 w 3258"/>
              <a:gd name="T91" fmla="*/ 749 h 1534"/>
              <a:gd name="T92" fmla="*/ 2704 w 3258"/>
              <a:gd name="T93" fmla="*/ 772 h 1534"/>
              <a:gd name="T94" fmla="*/ 1368 w 3258"/>
              <a:gd name="T95" fmla="*/ 31 h 1534"/>
              <a:gd name="T96" fmla="*/ 3044 w 3258"/>
              <a:gd name="T97" fmla="*/ 985 h 1534"/>
              <a:gd name="T98" fmla="*/ 2937 w 3258"/>
              <a:gd name="T99" fmla="*/ 920 h 1534"/>
              <a:gd name="T100" fmla="*/ 2648 w 3258"/>
              <a:gd name="T101" fmla="*/ 999 h 1534"/>
              <a:gd name="T102" fmla="*/ 2557 w 3258"/>
              <a:gd name="T103" fmla="*/ 990 h 1534"/>
              <a:gd name="T104" fmla="*/ 2660 w 3258"/>
              <a:gd name="T105" fmla="*/ 906 h 1534"/>
              <a:gd name="T106" fmla="*/ 2623 w 3258"/>
              <a:gd name="T107" fmla="*/ 977 h 1534"/>
              <a:gd name="T108" fmla="*/ 2550 w 3258"/>
              <a:gd name="T109" fmla="*/ 891 h 1534"/>
              <a:gd name="T110" fmla="*/ 1292 w 3258"/>
              <a:gd name="T111" fmla="*/ 150 h 1534"/>
              <a:gd name="T112" fmla="*/ 1438 w 3258"/>
              <a:gd name="T113" fmla="*/ 316 h 1534"/>
              <a:gd name="T114" fmla="*/ 1628 w 3258"/>
              <a:gd name="T115" fmla="*/ 212 h 1534"/>
              <a:gd name="T116" fmla="*/ 1715 w 3258"/>
              <a:gd name="T117" fmla="*/ 484 h 1534"/>
              <a:gd name="T118" fmla="*/ 2671 w 3258"/>
              <a:gd name="T119" fmla="*/ 618 h 1534"/>
              <a:gd name="T120" fmla="*/ 2744 w 3258"/>
              <a:gd name="T121" fmla="*/ 501 h 1534"/>
              <a:gd name="T122" fmla="*/ 2134 w 3258"/>
              <a:gd name="T123" fmla="*/ 45 h 1534"/>
              <a:gd name="T124" fmla="*/ 1843 w 3258"/>
              <a:gd name="T125" fmla="*/ 95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58" h="1534">
                <a:moveTo>
                  <a:pt x="1530" y="427"/>
                </a:moveTo>
                <a:cubicBezTo>
                  <a:pt x="1530" y="427"/>
                  <a:pt x="1530" y="426"/>
                  <a:pt x="1529" y="426"/>
                </a:cubicBezTo>
                <a:cubicBezTo>
                  <a:pt x="1526" y="425"/>
                  <a:pt x="1527" y="431"/>
                  <a:pt x="1529" y="431"/>
                </a:cubicBezTo>
                <a:cubicBezTo>
                  <a:pt x="1530" y="431"/>
                  <a:pt x="1530" y="430"/>
                  <a:pt x="1531" y="432"/>
                </a:cubicBezTo>
                <a:cubicBezTo>
                  <a:pt x="1531" y="433"/>
                  <a:pt x="1531" y="434"/>
                  <a:pt x="1531" y="434"/>
                </a:cubicBezTo>
                <a:cubicBezTo>
                  <a:pt x="1529" y="435"/>
                  <a:pt x="1529" y="436"/>
                  <a:pt x="1530" y="438"/>
                </a:cubicBezTo>
                <a:cubicBezTo>
                  <a:pt x="1530" y="439"/>
                  <a:pt x="1532" y="436"/>
                  <a:pt x="1530" y="444"/>
                </a:cubicBezTo>
                <a:cubicBezTo>
                  <a:pt x="1528" y="450"/>
                  <a:pt x="1533" y="449"/>
                  <a:pt x="1534" y="449"/>
                </a:cubicBezTo>
                <a:cubicBezTo>
                  <a:pt x="1536" y="450"/>
                  <a:pt x="1535" y="448"/>
                  <a:pt x="1536" y="447"/>
                </a:cubicBezTo>
                <a:cubicBezTo>
                  <a:pt x="1537" y="445"/>
                  <a:pt x="1537" y="446"/>
                  <a:pt x="1539" y="447"/>
                </a:cubicBezTo>
                <a:cubicBezTo>
                  <a:pt x="1541" y="447"/>
                  <a:pt x="1541" y="446"/>
                  <a:pt x="1542" y="445"/>
                </a:cubicBezTo>
                <a:cubicBezTo>
                  <a:pt x="1543" y="441"/>
                  <a:pt x="1542" y="441"/>
                  <a:pt x="1543" y="437"/>
                </a:cubicBezTo>
                <a:cubicBezTo>
                  <a:pt x="1543" y="433"/>
                  <a:pt x="1542" y="434"/>
                  <a:pt x="1543" y="433"/>
                </a:cubicBezTo>
                <a:cubicBezTo>
                  <a:pt x="1545" y="432"/>
                  <a:pt x="1544" y="431"/>
                  <a:pt x="1543" y="429"/>
                </a:cubicBezTo>
                <a:cubicBezTo>
                  <a:pt x="1543" y="428"/>
                  <a:pt x="1541" y="427"/>
                  <a:pt x="1541" y="426"/>
                </a:cubicBezTo>
                <a:cubicBezTo>
                  <a:pt x="1541" y="425"/>
                  <a:pt x="1540" y="422"/>
                  <a:pt x="1538" y="422"/>
                </a:cubicBezTo>
                <a:cubicBezTo>
                  <a:pt x="1537" y="422"/>
                  <a:pt x="1537" y="423"/>
                  <a:pt x="1536" y="424"/>
                </a:cubicBezTo>
                <a:cubicBezTo>
                  <a:pt x="1531" y="427"/>
                  <a:pt x="1531" y="427"/>
                  <a:pt x="1531" y="427"/>
                </a:cubicBezTo>
                <a:cubicBezTo>
                  <a:pt x="1531" y="427"/>
                  <a:pt x="1530" y="427"/>
                  <a:pt x="1530" y="427"/>
                </a:cubicBezTo>
                <a:close/>
                <a:moveTo>
                  <a:pt x="1110" y="10"/>
                </a:moveTo>
                <a:cubicBezTo>
                  <a:pt x="1109" y="10"/>
                  <a:pt x="1107" y="10"/>
                  <a:pt x="1107" y="11"/>
                </a:cubicBezTo>
                <a:cubicBezTo>
                  <a:pt x="1108" y="14"/>
                  <a:pt x="1108" y="13"/>
                  <a:pt x="1105" y="14"/>
                </a:cubicBezTo>
                <a:cubicBezTo>
                  <a:pt x="1105" y="14"/>
                  <a:pt x="1105" y="16"/>
                  <a:pt x="1105" y="16"/>
                </a:cubicBezTo>
                <a:cubicBezTo>
                  <a:pt x="1102" y="16"/>
                  <a:pt x="1100" y="15"/>
                  <a:pt x="1094" y="14"/>
                </a:cubicBezTo>
                <a:cubicBezTo>
                  <a:pt x="1094" y="14"/>
                  <a:pt x="1092" y="15"/>
                  <a:pt x="1091" y="15"/>
                </a:cubicBezTo>
                <a:cubicBezTo>
                  <a:pt x="1085" y="15"/>
                  <a:pt x="1073" y="19"/>
                  <a:pt x="1067" y="19"/>
                </a:cubicBezTo>
                <a:cubicBezTo>
                  <a:pt x="1067" y="19"/>
                  <a:pt x="1058" y="21"/>
                  <a:pt x="1058" y="23"/>
                </a:cubicBezTo>
                <a:cubicBezTo>
                  <a:pt x="1058" y="24"/>
                  <a:pt x="1063" y="25"/>
                  <a:pt x="1064" y="25"/>
                </a:cubicBezTo>
                <a:cubicBezTo>
                  <a:pt x="1065" y="26"/>
                  <a:pt x="1068" y="25"/>
                  <a:pt x="1070" y="25"/>
                </a:cubicBezTo>
                <a:cubicBezTo>
                  <a:pt x="1069" y="27"/>
                  <a:pt x="1071" y="27"/>
                  <a:pt x="1065" y="29"/>
                </a:cubicBezTo>
                <a:cubicBezTo>
                  <a:pt x="1062" y="30"/>
                  <a:pt x="1060" y="31"/>
                  <a:pt x="1058" y="32"/>
                </a:cubicBezTo>
                <a:cubicBezTo>
                  <a:pt x="1057" y="32"/>
                  <a:pt x="1045" y="31"/>
                  <a:pt x="1042" y="31"/>
                </a:cubicBezTo>
                <a:cubicBezTo>
                  <a:pt x="1039" y="31"/>
                  <a:pt x="1040" y="31"/>
                  <a:pt x="1036" y="33"/>
                </a:cubicBezTo>
                <a:cubicBezTo>
                  <a:pt x="1034" y="34"/>
                  <a:pt x="1032" y="33"/>
                  <a:pt x="1031" y="34"/>
                </a:cubicBezTo>
                <a:cubicBezTo>
                  <a:pt x="1029" y="34"/>
                  <a:pt x="1022" y="36"/>
                  <a:pt x="1021" y="36"/>
                </a:cubicBezTo>
                <a:cubicBezTo>
                  <a:pt x="1020" y="36"/>
                  <a:pt x="1010" y="37"/>
                  <a:pt x="1009" y="37"/>
                </a:cubicBezTo>
                <a:cubicBezTo>
                  <a:pt x="1008" y="38"/>
                  <a:pt x="1004" y="40"/>
                  <a:pt x="1004" y="41"/>
                </a:cubicBezTo>
                <a:cubicBezTo>
                  <a:pt x="1004" y="41"/>
                  <a:pt x="1005" y="42"/>
                  <a:pt x="1006" y="43"/>
                </a:cubicBezTo>
                <a:cubicBezTo>
                  <a:pt x="1007" y="43"/>
                  <a:pt x="1010" y="43"/>
                  <a:pt x="1012" y="43"/>
                </a:cubicBezTo>
                <a:cubicBezTo>
                  <a:pt x="1014" y="43"/>
                  <a:pt x="1022" y="47"/>
                  <a:pt x="1026" y="46"/>
                </a:cubicBezTo>
                <a:cubicBezTo>
                  <a:pt x="1028" y="46"/>
                  <a:pt x="1030" y="45"/>
                  <a:pt x="1033" y="45"/>
                </a:cubicBezTo>
                <a:cubicBezTo>
                  <a:pt x="1038" y="45"/>
                  <a:pt x="1039" y="43"/>
                  <a:pt x="1042" y="44"/>
                </a:cubicBezTo>
                <a:cubicBezTo>
                  <a:pt x="1042" y="44"/>
                  <a:pt x="1044" y="44"/>
                  <a:pt x="1044" y="45"/>
                </a:cubicBezTo>
                <a:cubicBezTo>
                  <a:pt x="1044" y="46"/>
                  <a:pt x="1042" y="46"/>
                  <a:pt x="1041" y="46"/>
                </a:cubicBezTo>
                <a:cubicBezTo>
                  <a:pt x="1038" y="48"/>
                  <a:pt x="1038" y="47"/>
                  <a:pt x="1036" y="46"/>
                </a:cubicBezTo>
                <a:cubicBezTo>
                  <a:pt x="1032" y="46"/>
                  <a:pt x="1033" y="45"/>
                  <a:pt x="1028" y="46"/>
                </a:cubicBezTo>
                <a:cubicBezTo>
                  <a:pt x="1025" y="46"/>
                  <a:pt x="1023" y="47"/>
                  <a:pt x="1021" y="47"/>
                </a:cubicBezTo>
                <a:cubicBezTo>
                  <a:pt x="1019" y="47"/>
                  <a:pt x="1013" y="47"/>
                  <a:pt x="1011" y="48"/>
                </a:cubicBezTo>
                <a:cubicBezTo>
                  <a:pt x="1011" y="48"/>
                  <a:pt x="1007" y="49"/>
                  <a:pt x="1006" y="50"/>
                </a:cubicBezTo>
                <a:cubicBezTo>
                  <a:pt x="1005" y="50"/>
                  <a:pt x="1006" y="53"/>
                  <a:pt x="1006" y="53"/>
                </a:cubicBezTo>
                <a:cubicBezTo>
                  <a:pt x="1009" y="52"/>
                  <a:pt x="1010" y="52"/>
                  <a:pt x="1012" y="52"/>
                </a:cubicBezTo>
                <a:cubicBezTo>
                  <a:pt x="1014" y="54"/>
                  <a:pt x="1013" y="53"/>
                  <a:pt x="1018" y="53"/>
                </a:cubicBezTo>
                <a:cubicBezTo>
                  <a:pt x="1016" y="54"/>
                  <a:pt x="1015" y="54"/>
                  <a:pt x="1013" y="53"/>
                </a:cubicBezTo>
                <a:cubicBezTo>
                  <a:pt x="1013" y="53"/>
                  <a:pt x="1011" y="56"/>
                  <a:pt x="1012" y="56"/>
                </a:cubicBezTo>
                <a:cubicBezTo>
                  <a:pt x="1014" y="58"/>
                  <a:pt x="1016" y="58"/>
                  <a:pt x="1018" y="59"/>
                </a:cubicBezTo>
                <a:cubicBezTo>
                  <a:pt x="1018" y="59"/>
                  <a:pt x="1020" y="59"/>
                  <a:pt x="1021" y="59"/>
                </a:cubicBezTo>
                <a:cubicBezTo>
                  <a:pt x="1023" y="59"/>
                  <a:pt x="1028" y="62"/>
                  <a:pt x="1027" y="58"/>
                </a:cubicBezTo>
                <a:cubicBezTo>
                  <a:pt x="1027" y="56"/>
                  <a:pt x="1030" y="58"/>
                  <a:pt x="1031" y="58"/>
                </a:cubicBezTo>
                <a:cubicBezTo>
                  <a:pt x="1031" y="58"/>
                  <a:pt x="1035" y="57"/>
                  <a:pt x="1035" y="57"/>
                </a:cubicBezTo>
                <a:cubicBezTo>
                  <a:pt x="1035" y="57"/>
                  <a:pt x="1034" y="59"/>
                  <a:pt x="1035" y="58"/>
                </a:cubicBezTo>
                <a:cubicBezTo>
                  <a:pt x="1036" y="58"/>
                  <a:pt x="1040" y="58"/>
                  <a:pt x="1040" y="58"/>
                </a:cubicBezTo>
                <a:cubicBezTo>
                  <a:pt x="1041" y="58"/>
                  <a:pt x="1044" y="57"/>
                  <a:pt x="1044" y="56"/>
                </a:cubicBezTo>
                <a:cubicBezTo>
                  <a:pt x="1045" y="56"/>
                  <a:pt x="1045" y="58"/>
                  <a:pt x="1046" y="58"/>
                </a:cubicBezTo>
                <a:cubicBezTo>
                  <a:pt x="1056" y="56"/>
                  <a:pt x="1056" y="56"/>
                  <a:pt x="1056" y="56"/>
                </a:cubicBezTo>
                <a:cubicBezTo>
                  <a:pt x="1056" y="56"/>
                  <a:pt x="1060" y="57"/>
                  <a:pt x="1061" y="57"/>
                </a:cubicBezTo>
                <a:cubicBezTo>
                  <a:pt x="1064" y="57"/>
                  <a:pt x="1064" y="56"/>
                  <a:pt x="1067" y="58"/>
                </a:cubicBezTo>
                <a:cubicBezTo>
                  <a:pt x="1069" y="59"/>
                  <a:pt x="1069" y="58"/>
                  <a:pt x="1070" y="59"/>
                </a:cubicBezTo>
                <a:cubicBezTo>
                  <a:pt x="1073" y="61"/>
                  <a:pt x="1073" y="60"/>
                  <a:pt x="1074" y="60"/>
                </a:cubicBezTo>
                <a:cubicBezTo>
                  <a:pt x="1080" y="62"/>
                  <a:pt x="1080" y="62"/>
                  <a:pt x="1080" y="62"/>
                </a:cubicBezTo>
                <a:cubicBezTo>
                  <a:pt x="1079" y="63"/>
                  <a:pt x="1076" y="65"/>
                  <a:pt x="1079" y="65"/>
                </a:cubicBezTo>
                <a:cubicBezTo>
                  <a:pt x="1079" y="66"/>
                  <a:pt x="1079" y="68"/>
                  <a:pt x="1080" y="67"/>
                </a:cubicBezTo>
                <a:cubicBezTo>
                  <a:pt x="1084" y="69"/>
                  <a:pt x="1084" y="69"/>
                  <a:pt x="1084" y="69"/>
                </a:cubicBezTo>
                <a:cubicBezTo>
                  <a:pt x="1083" y="71"/>
                  <a:pt x="1084" y="70"/>
                  <a:pt x="1085" y="70"/>
                </a:cubicBezTo>
                <a:cubicBezTo>
                  <a:pt x="1085" y="70"/>
                  <a:pt x="1086" y="71"/>
                  <a:pt x="1086" y="72"/>
                </a:cubicBezTo>
                <a:cubicBezTo>
                  <a:pt x="1085" y="72"/>
                  <a:pt x="1084" y="72"/>
                  <a:pt x="1084" y="74"/>
                </a:cubicBezTo>
                <a:cubicBezTo>
                  <a:pt x="1083" y="74"/>
                  <a:pt x="1080" y="74"/>
                  <a:pt x="1079" y="74"/>
                </a:cubicBezTo>
                <a:cubicBezTo>
                  <a:pt x="1078" y="74"/>
                  <a:pt x="1076" y="77"/>
                  <a:pt x="1079" y="76"/>
                </a:cubicBezTo>
                <a:cubicBezTo>
                  <a:pt x="1081" y="76"/>
                  <a:pt x="1081" y="76"/>
                  <a:pt x="1081" y="76"/>
                </a:cubicBezTo>
                <a:cubicBezTo>
                  <a:pt x="1082" y="76"/>
                  <a:pt x="1083" y="76"/>
                  <a:pt x="1083" y="76"/>
                </a:cubicBezTo>
                <a:cubicBezTo>
                  <a:pt x="1085" y="76"/>
                  <a:pt x="1085" y="76"/>
                  <a:pt x="1086" y="77"/>
                </a:cubicBezTo>
                <a:cubicBezTo>
                  <a:pt x="1084" y="79"/>
                  <a:pt x="1084" y="81"/>
                  <a:pt x="1085" y="80"/>
                </a:cubicBezTo>
                <a:cubicBezTo>
                  <a:pt x="1085" y="80"/>
                  <a:pt x="1086" y="80"/>
                  <a:pt x="1086" y="80"/>
                </a:cubicBezTo>
                <a:cubicBezTo>
                  <a:pt x="1086" y="80"/>
                  <a:pt x="1086" y="81"/>
                  <a:pt x="1086" y="81"/>
                </a:cubicBezTo>
                <a:cubicBezTo>
                  <a:pt x="1085" y="83"/>
                  <a:pt x="1085" y="82"/>
                  <a:pt x="1084" y="85"/>
                </a:cubicBezTo>
                <a:cubicBezTo>
                  <a:pt x="1083" y="86"/>
                  <a:pt x="1087" y="86"/>
                  <a:pt x="1087" y="87"/>
                </a:cubicBezTo>
                <a:cubicBezTo>
                  <a:pt x="1087" y="87"/>
                  <a:pt x="1087" y="88"/>
                  <a:pt x="1087" y="88"/>
                </a:cubicBezTo>
                <a:cubicBezTo>
                  <a:pt x="1084" y="89"/>
                  <a:pt x="1079" y="88"/>
                  <a:pt x="1082" y="91"/>
                </a:cubicBezTo>
                <a:cubicBezTo>
                  <a:pt x="1082" y="92"/>
                  <a:pt x="1083" y="92"/>
                  <a:pt x="1083" y="92"/>
                </a:cubicBezTo>
                <a:cubicBezTo>
                  <a:pt x="1079" y="93"/>
                  <a:pt x="1081" y="92"/>
                  <a:pt x="1077" y="95"/>
                </a:cubicBezTo>
                <a:cubicBezTo>
                  <a:pt x="1076" y="96"/>
                  <a:pt x="1075" y="96"/>
                  <a:pt x="1074" y="98"/>
                </a:cubicBezTo>
                <a:cubicBezTo>
                  <a:pt x="1074" y="98"/>
                  <a:pt x="1074" y="99"/>
                  <a:pt x="1074" y="99"/>
                </a:cubicBezTo>
                <a:cubicBezTo>
                  <a:pt x="1075" y="102"/>
                  <a:pt x="1085" y="101"/>
                  <a:pt x="1086" y="100"/>
                </a:cubicBezTo>
                <a:cubicBezTo>
                  <a:pt x="1089" y="98"/>
                  <a:pt x="1089" y="98"/>
                  <a:pt x="1089" y="98"/>
                </a:cubicBezTo>
                <a:cubicBezTo>
                  <a:pt x="1091" y="101"/>
                  <a:pt x="1092" y="99"/>
                  <a:pt x="1094" y="99"/>
                </a:cubicBezTo>
                <a:cubicBezTo>
                  <a:pt x="1094" y="99"/>
                  <a:pt x="1094" y="99"/>
                  <a:pt x="1094" y="99"/>
                </a:cubicBezTo>
                <a:cubicBezTo>
                  <a:pt x="1093" y="99"/>
                  <a:pt x="1089" y="100"/>
                  <a:pt x="1092" y="102"/>
                </a:cubicBezTo>
                <a:cubicBezTo>
                  <a:pt x="1092" y="102"/>
                  <a:pt x="1092" y="102"/>
                  <a:pt x="1092" y="102"/>
                </a:cubicBezTo>
                <a:cubicBezTo>
                  <a:pt x="1092" y="103"/>
                  <a:pt x="1094" y="103"/>
                  <a:pt x="1094" y="103"/>
                </a:cubicBezTo>
                <a:cubicBezTo>
                  <a:pt x="1096" y="102"/>
                  <a:pt x="1095" y="102"/>
                  <a:pt x="1097" y="103"/>
                </a:cubicBezTo>
                <a:cubicBezTo>
                  <a:pt x="1098" y="104"/>
                  <a:pt x="1099" y="105"/>
                  <a:pt x="1100" y="105"/>
                </a:cubicBezTo>
                <a:cubicBezTo>
                  <a:pt x="1101" y="106"/>
                  <a:pt x="1101" y="106"/>
                  <a:pt x="1102" y="109"/>
                </a:cubicBezTo>
                <a:cubicBezTo>
                  <a:pt x="1102" y="109"/>
                  <a:pt x="1102" y="110"/>
                  <a:pt x="1102" y="110"/>
                </a:cubicBezTo>
                <a:cubicBezTo>
                  <a:pt x="1102" y="110"/>
                  <a:pt x="1100" y="109"/>
                  <a:pt x="1100" y="109"/>
                </a:cubicBezTo>
                <a:cubicBezTo>
                  <a:pt x="1098" y="108"/>
                  <a:pt x="1095" y="108"/>
                  <a:pt x="1092" y="106"/>
                </a:cubicBezTo>
                <a:cubicBezTo>
                  <a:pt x="1090" y="104"/>
                  <a:pt x="1089" y="106"/>
                  <a:pt x="1086" y="105"/>
                </a:cubicBezTo>
                <a:cubicBezTo>
                  <a:pt x="1084" y="105"/>
                  <a:pt x="1082" y="105"/>
                  <a:pt x="1080" y="105"/>
                </a:cubicBezTo>
                <a:cubicBezTo>
                  <a:pt x="1077" y="105"/>
                  <a:pt x="1078" y="106"/>
                  <a:pt x="1078" y="108"/>
                </a:cubicBezTo>
                <a:cubicBezTo>
                  <a:pt x="1078" y="108"/>
                  <a:pt x="1079" y="109"/>
                  <a:pt x="1081" y="110"/>
                </a:cubicBezTo>
                <a:cubicBezTo>
                  <a:pt x="1083" y="111"/>
                  <a:pt x="1084" y="110"/>
                  <a:pt x="1088" y="112"/>
                </a:cubicBezTo>
                <a:cubicBezTo>
                  <a:pt x="1090" y="114"/>
                  <a:pt x="1092" y="114"/>
                  <a:pt x="1095" y="114"/>
                </a:cubicBezTo>
                <a:cubicBezTo>
                  <a:pt x="1100" y="115"/>
                  <a:pt x="1102" y="112"/>
                  <a:pt x="1101" y="116"/>
                </a:cubicBezTo>
                <a:cubicBezTo>
                  <a:pt x="1100" y="116"/>
                  <a:pt x="1098" y="114"/>
                  <a:pt x="1096" y="116"/>
                </a:cubicBezTo>
                <a:cubicBezTo>
                  <a:pt x="1093" y="118"/>
                  <a:pt x="1097" y="119"/>
                  <a:pt x="1096" y="120"/>
                </a:cubicBezTo>
                <a:cubicBezTo>
                  <a:pt x="1096" y="121"/>
                  <a:pt x="1092" y="123"/>
                  <a:pt x="1092" y="124"/>
                </a:cubicBezTo>
                <a:cubicBezTo>
                  <a:pt x="1092" y="125"/>
                  <a:pt x="1092" y="126"/>
                  <a:pt x="1091" y="126"/>
                </a:cubicBezTo>
                <a:cubicBezTo>
                  <a:pt x="1091" y="127"/>
                  <a:pt x="1091" y="127"/>
                  <a:pt x="1091" y="127"/>
                </a:cubicBezTo>
                <a:cubicBezTo>
                  <a:pt x="1091" y="127"/>
                  <a:pt x="1089" y="126"/>
                  <a:pt x="1088" y="127"/>
                </a:cubicBezTo>
                <a:cubicBezTo>
                  <a:pt x="1087" y="127"/>
                  <a:pt x="1085" y="127"/>
                  <a:pt x="1084" y="127"/>
                </a:cubicBezTo>
                <a:cubicBezTo>
                  <a:pt x="1080" y="127"/>
                  <a:pt x="1080" y="127"/>
                  <a:pt x="1080" y="127"/>
                </a:cubicBezTo>
                <a:cubicBezTo>
                  <a:pt x="1079" y="128"/>
                  <a:pt x="1079" y="128"/>
                  <a:pt x="1079" y="129"/>
                </a:cubicBezTo>
                <a:cubicBezTo>
                  <a:pt x="1078" y="129"/>
                  <a:pt x="1077" y="129"/>
                  <a:pt x="1077" y="129"/>
                </a:cubicBezTo>
                <a:cubicBezTo>
                  <a:pt x="1077" y="129"/>
                  <a:pt x="1077" y="129"/>
                  <a:pt x="1077" y="129"/>
                </a:cubicBezTo>
                <a:cubicBezTo>
                  <a:pt x="1077" y="129"/>
                  <a:pt x="1073" y="128"/>
                  <a:pt x="1073" y="130"/>
                </a:cubicBezTo>
                <a:cubicBezTo>
                  <a:pt x="1073" y="131"/>
                  <a:pt x="1073" y="131"/>
                  <a:pt x="1073" y="131"/>
                </a:cubicBezTo>
                <a:cubicBezTo>
                  <a:pt x="1073" y="131"/>
                  <a:pt x="1073" y="131"/>
                  <a:pt x="1073" y="131"/>
                </a:cubicBezTo>
                <a:cubicBezTo>
                  <a:pt x="1073" y="132"/>
                  <a:pt x="1073" y="132"/>
                  <a:pt x="1073" y="132"/>
                </a:cubicBezTo>
                <a:cubicBezTo>
                  <a:pt x="1072" y="132"/>
                  <a:pt x="1068" y="136"/>
                  <a:pt x="1067" y="136"/>
                </a:cubicBezTo>
                <a:cubicBezTo>
                  <a:pt x="1067" y="136"/>
                  <a:pt x="1062" y="141"/>
                  <a:pt x="1062" y="142"/>
                </a:cubicBezTo>
                <a:cubicBezTo>
                  <a:pt x="1063" y="144"/>
                  <a:pt x="1062" y="144"/>
                  <a:pt x="1064" y="144"/>
                </a:cubicBezTo>
                <a:cubicBezTo>
                  <a:pt x="1065" y="144"/>
                  <a:pt x="1066" y="145"/>
                  <a:pt x="1066" y="145"/>
                </a:cubicBezTo>
                <a:cubicBezTo>
                  <a:pt x="1065" y="146"/>
                  <a:pt x="1064" y="147"/>
                  <a:pt x="1062" y="148"/>
                </a:cubicBezTo>
                <a:cubicBezTo>
                  <a:pt x="1062" y="148"/>
                  <a:pt x="1059" y="149"/>
                  <a:pt x="1059" y="150"/>
                </a:cubicBezTo>
                <a:cubicBezTo>
                  <a:pt x="1060" y="153"/>
                  <a:pt x="1060" y="152"/>
                  <a:pt x="1059" y="155"/>
                </a:cubicBezTo>
                <a:cubicBezTo>
                  <a:pt x="1058" y="156"/>
                  <a:pt x="1060" y="158"/>
                  <a:pt x="1061" y="158"/>
                </a:cubicBezTo>
                <a:cubicBezTo>
                  <a:pt x="1061" y="158"/>
                  <a:pt x="1062" y="158"/>
                  <a:pt x="1062" y="157"/>
                </a:cubicBezTo>
                <a:cubicBezTo>
                  <a:pt x="1063" y="157"/>
                  <a:pt x="1063" y="157"/>
                  <a:pt x="1063" y="160"/>
                </a:cubicBezTo>
                <a:cubicBezTo>
                  <a:pt x="1062" y="163"/>
                  <a:pt x="1064" y="160"/>
                  <a:pt x="1065" y="160"/>
                </a:cubicBezTo>
                <a:cubicBezTo>
                  <a:pt x="1065" y="161"/>
                  <a:pt x="1065" y="165"/>
                  <a:pt x="1064" y="165"/>
                </a:cubicBezTo>
                <a:cubicBezTo>
                  <a:pt x="1064" y="165"/>
                  <a:pt x="1063" y="165"/>
                  <a:pt x="1063" y="166"/>
                </a:cubicBezTo>
                <a:cubicBezTo>
                  <a:pt x="1062" y="170"/>
                  <a:pt x="1061" y="169"/>
                  <a:pt x="1066" y="169"/>
                </a:cubicBezTo>
                <a:cubicBezTo>
                  <a:pt x="1067" y="170"/>
                  <a:pt x="1068" y="169"/>
                  <a:pt x="1069" y="168"/>
                </a:cubicBezTo>
                <a:cubicBezTo>
                  <a:pt x="1069" y="166"/>
                  <a:pt x="1070" y="168"/>
                  <a:pt x="1070" y="168"/>
                </a:cubicBezTo>
                <a:cubicBezTo>
                  <a:pt x="1070" y="168"/>
                  <a:pt x="1068" y="168"/>
                  <a:pt x="1069" y="170"/>
                </a:cubicBezTo>
                <a:cubicBezTo>
                  <a:pt x="1069" y="172"/>
                  <a:pt x="1066" y="170"/>
                  <a:pt x="1066" y="173"/>
                </a:cubicBezTo>
                <a:cubicBezTo>
                  <a:pt x="1066" y="174"/>
                  <a:pt x="1064" y="174"/>
                  <a:pt x="1064" y="176"/>
                </a:cubicBezTo>
                <a:cubicBezTo>
                  <a:pt x="1064" y="177"/>
                  <a:pt x="1064" y="178"/>
                  <a:pt x="1065" y="178"/>
                </a:cubicBezTo>
                <a:cubicBezTo>
                  <a:pt x="1065" y="183"/>
                  <a:pt x="1064" y="182"/>
                  <a:pt x="1068" y="182"/>
                </a:cubicBezTo>
                <a:cubicBezTo>
                  <a:pt x="1067" y="184"/>
                  <a:pt x="1067" y="184"/>
                  <a:pt x="1069" y="185"/>
                </a:cubicBezTo>
                <a:cubicBezTo>
                  <a:pt x="1067" y="187"/>
                  <a:pt x="1067" y="187"/>
                  <a:pt x="1068" y="190"/>
                </a:cubicBezTo>
                <a:cubicBezTo>
                  <a:pt x="1069" y="191"/>
                  <a:pt x="1068" y="190"/>
                  <a:pt x="1070" y="191"/>
                </a:cubicBezTo>
                <a:cubicBezTo>
                  <a:pt x="1068" y="195"/>
                  <a:pt x="1073" y="193"/>
                  <a:pt x="1073" y="196"/>
                </a:cubicBezTo>
                <a:cubicBezTo>
                  <a:pt x="1073" y="197"/>
                  <a:pt x="1071" y="198"/>
                  <a:pt x="1071" y="199"/>
                </a:cubicBezTo>
                <a:cubicBezTo>
                  <a:pt x="1071" y="200"/>
                  <a:pt x="1074" y="200"/>
                  <a:pt x="1075" y="200"/>
                </a:cubicBezTo>
                <a:cubicBezTo>
                  <a:pt x="1075" y="200"/>
                  <a:pt x="1076" y="202"/>
                  <a:pt x="1076" y="202"/>
                </a:cubicBezTo>
                <a:cubicBezTo>
                  <a:pt x="1078" y="203"/>
                  <a:pt x="1078" y="203"/>
                  <a:pt x="1079" y="204"/>
                </a:cubicBezTo>
                <a:cubicBezTo>
                  <a:pt x="1076" y="207"/>
                  <a:pt x="1077" y="209"/>
                  <a:pt x="1079" y="207"/>
                </a:cubicBezTo>
                <a:cubicBezTo>
                  <a:pt x="1080" y="207"/>
                  <a:pt x="1083" y="205"/>
                  <a:pt x="1084" y="205"/>
                </a:cubicBezTo>
                <a:cubicBezTo>
                  <a:pt x="1090" y="206"/>
                  <a:pt x="1090" y="206"/>
                  <a:pt x="1090" y="206"/>
                </a:cubicBezTo>
                <a:cubicBezTo>
                  <a:pt x="1090" y="206"/>
                  <a:pt x="1091" y="208"/>
                  <a:pt x="1092" y="207"/>
                </a:cubicBezTo>
                <a:cubicBezTo>
                  <a:pt x="1095" y="204"/>
                  <a:pt x="1094" y="204"/>
                  <a:pt x="1096" y="205"/>
                </a:cubicBezTo>
                <a:cubicBezTo>
                  <a:pt x="1098" y="205"/>
                  <a:pt x="1098" y="205"/>
                  <a:pt x="1098" y="205"/>
                </a:cubicBezTo>
                <a:cubicBezTo>
                  <a:pt x="1098" y="207"/>
                  <a:pt x="1097" y="207"/>
                  <a:pt x="1098" y="208"/>
                </a:cubicBezTo>
                <a:cubicBezTo>
                  <a:pt x="1097" y="211"/>
                  <a:pt x="1096" y="210"/>
                  <a:pt x="1100" y="211"/>
                </a:cubicBezTo>
                <a:cubicBezTo>
                  <a:pt x="1100" y="213"/>
                  <a:pt x="1100" y="213"/>
                  <a:pt x="1102" y="214"/>
                </a:cubicBezTo>
                <a:cubicBezTo>
                  <a:pt x="1102" y="215"/>
                  <a:pt x="1102" y="215"/>
                  <a:pt x="1105" y="215"/>
                </a:cubicBezTo>
                <a:cubicBezTo>
                  <a:pt x="1109" y="216"/>
                  <a:pt x="1109" y="216"/>
                  <a:pt x="1111" y="214"/>
                </a:cubicBezTo>
                <a:cubicBezTo>
                  <a:pt x="1112" y="216"/>
                  <a:pt x="1112" y="216"/>
                  <a:pt x="1116" y="212"/>
                </a:cubicBezTo>
                <a:cubicBezTo>
                  <a:pt x="1116" y="210"/>
                  <a:pt x="1116" y="210"/>
                  <a:pt x="1116" y="210"/>
                </a:cubicBezTo>
                <a:cubicBezTo>
                  <a:pt x="1117" y="209"/>
                  <a:pt x="1118" y="208"/>
                  <a:pt x="1119" y="207"/>
                </a:cubicBezTo>
                <a:cubicBezTo>
                  <a:pt x="1119" y="207"/>
                  <a:pt x="1119" y="206"/>
                  <a:pt x="1119" y="206"/>
                </a:cubicBezTo>
                <a:cubicBezTo>
                  <a:pt x="1119" y="205"/>
                  <a:pt x="1123" y="202"/>
                  <a:pt x="1122" y="202"/>
                </a:cubicBezTo>
                <a:cubicBezTo>
                  <a:pt x="1121" y="202"/>
                  <a:pt x="1121" y="202"/>
                  <a:pt x="1121" y="202"/>
                </a:cubicBezTo>
                <a:cubicBezTo>
                  <a:pt x="1122" y="201"/>
                  <a:pt x="1122" y="201"/>
                  <a:pt x="1122" y="201"/>
                </a:cubicBezTo>
                <a:cubicBezTo>
                  <a:pt x="1124" y="201"/>
                  <a:pt x="1124" y="200"/>
                  <a:pt x="1126" y="200"/>
                </a:cubicBezTo>
                <a:cubicBezTo>
                  <a:pt x="1126" y="200"/>
                  <a:pt x="1126" y="198"/>
                  <a:pt x="1126" y="198"/>
                </a:cubicBezTo>
                <a:cubicBezTo>
                  <a:pt x="1127" y="197"/>
                  <a:pt x="1128" y="196"/>
                  <a:pt x="1126" y="196"/>
                </a:cubicBezTo>
                <a:cubicBezTo>
                  <a:pt x="1127" y="195"/>
                  <a:pt x="1127" y="196"/>
                  <a:pt x="1131" y="194"/>
                </a:cubicBezTo>
                <a:cubicBezTo>
                  <a:pt x="1133" y="192"/>
                  <a:pt x="1129" y="193"/>
                  <a:pt x="1129" y="192"/>
                </a:cubicBezTo>
                <a:cubicBezTo>
                  <a:pt x="1129" y="191"/>
                  <a:pt x="1132" y="189"/>
                  <a:pt x="1132" y="189"/>
                </a:cubicBezTo>
                <a:cubicBezTo>
                  <a:pt x="1132" y="188"/>
                  <a:pt x="1133" y="187"/>
                  <a:pt x="1133" y="186"/>
                </a:cubicBezTo>
                <a:cubicBezTo>
                  <a:pt x="1133" y="186"/>
                  <a:pt x="1134" y="187"/>
                  <a:pt x="1135" y="186"/>
                </a:cubicBezTo>
                <a:cubicBezTo>
                  <a:pt x="1139" y="184"/>
                  <a:pt x="1137" y="186"/>
                  <a:pt x="1138" y="182"/>
                </a:cubicBezTo>
                <a:cubicBezTo>
                  <a:pt x="1140" y="182"/>
                  <a:pt x="1139" y="183"/>
                  <a:pt x="1141" y="181"/>
                </a:cubicBezTo>
                <a:cubicBezTo>
                  <a:pt x="1142" y="181"/>
                  <a:pt x="1141" y="179"/>
                  <a:pt x="1142" y="179"/>
                </a:cubicBezTo>
                <a:cubicBezTo>
                  <a:pt x="1144" y="179"/>
                  <a:pt x="1144" y="177"/>
                  <a:pt x="1144" y="177"/>
                </a:cubicBezTo>
                <a:cubicBezTo>
                  <a:pt x="1144" y="177"/>
                  <a:pt x="1144" y="177"/>
                  <a:pt x="1144" y="176"/>
                </a:cubicBezTo>
                <a:cubicBezTo>
                  <a:pt x="1150" y="178"/>
                  <a:pt x="1148" y="176"/>
                  <a:pt x="1149" y="175"/>
                </a:cubicBezTo>
                <a:cubicBezTo>
                  <a:pt x="1149" y="175"/>
                  <a:pt x="1151" y="172"/>
                  <a:pt x="1150" y="172"/>
                </a:cubicBezTo>
                <a:cubicBezTo>
                  <a:pt x="1148" y="172"/>
                  <a:pt x="1148" y="171"/>
                  <a:pt x="1148" y="170"/>
                </a:cubicBezTo>
                <a:cubicBezTo>
                  <a:pt x="1149" y="169"/>
                  <a:pt x="1154" y="169"/>
                  <a:pt x="1154" y="169"/>
                </a:cubicBezTo>
                <a:cubicBezTo>
                  <a:pt x="1154" y="168"/>
                  <a:pt x="1154" y="168"/>
                  <a:pt x="1154" y="168"/>
                </a:cubicBezTo>
                <a:cubicBezTo>
                  <a:pt x="1155" y="163"/>
                  <a:pt x="1155" y="165"/>
                  <a:pt x="1150" y="164"/>
                </a:cubicBezTo>
                <a:cubicBezTo>
                  <a:pt x="1150" y="164"/>
                  <a:pt x="1150" y="164"/>
                  <a:pt x="1150" y="164"/>
                </a:cubicBezTo>
                <a:cubicBezTo>
                  <a:pt x="1156" y="160"/>
                  <a:pt x="1152" y="162"/>
                  <a:pt x="1159" y="161"/>
                </a:cubicBezTo>
                <a:cubicBezTo>
                  <a:pt x="1160" y="161"/>
                  <a:pt x="1161" y="160"/>
                  <a:pt x="1161" y="160"/>
                </a:cubicBezTo>
                <a:cubicBezTo>
                  <a:pt x="1163" y="158"/>
                  <a:pt x="1165" y="157"/>
                  <a:pt x="1165" y="157"/>
                </a:cubicBezTo>
                <a:cubicBezTo>
                  <a:pt x="1169" y="157"/>
                  <a:pt x="1169" y="157"/>
                  <a:pt x="1169" y="157"/>
                </a:cubicBezTo>
                <a:cubicBezTo>
                  <a:pt x="1171" y="156"/>
                  <a:pt x="1174" y="155"/>
                  <a:pt x="1177" y="155"/>
                </a:cubicBezTo>
                <a:cubicBezTo>
                  <a:pt x="1179" y="155"/>
                  <a:pt x="1180" y="148"/>
                  <a:pt x="1182" y="148"/>
                </a:cubicBezTo>
                <a:cubicBezTo>
                  <a:pt x="1183" y="148"/>
                  <a:pt x="1185" y="150"/>
                  <a:pt x="1182" y="150"/>
                </a:cubicBezTo>
                <a:cubicBezTo>
                  <a:pt x="1182" y="151"/>
                  <a:pt x="1181" y="151"/>
                  <a:pt x="1181" y="151"/>
                </a:cubicBezTo>
                <a:cubicBezTo>
                  <a:pt x="1180" y="152"/>
                  <a:pt x="1175" y="157"/>
                  <a:pt x="1180" y="156"/>
                </a:cubicBezTo>
                <a:cubicBezTo>
                  <a:pt x="1181" y="156"/>
                  <a:pt x="1181" y="156"/>
                  <a:pt x="1181" y="156"/>
                </a:cubicBezTo>
                <a:cubicBezTo>
                  <a:pt x="1179" y="157"/>
                  <a:pt x="1184" y="158"/>
                  <a:pt x="1185" y="158"/>
                </a:cubicBezTo>
                <a:cubicBezTo>
                  <a:pt x="1189" y="156"/>
                  <a:pt x="1185" y="155"/>
                  <a:pt x="1182" y="155"/>
                </a:cubicBezTo>
                <a:cubicBezTo>
                  <a:pt x="1185" y="155"/>
                  <a:pt x="1186" y="153"/>
                  <a:pt x="1188" y="153"/>
                </a:cubicBezTo>
                <a:cubicBezTo>
                  <a:pt x="1196" y="152"/>
                  <a:pt x="1196" y="152"/>
                  <a:pt x="1196" y="152"/>
                </a:cubicBezTo>
                <a:cubicBezTo>
                  <a:pt x="1198" y="149"/>
                  <a:pt x="1198" y="149"/>
                  <a:pt x="1198" y="149"/>
                </a:cubicBezTo>
                <a:cubicBezTo>
                  <a:pt x="1203" y="151"/>
                  <a:pt x="1204" y="149"/>
                  <a:pt x="1208" y="147"/>
                </a:cubicBezTo>
                <a:cubicBezTo>
                  <a:pt x="1213" y="144"/>
                  <a:pt x="1213" y="142"/>
                  <a:pt x="1220" y="138"/>
                </a:cubicBezTo>
                <a:cubicBezTo>
                  <a:pt x="1227" y="135"/>
                  <a:pt x="1227" y="135"/>
                  <a:pt x="1227" y="135"/>
                </a:cubicBezTo>
                <a:cubicBezTo>
                  <a:pt x="1228" y="134"/>
                  <a:pt x="1231" y="134"/>
                  <a:pt x="1231" y="132"/>
                </a:cubicBezTo>
                <a:cubicBezTo>
                  <a:pt x="1231" y="131"/>
                  <a:pt x="1230" y="130"/>
                  <a:pt x="1230" y="129"/>
                </a:cubicBezTo>
                <a:cubicBezTo>
                  <a:pt x="1231" y="128"/>
                  <a:pt x="1232" y="130"/>
                  <a:pt x="1233" y="131"/>
                </a:cubicBezTo>
                <a:cubicBezTo>
                  <a:pt x="1233" y="131"/>
                  <a:pt x="1236" y="133"/>
                  <a:pt x="1237" y="133"/>
                </a:cubicBezTo>
                <a:cubicBezTo>
                  <a:pt x="1238" y="133"/>
                  <a:pt x="1244" y="133"/>
                  <a:pt x="1244" y="133"/>
                </a:cubicBezTo>
                <a:cubicBezTo>
                  <a:pt x="1245" y="132"/>
                  <a:pt x="1247" y="130"/>
                  <a:pt x="1248" y="130"/>
                </a:cubicBezTo>
                <a:cubicBezTo>
                  <a:pt x="1251" y="130"/>
                  <a:pt x="1250" y="133"/>
                  <a:pt x="1255" y="131"/>
                </a:cubicBezTo>
                <a:cubicBezTo>
                  <a:pt x="1255" y="131"/>
                  <a:pt x="1255" y="131"/>
                  <a:pt x="1255" y="131"/>
                </a:cubicBezTo>
                <a:cubicBezTo>
                  <a:pt x="1259" y="130"/>
                  <a:pt x="1264" y="128"/>
                  <a:pt x="1265" y="128"/>
                </a:cubicBezTo>
                <a:cubicBezTo>
                  <a:pt x="1266" y="128"/>
                  <a:pt x="1273" y="128"/>
                  <a:pt x="1275" y="127"/>
                </a:cubicBezTo>
                <a:cubicBezTo>
                  <a:pt x="1277" y="127"/>
                  <a:pt x="1282" y="124"/>
                  <a:pt x="1284" y="124"/>
                </a:cubicBezTo>
                <a:cubicBezTo>
                  <a:pt x="1287" y="123"/>
                  <a:pt x="1291" y="121"/>
                  <a:pt x="1293" y="120"/>
                </a:cubicBezTo>
                <a:cubicBezTo>
                  <a:pt x="1294" y="119"/>
                  <a:pt x="1302" y="117"/>
                  <a:pt x="1304" y="116"/>
                </a:cubicBezTo>
                <a:cubicBezTo>
                  <a:pt x="1304" y="116"/>
                  <a:pt x="1309" y="114"/>
                  <a:pt x="1309" y="113"/>
                </a:cubicBezTo>
                <a:cubicBezTo>
                  <a:pt x="1309" y="112"/>
                  <a:pt x="1303" y="114"/>
                  <a:pt x="1298" y="113"/>
                </a:cubicBezTo>
                <a:cubicBezTo>
                  <a:pt x="1295" y="112"/>
                  <a:pt x="1295" y="112"/>
                  <a:pt x="1295" y="112"/>
                </a:cubicBezTo>
                <a:cubicBezTo>
                  <a:pt x="1291" y="112"/>
                  <a:pt x="1288" y="110"/>
                  <a:pt x="1288" y="110"/>
                </a:cubicBezTo>
                <a:cubicBezTo>
                  <a:pt x="1283" y="110"/>
                  <a:pt x="1283" y="110"/>
                  <a:pt x="1283" y="110"/>
                </a:cubicBezTo>
                <a:cubicBezTo>
                  <a:pt x="1282" y="110"/>
                  <a:pt x="1281" y="111"/>
                  <a:pt x="1280" y="111"/>
                </a:cubicBezTo>
                <a:cubicBezTo>
                  <a:pt x="1281" y="111"/>
                  <a:pt x="1281" y="110"/>
                  <a:pt x="1281" y="110"/>
                </a:cubicBezTo>
                <a:cubicBezTo>
                  <a:pt x="1284" y="110"/>
                  <a:pt x="1284" y="110"/>
                  <a:pt x="1288" y="109"/>
                </a:cubicBezTo>
                <a:cubicBezTo>
                  <a:pt x="1290" y="108"/>
                  <a:pt x="1289" y="108"/>
                  <a:pt x="1289" y="107"/>
                </a:cubicBezTo>
                <a:cubicBezTo>
                  <a:pt x="1290" y="106"/>
                  <a:pt x="1289" y="106"/>
                  <a:pt x="1289" y="105"/>
                </a:cubicBezTo>
                <a:cubicBezTo>
                  <a:pt x="1288" y="105"/>
                  <a:pt x="1288" y="105"/>
                  <a:pt x="1287" y="105"/>
                </a:cubicBezTo>
                <a:cubicBezTo>
                  <a:pt x="1288" y="102"/>
                  <a:pt x="1293" y="103"/>
                  <a:pt x="1290" y="101"/>
                </a:cubicBezTo>
                <a:cubicBezTo>
                  <a:pt x="1292" y="102"/>
                  <a:pt x="1292" y="102"/>
                  <a:pt x="1294" y="102"/>
                </a:cubicBezTo>
                <a:cubicBezTo>
                  <a:pt x="1294" y="102"/>
                  <a:pt x="1295" y="102"/>
                  <a:pt x="1296" y="103"/>
                </a:cubicBezTo>
                <a:cubicBezTo>
                  <a:pt x="1297" y="103"/>
                  <a:pt x="1297" y="110"/>
                  <a:pt x="1300" y="110"/>
                </a:cubicBezTo>
                <a:cubicBezTo>
                  <a:pt x="1304" y="110"/>
                  <a:pt x="1310" y="111"/>
                  <a:pt x="1308" y="109"/>
                </a:cubicBezTo>
                <a:cubicBezTo>
                  <a:pt x="1308" y="108"/>
                  <a:pt x="1308" y="108"/>
                  <a:pt x="1309" y="108"/>
                </a:cubicBezTo>
                <a:cubicBezTo>
                  <a:pt x="1310" y="109"/>
                  <a:pt x="1310" y="111"/>
                  <a:pt x="1314" y="110"/>
                </a:cubicBezTo>
                <a:cubicBezTo>
                  <a:pt x="1316" y="110"/>
                  <a:pt x="1317" y="110"/>
                  <a:pt x="1316" y="108"/>
                </a:cubicBezTo>
                <a:cubicBezTo>
                  <a:pt x="1315" y="107"/>
                  <a:pt x="1317" y="106"/>
                  <a:pt x="1315" y="104"/>
                </a:cubicBezTo>
                <a:cubicBezTo>
                  <a:pt x="1317" y="103"/>
                  <a:pt x="1318" y="103"/>
                  <a:pt x="1318" y="101"/>
                </a:cubicBezTo>
                <a:cubicBezTo>
                  <a:pt x="1318" y="98"/>
                  <a:pt x="1313" y="102"/>
                  <a:pt x="1312" y="102"/>
                </a:cubicBezTo>
                <a:cubicBezTo>
                  <a:pt x="1312" y="102"/>
                  <a:pt x="1312" y="102"/>
                  <a:pt x="1312" y="102"/>
                </a:cubicBezTo>
                <a:cubicBezTo>
                  <a:pt x="1313" y="98"/>
                  <a:pt x="1315" y="99"/>
                  <a:pt x="1310" y="98"/>
                </a:cubicBezTo>
                <a:cubicBezTo>
                  <a:pt x="1311" y="98"/>
                  <a:pt x="1313" y="97"/>
                  <a:pt x="1311" y="96"/>
                </a:cubicBezTo>
                <a:cubicBezTo>
                  <a:pt x="1310" y="95"/>
                  <a:pt x="1311" y="94"/>
                  <a:pt x="1307" y="94"/>
                </a:cubicBezTo>
                <a:cubicBezTo>
                  <a:pt x="1302" y="94"/>
                  <a:pt x="1305" y="93"/>
                  <a:pt x="1301" y="91"/>
                </a:cubicBezTo>
                <a:cubicBezTo>
                  <a:pt x="1300" y="91"/>
                  <a:pt x="1299" y="91"/>
                  <a:pt x="1298" y="90"/>
                </a:cubicBezTo>
                <a:cubicBezTo>
                  <a:pt x="1299" y="89"/>
                  <a:pt x="1298" y="87"/>
                  <a:pt x="1298" y="88"/>
                </a:cubicBezTo>
                <a:cubicBezTo>
                  <a:pt x="1296" y="88"/>
                  <a:pt x="1296" y="88"/>
                  <a:pt x="1296" y="88"/>
                </a:cubicBezTo>
                <a:cubicBezTo>
                  <a:pt x="1297" y="87"/>
                  <a:pt x="1299" y="87"/>
                  <a:pt x="1299" y="85"/>
                </a:cubicBezTo>
                <a:cubicBezTo>
                  <a:pt x="1299" y="85"/>
                  <a:pt x="1295" y="84"/>
                  <a:pt x="1294" y="84"/>
                </a:cubicBezTo>
                <a:cubicBezTo>
                  <a:pt x="1296" y="83"/>
                  <a:pt x="1298" y="84"/>
                  <a:pt x="1298" y="84"/>
                </a:cubicBezTo>
                <a:cubicBezTo>
                  <a:pt x="1305" y="84"/>
                  <a:pt x="1305" y="84"/>
                  <a:pt x="1305" y="84"/>
                </a:cubicBezTo>
                <a:cubicBezTo>
                  <a:pt x="1306" y="85"/>
                  <a:pt x="1310" y="86"/>
                  <a:pt x="1311" y="84"/>
                </a:cubicBezTo>
                <a:cubicBezTo>
                  <a:pt x="1311" y="84"/>
                  <a:pt x="1311" y="83"/>
                  <a:pt x="1311" y="83"/>
                </a:cubicBezTo>
                <a:cubicBezTo>
                  <a:pt x="1313" y="84"/>
                  <a:pt x="1313" y="83"/>
                  <a:pt x="1315" y="84"/>
                </a:cubicBezTo>
                <a:cubicBezTo>
                  <a:pt x="1317" y="84"/>
                  <a:pt x="1320" y="84"/>
                  <a:pt x="1322" y="84"/>
                </a:cubicBezTo>
                <a:cubicBezTo>
                  <a:pt x="1325" y="82"/>
                  <a:pt x="1324" y="83"/>
                  <a:pt x="1326" y="83"/>
                </a:cubicBezTo>
                <a:cubicBezTo>
                  <a:pt x="1327" y="83"/>
                  <a:pt x="1331" y="84"/>
                  <a:pt x="1331" y="83"/>
                </a:cubicBezTo>
                <a:cubicBezTo>
                  <a:pt x="1332" y="82"/>
                  <a:pt x="1332" y="82"/>
                  <a:pt x="1332" y="81"/>
                </a:cubicBezTo>
                <a:cubicBezTo>
                  <a:pt x="1334" y="80"/>
                  <a:pt x="1335" y="80"/>
                  <a:pt x="1334" y="78"/>
                </a:cubicBezTo>
                <a:cubicBezTo>
                  <a:pt x="1334" y="78"/>
                  <a:pt x="1331" y="78"/>
                  <a:pt x="1330" y="78"/>
                </a:cubicBezTo>
                <a:cubicBezTo>
                  <a:pt x="1330" y="78"/>
                  <a:pt x="1329" y="77"/>
                  <a:pt x="1328" y="77"/>
                </a:cubicBezTo>
                <a:cubicBezTo>
                  <a:pt x="1329" y="77"/>
                  <a:pt x="1336" y="78"/>
                  <a:pt x="1335" y="76"/>
                </a:cubicBezTo>
                <a:cubicBezTo>
                  <a:pt x="1335" y="74"/>
                  <a:pt x="1335" y="74"/>
                  <a:pt x="1335" y="74"/>
                </a:cubicBezTo>
                <a:cubicBezTo>
                  <a:pt x="1342" y="78"/>
                  <a:pt x="1339" y="76"/>
                  <a:pt x="1344" y="74"/>
                </a:cubicBezTo>
                <a:cubicBezTo>
                  <a:pt x="1345" y="74"/>
                  <a:pt x="1343" y="70"/>
                  <a:pt x="1342" y="70"/>
                </a:cubicBezTo>
                <a:cubicBezTo>
                  <a:pt x="1341" y="70"/>
                  <a:pt x="1340" y="72"/>
                  <a:pt x="1338" y="71"/>
                </a:cubicBezTo>
                <a:cubicBezTo>
                  <a:pt x="1339" y="70"/>
                  <a:pt x="1340" y="69"/>
                  <a:pt x="1340" y="68"/>
                </a:cubicBezTo>
                <a:cubicBezTo>
                  <a:pt x="1341" y="69"/>
                  <a:pt x="1343" y="67"/>
                  <a:pt x="1345" y="67"/>
                </a:cubicBezTo>
                <a:cubicBezTo>
                  <a:pt x="1346" y="67"/>
                  <a:pt x="1344" y="61"/>
                  <a:pt x="1344" y="60"/>
                </a:cubicBezTo>
                <a:cubicBezTo>
                  <a:pt x="1344" y="60"/>
                  <a:pt x="1343" y="60"/>
                  <a:pt x="1342" y="60"/>
                </a:cubicBezTo>
                <a:cubicBezTo>
                  <a:pt x="1344" y="60"/>
                  <a:pt x="1347" y="59"/>
                  <a:pt x="1345" y="57"/>
                </a:cubicBezTo>
                <a:cubicBezTo>
                  <a:pt x="1344" y="57"/>
                  <a:pt x="1338" y="57"/>
                  <a:pt x="1337" y="57"/>
                </a:cubicBezTo>
                <a:cubicBezTo>
                  <a:pt x="1332" y="58"/>
                  <a:pt x="1334" y="57"/>
                  <a:pt x="1333" y="55"/>
                </a:cubicBezTo>
                <a:cubicBezTo>
                  <a:pt x="1332" y="52"/>
                  <a:pt x="1327" y="56"/>
                  <a:pt x="1327" y="53"/>
                </a:cubicBezTo>
                <a:cubicBezTo>
                  <a:pt x="1329" y="52"/>
                  <a:pt x="1329" y="51"/>
                  <a:pt x="1332" y="53"/>
                </a:cubicBezTo>
                <a:cubicBezTo>
                  <a:pt x="1332" y="53"/>
                  <a:pt x="1333" y="54"/>
                  <a:pt x="1333" y="54"/>
                </a:cubicBezTo>
                <a:cubicBezTo>
                  <a:pt x="1339" y="54"/>
                  <a:pt x="1337" y="53"/>
                  <a:pt x="1340" y="52"/>
                </a:cubicBezTo>
                <a:cubicBezTo>
                  <a:pt x="1345" y="51"/>
                  <a:pt x="1343" y="52"/>
                  <a:pt x="1345" y="52"/>
                </a:cubicBezTo>
                <a:cubicBezTo>
                  <a:pt x="1345" y="52"/>
                  <a:pt x="1350" y="53"/>
                  <a:pt x="1350" y="53"/>
                </a:cubicBezTo>
                <a:cubicBezTo>
                  <a:pt x="1350" y="57"/>
                  <a:pt x="1350" y="57"/>
                  <a:pt x="1350" y="57"/>
                </a:cubicBezTo>
                <a:cubicBezTo>
                  <a:pt x="1349" y="60"/>
                  <a:pt x="1352" y="64"/>
                  <a:pt x="1353" y="59"/>
                </a:cubicBezTo>
                <a:cubicBezTo>
                  <a:pt x="1353" y="57"/>
                  <a:pt x="1352" y="56"/>
                  <a:pt x="1353" y="55"/>
                </a:cubicBezTo>
                <a:cubicBezTo>
                  <a:pt x="1353" y="54"/>
                  <a:pt x="1353" y="54"/>
                  <a:pt x="1353" y="53"/>
                </a:cubicBezTo>
                <a:cubicBezTo>
                  <a:pt x="1355" y="52"/>
                  <a:pt x="1357" y="53"/>
                  <a:pt x="1359" y="51"/>
                </a:cubicBezTo>
                <a:cubicBezTo>
                  <a:pt x="1359" y="51"/>
                  <a:pt x="1358" y="48"/>
                  <a:pt x="1357" y="48"/>
                </a:cubicBezTo>
                <a:cubicBezTo>
                  <a:pt x="1353" y="47"/>
                  <a:pt x="1354" y="47"/>
                  <a:pt x="1353" y="48"/>
                </a:cubicBezTo>
                <a:cubicBezTo>
                  <a:pt x="1352" y="48"/>
                  <a:pt x="1352" y="48"/>
                  <a:pt x="1351" y="48"/>
                </a:cubicBezTo>
                <a:cubicBezTo>
                  <a:pt x="1350" y="48"/>
                  <a:pt x="1349" y="48"/>
                  <a:pt x="1349" y="48"/>
                </a:cubicBezTo>
                <a:cubicBezTo>
                  <a:pt x="1346" y="46"/>
                  <a:pt x="1342" y="46"/>
                  <a:pt x="1344" y="45"/>
                </a:cubicBezTo>
                <a:cubicBezTo>
                  <a:pt x="1344" y="45"/>
                  <a:pt x="1345" y="45"/>
                  <a:pt x="1346" y="45"/>
                </a:cubicBezTo>
                <a:cubicBezTo>
                  <a:pt x="1347" y="45"/>
                  <a:pt x="1349" y="48"/>
                  <a:pt x="1353" y="46"/>
                </a:cubicBezTo>
                <a:cubicBezTo>
                  <a:pt x="1353" y="46"/>
                  <a:pt x="1355" y="45"/>
                  <a:pt x="1354" y="44"/>
                </a:cubicBezTo>
                <a:cubicBezTo>
                  <a:pt x="1352" y="42"/>
                  <a:pt x="1352" y="43"/>
                  <a:pt x="1350" y="43"/>
                </a:cubicBezTo>
                <a:cubicBezTo>
                  <a:pt x="1348" y="43"/>
                  <a:pt x="1343" y="39"/>
                  <a:pt x="1337" y="45"/>
                </a:cubicBezTo>
                <a:cubicBezTo>
                  <a:pt x="1334" y="44"/>
                  <a:pt x="1337" y="43"/>
                  <a:pt x="1337" y="43"/>
                </a:cubicBezTo>
                <a:cubicBezTo>
                  <a:pt x="1339" y="41"/>
                  <a:pt x="1343" y="39"/>
                  <a:pt x="1344" y="38"/>
                </a:cubicBezTo>
                <a:cubicBezTo>
                  <a:pt x="1344" y="37"/>
                  <a:pt x="1344" y="37"/>
                  <a:pt x="1345" y="36"/>
                </a:cubicBezTo>
                <a:cubicBezTo>
                  <a:pt x="1352" y="36"/>
                  <a:pt x="1350" y="37"/>
                  <a:pt x="1353" y="33"/>
                </a:cubicBezTo>
                <a:cubicBezTo>
                  <a:pt x="1355" y="34"/>
                  <a:pt x="1358" y="34"/>
                  <a:pt x="1358" y="32"/>
                </a:cubicBezTo>
                <a:cubicBezTo>
                  <a:pt x="1359" y="31"/>
                  <a:pt x="1355" y="32"/>
                  <a:pt x="1355" y="31"/>
                </a:cubicBezTo>
                <a:cubicBezTo>
                  <a:pt x="1355" y="31"/>
                  <a:pt x="1356" y="31"/>
                  <a:pt x="1358" y="29"/>
                </a:cubicBezTo>
                <a:cubicBezTo>
                  <a:pt x="1358" y="29"/>
                  <a:pt x="1358" y="29"/>
                  <a:pt x="1358" y="28"/>
                </a:cubicBezTo>
                <a:cubicBezTo>
                  <a:pt x="1359" y="28"/>
                  <a:pt x="1363" y="28"/>
                  <a:pt x="1364" y="28"/>
                </a:cubicBezTo>
                <a:cubicBezTo>
                  <a:pt x="1368" y="28"/>
                  <a:pt x="1368" y="28"/>
                  <a:pt x="1370" y="26"/>
                </a:cubicBezTo>
                <a:cubicBezTo>
                  <a:pt x="1371" y="26"/>
                  <a:pt x="1369" y="25"/>
                  <a:pt x="1369" y="25"/>
                </a:cubicBezTo>
                <a:cubicBezTo>
                  <a:pt x="1371" y="25"/>
                  <a:pt x="1375" y="26"/>
                  <a:pt x="1377" y="25"/>
                </a:cubicBezTo>
                <a:cubicBezTo>
                  <a:pt x="1381" y="23"/>
                  <a:pt x="1381" y="22"/>
                  <a:pt x="1381" y="22"/>
                </a:cubicBezTo>
                <a:cubicBezTo>
                  <a:pt x="1382" y="21"/>
                  <a:pt x="1378" y="22"/>
                  <a:pt x="1378" y="22"/>
                </a:cubicBezTo>
                <a:cubicBezTo>
                  <a:pt x="1373" y="21"/>
                  <a:pt x="1372" y="21"/>
                  <a:pt x="1366" y="22"/>
                </a:cubicBezTo>
                <a:cubicBezTo>
                  <a:pt x="1371" y="21"/>
                  <a:pt x="1371" y="21"/>
                  <a:pt x="1371" y="21"/>
                </a:cubicBezTo>
                <a:cubicBezTo>
                  <a:pt x="1371" y="21"/>
                  <a:pt x="1378" y="21"/>
                  <a:pt x="1380" y="21"/>
                </a:cubicBezTo>
                <a:cubicBezTo>
                  <a:pt x="1384" y="21"/>
                  <a:pt x="1381" y="20"/>
                  <a:pt x="1387" y="20"/>
                </a:cubicBezTo>
                <a:cubicBezTo>
                  <a:pt x="1391" y="20"/>
                  <a:pt x="1393" y="21"/>
                  <a:pt x="1392" y="19"/>
                </a:cubicBezTo>
                <a:cubicBezTo>
                  <a:pt x="1391" y="18"/>
                  <a:pt x="1391" y="18"/>
                  <a:pt x="1391" y="18"/>
                </a:cubicBezTo>
                <a:cubicBezTo>
                  <a:pt x="1393" y="17"/>
                  <a:pt x="1399" y="17"/>
                  <a:pt x="1402" y="17"/>
                </a:cubicBezTo>
                <a:cubicBezTo>
                  <a:pt x="1403" y="17"/>
                  <a:pt x="1408" y="15"/>
                  <a:pt x="1409" y="15"/>
                </a:cubicBezTo>
                <a:cubicBezTo>
                  <a:pt x="1409" y="15"/>
                  <a:pt x="1409" y="14"/>
                  <a:pt x="1409" y="14"/>
                </a:cubicBezTo>
                <a:cubicBezTo>
                  <a:pt x="1404" y="13"/>
                  <a:pt x="1404" y="14"/>
                  <a:pt x="1399" y="11"/>
                </a:cubicBezTo>
                <a:cubicBezTo>
                  <a:pt x="1398" y="11"/>
                  <a:pt x="1385" y="12"/>
                  <a:pt x="1384" y="12"/>
                </a:cubicBezTo>
                <a:cubicBezTo>
                  <a:pt x="1376" y="12"/>
                  <a:pt x="1376" y="12"/>
                  <a:pt x="1376" y="12"/>
                </a:cubicBezTo>
                <a:cubicBezTo>
                  <a:pt x="1375" y="12"/>
                  <a:pt x="1373" y="13"/>
                  <a:pt x="1372" y="13"/>
                </a:cubicBezTo>
                <a:cubicBezTo>
                  <a:pt x="1371" y="15"/>
                  <a:pt x="1371" y="15"/>
                  <a:pt x="1371" y="15"/>
                </a:cubicBezTo>
                <a:cubicBezTo>
                  <a:pt x="1367" y="15"/>
                  <a:pt x="1365" y="15"/>
                  <a:pt x="1361" y="15"/>
                </a:cubicBezTo>
                <a:cubicBezTo>
                  <a:pt x="1361" y="15"/>
                  <a:pt x="1359" y="15"/>
                  <a:pt x="1358" y="15"/>
                </a:cubicBezTo>
                <a:cubicBezTo>
                  <a:pt x="1358" y="15"/>
                  <a:pt x="1359" y="13"/>
                  <a:pt x="1358" y="13"/>
                </a:cubicBezTo>
                <a:cubicBezTo>
                  <a:pt x="1353" y="15"/>
                  <a:pt x="1356" y="14"/>
                  <a:pt x="1349" y="16"/>
                </a:cubicBezTo>
                <a:cubicBezTo>
                  <a:pt x="1340" y="19"/>
                  <a:pt x="1340" y="19"/>
                  <a:pt x="1340" y="19"/>
                </a:cubicBezTo>
                <a:cubicBezTo>
                  <a:pt x="1335" y="19"/>
                  <a:pt x="1335" y="19"/>
                  <a:pt x="1335" y="19"/>
                </a:cubicBezTo>
                <a:cubicBezTo>
                  <a:pt x="1334" y="19"/>
                  <a:pt x="1330" y="22"/>
                  <a:pt x="1327" y="22"/>
                </a:cubicBezTo>
                <a:cubicBezTo>
                  <a:pt x="1329" y="20"/>
                  <a:pt x="1336" y="18"/>
                  <a:pt x="1339" y="18"/>
                </a:cubicBezTo>
                <a:cubicBezTo>
                  <a:pt x="1340" y="18"/>
                  <a:pt x="1344" y="16"/>
                  <a:pt x="1347" y="15"/>
                </a:cubicBezTo>
                <a:cubicBezTo>
                  <a:pt x="1348" y="14"/>
                  <a:pt x="1348" y="11"/>
                  <a:pt x="1347" y="11"/>
                </a:cubicBezTo>
                <a:cubicBezTo>
                  <a:pt x="1339" y="11"/>
                  <a:pt x="1339" y="11"/>
                  <a:pt x="1339" y="11"/>
                </a:cubicBezTo>
                <a:cubicBezTo>
                  <a:pt x="1337" y="11"/>
                  <a:pt x="1336" y="10"/>
                  <a:pt x="1334" y="12"/>
                </a:cubicBezTo>
                <a:cubicBezTo>
                  <a:pt x="1332" y="13"/>
                  <a:pt x="1332" y="13"/>
                  <a:pt x="1329" y="13"/>
                </a:cubicBezTo>
                <a:cubicBezTo>
                  <a:pt x="1322" y="14"/>
                  <a:pt x="1322" y="14"/>
                  <a:pt x="1322" y="14"/>
                </a:cubicBezTo>
                <a:cubicBezTo>
                  <a:pt x="1321" y="14"/>
                  <a:pt x="1318" y="16"/>
                  <a:pt x="1316" y="17"/>
                </a:cubicBezTo>
                <a:cubicBezTo>
                  <a:pt x="1315" y="17"/>
                  <a:pt x="1315" y="16"/>
                  <a:pt x="1315" y="15"/>
                </a:cubicBezTo>
                <a:cubicBezTo>
                  <a:pt x="1315" y="15"/>
                  <a:pt x="1318" y="14"/>
                  <a:pt x="1320" y="14"/>
                </a:cubicBezTo>
                <a:cubicBezTo>
                  <a:pt x="1322" y="14"/>
                  <a:pt x="1328" y="12"/>
                  <a:pt x="1328" y="11"/>
                </a:cubicBezTo>
                <a:cubicBezTo>
                  <a:pt x="1328" y="10"/>
                  <a:pt x="1324" y="11"/>
                  <a:pt x="1323" y="11"/>
                </a:cubicBezTo>
                <a:cubicBezTo>
                  <a:pt x="1316" y="10"/>
                  <a:pt x="1316" y="10"/>
                  <a:pt x="1316" y="10"/>
                </a:cubicBezTo>
                <a:cubicBezTo>
                  <a:pt x="1308" y="10"/>
                  <a:pt x="1296" y="10"/>
                  <a:pt x="1289" y="12"/>
                </a:cubicBezTo>
                <a:cubicBezTo>
                  <a:pt x="1287" y="12"/>
                  <a:pt x="1285" y="14"/>
                  <a:pt x="1283" y="14"/>
                </a:cubicBezTo>
                <a:cubicBezTo>
                  <a:pt x="1282" y="14"/>
                  <a:pt x="1281" y="14"/>
                  <a:pt x="1281" y="13"/>
                </a:cubicBezTo>
                <a:cubicBezTo>
                  <a:pt x="1284" y="12"/>
                  <a:pt x="1299" y="10"/>
                  <a:pt x="1304" y="10"/>
                </a:cubicBezTo>
                <a:cubicBezTo>
                  <a:pt x="1307" y="9"/>
                  <a:pt x="1348" y="9"/>
                  <a:pt x="1349" y="9"/>
                </a:cubicBezTo>
                <a:cubicBezTo>
                  <a:pt x="1350" y="9"/>
                  <a:pt x="1354" y="9"/>
                  <a:pt x="1354" y="7"/>
                </a:cubicBezTo>
                <a:cubicBezTo>
                  <a:pt x="1353" y="5"/>
                  <a:pt x="1350" y="6"/>
                  <a:pt x="1348" y="6"/>
                </a:cubicBezTo>
                <a:cubicBezTo>
                  <a:pt x="1338" y="5"/>
                  <a:pt x="1340" y="4"/>
                  <a:pt x="1336" y="3"/>
                </a:cubicBezTo>
                <a:cubicBezTo>
                  <a:pt x="1334" y="3"/>
                  <a:pt x="1332" y="4"/>
                  <a:pt x="1331" y="2"/>
                </a:cubicBezTo>
                <a:cubicBezTo>
                  <a:pt x="1331" y="2"/>
                  <a:pt x="1331" y="1"/>
                  <a:pt x="1330" y="1"/>
                </a:cubicBezTo>
                <a:cubicBezTo>
                  <a:pt x="1327" y="1"/>
                  <a:pt x="1302" y="1"/>
                  <a:pt x="1296" y="0"/>
                </a:cubicBezTo>
                <a:cubicBezTo>
                  <a:pt x="1290" y="0"/>
                  <a:pt x="1285" y="0"/>
                  <a:pt x="1279" y="0"/>
                </a:cubicBezTo>
                <a:cubicBezTo>
                  <a:pt x="1277" y="0"/>
                  <a:pt x="1275" y="0"/>
                  <a:pt x="1273" y="0"/>
                </a:cubicBezTo>
                <a:cubicBezTo>
                  <a:pt x="1273" y="0"/>
                  <a:pt x="1264" y="1"/>
                  <a:pt x="1262" y="1"/>
                </a:cubicBezTo>
                <a:cubicBezTo>
                  <a:pt x="1253" y="1"/>
                  <a:pt x="1253" y="1"/>
                  <a:pt x="1253" y="1"/>
                </a:cubicBezTo>
                <a:cubicBezTo>
                  <a:pt x="1252" y="1"/>
                  <a:pt x="1251" y="2"/>
                  <a:pt x="1250" y="3"/>
                </a:cubicBezTo>
                <a:cubicBezTo>
                  <a:pt x="1250" y="4"/>
                  <a:pt x="1248" y="4"/>
                  <a:pt x="1244" y="4"/>
                </a:cubicBezTo>
                <a:cubicBezTo>
                  <a:pt x="1244" y="4"/>
                  <a:pt x="1231" y="1"/>
                  <a:pt x="1230" y="1"/>
                </a:cubicBezTo>
                <a:cubicBezTo>
                  <a:pt x="1228" y="4"/>
                  <a:pt x="1228" y="4"/>
                  <a:pt x="1228" y="4"/>
                </a:cubicBezTo>
                <a:cubicBezTo>
                  <a:pt x="1226" y="4"/>
                  <a:pt x="1217" y="2"/>
                  <a:pt x="1215" y="2"/>
                </a:cubicBezTo>
                <a:cubicBezTo>
                  <a:pt x="1214" y="1"/>
                  <a:pt x="1210" y="2"/>
                  <a:pt x="1209" y="2"/>
                </a:cubicBezTo>
                <a:cubicBezTo>
                  <a:pt x="1208" y="2"/>
                  <a:pt x="1202" y="3"/>
                  <a:pt x="1204" y="4"/>
                </a:cubicBezTo>
                <a:cubicBezTo>
                  <a:pt x="1205" y="5"/>
                  <a:pt x="1205" y="5"/>
                  <a:pt x="1205" y="5"/>
                </a:cubicBezTo>
                <a:cubicBezTo>
                  <a:pt x="1204" y="5"/>
                  <a:pt x="1202" y="5"/>
                  <a:pt x="1201" y="5"/>
                </a:cubicBezTo>
                <a:cubicBezTo>
                  <a:pt x="1198" y="5"/>
                  <a:pt x="1197" y="7"/>
                  <a:pt x="1198" y="7"/>
                </a:cubicBezTo>
                <a:cubicBezTo>
                  <a:pt x="1198" y="7"/>
                  <a:pt x="1201" y="8"/>
                  <a:pt x="1204" y="10"/>
                </a:cubicBezTo>
                <a:cubicBezTo>
                  <a:pt x="1205" y="10"/>
                  <a:pt x="1206" y="11"/>
                  <a:pt x="1207" y="10"/>
                </a:cubicBezTo>
                <a:cubicBezTo>
                  <a:pt x="1207" y="10"/>
                  <a:pt x="1209" y="11"/>
                  <a:pt x="1210" y="11"/>
                </a:cubicBezTo>
                <a:cubicBezTo>
                  <a:pt x="1206" y="12"/>
                  <a:pt x="1204" y="11"/>
                  <a:pt x="1198" y="9"/>
                </a:cubicBezTo>
                <a:cubicBezTo>
                  <a:pt x="1194" y="8"/>
                  <a:pt x="1185" y="6"/>
                  <a:pt x="1181" y="6"/>
                </a:cubicBezTo>
                <a:cubicBezTo>
                  <a:pt x="1179" y="6"/>
                  <a:pt x="1177" y="6"/>
                  <a:pt x="1176" y="6"/>
                </a:cubicBezTo>
                <a:cubicBezTo>
                  <a:pt x="1174" y="5"/>
                  <a:pt x="1173" y="7"/>
                  <a:pt x="1174" y="7"/>
                </a:cubicBezTo>
                <a:cubicBezTo>
                  <a:pt x="1174" y="7"/>
                  <a:pt x="1177" y="9"/>
                  <a:pt x="1178" y="10"/>
                </a:cubicBezTo>
                <a:cubicBezTo>
                  <a:pt x="1172" y="9"/>
                  <a:pt x="1172" y="9"/>
                  <a:pt x="1172" y="9"/>
                </a:cubicBezTo>
                <a:cubicBezTo>
                  <a:pt x="1161" y="7"/>
                  <a:pt x="1161" y="7"/>
                  <a:pt x="1161" y="7"/>
                </a:cubicBezTo>
                <a:cubicBezTo>
                  <a:pt x="1160" y="7"/>
                  <a:pt x="1159" y="7"/>
                  <a:pt x="1159" y="7"/>
                </a:cubicBezTo>
                <a:cubicBezTo>
                  <a:pt x="1159" y="11"/>
                  <a:pt x="1159" y="10"/>
                  <a:pt x="1157" y="11"/>
                </a:cubicBezTo>
                <a:cubicBezTo>
                  <a:pt x="1156" y="11"/>
                  <a:pt x="1156" y="10"/>
                  <a:pt x="1155" y="11"/>
                </a:cubicBezTo>
                <a:cubicBezTo>
                  <a:pt x="1155" y="11"/>
                  <a:pt x="1155" y="12"/>
                  <a:pt x="1154" y="12"/>
                </a:cubicBezTo>
                <a:cubicBezTo>
                  <a:pt x="1153" y="13"/>
                  <a:pt x="1153" y="12"/>
                  <a:pt x="1153" y="12"/>
                </a:cubicBezTo>
                <a:cubicBezTo>
                  <a:pt x="1155" y="11"/>
                  <a:pt x="1153" y="12"/>
                  <a:pt x="1156" y="10"/>
                </a:cubicBezTo>
                <a:cubicBezTo>
                  <a:pt x="1156" y="9"/>
                  <a:pt x="1157" y="7"/>
                  <a:pt x="1156" y="7"/>
                </a:cubicBezTo>
                <a:cubicBezTo>
                  <a:pt x="1154" y="7"/>
                  <a:pt x="1154" y="7"/>
                  <a:pt x="1154" y="7"/>
                </a:cubicBezTo>
                <a:cubicBezTo>
                  <a:pt x="1137" y="7"/>
                  <a:pt x="1137" y="7"/>
                  <a:pt x="1137" y="7"/>
                </a:cubicBezTo>
                <a:cubicBezTo>
                  <a:pt x="1136" y="7"/>
                  <a:pt x="1136" y="7"/>
                  <a:pt x="1136" y="7"/>
                </a:cubicBezTo>
                <a:cubicBezTo>
                  <a:pt x="1125" y="8"/>
                  <a:pt x="1125" y="8"/>
                  <a:pt x="1125" y="8"/>
                </a:cubicBezTo>
                <a:cubicBezTo>
                  <a:pt x="1122" y="9"/>
                  <a:pt x="1122" y="9"/>
                  <a:pt x="1122" y="9"/>
                </a:cubicBezTo>
                <a:cubicBezTo>
                  <a:pt x="1120" y="9"/>
                  <a:pt x="1120" y="9"/>
                  <a:pt x="1120" y="9"/>
                </a:cubicBezTo>
                <a:cubicBezTo>
                  <a:pt x="1110" y="10"/>
                  <a:pt x="1110" y="10"/>
                  <a:pt x="1110" y="10"/>
                </a:cubicBezTo>
                <a:close/>
                <a:moveTo>
                  <a:pt x="1087" y="129"/>
                </a:moveTo>
                <a:cubicBezTo>
                  <a:pt x="1087" y="132"/>
                  <a:pt x="1085" y="132"/>
                  <a:pt x="1082" y="132"/>
                </a:cubicBezTo>
                <a:cubicBezTo>
                  <a:pt x="1081" y="131"/>
                  <a:pt x="1081" y="131"/>
                  <a:pt x="1081" y="131"/>
                </a:cubicBezTo>
                <a:cubicBezTo>
                  <a:pt x="1084" y="130"/>
                  <a:pt x="1083" y="132"/>
                  <a:pt x="1087" y="129"/>
                </a:cubicBezTo>
                <a:cubicBezTo>
                  <a:pt x="1087" y="129"/>
                  <a:pt x="1087" y="129"/>
                  <a:pt x="1087" y="129"/>
                </a:cubicBezTo>
                <a:cubicBezTo>
                  <a:pt x="1087" y="129"/>
                  <a:pt x="1087" y="129"/>
                  <a:pt x="1087" y="129"/>
                </a:cubicBezTo>
                <a:close/>
                <a:moveTo>
                  <a:pt x="1335" y="66"/>
                </a:moveTo>
                <a:cubicBezTo>
                  <a:pt x="1337" y="67"/>
                  <a:pt x="1336" y="66"/>
                  <a:pt x="1339" y="67"/>
                </a:cubicBezTo>
                <a:cubicBezTo>
                  <a:pt x="1334" y="66"/>
                  <a:pt x="1334" y="66"/>
                  <a:pt x="1334" y="66"/>
                </a:cubicBezTo>
                <a:cubicBezTo>
                  <a:pt x="1334" y="66"/>
                  <a:pt x="1335" y="66"/>
                  <a:pt x="1335" y="66"/>
                </a:cubicBezTo>
                <a:close/>
                <a:moveTo>
                  <a:pt x="1361" y="25"/>
                </a:moveTo>
                <a:cubicBezTo>
                  <a:pt x="1361" y="25"/>
                  <a:pt x="1363" y="25"/>
                  <a:pt x="1364" y="25"/>
                </a:cubicBezTo>
                <a:cubicBezTo>
                  <a:pt x="1360" y="25"/>
                  <a:pt x="1360" y="25"/>
                  <a:pt x="1360" y="25"/>
                </a:cubicBezTo>
                <a:cubicBezTo>
                  <a:pt x="1361" y="25"/>
                  <a:pt x="1360" y="25"/>
                  <a:pt x="1360" y="24"/>
                </a:cubicBezTo>
                <a:cubicBezTo>
                  <a:pt x="1360" y="25"/>
                  <a:pt x="1361" y="25"/>
                  <a:pt x="1361" y="25"/>
                </a:cubicBezTo>
                <a:close/>
                <a:moveTo>
                  <a:pt x="1352" y="27"/>
                </a:moveTo>
                <a:cubicBezTo>
                  <a:pt x="1353" y="26"/>
                  <a:pt x="1353" y="25"/>
                  <a:pt x="1356" y="24"/>
                </a:cubicBezTo>
                <a:cubicBezTo>
                  <a:pt x="1354" y="26"/>
                  <a:pt x="1354" y="27"/>
                  <a:pt x="1351" y="27"/>
                </a:cubicBezTo>
                <a:cubicBezTo>
                  <a:pt x="1351" y="27"/>
                  <a:pt x="1352" y="27"/>
                  <a:pt x="1352" y="27"/>
                </a:cubicBezTo>
                <a:close/>
                <a:moveTo>
                  <a:pt x="1323" y="75"/>
                </a:moveTo>
                <a:cubicBezTo>
                  <a:pt x="1323" y="75"/>
                  <a:pt x="1324" y="75"/>
                  <a:pt x="1324" y="75"/>
                </a:cubicBezTo>
                <a:cubicBezTo>
                  <a:pt x="1324" y="76"/>
                  <a:pt x="1324" y="76"/>
                  <a:pt x="1324" y="77"/>
                </a:cubicBezTo>
                <a:cubicBezTo>
                  <a:pt x="1323" y="77"/>
                  <a:pt x="1323" y="77"/>
                  <a:pt x="1322" y="76"/>
                </a:cubicBezTo>
                <a:cubicBezTo>
                  <a:pt x="1322" y="76"/>
                  <a:pt x="1322" y="75"/>
                  <a:pt x="1323" y="75"/>
                </a:cubicBezTo>
                <a:close/>
                <a:moveTo>
                  <a:pt x="1303" y="81"/>
                </a:moveTo>
                <a:cubicBezTo>
                  <a:pt x="1305" y="80"/>
                  <a:pt x="1306" y="79"/>
                  <a:pt x="1308" y="79"/>
                </a:cubicBezTo>
                <a:cubicBezTo>
                  <a:pt x="1308" y="82"/>
                  <a:pt x="1307" y="81"/>
                  <a:pt x="1310" y="82"/>
                </a:cubicBezTo>
                <a:cubicBezTo>
                  <a:pt x="1305" y="81"/>
                  <a:pt x="1304" y="81"/>
                  <a:pt x="1302" y="81"/>
                </a:cubicBezTo>
                <a:cubicBezTo>
                  <a:pt x="1302" y="81"/>
                  <a:pt x="1303" y="81"/>
                  <a:pt x="1303" y="81"/>
                </a:cubicBezTo>
                <a:close/>
                <a:moveTo>
                  <a:pt x="1275" y="110"/>
                </a:moveTo>
                <a:cubicBezTo>
                  <a:pt x="1276" y="110"/>
                  <a:pt x="1276" y="110"/>
                  <a:pt x="1276" y="110"/>
                </a:cubicBezTo>
                <a:cubicBezTo>
                  <a:pt x="1275" y="110"/>
                  <a:pt x="1274" y="111"/>
                  <a:pt x="1274" y="110"/>
                </a:cubicBezTo>
                <a:cubicBezTo>
                  <a:pt x="1274" y="110"/>
                  <a:pt x="1274" y="110"/>
                  <a:pt x="1275" y="110"/>
                </a:cubicBezTo>
                <a:close/>
                <a:moveTo>
                  <a:pt x="1271" y="114"/>
                </a:moveTo>
                <a:cubicBezTo>
                  <a:pt x="1271" y="113"/>
                  <a:pt x="1272" y="113"/>
                  <a:pt x="1273" y="113"/>
                </a:cubicBezTo>
                <a:cubicBezTo>
                  <a:pt x="1272" y="113"/>
                  <a:pt x="1272" y="114"/>
                  <a:pt x="1271" y="114"/>
                </a:cubicBezTo>
                <a:cubicBezTo>
                  <a:pt x="1271" y="115"/>
                  <a:pt x="1271" y="114"/>
                  <a:pt x="1271" y="114"/>
                </a:cubicBezTo>
                <a:cubicBezTo>
                  <a:pt x="1271" y="114"/>
                  <a:pt x="1271" y="114"/>
                  <a:pt x="1271" y="114"/>
                </a:cubicBezTo>
                <a:close/>
                <a:moveTo>
                  <a:pt x="1085" y="104"/>
                </a:moveTo>
                <a:cubicBezTo>
                  <a:pt x="1083" y="104"/>
                  <a:pt x="1083" y="103"/>
                  <a:pt x="1086" y="101"/>
                </a:cubicBezTo>
                <a:cubicBezTo>
                  <a:pt x="1087" y="101"/>
                  <a:pt x="1088" y="101"/>
                  <a:pt x="1089" y="101"/>
                </a:cubicBezTo>
                <a:cubicBezTo>
                  <a:pt x="1090" y="101"/>
                  <a:pt x="1090" y="103"/>
                  <a:pt x="1089" y="103"/>
                </a:cubicBezTo>
                <a:cubicBezTo>
                  <a:pt x="1086" y="104"/>
                  <a:pt x="1087" y="104"/>
                  <a:pt x="1085" y="104"/>
                </a:cubicBezTo>
                <a:close/>
                <a:moveTo>
                  <a:pt x="1195" y="451"/>
                </a:moveTo>
                <a:cubicBezTo>
                  <a:pt x="1196" y="451"/>
                  <a:pt x="1199" y="451"/>
                  <a:pt x="1198" y="449"/>
                </a:cubicBezTo>
                <a:cubicBezTo>
                  <a:pt x="1198" y="448"/>
                  <a:pt x="1198" y="448"/>
                  <a:pt x="1194" y="449"/>
                </a:cubicBezTo>
                <a:cubicBezTo>
                  <a:pt x="1193" y="449"/>
                  <a:pt x="1194" y="451"/>
                  <a:pt x="1195" y="451"/>
                </a:cubicBezTo>
                <a:close/>
                <a:moveTo>
                  <a:pt x="1214" y="461"/>
                </a:moveTo>
                <a:cubicBezTo>
                  <a:pt x="1216" y="459"/>
                  <a:pt x="1214" y="460"/>
                  <a:pt x="1214" y="459"/>
                </a:cubicBezTo>
                <a:cubicBezTo>
                  <a:pt x="1213" y="458"/>
                  <a:pt x="1212" y="459"/>
                  <a:pt x="1211" y="459"/>
                </a:cubicBezTo>
                <a:cubicBezTo>
                  <a:pt x="1211" y="460"/>
                  <a:pt x="1211" y="460"/>
                  <a:pt x="1211" y="460"/>
                </a:cubicBezTo>
                <a:cubicBezTo>
                  <a:pt x="1209" y="458"/>
                  <a:pt x="1209" y="458"/>
                  <a:pt x="1207" y="458"/>
                </a:cubicBezTo>
                <a:cubicBezTo>
                  <a:pt x="1206" y="458"/>
                  <a:pt x="1205" y="460"/>
                  <a:pt x="1207" y="461"/>
                </a:cubicBezTo>
                <a:cubicBezTo>
                  <a:pt x="1212" y="463"/>
                  <a:pt x="1212" y="462"/>
                  <a:pt x="1214" y="461"/>
                </a:cubicBezTo>
                <a:close/>
                <a:moveTo>
                  <a:pt x="1187" y="452"/>
                </a:moveTo>
                <a:cubicBezTo>
                  <a:pt x="1187" y="451"/>
                  <a:pt x="1185" y="452"/>
                  <a:pt x="1184" y="451"/>
                </a:cubicBezTo>
                <a:cubicBezTo>
                  <a:pt x="1184" y="451"/>
                  <a:pt x="1181" y="452"/>
                  <a:pt x="1182" y="454"/>
                </a:cubicBezTo>
                <a:cubicBezTo>
                  <a:pt x="1182" y="456"/>
                  <a:pt x="1184" y="455"/>
                  <a:pt x="1185" y="455"/>
                </a:cubicBezTo>
                <a:cubicBezTo>
                  <a:pt x="1188" y="456"/>
                  <a:pt x="1186" y="454"/>
                  <a:pt x="1187" y="453"/>
                </a:cubicBezTo>
                <a:cubicBezTo>
                  <a:pt x="1187" y="452"/>
                  <a:pt x="1187" y="452"/>
                  <a:pt x="1187" y="452"/>
                </a:cubicBezTo>
                <a:close/>
                <a:moveTo>
                  <a:pt x="1214" y="722"/>
                </a:moveTo>
                <a:cubicBezTo>
                  <a:pt x="1214" y="722"/>
                  <a:pt x="1216" y="720"/>
                  <a:pt x="1216" y="719"/>
                </a:cubicBezTo>
                <a:cubicBezTo>
                  <a:pt x="1214" y="716"/>
                  <a:pt x="1213" y="721"/>
                  <a:pt x="1214" y="722"/>
                </a:cubicBezTo>
                <a:close/>
                <a:moveTo>
                  <a:pt x="1196" y="705"/>
                </a:moveTo>
                <a:cubicBezTo>
                  <a:pt x="1197" y="705"/>
                  <a:pt x="1197" y="703"/>
                  <a:pt x="1198" y="703"/>
                </a:cubicBezTo>
                <a:cubicBezTo>
                  <a:pt x="1200" y="701"/>
                  <a:pt x="1197" y="700"/>
                  <a:pt x="1196" y="700"/>
                </a:cubicBezTo>
                <a:cubicBezTo>
                  <a:pt x="1194" y="701"/>
                  <a:pt x="1195" y="705"/>
                  <a:pt x="1196" y="705"/>
                </a:cubicBezTo>
                <a:close/>
                <a:moveTo>
                  <a:pt x="1198" y="726"/>
                </a:moveTo>
                <a:cubicBezTo>
                  <a:pt x="1199" y="726"/>
                  <a:pt x="1200" y="725"/>
                  <a:pt x="1200" y="724"/>
                </a:cubicBezTo>
                <a:cubicBezTo>
                  <a:pt x="1200" y="723"/>
                  <a:pt x="1197" y="724"/>
                  <a:pt x="1198" y="725"/>
                </a:cubicBezTo>
                <a:cubicBezTo>
                  <a:pt x="1198" y="726"/>
                  <a:pt x="1198" y="726"/>
                  <a:pt x="1198" y="726"/>
                </a:cubicBezTo>
                <a:close/>
                <a:moveTo>
                  <a:pt x="1192" y="699"/>
                </a:moveTo>
                <a:cubicBezTo>
                  <a:pt x="1192" y="698"/>
                  <a:pt x="1193" y="698"/>
                  <a:pt x="1193" y="698"/>
                </a:cubicBezTo>
                <a:cubicBezTo>
                  <a:pt x="1193" y="698"/>
                  <a:pt x="1195" y="696"/>
                  <a:pt x="1196" y="697"/>
                </a:cubicBezTo>
                <a:cubicBezTo>
                  <a:pt x="1196" y="697"/>
                  <a:pt x="1198" y="697"/>
                  <a:pt x="1197" y="698"/>
                </a:cubicBezTo>
                <a:cubicBezTo>
                  <a:pt x="1197" y="700"/>
                  <a:pt x="1197" y="700"/>
                  <a:pt x="1195" y="701"/>
                </a:cubicBezTo>
                <a:cubicBezTo>
                  <a:pt x="1193" y="701"/>
                  <a:pt x="1192" y="701"/>
                  <a:pt x="1192" y="699"/>
                </a:cubicBezTo>
                <a:close/>
                <a:moveTo>
                  <a:pt x="1216" y="710"/>
                </a:moveTo>
                <a:cubicBezTo>
                  <a:pt x="1216" y="711"/>
                  <a:pt x="1217" y="713"/>
                  <a:pt x="1218" y="713"/>
                </a:cubicBezTo>
                <a:cubicBezTo>
                  <a:pt x="1219" y="713"/>
                  <a:pt x="1221" y="711"/>
                  <a:pt x="1221" y="711"/>
                </a:cubicBezTo>
                <a:cubicBezTo>
                  <a:pt x="1221" y="710"/>
                  <a:pt x="1219" y="708"/>
                  <a:pt x="1218" y="708"/>
                </a:cubicBezTo>
                <a:cubicBezTo>
                  <a:pt x="1217" y="708"/>
                  <a:pt x="1216" y="708"/>
                  <a:pt x="1216" y="710"/>
                </a:cubicBezTo>
                <a:close/>
                <a:moveTo>
                  <a:pt x="1207" y="704"/>
                </a:moveTo>
                <a:cubicBezTo>
                  <a:pt x="1207" y="703"/>
                  <a:pt x="1201" y="701"/>
                  <a:pt x="1201" y="705"/>
                </a:cubicBezTo>
                <a:cubicBezTo>
                  <a:pt x="1201" y="707"/>
                  <a:pt x="1203" y="705"/>
                  <a:pt x="1203" y="705"/>
                </a:cubicBezTo>
                <a:cubicBezTo>
                  <a:pt x="1204" y="705"/>
                  <a:pt x="1205" y="707"/>
                  <a:pt x="1207" y="704"/>
                </a:cubicBezTo>
                <a:close/>
                <a:moveTo>
                  <a:pt x="1209" y="725"/>
                </a:moveTo>
                <a:cubicBezTo>
                  <a:pt x="1210" y="725"/>
                  <a:pt x="1212" y="726"/>
                  <a:pt x="1212" y="724"/>
                </a:cubicBezTo>
                <a:cubicBezTo>
                  <a:pt x="1212" y="723"/>
                  <a:pt x="1210" y="720"/>
                  <a:pt x="1210" y="720"/>
                </a:cubicBezTo>
                <a:cubicBezTo>
                  <a:pt x="1209" y="720"/>
                  <a:pt x="1206" y="720"/>
                  <a:pt x="1206" y="723"/>
                </a:cubicBezTo>
                <a:cubicBezTo>
                  <a:pt x="1206" y="724"/>
                  <a:pt x="1207" y="724"/>
                  <a:pt x="1209" y="725"/>
                </a:cubicBezTo>
                <a:close/>
                <a:moveTo>
                  <a:pt x="1203" y="723"/>
                </a:moveTo>
                <a:cubicBezTo>
                  <a:pt x="1203" y="723"/>
                  <a:pt x="1203" y="723"/>
                  <a:pt x="1203" y="723"/>
                </a:cubicBezTo>
                <a:cubicBezTo>
                  <a:pt x="1205" y="725"/>
                  <a:pt x="1202" y="725"/>
                  <a:pt x="1202" y="725"/>
                </a:cubicBezTo>
                <a:cubicBezTo>
                  <a:pt x="1199" y="725"/>
                  <a:pt x="1200" y="724"/>
                  <a:pt x="1200" y="722"/>
                </a:cubicBezTo>
                <a:cubicBezTo>
                  <a:pt x="1201" y="721"/>
                  <a:pt x="1203" y="722"/>
                  <a:pt x="1203" y="723"/>
                </a:cubicBezTo>
                <a:close/>
                <a:moveTo>
                  <a:pt x="83" y="262"/>
                </a:moveTo>
                <a:cubicBezTo>
                  <a:pt x="83" y="261"/>
                  <a:pt x="82" y="261"/>
                  <a:pt x="79" y="261"/>
                </a:cubicBezTo>
                <a:cubicBezTo>
                  <a:pt x="76" y="261"/>
                  <a:pt x="77" y="262"/>
                  <a:pt x="77" y="263"/>
                </a:cubicBezTo>
                <a:cubicBezTo>
                  <a:pt x="76" y="266"/>
                  <a:pt x="78" y="265"/>
                  <a:pt x="81" y="264"/>
                </a:cubicBezTo>
                <a:cubicBezTo>
                  <a:pt x="82" y="264"/>
                  <a:pt x="83" y="263"/>
                  <a:pt x="83" y="262"/>
                </a:cubicBezTo>
                <a:close/>
                <a:moveTo>
                  <a:pt x="73" y="269"/>
                </a:moveTo>
                <a:cubicBezTo>
                  <a:pt x="72" y="269"/>
                  <a:pt x="71" y="272"/>
                  <a:pt x="73" y="271"/>
                </a:cubicBezTo>
                <a:cubicBezTo>
                  <a:pt x="75" y="271"/>
                  <a:pt x="76" y="269"/>
                  <a:pt x="73" y="269"/>
                </a:cubicBezTo>
                <a:close/>
                <a:moveTo>
                  <a:pt x="84" y="264"/>
                </a:moveTo>
                <a:cubicBezTo>
                  <a:pt x="88" y="265"/>
                  <a:pt x="80" y="267"/>
                  <a:pt x="80" y="266"/>
                </a:cubicBezTo>
                <a:cubicBezTo>
                  <a:pt x="81" y="265"/>
                  <a:pt x="80" y="265"/>
                  <a:pt x="81" y="264"/>
                </a:cubicBezTo>
                <a:cubicBezTo>
                  <a:pt x="82" y="264"/>
                  <a:pt x="84" y="264"/>
                  <a:pt x="84" y="264"/>
                </a:cubicBezTo>
                <a:close/>
                <a:moveTo>
                  <a:pt x="111" y="262"/>
                </a:moveTo>
                <a:cubicBezTo>
                  <a:pt x="108" y="261"/>
                  <a:pt x="108" y="264"/>
                  <a:pt x="109" y="264"/>
                </a:cubicBezTo>
                <a:cubicBezTo>
                  <a:pt x="110" y="264"/>
                  <a:pt x="111" y="262"/>
                  <a:pt x="111" y="262"/>
                </a:cubicBezTo>
                <a:close/>
                <a:moveTo>
                  <a:pt x="73" y="265"/>
                </a:moveTo>
                <a:cubicBezTo>
                  <a:pt x="71" y="266"/>
                  <a:pt x="70" y="268"/>
                  <a:pt x="68" y="268"/>
                </a:cubicBezTo>
                <a:cubicBezTo>
                  <a:pt x="68" y="268"/>
                  <a:pt x="66" y="269"/>
                  <a:pt x="65" y="269"/>
                </a:cubicBezTo>
                <a:cubicBezTo>
                  <a:pt x="61" y="269"/>
                  <a:pt x="59" y="271"/>
                  <a:pt x="57" y="271"/>
                </a:cubicBezTo>
                <a:cubicBezTo>
                  <a:pt x="56" y="271"/>
                  <a:pt x="55" y="271"/>
                  <a:pt x="55" y="270"/>
                </a:cubicBezTo>
                <a:cubicBezTo>
                  <a:pt x="55" y="268"/>
                  <a:pt x="57" y="268"/>
                  <a:pt x="59" y="267"/>
                </a:cubicBezTo>
                <a:cubicBezTo>
                  <a:pt x="62" y="264"/>
                  <a:pt x="68" y="264"/>
                  <a:pt x="68" y="264"/>
                </a:cubicBezTo>
                <a:cubicBezTo>
                  <a:pt x="69" y="264"/>
                  <a:pt x="73" y="262"/>
                  <a:pt x="73" y="264"/>
                </a:cubicBezTo>
                <a:cubicBezTo>
                  <a:pt x="74" y="264"/>
                  <a:pt x="74" y="265"/>
                  <a:pt x="73" y="265"/>
                </a:cubicBezTo>
                <a:close/>
                <a:moveTo>
                  <a:pt x="109" y="262"/>
                </a:moveTo>
                <a:cubicBezTo>
                  <a:pt x="108" y="263"/>
                  <a:pt x="107" y="263"/>
                  <a:pt x="106" y="264"/>
                </a:cubicBezTo>
                <a:cubicBezTo>
                  <a:pt x="103" y="265"/>
                  <a:pt x="100" y="266"/>
                  <a:pt x="100" y="265"/>
                </a:cubicBezTo>
                <a:cubicBezTo>
                  <a:pt x="100" y="264"/>
                  <a:pt x="106" y="261"/>
                  <a:pt x="106" y="261"/>
                </a:cubicBezTo>
                <a:cubicBezTo>
                  <a:pt x="107" y="260"/>
                  <a:pt x="110" y="261"/>
                  <a:pt x="109" y="262"/>
                </a:cubicBezTo>
                <a:close/>
                <a:moveTo>
                  <a:pt x="129" y="178"/>
                </a:moveTo>
                <a:cubicBezTo>
                  <a:pt x="131" y="178"/>
                  <a:pt x="131" y="178"/>
                  <a:pt x="133" y="178"/>
                </a:cubicBezTo>
                <a:cubicBezTo>
                  <a:pt x="135" y="177"/>
                  <a:pt x="140" y="178"/>
                  <a:pt x="139" y="176"/>
                </a:cubicBezTo>
                <a:cubicBezTo>
                  <a:pt x="138" y="174"/>
                  <a:pt x="137" y="175"/>
                  <a:pt x="135" y="174"/>
                </a:cubicBezTo>
                <a:cubicBezTo>
                  <a:pt x="132" y="173"/>
                  <a:pt x="132" y="174"/>
                  <a:pt x="130" y="175"/>
                </a:cubicBezTo>
                <a:cubicBezTo>
                  <a:pt x="128" y="176"/>
                  <a:pt x="125" y="177"/>
                  <a:pt x="129" y="178"/>
                </a:cubicBezTo>
                <a:close/>
                <a:moveTo>
                  <a:pt x="199" y="232"/>
                </a:moveTo>
                <a:cubicBezTo>
                  <a:pt x="198" y="232"/>
                  <a:pt x="198" y="233"/>
                  <a:pt x="197" y="233"/>
                </a:cubicBezTo>
                <a:cubicBezTo>
                  <a:pt x="196" y="231"/>
                  <a:pt x="195" y="233"/>
                  <a:pt x="194" y="233"/>
                </a:cubicBezTo>
                <a:cubicBezTo>
                  <a:pt x="193" y="231"/>
                  <a:pt x="193" y="233"/>
                  <a:pt x="192" y="234"/>
                </a:cubicBezTo>
                <a:cubicBezTo>
                  <a:pt x="190" y="232"/>
                  <a:pt x="187" y="234"/>
                  <a:pt x="187" y="235"/>
                </a:cubicBezTo>
                <a:cubicBezTo>
                  <a:pt x="187" y="236"/>
                  <a:pt x="187" y="236"/>
                  <a:pt x="187" y="236"/>
                </a:cubicBezTo>
                <a:cubicBezTo>
                  <a:pt x="186" y="236"/>
                  <a:pt x="185" y="237"/>
                  <a:pt x="184" y="238"/>
                </a:cubicBezTo>
                <a:cubicBezTo>
                  <a:pt x="184" y="238"/>
                  <a:pt x="184" y="238"/>
                  <a:pt x="183" y="238"/>
                </a:cubicBezTo>
                <a:cubicBezTo>
                  <a:pt x="184" y="237"/>
                  <a:pt x="185" y="237"/>
                  <a:pt x="184" y="236"/>
                </a:cubicBezTo>
                <a:cubicBezTo>
                  <a:pt x="183" y="234"/>
                  <a:pt x="181" y="236"/>
                  <a:pt x="179" y="237"/>
                </a:cubicBezTo>
                <a:cubicBezTo>
                  <a:pt x="173" y="239"/>
                  <a:pt x="176" y="238"/>
                  <a:pt x="174" y="242"/>
                </a:cubicBezTo>
                <a:cubicBezTo>
                  <a:pt x="174" y="243"/>
                  <a:pt x="173" y="244"/>
                  <a:pt x="173" y="244"/>
                </a:cubicBezTo>
                <a:cubicBezTo>
                  <a:pt x="176" y="247"/>
                  <a:pt x="178" y="244"/>
                  <a:pt x="180" y="243"/>
                </a:cubicBezTo>
                <a:cubicBezTo>
                  <a:pt x="182" y="242"/>
                  <a:pt x="183" y="243"/>
                  <a:pt x="184" y="242"/>
                </a:cubicBezTo>
                <a:cubicBezTo>
                  <a:pt x="186" y="242"/>
                  <a:pt x="186" y="242"/>
                  <a:pt x="189" y="240"/>
                </a:cubicBezTo>
                <a:cubicBezTo>
                  <a:pt x="189" y="239"/>
                  <a:pt x="190" y="239"/>
                  <a:pt x="190" y="239"/>
                </a:cubicBezTo>
                <a:cubicBezTo>
                  <a:pt x="191" y="241"/>
                  <a:pt x="194" y="240"/>
                  <a:pt x="194" y="239"/>
                </a:cubicBezTo>
                <a:cubicBezTo>
                  <a:pt x="194" y="238"/>
                  <a:pt x="194" y="238"/>
                  <a:pt x="193" y="237"/>
                </a:cubicBezTo>
                <a:cubicBezTo>
                  <a:pt x="196" y="237"/>
                  <a:pt x="195" y="238"/>
                  <a:pt x="196" y="238"/>
                </a:cubicBezTo>
                <a:cubicBezTo>
                  <a:pt x="198" y="238"/>
                  <a:pt x="200" y="236"/>
                  <a:pt x="199" y="235"/>
                </a:cubicBezTo>
                <a:cubicBezTo>
                  <a:pt x="202" y="234"/>
                  <a:pt x="199" y="232"/>
                  <a:pt x="199" y="232"/>
                </a:cubicBezTo>
                <a:close/>
                <a:moveTo>
                  <a:pt x="109" y="211"/>
                </a:moveTo>
                <a:cubicBezTo>
                  <a:pt x="109" y="211"/>
                  <a:pt x="111" y="213"/>
                  <a:pt x="112" y="213"/>
                </a:cubicBezTo>
                <a:cubicBezTo>
                  <a:pt x="113" y="213"/>
                  <a:pt x="116" y="211"/>
                  <a:pt x="118" y="211"/>
                </a:cubicBezTo>
                <a:cubicBezTo>
                  <a:pt x="119" y="211"/>
                  <a:pt x="119" y="210"/>
                  <a:pt x="120" y="209"/>
                </a:cubicBezTo>
                <a:cubicBezTo>
                  <a:pt x="120" y="209"/>
                  <a:pt x="124" y="208"/>
                  <a:pt x="124" y="207"/>
                </a:cubicBezTo>
                <a:cubicBezTo>
                  <a:pt x="124" y="207"/>
                  <a:pt x="123" y="205"/>
                  <a:pt x="122" y="205"/>
                </a:cubicBezTo>
                <a:cubicBezTo>
                  <a:pt x="119" y="205"/>
                  <a:pt x="119" y="205"/>
                  <a:pt x="119" y="205"/>
                </a:cubicBezTo>
                <a:cubicBezTo>
                  <a:pt x="114" y="207"/>
                  <a:pt x="114" y="207"/>
                  <a:pt x="114" y="207"/>
                </a:cubicBezTo>
                <a:cubicBezTo>
                  <a:pt x="113" y="207"/>
                  <a:pt x="111" y="206"/>
                  <a:pt x="110" y="206"/>
                </a:cubicBezTo>
                <a:cubicBezTo>
                  <a:pt x="108" y="206"/>
                  <a:pt x="107" y="210"/>
                  <a:pt x="109" y="211"/>
                </a:cubicBezTo>
                <a:close/>
                <a:moveTo>
                  <a:pt x="20" y="281"/>
                </a:moveTo>
                <a:cubicBezTo>
                  <a:pt x="19" y="280"/>
                  <a:pt x="16" y="283"/>
                  <a:pt x="18" y="283"/>
                </a:cubicBezTo>
                <a:cubicBezTo>
                  <a:pt x="19" y="283"/>
                  <a:pt x="22" y="282"/>
                  <a:pt x="20" y="281"/>
                </a:cubicBezTo>
                <a:close/>
                <a:moveTo>
                  <a:pt x="18" y="280"/>
                </a:moveTo>
                <a:cubicBezTo>
                  <a:pt x="18" y="281"/>
                  <a:pt x="17" y="282"/>
                  <a:pt x="16" y="282"/>
                </a:cubicBezTo>
                <a:cubicBezTo>
                  <a:pt x="13" y="283"/>
                  <a:pt x="13" y="283"/>
                  <a:pt x="8" y="284"/>
                </a:cubicBezTo>
                <a:cubicBezTo>
                  <a:pt x="9" y="285"/>
                  <a:pt x="1" y="287"/>
                  <a:pt x="1" y="287"/>
                </a:cubicBezTo>
                <a:cubicBezTo>
                  <a:pt x="1" y="287"/>
                  <a:pt x="0" y="287"/>
                  <a:pt x="1" y="287"/>
                </a:cubicBezTo>
                <a:cubicBezTo>
                  <a:pt x="6" y="283"/>
                  <a:pt x="6" y="283"/>
                  <a:pt x="6" y="283"/>
                </a:cubicBezTo>
                <a:cubicBezTo>
                  <a:pt x="7" y="283"/>
                  <a:pt x="7" y="283"/>
                  <a:pt x="8" y="283"/>
                </a:cubicBezTo>
                <a:cubicBezTo>
                  <a:pt x="8" y="282"/>
                  <a:pt x="10" y="281"/>
                  <a:pt x="11" y="281"/>
                </a:cubicBezTo>
                <a:cubicBezTo>
                  <a:pt x="15" y="281"/>
                  <a:pt x="14" y="278"/>
                  <a:pt x="16" y="278"/>
                </a:cubicBezTo>
                <a:cubicBezTo>
                  <a:pt x="17" y="279"/>
                  <a:pt x="19" y="280"/>
                  <a:pt x="18" y="280"/>
                </a:cubicBezTo>
                <a:close/>
                <a:moveTo>
                  <a:pt x="45" y="273"/>
                </a:moveTo>
                <a:cubicBezTo>
                  <a:pt x="43" y="271"/>
                  <a:pt x="45" y="269"/>
                  <a:pt x="41" y="272"/>
                </a:cubicBezTo>
                <a:cubicBezTo>
                  <a:pt x="39" y="273"/>
                  <a:pt x="39" y="272"/>
                  <a:pt x="39" y="274"/>
                </a:cubicBezTo>
                <a:cubicBezTo>
                  <a:pt x="39" y="275"/>
                  <a:pt x="44" y="276"/>
                  <a:pt x="45" y="275"/>
                </a:cubicBezTo>
                <a:cubicBezTo>
                  <a:pt x="45" y="275"/>
                  <a:pt x="46" y="273"/>
                  <a:pt x="46" y="273"/>
                </a:cubicBezTo>
                <a:cubicBezTo>
                  <a:pt x="46" y="273"/>
                  <a:pt x="46" y="272"/>
                  <a:pt x="45" y="273"/>
                </a:cubicBezTo>
                <a:close/>
                <a:moveTo>
                  <a:pt x="49" y="273"/>
                </a:moveTo>
                <a:cubicBezTo>
                  <a:pt x="51" y="273"/>
                  <a:pt x="50" y="275"/>
                  <a:pt x="49" y="275"/>
                </a:cubicBezTo>
                <a:cubicBezTo>
                  <a:pt x="49" y="275"/>
                  <a:pt x="46" y="275"/>
                  <a:pt x="46" y="274"/>
                </a:cubicBezTo>
                <a:cubicBezTo>
                  <a:pt x="47" y="273"/>
                  <a:pt x="47" y="273"/>
                  <a:pt x="49" y="273"/>
                </a:cubicBezTo>
                <a:close/>
                <a:moveTo>
                  <a:pt x="33" y="275"/>
                </a:moveTo>
                <a:cubicBezTo>
                  <a:pt x="32" y="275"/>
                  <a:pt x="29" y="276"/>
                  <a:pt x="28" y="276"/>
                </a:cubicBezTo>
                <a:cubicBezTo>
                  <a:pt x="28" y="277"/>
                  <a:pt x="28" y="277"/>
                  <a:pt x="28" y="278"/>
                </a:cubicBezTo>
                <a:cubicBezTo>
                  <a:pt x="26" y="278"/>
                  <a:pt x="22" y="278"/>
                  <a:pt x="25" y="281"/>
                </a:cubicBezTo>
                <a:cubicBezTo>
                  <a:pt x="26" y="281"/>
                  <a:pt x="31" y="280"/>
                  <a:pt x="33" y="279"/>
                </a:cubicBezTo>
                <a:cubicBezTo>
                  <a:pt x="33" y="279"/>
                  <a:pt x="35" y="276"/>
                  <a:pt x="36" y="275"/>
                </a:cubicBezTo>
                <a:cubicBezTo>
                  <a:pt x="37" y="275"/>
                  <a:pt x="35" y="274"/>
                  <a:pt x="33" y="275"/>
                </a:cubicBezTo>
                <a:close/>
                <a:moveTo>
                  <a:pt x="345" y="251"/>
                </a:moveTo>
                <a:cubicBezTo>
                  <a:pt x="345" y="250"/>
                  <a:pt x="340" y="250"/>
                  <a:pt x="340" y="251"/>
                </a:cubicBezTo>
                <a:cubicBezTo>
                  <a:pt x="340" y="251"/>
                  <a:pt x="339" y="252"/>
                  <a:pt x="339" y="252"/>
                </a:cubicBezTo>
                <a:cubicBezTo>
                  <a:pt x="338" y="253"/>
                  <a:pt x="336" y="253"/>
                  <a:pt x="337" y="255"/>
                </a:cubicBezTo>
                <a:cubicBezTo>
                  <a:pt x="337" y="256"/>
                  <a:pt x="341" y="253"/>
                  <a:pt x="341" y="252"/>
                </a:cubicBezTo>
                <a:cubicBezTo>
                  <a:pt x="341" y="252"/>
                  <a:pt x="341" y="252"/>
                  <a:pt x="341" y="252"/>
                </a:cubicBezTo>
                <a:cubicBezTo>
                  <a:pt x="340" y="254"/>
                  <a:pt x="341" y="254"/>
                  <a:pt x="338" y="256"/>
                </a:cubicBezTo>
                <a:cubicBezTo>
                  <a:pt x="335" y="258"/>
                  <a:pt x="335" y="258"/>
                  <a:pt x="335" y="258"/>
                </a:cubicBezTo>
                <a:cubicBezTo>
                  <a:pt x="333" y="259"/>
                  <a:pt x="336" y="259"/>
                  <a:pt x="337" y="259"/>
                </a:cubicBezTo>
                <a:cubicBezTo>
                  <a:pt x="336" y="260"/>
                  <a:pt x="335" y="259"/>
                  <a:pt x="333" y="261"/>
                </a:cubicBezTo>
                <a:cubicBezTo>
                  <a:pt x="332" y="263"/>
                  <a:pt x="335" y="262"/>
                  <a:pt x="336" y="263"/>
                </a:cubicBezTo>
                <a:cubicBezTo>
                  <a:pt x="336" y="263"/>
                  <a:pt x="337" y="263"/>
                  <a:pt x="337" y="263"/>
                </a:cubicBezTo>
                <a:cubicBezTo>
                  <a:pt x="336" y="266"/>
                  <a:pt x="336" y="266"/>
                  <a:pt x="336" y="266"/>
                </a:cubicBezTo>
                <a:cubicBezTo>
                  <a:pt x="336" y="266"/>
                  <a:pt x="333" y="267"/>
                  <a:pt x="337" y="267"/>
                </a:cubicBezTo>
                <a:cubicBezTo>
                  <a:pt x="340" y="267"/>
                  <a:pt x="339" y="267"/>
                  <a:pt x="340" y="266"/>
                </a:cubicBezTo>
                <a:cubicBezTo>
                  <a:pt x="345" y="263"/>
                  <a:pt x="343" y="262"/>
                  <a:pt x="342" y="261"/>
                </a:cubicBezTo>
                <a:cubicBezTo>
                  <a:pt x="342" y="260"/>
                  <a:pt x="342" y="260"/>
                  <a:pt x="342" y="260"/>
                </a:cubicBezTo>
                <a:cubicBezTo>
                  <a:pt x="343" y="259"/>
                  <a:pt x="345" y="257"/>
                  <a:pt x="345" y="256"/>
                </a:cubicBezTo>
                <a:cubicBezTo>
                  <a:pt x="345" y="256"/>
                  <a:pt x="345" y="253"/>
                  <a:pt x="344" y="253"/>
                </a:cubicBezTo>
                <a:cubicBezTo>
                  <a:pt x="343" y="252"/>
                  <a:pt x="343" y="252"/>
                  <a:pt x="343" y="252"/>
                </a:cubicBezTo>
                <a:cubicBezTo>
                  <a:pt x="343" y="252"/>
                  <a:pt x="345" y="252"/>
                  <a:pt x="345" y="251"/>
                </a:cubicBezTo>
                <a:close/>
                <a:moveTo>
                  <a:pt x="343" y="246"/>
                </a:moveTo>
                <a:cubicBezTo>
                  <a:pt x="343" y="246"/>
                  <a:pt x="342" y="247"/>
                  <a:pt x="342" y="247"/>
                </a:cubicBezTo>
                <a:cubicBezTo>
                  <a:pt x="340" y="248"/>
                  <a:pt x="341" y="249"/>
                  <a:pt x="339" y="250"/>
                </a:cubicBezTo>
                <a:cubicBezTo>
                  <a:pt x="337" y="252"/>
                  <a:pt x="338" y="251"/>
                  <a:pt x="335" y="253"/>
                </a:cubicBezTo>
                <a:cubicBezTo>
                  <a:pt x="333" y="254"/>
                  <a:pt x="332" y="254"/>
                  <a:pt x="333" y="253"/>
                </a:cubicBezTo>
                <a:cubicBezTo>
                  <a:pt x="334" y="251"/>
                  <a:pt x="333" y="252"/>
                  <a:pt x="335" y="251"/>
                </a:cubicBezTo>
                <a:cubicBezTo>
                  <a:pt x="339" y="249"/>
                  <a:pt x="336" y="245"/>
                  <a:pt x="342" y="244"/>
                </a:cubicBezTo>
                <a:cubicBezTo>
                  <a:pt x="343" y="244"/>
                  <a:pt x="344" y="245"/>
                  <a:pt x="343" y="246"/>
                </a:cubicBezTo>
                <a:close/>
                <a:moveTo>
                  <a:pt x="340" y="240"/>
                </a:moveTo>
                <a:cubicBezTo>
                  <a:pt x="340" y="241"/>
                  <a:pt x="339" y="242"/>
                  <a:pt x="338" y="243"/>
                </a:cubicBezTo>
                <a:cubicBezTo>
                  <a:pt x="336" y="246"/>
                  <a:pt x="336" y="248"/>
                  <a:pt x="333" y="250"/>
                </a:cubicBezTo>
                <a:cubicBezTo>
                  <a:pt x="332" y="251"/>
                  <a:pt x="332" y="252"/>
                  <a:pt x="331" y="251"/>
                </a:cubicBezTo>
                <a:cubicBezTo>
                  <a:pt x="328" y="251"/>
                  <a:pt x="332" y="247"/>
                  <a:pt x="332" y="246"/>
                </a:cubicBezTo>
                <a:cubicBezTo>
                  <a:pt x="332" y="244"/>
                  <a:pt x="332" y="244"/>
                  <a:pt x="334" y="243"/>
                </a:cubicBezTo>
                <a:cubicBezTo>
                  <a:pt x="337" y="241"/>
                  <a:pt x="335" y="238"/>
                  <a:pt x="338" y="238"/>
                </a:cubicBezTo>
                <a:cubicBezTo>
                  <a:pt x="340" y="238"/>
                  <a:pt x="340" y="239"/>
                  <a:pt x="340" y="240"/>
                </a:cubicBezTo>
                <a:close/>
                <a:moveTo>
                  <a:pt x="333" y="263"/>
                </a:moveTo>
                <a:cubicBezTo>
                  <a:pt x="333" y="265"/>
                  <a:pt x="333" y="266"/>
                  <a:pt x="332" y="267"/>
                </a:cubicBezTo>
                <a:cubicBezTo>
                  <a:pt x="332" y="268"/>
                  <a:pt x="332" y="269"/>
                  <a:pt x="331" y="268"/>
                </a:cubicBezTo>
                <a:cubicBezTo>
                  <a:pt x="329" y="267"/>
                  <a:pt x="330" y="266"/>
                  <a:pt x="332" y="263"/>
                </a:cubicBezTo>
                <a:cubicBezTo>
                  <a:pt x="332" y="263"/>
                  <a:pt x="333" y="263"/>
                  <a:pt x="333" y="263"/>
                </a:cubicBezTo>
                <a:close/>
                <a:moveTo>
                  <a:pt x="274" y="208"/>
                </a:moveTo>
                <a:cubicBezTo>
                  <a:pt x="272" y="208"/>
                  <a:pt x="269" y="210"/>
                  <a:pt x="268" y="210"/>
                </a:cubicBezTo>
                <a:cubicBezTo>
                  <a:pt x="266" y="210"/>
                  <a:pt x="259" y="213"/>
                  <a:pt x="263" y="213"/>
                </a:cubicBezTo>
                <a:cubicBezTo>
                  <a:pt x="269" y="213"/>
                  <a:pt x="269" y="211"/>
                  <a:pt x="272" y="210"/>
                </a:cubicBezTo>
                <a:cubicBezTo>
                  <a:pt x="274" y="210"/>
                  <a:pt x="275" y="209"/>
                  <a:pt x="275" y="209"/>
                </a:cubicBezTo>
                <a:cubicBezTo>
                  <a:pt x="275" y="208"/>
                  <a:pt x="275" y="208"/>
                  <a:pt x="274" y="208"/>
                </a:cubicBezTo>
                <a:close/>
                <a:moveTo>
                  <a:pt x="210" y="228"/>
                </a:moveTo>
                <a:cubicBezTo>
                  <a:pt x="211" y="229"/>
                  <a:pt x="211" y="229"/>
                  <a:pt x="209" y="230"/>
                </a:cubicBezTo>
                <a:cubicBezTo>
                  <a:pt x="208" y="230"/>
                  <a:pt x="205" y="231"/>
                  <a:pt x="204" y="231"/>
                </a:cubicBezTo>
                <a:cubicBezTo>
                  <a:pt x="203" y="231"/>
                  <a:pt x="203" y="231"/>
                  <a:pt x="203" y="231"/>
                </a:cubicBezTo>
                <a:cubicBezTo>
                  <a:pt x="202" y="231"/>
                  <a:pt x="199" y="233"/>
                  <a:pt x="198" y="231"/>
                </a:cubicBezTo>
                <a:cubicBezTo>
                  <a:pt x="198" y="229"/>
                  <a:pt x="198" y="230"/>
                  <a:pt x="200" y="229"/>
                </a:cubicBezTo>
                <a:cubicBezTo>
                  <a:pt x="201" y="229"/>
                  <a:pt x="202" y="229"/>
                  <a:pt x="202" y="228"/>
                </a:cubicBezTo>
                <a:cubicBezTo>
                  <a:pt x="203" y="227"/>
                  <a:pt x="206" y="226"/>
                  <a:pt x="207" y="225"/>
                </a:cubicBezTo>
                <a:cubicBezTo>
                  <a:pt x="208" y="225"/>
                  <a:pt x="210" y="224"/>
                  <a:pt x="210" y="225"/>
                </a:cubicBezTo>
                <a:cubicBezTo>
                  <a:pt x="210" y="227"/>
                  <a:pt x="207" y="228"/>
                  <a:pt x="210" y="228"/>
                </a:cubicBezTo>
                <a:close/>
                <a:moveTo>
                  <a:pt x="332" y="240"/>
                </a:moveTo>
                <a:cubicBezTo>
                  <a:pt x="331" y="241"/>
                  <a:pt x="331" y="242"/>
                  <a:pt x="331" y="242"/>
                </a:cubicBezTo>
                <a:cubicBezTo>
                  <a:pt x="329" y="243"/>
                  <a:pt x="330" y="244"/>
                  <a:pt x="331" y="244"/>
                </a:cubicBezTo>
                <a:cubicBezTo>
                  <a:pt x="333" y="244"/>
                  <a:pt x="333" y="242"/>
                  <a:pt x="334" y="242"/>
                </a:cubicBezTo>
                <a:cubicBezTo>
                  <a:pt x="335" y="241"/>
                  <a:pt x="337" y="237"/>
                  <a:pt x="337" y="236"/>
                </a:cubicBezTo>
                <a:cubicBezTo>
                  <a:pt x="340" y="236"/>
                  <a:pt x="338" y="237"/>
                  <a:pt x="340" y="238"/>
                </a:cubicBezTo>
                <a:cubicBezTo>
                  <a:pt x="342" y="239"/>
                  <a:pt x="343" y="236"/>
                  <a:pt x="345" y="236"/>
                </a:cubicBezTo>
                <a:cubicBezTo>
                  <a:pt x="346" y="235"/>
                  <a:pt x="346" y="234"/>
                  <a:pt x="347" y="233"/>
                </a:cubicBezTo>
                <a:cubicBezTo>
                  <a:pt x="347" y="232"/>
                  <a:pt x="347" y="232"/>
                  <a:pt x="347" y="231"/>
                </a:cubicBezTo>
                <a:cubicBezTo>
                  <a:pt x="347" y="231"/>
                  <a:pt x="345" y="230"/>
                  <a:pt x="344" y="230"/>
                </a:cubicBezTo>
                <a:cubicBezTo>
                  <a:pt x="342" y="230"/>
                  <a:pt x="342" y="232"/>
                  <a:pt x="339" y="231"/>
                </a:cubicBezTo>
                <a:cubicBezTo>
                  <a:pt x="338" y="231"/>
                  <a:pt x="339" y="231"/>
                  <a:pt x="337" y="231"/>
                </a:cubicBezTo>
                <a:cubicBezTo>
                  <a:pt x="336" y="231"/>
                  <a:pt x="335" y="232"/>
                  <a:pt x="335" y="233"/>
                </a:cubicBezTo>
                <a:cubicBezTo>
                  <a:pt x="334" y="234"/>
                  <a:pt x="333" y="233"/>
                  <a:pt x="334" y="237"/>
                </a:cubicBezTo>
                <a:cubicBezTo>
                  <a:pt x="334" y="237"/>
                  <a:pt x="332" y="240"/>
                  <a:pt x="332" y="240"/>
                </a:cubicBezTo>
                <a:close/>
                <a:moveTo>
                  <a:pt x="747" y="39"/>
                </a:moveTo>
                <a:cubicBezTo>
                  <a:pt x="749" y="39"/>
                  <a:pt x="749" y="39"/>
                  <a:pt x="750" y="38"/>
                </a:cubicBezTo>
                <a:cubicBezTo>
                  <a:pt x="753" y="37"/>
                  <a:pt x="754" y="38"/>
                  <a:pt x="757" y="38"/>
                </a:cubicBezTo>
                <a:cubicBezTo>
                  <a:pt x="759" y="38"/>
                  <a:pt x="761" y="39"/>
                  <a:pt x="764" y="39"/>
                </a:cubicBezTo>
                <a:cubicBezTo>
                  <a:pt x="768" y="39"/>
                  <a:pt x="770" y="39"/>
                  <a:pt x="771" y="37"/>
                </a:cubicBezTo>
                <a:cubicBezTo>
                  <a:pt x="772" y="36"/>
                  <a:pt x="771" y="34"/>
                  <a:pt x="771" y="34"/>
                </a:cubicBezTo>
                <a:cubicBezTo>
                  <a:pt x="767" y="34"/>
                  <a:pt x="767" y="34"/>
                  <a:pt x="763" y="34"/>
                </a:cubicBezTo>
                <a:cubicBezTo>
                  <a:pt x="762" y="34"/>
                  <a:pt x="761" y="36"/>
                  <a:pt x="759" y="36"/>
                </a:cubicBezTo>
                <a:cubicBezTo>
                  <a:pt x="753" y="36"/>
                  <a:pt x="753" y="36"/>
                  <a:pt x="753" y="36"/>
                </a:cubicBezTo>
                <a:cubicBezTo>
                  <a:pt x="749" y="36"/>
                  <a:pt x="749" y="36"/>
                  <a:pt x="749" y="36"/>
                </a:cubicBezTo>
                <a:cubicBezTo>
                  <a:pt x="748" y="36"/>
                  <a:pt x="747" y="36"/>
                  <a:pt x="744" y="37"/>
                </a:cubicBezTo>
                <a:cubicBezTo>
                  <a:pt x="743" y="37"/>
                  <a:pt x="744" y="39"/>
                  <a:pt x="746" y="39"/>
                </a:cubicBezTo>
                <a:cubicBezTo>
                  <a:pt x="743" y="39"/>
                  <a:pt x="740" y="39"/>
                  <a:pt x="739" y="40"/>
                </a:cubicBezTo>
                <a:cubicBezTo>
                  <a:pt x="739" y="40"/>
                  <a:pt x="738" y="40"/>
                  <a:pt x="737" y="41"/>
                </a:cubicBezTo>
                <a:cubicBezTo>
                  <a:pt x="737" y="42"/>
                  <a:pt x="735" y="43"/>
                  <a:pt x="735" y="43"/>
                </a:cubicBezTo>
                <a:cubicBezTo>
                  <a:pt x="735" y="44"/>
                  <a:pt x="736" y="45"/>
                  <a:pt x="736" y="46"/>
                </a:cubicBezTo>
                <a:cubicBezTo>
                  <a:pt x="737" y="47"/>
                  <a:pt x="738" y="47"/>
                  <a:pt x="739" y="47"/>
                </a:cubicBezTo>
                <a:cubicBezTo>
                  <a:pt x="743" y="48"/>
                  <a:pt x="745" y="45"/>
                  <a:pt x="749" y="45"/>
                </a:cubicBezTo>
                <a:cubicBezTo>
                  <a:pt x="751" y="45"/>
                  <a:pt x="753" y="45"/>
                  <a:pt x="755" y="45"/>
                </a:cubicBezTo>
                <a:cubicBezTo>
                  <a:pt x="759" y="46"/>
                  <a:pt x="763" y="44"/>
                  <a:pt x="756" y="42"/>
                </a:cubicBezTo>
                <a:cubicBezTo>
                  <a:pt x="766" y="42"/>
                  <a:pt x="765" y="39"/>
                  <a:pt x="764" y="39"/>
                </a:cubicBezTo>
                <a:cubicBezTo>
                  <a:pt x="760" y="39"/>
                  <a:pt x="760" y="39"/>
                  <a:pt x="760" y="39"/>
                </a:cubicBezTo>
                <a:cubicBezTo>
                  <a:pt x="754" y="39"/>
                  <a:pt x="754" y="39"/>
                  <a:pt x="754" y="39"/>
                </a:cubicBezTo>
                <a:cubicBezTo>
                  <a:pt x="753" y="39"/>
                  <a:pt x="750" y="39"/>
                  <a:pt x="747" y="39"/>
                </a:cubicBezTo>
                <a:close/>
                <a:moveTo>
                  <a:pt x="747" y="39"/>
                </a:moveTo>
                <a:cubicBezTo>
                  <a:pt x="747" y="39"/>
                  <a:pt x="747" y="39"/>
                  <a:pt x="747" y="39"/>
                </a:cubicBezTo>
                <a:cubicBezTo>
                  <a:pt x="747" y="39"/>
                  <a:pt x="747" y="39"/>
                  <a:pt x="747" y="39"/>
                </a:cubicBezTo>
                <a:cubicBezTo>
                  <a:pt x="747" y="39"/>
                  <a:pt x="747" y="39"/>
                  <a:pt x="747" y="39"/>
                </a:cubicBezTo>
                <a:close/>
                <a:moveTo>
                  <a:pt x="577" y="94"/>
                </a:moveTo>
                <a:cubicBezTo>
                  <a:pt x="582" y="94"/>
                  <a:pt x="582" y="94"/>
                  <a:pt x="582" y="94"/>
                </a:cubicBezTo>
                <a:cubicBezTo>
                  <a:pt x="582" y="97"/>
                  <a:pt x="583" y="97"/>
                  <a:pt x="586" y="97"/>
                </a:cubicBezTo>
                <a:cubicBezTo>
                  <a:pt x="586" y="101"/>
                  <a:pt x="585" y="100"/>
                  <a:pt x="585" y="101"/>
                </a:cubicBezTo>
                <a:cubicBezTo>
                  <a:pt x="585" y="102"/>
                  <a:pt x="586" y="102"/>
                  <a:pt x="587" y="103"/>
                </a:cubicBezTo>
                <a:cubicBezTo>
                  <a:pt x="590" y="105"/>
                  <a:pt x="591" y="103"/>
                  <a:pt x="595" y="101"/>
                </a:cubicBezTo>
                <a:cubicBezTo>
                  <a:pt x="595" y="101"/>
                  <a:pt x="597" y="101"/>
                  <a:pt x="597" y="100"/>
                </a:cubicBezTo>
                <a:cubicBezTo>
                  <a:pt x="597" y="100"/>
                  <a:pt x="598" y="100"/>
                  <a:pt x="599" y="100"/>
                </a:cubicBezTo>
                <a:cubicBezTo>
                  <a:pt x="606" y="100"/>
                  <a:pt x="616" y="93"/>
                  <a:pt x="617" y="93"/>
                </a:cubicBezTo>
                <a:cubicBezTo>
                  <a:pt x="619" y="93"/>
                  <a:pt x="620" y="92"/>
                  <a:pt x="621" y="92"/>
                </a:cubicBezTo>
                <a:cubicBezTo>
                  <a:pt x="626" y="91"/>
                  <a:pt x="632" y="89"/>
                  <a:pt x="637" y="87"/>
                </a:cubicBezTo>
                <a:cubicBezTo>
                  <a:pt x="644" y="84"/>
                  <a:pt x="641" y="85"/>
                  <a:pt x="646" y="85"/>
                </a:cubicBezTo>
                <a:cubicBezTo>
                  <a:pt x="653" y="83"/>
                  <a:pt x="659" y="81"/>
                  <a:pt x="667" y="80"/>
                </a:cubicBezTo>
                <a:cubicBezTo>
                  <a:pt x="671" y="79"/>
                  <a:pt x="669" y="78"/>
                  <a:pt x="667" y="76"/>
                </a:cubicBezTo>
                <a:cubicBezTo>
                  <a:pt x="665" y="72"/>
                  <a:pt x="664" y="73"/>
                  <a:pt x="659" y="73"/>
                </a:cubicBezTo>
                <a:cubicBezTo>
                  <a:pt x="656" y="72"/>
                  <a:pt x="655" y="72"/>
                  <a:pt x="652" y="73"/>
                </a:cubicBezTo>
                <a:cubicBezTo>
                  <a:pt x="650" y="75"/>
                  <a:pt x="651" y="73"/>
                  <a:pt x="650" y="73"/>
                </a:cubicBezTo>
                <a:cubicBezTo>
                  <a:pt x="647" y="72"/>
                  <a:pt x="648" y="73"/>
                  <a:pt x="646" y="73"/>
                </a:cubicBezTo>
                <a:cubicBezTo>
                  <a:pt x="645" y="73"/>
                  <a:pt x="644" y="71"/>
                  <a:pt x="643" y="71"/>
                </a:cubicBezTo>
                <a:cubicBezTo>
                  <a:pt x="640" y="71"/>
                  <a:pt x="642" y="68"/>
                  <a:pt x="638" y="69"/>
                </a:cubicBezTo>
                <a:cubicBezTo>
                  <a:pt x="637" y="70"/>
                  <a:pt x="637" y="70"/>
                  <a:pt x="632" y="70"/>
                </a:cubicBezTo>
                <a:cubicBezTo>
                  <a:pt x="624" y="70"/>
                  <a:pt x="621" y="72"/>
                  <a:pt x="616" y="72"/>
                </a:cubicBezTo>
                <a:cubicBezTo>
                  <a:pt x="612" y="72"/>
                  <a:pt x="614" y="73"/>
                  <a:pt x="613" y="73"/>
                </a:cubicBezTo>
                <a:cubicBezTo>
                  <a:pt x="608" y="76"/>
                  <a:pt x="613" y="78"/>
                  <a:pt x="609" y="78"/>
                </a:cubicBezTo>
                <a:cubicBezTo>
                  <a:pt x="606" y="78"/>
                  <a:pt x="604" y="80"/>
                  <a:pt x="602" y="81"/>
                </a:cubicBezTo>
                <a:cubicBezTo>
                  <a:pt x="598" y="83"/>
                  <a:pt x="596" y="82"/>
                  <a:pt x="597" y="84"/>
                </a:cubicBezTo>
                <a:cubicBezTo>
                  <a:pt x="597" y="86"/>
                  <a:pt x="594" y="84"/>
                  <a:pt x="592" y="84"/>
                </a:cubicBezTo>
                <a:cubicBezTo>
                  <a:pt x="591" y="84"/>
                  <a:pt x="591" y="86"/>
                  <a:pt x="591" y="86"/>
                </a:cubicBezTo>
                <a:cubicBezTo>
                  <a:pt x="589" y="88"/>
                  <a:pt x="588" y="89"/>
                  <a:pt x="587" y="89"/>
                </a:cubicBezTo>
                <a:cubicBezTo>
                  <a:pt x="583" y="89"/>
                  <a:pt x="581" y="90"/>
                  <a:pt x="577" y="92"/>
                </a:cubicBezTo>
                <a:cubicBezTo>
                  <a:pt x="577" y="92"/>
                  <a:pt x="576" y="94"/>
                  <a:pt x="577" y="94"/>
                </a:cubicBezTo>
                <a:close/>
                <a:moveTo>
                  <a:pt x="718" y="54"/>
                </a:moveTo>
                <a:cubicBezTo>
                  <a:pt x="718" y="54"/>
                  <a:pt x="715" y="55"/>
                  <a:pt x="714" y="55"/>
                </a:cubicBezTo>
                <a:cubicBezTo>
                  <a:pt x="715" y="53"/>
                  <a:pt x="715" y="53"/>
                  <a:pt x="712" y="53"/>
                </a:cubicBezTo>
                <a:cubicBezTo>
                  <a:pt x="709" y="53"/>
                  <a:pt x="701" y="54"/>
                  <a:pt x="700" y="54"/>
                </a:cubicBezTo>
                <a:cubicBezTo>
                  <a:pt x="696" y="56"/>
                  <a:pt x="699" y="55"/>
                  <a:pt x="694" y="55"/>
                </a:cubicBezTo>
                <a:cubicBezTo>
                  <a:pt x="691" y="56"/>
                  <a:pt x="691" y="57"/>
                  <a:pt x="689" y="58"/>
                </a:cubicBezTo>
                <a:cubicBezTo>
                  <a:pt x="688" y="58"/>
                  <a:pt x="685" y="58"/>
                  <a:pt x="684" y="59"/>
                </a:cubicBezTo>
                <a:cubicBezTo>
                  <a:pt x="684" y="61"/>
                  <a:pt x="684" y="61"/>
                  <a:pt x="684" y="61"/>
                </a:cubicBezTo>
                <a:cubicBezTo>
                  <a:pt x="682" y="61"/>
                  <a:pt x="679" y="61"/>
                  <a:pt x="677" y="62"/>
                </a:cubicBezTo>
                <a:cubicBezTo>
                  <a:pt x="677" y="62"/>
                  <a:pt x="675" y="63"/>
                  <a:pt x="675" y="63"/>
                </a:cubicBezTo>
                <a:cubicBezTo>
                  <a:pt x="675" y="63"/>
                  <a:pt x="676" y="65"/>
                  <a:pt x="676" y="65"/>
                </a:cubicBezTo>
                <a:cubicBezTo>
                  <a:pt x="678" y="65"/>
                  <a:pt x="680" y="65"/>
                  <a:pt x="681" y="65"/>
                </a:cubicBezTo>
                <a:cubicBezTo>
                  <a:pt x="682" y="65"/>
                  <a:pt x="683" y="66"/>
                  <a:pt x="683" y="66"/>
                </a:cubicBezTo>
                <a:cubicBezTo>
                  <a:pt x="684" y="67"/>
                  <a:pt x="687" y="67"/>
                  <a:pt x="687" y="66"/>
                </a:cubicBezTo>
                <a:cubicBezTo>
                  <a:pt x="687" y="65"/>
                  <a:pt x="687" y="65"/>
                  <a:pt x="687" y="65"/>
                </a:cubicBezTo>
                <a:cubicBezTo>
                  <a:pt x="687" y="65"/>
                  <a:pt x="688" y="65"/>
                  <a:pt x="688" y="65"/>
                </a:cubicBezTo>
                <a:cubicBezTo>
                  <a:pt x="688" y="66"/>
                  <a:pt x="688" y="67"/>
                  <a:pt x="689" y="66"/>
                </a:cubicBezTo>
                <a:cubicBezTo>
                  <a:pt x="693" y="65"/>
                  <a:pt x="692" y="67"/>
                  <a:pt x="696" y="65"/>
                </a:cubicBezTo>
                <a:cubicBezTo>
                  <a:pt x="698" y="64"/>
                  <a:pt x="698" y="64"/>
                  <a:pt x="698" y="64"/>
                </a:cubicBezTo>
                <a:cubicBezTo>
                  <a:pt x="700" y="63"/>
                  <a:pt x="700" y="63"/>
                  <a:pt x="701" y="63"/>
                </a:cubicBezTo>
                <a:cubicBezTo>
                  <a:pt x="699" y="64"/>
                  <a:pt x="698" y="66"/>
                  <a:pt x="698" y="66"/>
                </a:cubicBezTo>
                <a:cubicBezTo>
                  <a:pt x="699" y="67"/>
                  <a:pt x="705" y="66"/>
                  <a:pt x="707" y="65"/>
                </a:cubicBezTo>
                <a:cubicBezTo>
                  <a:pt x="710" y="65"/>
                  <a:pt x="712" y="66"/>
                  <a:pt x="716" y="65"/>
                </a:cubicBezTo>
                <a:cubicBezTo>
                  <a:pt x="714" y="66"/>
                  <a:pt x="715" y="65"/>
                  <a:pt x="711" y="65"/>
                </a:cubicBezTo>
                <a:cubicBezTo>
                  <a:pt x="710" y="66"/>
                  <a:pt x="702" y="66"/>
                  <a:pt x="700" y="67"/>
                </a:cubicBezTo>
                <a:cubicBezTo>
                  <a:pt x="696" y="68"/>
                  <a:pt x="689" y="66"/>
                  <a:pt x="689" y="70"/>
                </a:cubicBezTo>
                <a:cubicBezTo>
                  <a:pt x="689" y="70"/>
                  <a:pt x="690" y="72"/>
                  <a:pt x="690" y="72"/>
                </a:cubicBezTo>
                <a:cubicBezTo>
                  <a:pt x="690" y="73"/>
                  <a:pt x="696" y="72"/>
                  <a:pt x="696" y="72"/>
                </a:cubicBezTo>
                <a:cubicBezTo>
                  <a:pt x="707" y="71"/>
                  <a:pt x="707" y="71"/>
                  <a:pt x="707" y="71"/>
                </a:cubicBezTo>
                <a:cubicBezTo>
                  <a:pt x="716" y="69"/>
                  <a:pt x="716" y="69"/>
                  <a:pt x="716" y="69"/>
                </a:cubicBezTo>
                <a:cubicBezTo>
                  <a:pt x="727" y="68"/>
                  <a:pt x="727" y="68"/>
                  <a:pt x="727" y="68"/>
                </a:cubicBezTo>
                <a:cubicBezTo>
                  <a:pt x="732" y="67"/>
                  <a:pt x="732" y="67"/>
                  <a:pt x="732" y="67"/>
                </a:cubicBezTo>
                <a:cubicBezTo>
                  <a:pt x="733" y="67"/>
                  <a:pt x="735" y="68"/>
                  <a:pt x="736" y="68"/>
                </a:cubicBezTo>
                <a:cubicBezTo>
                  <a:pt x="739" y="67"/>
                  <a:pt x="739" y="67"/>
                  <a:pt x="739" y="67"/>
                </a:cubicBezTo>
                <a:cubicBezTo>
                  <a:pt x="739" y="67"/>
                  <a:pt x="740" y="68"/>
                  <a:pt x="740" y="68"/>
                </a:cubicBezTo>
                <a:cubicBezTo>
                  <a:pt x="747" y="68"/>
                  <a:pt x="747" y="68"/>
                  <a:pt x="747" y="68"/>
                </a:cubicBezTo>
                <a:cubicBezTo>
                  <a:pt x="748" y="68"/>
                  <a:pt x="751" y="66"/>
                  <a:pt x="752" y="66"/>
                </a:cubicBezTo>
                <a:cubicBezTo>
                  <a:pt x="753" y="66"/>
                  <a:pt x="757" y="64"/>
                  <a:pt x="758" y="63"/>
                </a:cubicBezTo>
                <a:cubicBezTo>
                  <a:pt x="759" y="63"/>
                  <a:pt x="765" y="59"/>
                  <a:pt x="765" y="58"/>
                </a:cubicBezTo>
                <a:cubicBezTo>
                  <a:pt x="765" y="57"/>
                  <a:pt x="764" y="57"/>
                  <a:pt x="764" y="57"/>
                </a:cubicBezTo>
                <a:cubicBezTo>
                  <a:pt x="764" y="56"/>
                  <a:pt x="760" y="57"/>
                  <a:pt x="759" y="57"/>
                </a:cubicBezTo>
                <a:cubicBezTo>
                  <a:pt x="756" y="57"/>
                  <a:pt x="757" y="57"/>
                  <a:pt x="755" y="59"/>
                </a:cubicBezTo>
                <a:cubicBezTo>
                  <a:pt x="753" y="60"/>
                  <a:pt x="752" y="57"/>
                  <a:pt x="751" y="57"/>
                </a:cubicBezTo>
                <a:cubicBezTo>
                  <a:pt x="750" y="58"/>
                  <a:pt x="750" y="58"/>
                  <a:pt x="749" y="57"/>
                </a:cubicBezTo>
                <a:cubicBezTo>
                  <a:pt x="750" y="57"/>
                  <a:pt x="751" y="56"/>
                  <a:pt x="751" y="56"/>
                </a:cubicBezTo>
                <a:cubicBezTo>
                  <a:pt x="753" y="56"/>
                  <a:pt x="752" y="54"/>
                  <a:pt x="753" y="53"/>
                </a:cubicBezTo>
                <a:cubicBezTo>
                  <a:pt x="756" y="51"/>
                  <a:pt x="759" y="49"/>
                  <a:pt x="749" y="51"/>
                </a:cubicBezTo>
                <a:cubicBezTo>
                  <a:pt x="746" y="51"/>
                  <a:pt x="744" y="53"/>
                  <a:pt x="741" y="53"/>
                </a:cubicBezTo>
                <a:cubicBezTo>
                  <a:pt x="740" y="53"/>
                  <a:pt x="737" y="54"/>
                  <a:pt x="738" y="55"/>
                </a:cubicBezTo>
                <a:cubicBezTo>
                  <a:pt x="739" y="56"/>
                  <a:pt x="738" y="56"/>
                  <a:pt x="741" y="56"/>
                </a:cubicBezTo>
                <a:cubicBezTo>
                  <a:pt x="741" y="57"/>
                  <a:pt x="741" y="57"/>
                  <a:pt x="741" y="57"/>
                </a:cubicBezTo>
                <a:cubicBezTo>
                  <a:pt x="735" y="59"/>
                  <a:pt x="735" y="59"/>
                  <a:pt x="735" y="59"/>
                </a:cubicBezTo>
                <a:cubicBezTo>
                  <a:pt x="733" y="59"/>
                  <a:pt x="734" y="60"/>
                  <a:pt x="738" y="61"/>
                </a:cubicBezTo>
                <a:cubicBezTo>
                  <a:pt x="739" y="61"/>
                  <a:pt x="739" y="61"/>
                  <a:pt x="739" y="61"/>
                </a:cubicBezTo>
                <a:cubicBezTo>
                  <a:pt x="723" y="61"/>
                  <a:pt x="723" y="61"/>
                  <a:pt x="723" y="61"/>
                </a:cubicBezTo>
                <a:cubicBezTo>
                  <a:pt x="724" y="59"/>
                  <a:pt x="724" y="58"/>
                  <a:pt x="723" y="57"/>
                </a:cubicBezTo>
                <a:cubicBezTo>
                  <a:pt x="718" y="54"/>
                  <a:pt x="718" y="54"/>
                  <a:pt x="718" y="54"/>
                </a:cubicBezTo>
                <a:close/>
                <a:moveTo>
                  <a:pt x="731" y="43"/>
                </a:moveTo>
                <a:cubicBezTo>
                  <a:pt x="729" y="43"/>
                  <a:pt x="727" y="41"/>
                  <a:pt x="727" y="41"/>
                </a:cubicBezTo>
                <a:cubicBezTo>
                  <a:pt x="727" y="40"/>
                  <a:pt x="733" y="39"/>
                  <a:pt x="734" y="39"/>
                </a:cubicBezTo>
                <a:cubicBezTo>
                  <a:pt x="734" y="39"/>
                  <a:pt x="734" y="39"/>
                  <a:pt x="735" y="40"/>
                </a:cubicBezTo>
                <a:cubicBezTo>
                  <a:pt x="736" y="40"/>
                  <a:pt x="737" y="40"/>
                  <a:pt x="736" y="41"/>
                </a:cubicBezTo>
                <a:cubicBezTo>
                  <a:pt x="734" y="42"/>
                  <a:pt x="733" y="43"/>
                  <a:pt x="731" y="43"/>
                </a:cubicBezTo>
                <a:close/>
                <a:moveTo>
                  <a:pt x="731" y="42"/>
                </a:moveTo>
                <a:cubicBezTo>
                  <a:pt x="731" y="42"/>
                  <a:pt x="731" y="42"/>
                  <a:pt x="731" y="42"/>
                </a:cubicBezTo>
                <a:cubicBezTo>
                  <a:pt x="731" y="42"/>
                  <a:pt x="731" y="42"/>
                  <a:pt x="731" y="42"/>
                </a:cubicBezTo>
                <a:close/>
                <a:moveTo>
                  <a:pt x="713" y="50"/>
                </a:moveTo>
                <a:cubicBezTo>
                  <a:pt x="713" y="50"/>
                  <a:pt x="713" y="50"/>
                  <a:pt x="713" y="50"/>
                </a:cubicBezTo>
                <a:cubicBezTo>
                  <a:pt x="717" y="48"/>
                  <a:pt x="716" y="49"/>
                  <a:pt x="720" y="49"/>
                </a:cubicBezTo>
                <a:cubicBezTo>
                  <a:pt x="720" y="49"/>
                  <a:pt x="721" y="49"/>
                  <a:pt x="721" y="49"/>
                </a:cubicBezTo>
                <a:cubicBezTo>
                  <a:pt x="723" y="49"/>
                  <a:pt x="723" y="49"/>
                  <a:pt x="723" y="50"/>
                </a:cubicBezTo>
                <a:cubicBezTo>
                  <a:pt x="724" y="52"/>
                  <a:pt x="720" y="52"/>
                  <a:pt x="718" y="52"/>
                </a:cubicBezTo>
                <a:cubicBezTo>
                  <a:pt x="715" y="52"/>
                  <a:pt x="713" y="51"/>
                  <a:pt x="713" y="50"/>
                </a:cubicBezTo>
                <a:close/>
                <a:moveTo>
                  <a:pt x="650" y="58"/>
                </a:moveTo>
                <a:cubicBezTo>
                  <a:pt x="649" y="58"/>
                  <a:pt x="650" y="57"/>
                  <a:pt x="650" y="57"/>
                </a:cubicBezTo>
                <a:cubicBezTo>
                  <a:pt x="652" y="54"/>
                  <a:pt x="653" y="56"/>
                  <a:pt x="655" y="55"/>
                </a:cubicBezTo>
                <a:cubicBezTo>
                  <a:pt x="659" y="54"/>
                  <a:pt x="667" y="53"/>
                  <a:pt x="668" y="52"/>
                </a:cubicBezTo>
                <a:cubicBezTo>
                  <a:pt x="670" y="51"/>
                  <a:pt x="669" y="50"/>
                  <a:pt x="672" y="51"/>
                </a:cubicBezTo>
                <a:cubicBezTo>
                  <a:pt x="676" y="51"/>
                  <a:pt x="677" y="48"/>
                  <a:pt x="685" y="48"/>
                </a:cubicBezTo>
                <a:cubicBezTo>
                  <a:pt x="686" y="48"/>
                  <a:pt x="687" y="48"/>
                  <a:pt x="688" y="48"/>
                </a:cubicBezTo>
                <a:cubicBezTo>
                  <a:pt x="694" y="45"/>
                  <a:pt x="691" y="45"/>
                  <a:pt x="695" y="45"/>
                </a:cubicBezTo>
                <a:cubicBezTo>
                  <a:pt x="700" y="45"/>
                  <a:pt x="704" y="45"/>
                  <a:pt x="709" y="44"/>
                </a:cubicBezTo>
                <a:cubicBezTo>
                  <a:pt x="713" y="43"/>
                  <a:pt x="713" y="43"/>
                  <a:pt x="713" y="43"/>
                </a:cubicBezTo>
                <a:cubicBezTo>
                  <a:pt x="716" y="43"/>
                  <a:pt x="717" y="46"/>
                  <a:pt x="715" y="47"/>
                </a:cubicBezTo>
                <a:cubicBezTo>
                  <a:pt x="714" y="47"/>
                  <a:pt x="709" y="46"/>
                  <a:pt x="708" y="47"/>
                </a:cubicBezTo>
                <a:cubicBezTo>
                  <a:pt x="708" y="48"/>
                  <a:pt x="708" y="48"/>
                  <a:pt x="708" y="48"/>
                </a:cubicBezTo>
                <a:cubicBezTo>
                  <a:pt x="708" y="48"/>
                  <a:pt x="708" y="48"/>
                  <a:pt x="709" y="48"/>
                </a:cubicBezTo>
                <a:cubicBezTo>
                  <a:pt x="712" y="49"/>
                  <a:pt x="708" y="50"/>
                  <a:pt x="707" y="50"/>
                </a:cubicBezTo>
                <a:cubicBezTo>
                  <a:pt x="706" y="50"/>
                  <a:pt x="705" y="49"/>
                  <a:pt x="705" y="51"/>
                </a:cubicBezTo>
                <a:cubicBezTo>
                  <a:pt x="706" y="52"/>
                  <a:pt x="703" y="52"/>
                  <a:pt x="703" y="52"/>
                </a:cubicBezTo>
                <a:cubicBezTo>
                  <a:pt x="700" y="52"/>
                  <a:pt x="698" y="53"/>
                  <a:pt x="697" y="53"/>
                </a:cubicBezTo>
                <a:cubicBezTo>
                  <a:pt x="695" y="52"/>
                  <a:pt x="695" y="55"/>
                  <a:pt x="690" y="55"/>
                </a:cubicBezTo>
                <a:cubicBezTo>
                  <a:pt x="689" y="55"/>
                  <a:pt x="689" y="56"/>
                  <a:pt x="688" y="55"/>
                </a:cubicBezTo>
                <a:cubicBezTo>
                  <a:pt x="688" y="55"/>
                  <a:pt x="685" y="54"/>
                  <a:pt x="688" y="53"/>
                </a:cubicBezTo>
                <a:cubicBezTo>
                  <a:pt x="692" y="51"/>
                  <a:pt x="692" y="51"/>
                  <a:pt x="692" y="51"/>
                </a:cubicBezTo>
                <a:cubicBezTo>
                  <a:pt x="691" y="51"/>
                  <a:pt x="690" y="51"/>
                  <a:pt x="689" y="52"/>
                </a:cubicBezTo>
                <a:cubicBezTo>
                  <a:pt x="687" y="53"/>
                  <a:pt x="684" y="53"/>
                  <a:pt x="683" y="54"/>
                </a:cubicBezTo>
                <a:cubicBezTo>
                  <a:pt x="683" y="55"/>
                  <a:pt x="681" y="55"/>
                  <a:pt x="680" y="55"/>
                </a:cubicBezTo>
                <a:cubicBezTo>
                  <a:pt x="678" y="55"/>
                  <a:pt x="679" y="57"/>
                  <a:pt x="676" y="57"/>
                </a:cubicBezTo>
                <a:cubicBezTo>
                  <a:pt x="675" y="57"/>
                  <a:pt x="675" y="56"/>
                  <a:pt x="675" y="55"/>
                </a:cubicBezTo>
                <a:cubicBezTo>
                  <a:pt x="675" y="55"/>
                  <a:pt x="675" y="55"/>
                  <a:pt x="675" y="55"/>
                </a:cubicBezTo>
                <a:cubicBezTo>
                  <a:pt x="673" y="56"/>
                  <a:pt x="673" y="57"/>
                  <a:pt x="671" y="58"/>
                </a:cubicBezTo>
                <a:cubicBezTo>
                  <a:pt x="670" y="58"/>
                  <a:pt x="667" y="58"/>
                  <a:pt x="666" y="58"/>
                </a:cubicBezTo>
                <a:cubicBezTo>
                  <a:pt x="666" y="58"/>
                  <a:pt x="666" y="56"/>
                  <a:pt x="666" y="56"/>
                </a:cubicBezTo>
                <a:cubicBezTo>
                  <a:pt x="664" y="55"/>
                  <a:pt x="664" y="59"/>
                  <a:pt x="660" y="58"/>
                </a:cubicBezTo>
                <a:cubicBezTo>
                  <a:pt x="658" y="57"/>
                  <a:pt x="659" y="57"/>
                  <a:pt x="656" y="57"/>
                </a:cubicBezTo>
                <a:cubicBezTo>
                  <a:pt x="654" y="57"/>
                  <a:pt x="654" y="58"/>
                  <a:pt x="650" y="58"/>
                </a:cubicBezTo>
                <a:close/>
                <a:moveTo>
                  <a:pt x="346" y="293"/>
                </a:moveTo>
                <a:cubicBezTo>
                  <a:pt x="348" y="293"/>
                  <a:pt x="348" y="290"/>
                  <a:pt x="345" y="291"/>
                </a:cubicBezTo>
                <a:cubicBezTo>
                  <a:pt x="345" y="292"/>
                  <a:pt x="345" y="293"/>
                  <a:pt x="346" y="293"/>
                </a:cubicBezTo>
                <a:close/>
                <a:moveTo>
                  <a:pt x="339" y="312"/>
                </a:moveTo>
                <a:cubicBezTo>
                  <a:pt x="336" y="311"/>
                  <a:pt x="336" y="311"/>
                  <a:pt x="336" y="311"/>
                </a:cubicBezTo>
                <a:cubicBezTo>
                  <a:pt x="333" y="312"/>
                  <a:pt x="333" y="311"/>
                  <a:pt x="331" y="313"/>
                </a:cubicBezTo>
                <a:cubicBezTo>
                  <a:pt x="331" y="313"/>
                  <a:pt x="331" y="315"/>
                  <a:pt x="332" y="315"/>
                </a:cubicBezTo>
                <a:cubicBezTo>
                  <a:pt x="334" y="315"/>
                  <a:pt x="334" y="315"/>
                  <a:pt x="334" y="315"/>
                </a:cubicBezTo>
                <a:cubicBezTo>
                  <a:pt x="333" y="316"/>
                  <a:pt x="331" y="315"/>
                  <a:pt x="332" y="317"/>
                </a:cubicBezTo>
                <a:cubicBezTo>
                  <a:pt x="332" y="317"/>
                  <a:pt x="332" y="317"/>
                  <a:pt x="332" y="317"/>
                </a:cubicBezTo>
                <a:cubicBezTo>
                  <a:pt x="332" y="317"/>
                  <a:pt x="332" y="317"/>
                  <a:pt x="332" y="318"/>
                </a:cubicBezTo>
                <a:cubicBezTo>
                  <a:pt x="332" y="318"/>
                  <a:pt x="331" y="318"/>
                  <a:pt x="331" y="319"/>
                </a:cubicBezTo>
                <a:cubicBezTo>
                  <a:pt x="331" y="320"/>
                  <a:pt x="333" y="319"/>
                  <a:pt x="333" y="319"/>
                </a:cubicBezTo>
                <a:cubicBezTo>
                  <a:pt x="334" y="319"/>
                  <a:pt x="335" y="319"/>
                  <a:pt x="335" y="319"/>
                </a:cubicBezTo>
                <a:cubicBezTo>
                  <a:pt x="336" y="320"/>
                  <a:pt x="336" y="320"/>
                  <a:pt x="335" y="321"/>
                </a:cubicBezTo>
                <a:cubicBezTo>
                  <a:pt x="334" y="321"/>
                  <a:pt x="335" y="323"/>
                  <a:pt x="337" y="322"/>
                </a:cubicBezTo>
                <a:cubicBezTo>
                  <a:pt x="337" y="322"/>
                  <a:pt x="337" y="322"/>
                  <a:pt x="337" y="322"/>
                </a:cubicBezTo>
                <a:cubicBezTo>
                  <a:pt x="335" y="323"/>
                  <a:pt x="335" y="324"/>
                  <a:pt x="336" y="325"/>
                </a:cubicBezTo>
                <a:cubicBezTo>
                  <a:pt x="336" y="325"/>
                  <a:pt x="338" y="325"/>
                  <a:pt x="339" y="324"/>
                </a:cubicBezTo>
                <a:cubicBezTo>
                  <a:pt x="339" y="324"/>
                  <a:pt x="339" y="324"/>
                  <a:pt x="339" y="324"/>
                </a:cubicBezTo>
                <a:cubicBezTo>
                  <a:pt x="340" y="325"/>
                  <a:pt x="340" y="325"/>
                  <a:pt x="340" y="325"/>
                </a:cubicBezTo>
                <a:cubicBezTo>
                  <a:pt x="338" y="325"/>
                  <a:pt x="335" y="326"/>
                  <a:pt x="337" y="328"/>
                </a:cubicBezTo>
                <a:cubicBezTo>
                  <a:pt x="337" y="329"/>
                  <a:pt x="338" y="327"/>
                  <a:pt x="339" y="327"/>
                </a:cubicBezTo>
                <a:cubicBezTo>
                  <a:pt x="339" y="331"/>
                  <a:pt x="341" y="329"/>
                  <a:pt x="342" y="328"/>
                </a:cubicBezTo>
                <a:cubicBezTo>
                  <a:pt x="342" y="329"/>
                  <a:pt x="342" y="329"/>
                  <a:pt x="342" y="330"/>
                </a:cubicBezTo>
                <a:cubicBezTo>
                  <a:pt x="342" y="330"/>
                  <a:pt x="338" y="330"/>
                  <a:pt x="339" y="331"/>
                </a:cubicBezTo>
                <a:cubicBezTo>
                  <a:pt x="343" y="334"/>
                  <a:pt x="344" y="332"/>
                  <a:pt x="345" y="332"/>
                </a:cubicBezTo>
                <a:cubicBezTo>
                  <a:pt x="346" y="332"/>
                  <a:pt x="346" y="332"/>
                  <a:pt x="346" y="332"/>
                </a:cubicBezTo>
                <a:cubicBezTo>
                  <a:pt x="345" y="333"/>
                  <a:pt x="345" y="333"/>
                  <a:pt x="344" y="334"/>
                </a:cubicBezTo>
                <a:cubicBezTo>
                  <a:pt x="344" y="335"/>
                  <a:pt x="347" y="336"/>
                  <a:pt x="347" y="336"/>
                </a:cubicBezTo>
                <a:cubicBezTo>
                  <a:pt x="349" y="337"/>
                  <a:pt x="352" y="340"/>
                  <a:pt x="353" y="340"/>
                </a:cubicBezTo>
                <a:cubicBezTo>
                  <a:pt x="354" y="340"/>
                  <a:pt x="356" y="339"/>
                  <a:pt x="356" y="339"/>
                </a:cubicBezTo>
                <a:cubicBezTo>
                  <a:pt x="357" y="339"/>
                  <a:pt x="357" y="339"/>
                  <a:pt x="358" y="337"/>
                </a:cubicBezTo>
                <a:cubicBezTo>
                  <a:pt x="358" y="337"/>
                  <a:pt x="358" y="337"/>
                  <a:pt x="358" y="337"/>
                </a:cubicBezTo>
                <a:cubicBezTo>
                  <a:pt x="358" y="337"/>
                  <a:pt x="358" y="341"/>
                  <a:pt x="359" y="340"/>
                </a:cubicBezTo>
                <a:cubicBezTo>
                  <a:pt x="362" y="338"/>
                  <a:pt x="362" y="338"/>
                  <a:pt x="361" y="337"/>
                </a:cubicBezTo>
                <a:cubicBezTo>
                  <a:pt x="361" y="336"/>
                  <a:pt x="361" y="336"/>
                  <a:pt x="361" y="336"/>
                </a:cubicBezTo>
                <a:cubicBezTo>
                  <a:pt x="361" y="335"/>
                  <a:pt x="362" y="334"/>
                  <a:pt x="360" y="335"/>
                </a:cubicBezTo>
                <a:cubicBezTo>
                  <a:pt x="359" y="333"/>
                  <a:pt x="359" y="333"/>
                  <a:pt x="359" y="333"/>
                </a:cubicBezTo>
                <a:cubicBezTo>
                  <a:pt x="359" y="330"/>
                  <a:pt x="359" y="330"/>
                  <a:pt x="358" y="329"/>
                </a:cubicBezTo>
                <a:cubicBezTo>
                  <a:pt x="357" y="328"/>
                  <a:pt x="355" y="327"/>
                  <a:pt x="354" y="327"/>
                </a:cubicBezTo>
                <a:cubicBezTo>
                  <a:pt x="354" y="325"/>
                  <a:pt x="354" y="325"/>
                  <a:pt x="354" y="325"/>
                </a:cubicBezTo>
                <a:cubicBezTo>
                  <a:pt x="355" y="323"/>
                  <a:pt x="354" y="323"/>
                  <a:pt x="354" y="320"/>
                </a:cubicBezTo>
                <a:cubicBezTo>
                  <a:pt x="357" y="322"/>
                  <a:pt x="359" y="318"/>
                  <a:pt x="356" y="317"/>
                </a:cubicBezTo>
                <a:cubicBezTo>
                  <a:pt x="353" y="316"/>
                  <a:pt x="355" y="317"/>
                  <a:pt x="354" y="317"/>
                </a:cubicBezTo>
                <a:cubicBezTo>
                  <a:pt x="353" y="316"/>
                  <a:pt x="352" y="316"/>
                  <a:pt x="351" y="316"/>
                </a:cubicBezTo>
                <a:cubicBezTo>
                  <a:pt x="351" y="316"/>
                  <a:pt x="350" y="315"/>
                  <a:pt x="349" y="315"/>
                </a:cubicBezTo>
                <a:cubicBezTo>
                  <a:pt x="347" y="315"/>
                  <a:pt x="347" y="315"/>
                  <a:pt x="347" y="315"/>
                </a:cubicBezTo>
                <a:cubicBezTo>
                  <a:pt x="342" y="313"/>
                  <a:pt x="342" y="313"/>
                  <a:pt x="342" y="313"/>
                </a:cubicBezTo>
                <a:cubicBezTo>
                  <a:pt x="339" y="312"/>
                  <a:pt x="339" y="312"/>
                  <a:pt x="339" y="312"/>
                </a:cubicBezTo>
                <a:close/>
                <a:moveTo>
                  <a:pt x="659" y="346"/>
                </a:moveTo>
                <a:cubicBezTo>
                  <a:pt x="660" y="346"/>
                  <a:pt x="660" y="345"/>
                  <a:pt x="661" y="345"/>
                </a:cubicBezTo>
                <a:cubicBezTo>
                  <a:pt x="664" y="345"/>
                  <a:pt x="667" y="342"/>
                  <a:pt x="667" y="341"/>
                </a:cubicBezTo>
                <a:cubicBezTo>
                  <a:pt x="667" y="341"/>
                  <a:pt x="667" y="340"/>
                  <a:pt x="666" y="340"/>
                </a:cubicBezTo>
                <a:cubicBezTo>
                  <a:pt x="665" y="340"/>
                  <a:pt x="663" y="342"/>
                  <a:pt x="661" y="342"/>
                </a:cubicBezTo>
                <a:cubicBezTo>
                  <a:pt x="658" y="342"/>
                  <a:pt x="658" y="346"/>
                  <a:pt x="659" y="346"/>
                </a:cubicBezTo>
                <a:close/>
                <a:moveTo>
                  <a:pt x="318" y="287"/>
                </a:moveTo>
                <a:cubicBezTo>
                  <a:pt x="316" y="291"/>
                  <a:pt x="318" y="292"/>
                  <a:pt x="319" y="294"/>
                </a:cubicBezTo>
                <a:cubicBezTo>
                  <a:pt x="319" y="294"/>
                  <a:pt x="318" y="294"/>
                  <a:pt x="318" y="295"/>
                </a:cubicBezTo>
                <a:cubicBezTo>
                  <a:pt x="318" y="296"/>
                  <a:pt x="319" y="297"/>
                  <a:pt x="321" y="297"/>
                </a:cubicBezTo>
                <a:cubicBezTo>
                  <a:pt x="322" y="297"/>
                  <a:pt x="324" y="293"/>
                  <a:pt x="321" y="292"/>
                </a:cubicBezTo>
                <a:cubicBezTo>
                  <a:pt x="321" y="292"/>
                  <a:pt x="321" y="291"/>
                  <a:pt x="321" y="291"/>
                </a:cubicBezTo>
                <a:cubicBezTo>
                  <a:pt x="322" y="290"/>
                  <a:pt x="324" y="289"/>
                  <a:pt x="322" y="289"/>
                </a:cubicBezTo>
                <a:cubicBezTo>
                  <a:pt x="322" y="289"/>
                  <a:pt x="322" y="289"/>
                  <a:pt x="322" y="289"/>
                </a:cubicBezTo>
                <a:cubicBezTo>
                  <a:pt x="322" y="289"/>
                  <a:pt x="322" y="289"/>
                  <a:pt x="322" y="289"/>
                </a:cubicBezTo>
                <a:cubicBezTo>
                  <a:pt x="323" y="289"/>
                  <a:pt x="323" y="289"/>
                  <a:pt x="323" y="289"/>
                </a:cubicBezTo>
                <a:cubicBezTo>
                  <a:pt x="324" y="289"/>
                  <a:pt x="324" y="287"/>
                  <a:pt x="323" y="287"/>
                </a:cubicBezTo>
                <a:cubicBezTo>
                  <a:pt x="324" y="286"/>
                  <a:pt x="325" y="287"/>
                  <a:pt x="325" y="285"/>
                </a:cubicBezTo>
                <a:cubicBezTo>
                  <a:pt x="325" y="284"/>
                  <a:pt x="325" y="284"/>
                  <a:pt x="325" y="284"/>
                </a:cubicBezTo>
                <a:cubicBezTo>
                  <a:pt x="327" y="283"/>
                  <a:pt x="328" y="280"/>
                  <a:pt x="330" y="279"/>
                </a:cubicBezTo>
                <a:cubicBezTo>
                  <a:pt x="332" y="279"/>
                  <a:pt x="333" y="279"/>
                  <a:pt x="333" y="278"/>
                </a:cubicBezTo>
                <a:cubicBezTo>
                  <a:pt x="333" y="278"/>
                  <a:pt x="336" y="275"/>
                  <a:pt x="334" y="275"/>
                </a:cubicBezTo>
                <a:cubicBezTo>
                  <a:pt x="333" y="276"/>
                  <a:pt x="333" y="276"/>
                  <a:pt x="333" y="276"/>
                </a:cubicBezTo>
                <a:cubicBezTo>
                  <a:pt x="333" y="276"/>
                  <a:pt x="331" y="276"/>
                  <a:pt x="330" y="276"/>
                </a:cubicBezTo>
                <a:cubicBezTo>
                  <a:pt x="330" y="275"/>
                  <a:pt x="330" y="275"/>
                  <a:pt x="328" y="275"/>
                </a:cubicBezTo>
                <a:cubicBezTo>
                  <a:pt x="328" y="275"/>
                  <a:pt x="327" y="276"/>
                  <a:pt x="327" y="277"/>
                </a:cubicBezTo>
                <a:cubicBezTo>
                  <a:pt x="327" y="277"/>
                  <a:pt x="326" y="276"/>
                  <a:pt x="326" y="276"/>
                </a:cubicBezTo>
                <a:cubicBezTo>
                  <a:pt x="326" y="276"/>
                  <a:pt x="327" y="274"/>
                  <a:pt x="325" y="274"/>
                </a:cubicBezTo>
                <a:cubicBezTo>
                  <a:pt x="324" y="274"/>
                  <a:pt x="326" y="274"/>
                  <a:pt x="323" y="275"/>
                </a:cubicBezTo>
                <a:cubicBezTo>
                  <a:pt x="322" y="275"/>
                  <a:pt x="321" y="277"/>
                  <a:pt x="320" y="277"/>
                </a:cubicBezTo>
                <a:cubicBezTo>
                  <a:pt x="319" y="278"/>
                  <a:pt x="320" y="279"/>
                  <a:pt x="320" y="279"/>
                </a:cubicBezTo>
                <a:cubicBezTo>
                  <a:pt x="319" y="280"/>
                  <a:pt x="318" y="281"/>
                  <a:pt x="320" y="282"/>
                </a:cubicBezTo>
                <a:cubicBezTo>
                  <a:pt x="320" y="283"/>
                  <a:pt x="320" y="283"/>
                  <a:pt x="320" y="283"/>
                </a:cubicBezTo>
                <a:cubicBezTo>
                  <a:pt x="320" y="283"/>
                  <a:pt x="320" y="283"/>
                  <a:pt x="320" y="283"/>
                </a:cubicBezTo>
                <a:cubicBezTo>
                  <a:pt x="319" y="284"/>
                  <a:pt x="318" y="283"/>
                  <a:pt x="318" y="285"/>
                </a:cubicBezTo>
                <a:cubicBezTo>
                  <a:pt x="318" y="285"/>
                  <a:pt x="318" y="285"/>
                  <a:pt x="318" y="285"/>
                </a:cubicBezTo>
                <a:cubicBezTo>
                  <a:pt x="317" y="285"/>
                  <a:pt x="317" y="287"/>
                  <a:pt x="318" y="287"/>
                </a:cubicBezTo>
                <a:cubicBezTo>
                  <a:pt x="319" y="287"/>
                  <a:pt x="319" y="287"/>
                  <a:pt x="319" y="287"/>
                </a:cubicBezTo>
                <a:cubicBezTo>
                  <a:pt x="319" y="287"/>
                  <a:pt x="319" y="287"/>
                  <a:pt x="319" y="287"/>
                </a:cubicBezTo>
                <a:cubicBezTo>
                  <a:pt x="319" y="287"/>
                  <a:pt x="318" y="287"/>
                  <a:pt x="318" y="287"/>
                </a:cubicBezTo>
                <a:close/>
                <a:moveTo>
                  <a:pt x="323" y="279"/>
                </a:moveTo>
                <a:cubicBezTo>
                  <a:pt x="326" y="279"/>
                  <a:pt x="326" y="279"/>
                  <a:pt x="326" y="279"/>
                </a:cubicBezTo>
                <a:cubicBezTo>
                  <a:pt x="325" y="280"/>
                  <a:pt x="324" y="280"/>
                  <a:pt x="323" y="280"/>
                </a:cubicBezTo>
                <a:cubicBezTo>
                  <a:pt x="323" y="280"/>
                  <a:pt x="323" y="280"/>
                  <a:pt x="323" y="279"/>
                </a:cubicBezTo>
                <a:cubicBezTo>
                  <a:pt x="323" y="279"/>
                  <a:pt x="323" y="279"/>
                  <a:pt x="323" y="279"/>
                </a:cubicBezTo>
                <a:close/>
                <a:moveTo>
                  <a:pt x="341" y="292"/>
                </a:moveTo>
                <a:cubicBezTo>
                  <a:pt x="340" y="291"/>
                  <a:pt x="341" y="291"/>
                  <a:pt x="341" y="290"/>
                </a:cubicBezTo>
                <a:cubicBezTo>
                  <a:pt x="342" y="290"/>
                  <a:pt x="343" y="288"/>
                  <a:pt x="343" y="288"/>
                </a:cubicBezTo>
                <a:cubicBezTo>
                  <a:pt x="344" y="291"/>
                  <a:pt x="345" y="291"/>
                  <a:pt x="343" y="293"/>
                </a:cubicBezTo>
                <a:cubicBezTo>
                  <a:pt x="343" y="294"/>
                  <a:pt x="342" y="293"/>
                  <a:pt x="341" y="292"/>
                </a:cubicBezTo>
                <a:close/>
                <a:moveTo>
                  <a:pt x="763" y="67"/>
                </a:moveTo>
                <a:cubicBezTo>
                  <a:pt x="758" y="67"/>
                  <a:pt x="761" y="62"/>
                  <a:pt x="764" y="62"/>
                </a:cubicBezTo>
                <a:cubicBezTo>
                  <a:pt x="766" y="61"/>
                  <a:pt x="771" y="62"/>
                  <a:pt x="771" y="63"/>
                </a:cubicBezTo>
                <a:cubicBezTo>
                  <a:pt x="770" y="68"/>
                  <a:pt x="767" y="67"/>
                  <a:pt x="763" y="67"/>
                </a:cubicBezTo>
                <a:close/>
                <a:moveTo>
                  <a:pt x="356" y="323"/>
                </a:moveTo>
                <a:cubicBezTo>
                  <a:pt x="356" y="322"/>
                  <a:pt x="358" y="323"/>
                  <a:pt x="359" y="323"/>
                </a:cubicBezTo>
                <a:cubicBezTo>
                  <a:pt x="359" y="324"/>
                  <a:pt x="360" y="326"/>
                  <a:pt x="359" y="327"/>
                </a:cubicBezTo>
                <a:cubicBezTo>
                  <a:pt x="358" y="327"/>
                  <a:pt x="358" y="326"/>
                  <a:pt x="357" y="326"/>
                </a:cubicBezTo>
                <a:cubicBezTo>
                  <a:pt x="357" y="326"/>
                  <a:pt x="355" y="323"/>
                  <a:pt x="356" y="323"/>
                </a:cubicBezTo>
                <a:close/>
                <a:moveTo>
                  <a:pt x="349" y="313"/>
                </a:moveTo>
                <a:cubicBezTo>
                  <a:pt x="345" y="313"/>
                  <a:pt x="348" y="311"/>
                  <a:pt x="350" y="311"/>
                </a:cubicBezTo>
                <a:cubicBezTo>
                  <a:pt x="350" y="310"/>
                  <a:pt x="351" y="311"/>
                  <a:pt x="351" y="311"/>
                </a:cubicBezTo>
                <a:cubicBezTo>
                  <a:pt x="353" y="312"/>
                  <a:pt x="350" y="313"/>
                  <a:pt x="349" y="313"/>
                </a:cubicBezTo>
                <a:close/>
                <a:moveTo>
                  <a:pt x="900" y="129"/>
                </a:moveTo>
                <a:cubicBezTo>
                  <a:pt x="894" y="131"/>
                  <a:pt x="894" y="131"/>
                  <a:pt x="894" y="131"/>
                </a:cubicBezTo>
                <a:cubicBezTo>
                  <a:pt x="892" y="132"/>
                  <a:pt x="887" y="137"/>
                  <a:pt x="887" y="139"/>
                </a:cubicBezTo>
                <a:cubicBezTo>
                  <a:pt x="887" y="143"/>
                  <a:pt x="891" y="141"/>
                  <a:pt x="893" y="140"/>
                </a:cubicBezTo>
                <a:cubicBezTo>
                  <a:pt x="898" y="139"/>
                  <a:pt x="903" y="141"/>
                  <a:pt x="905" y="137"/>
                </a:cubicBezTo>
                <a:cubicBezTo>
                  <a:pt x="909" y="133"/>
                  <a:pt x="909" y="133"/>
                  <a:pt x="909" y="133"/>
                </a:cubicBezTo>
                <a:cubicBezTo>
                  <a:pt x="911" y="131"/>
                  <a:pt x="912" y="132"/>
                  <a:pt x="909" y="130"/>
                </a:cubicBezTo>
                <a:cubicBezTo>
                  <a:pt x="909" y="129"/>
                  <a:pt x="901" y="129"/>
                  <a:pt x="900" y="129"/>
                </a:cubicBezTo>
                <a:close/>
                <a:moveTo>
                  <a:pt x="912" y="132"/>
                </a:moveTo>
                <a:cubicBezTo>
                  <a:pt x="918" y="130"/>
                  <a:pt x="915" y="131"/>
                  <a:pt x="919" y="132"/>
                </a:cubicBezTo>
                <a:cubicBezTo>
                  <a:pt x="920" y="132"/>
                  <a:pt x="921" y="131"/>
                  <a:pt x="921" y="133"/>
                </a:cubicBezTo>
                <a:cubicBezTo>
                  <a:pt x="922" y="134"/>
                  <a:pt x="924" y="135"/>
                  <a:pt x="921" y="135"/>
                </a:cubicBezTo>
                <a:cubicBezTo>
                  <a:pt x="917" y="136"/>
                  <a:pt x="917" y="136"/>
                  <a:pt x="916" y="136"/>
                </a:cubicBezTo>
                <a:cubicBezTo>
                  <a:pt x="913" y="135"/>
                  <a:pt x="912" y="136"/>
                  <a:pt x="910" y="134"/>
                </a:cubicBezTo>
                <a:cubicBezTo>
                  <a:pt x="910" y="133"/>
                  <a:pt x="912" y="133"/>
                  <a:pt x="912" y="132"/>
                </a:cubicBezTo>
                <a:close/>
                <a:moveTo>
                  <a:pt x="916" y="127"/>
                </a:moveTo>
                <a:cubicBezTo>
                  <a:pt x="916" y="123"/>
                  <a:pt x="910" y="126"/>
                  <a:pt x="910" y="127"/>
                </a:cubicBezTo>
                <a:cubicBezTo>
                  <a:pt x="911" y="128"/>
                  <a:pt x="911" y="129"/>
                  <a:pt x="913" y="129"/>
                </a:cubicBezTo>
                <a:cubicBezTo>
                  <a:pt x="914" y="129"/>
                  <a:pt x="914" y="129"/>
                  <a:pt x="915" y="129"/>
                </a:cubicBezTo>
                <a:cubicBezTo>
                  <a:pt x="917" y="128"/>
                  <a:pt x="916" y="127"/>
                  <a:pt x="916" y="127"/>
                </a:cubicBezTo>
                <a:close/>
                <a:moveTo>
                  <a:pt x="900" y="115"/>
                </a:moveTo>
                <a:cubicBezTo>
                  <a:pt x="898" y="115"/>
                  <a:pt x="898" y="114"/>
                  <a:pt x="895" y="116"/>
                </a:cubicBezTo>
                <a:cubicBezTo>
                  <a:pt x="894" y="117"/>
                  <a:pt x="891" y="118"/>
                  <a:pt x="891" y="119"/>
                </a:cubicBezTo>
                <a:cubicBezTo>
                  <a:pt x="891" y="119"/>
                  <a:pt x="892" y="119"/>
                  <a:pt x="893" y="119"/>
                </a:cubicBezTo>
                <a:cubicBezTo>
                  <a:pt x="890" y="120"/>
                  <a:pt x="890" y="120"/>
                  <a:pt x="890" y="120"/>
                </a:cubicBezTo>
                <a:cubicBezTo>
                  <a:pt x="886" y="122"/>
                  <a:pt x="886" y="122"/>
                  <a:pt x="886" y="122"/>
                </a:cubicBezTo>
                <a:cubicBezTo>
                  <a:pt x="879" y="125"/>
                  <a:pt x="888" y="124"/>
                  <a:pt x="889" y="124"/>
                </a:cubicBezTo>
                <a:cubicBezTo>
                  <a:pt x="890" y="123"/>
                  <a:pt x="894" y="123"/>
                  <a:pt x="894" y="122"/>
                </a:cubicBezTo>
                <a:cubicBezTo>
                  <a:pt x="896" y="121"/>
                  <a:pt x="896" y="119"/>
                  <a:pt x="896" y="119"/>
                </a:cubicBezTo>
                <a:cubicBezTo>
                  <a:pt x="896" y="119"/>
                  <a:pt x="895" y="119"/>
                  <a:pt x="894" y="119"/>
                </a:cubicBezTo>
                <a:cubicBezTo>
                  <a:pt x="897" y="118"/>
                  <a:pt x="899" y="118"/>
                  <a:pt x="899" y="118"/>
                </a:cubicBezTo>
                <a:cubicBezTo>
                  <a:pt x="900" y="117"/>
                  <a:pt x="902" y="115"/>
                  <a:pt x="900" y="115"/>
                </a:cubicBezTo>
                <a:close/>
                <a:moveTo>
                  <a:pt x="881" y="48"/>
                </a:moveTo>
                <a:cubicBezTo>
                  <a:pt x="882" y="48"/>
                  <a:pt x="883" y="48"/>
                  <a:pt x="885" y="48"/>
                </a:cubicBezTo>
                <a:cubicBezTo>
                  <a:pt x="887" y="48"/>
                  <a:pt x="888" y="46"/>
                  <a:pt x="888" y="46"/>
                </a:cubicBezTo>
                <a:cubicBezTo>
                  <a:pt x="888" y="45"/>
                  <a:pt x="886" y="45"/>
                  <a:pt x="886" y="44"/>
                </a:cubicBezTo>
                <a:cubicBezTo>
                  <a:pt x="885" y="44"/>
                  <a:pt x="880" y="44"/>
                  <a:pt x="880" y="45"/>
                </a:cubicBezTo>
                <a:cubicBezTo>
                  <a:pt x="876" y="47"/>
                  <a:pt x="878" y="47"/>
                  <a:pt x="881" y="48"/>
                </a:cubicBezTo>
                <a:close/>
                <a:moveTo>
                  <a:pt x="872" y="28"/>
                </a:moveTo>
                <a:cubicBezTo>
                  <a:pt x="871" y="28"/>
                  <a:pt x="870" y="25"/>
                  <a:pt x="870" y="24"/>
                </a:cubicBezTo>
                <a:cubicBezTo>
                  <a:pt x="870" y="23"/>
                  <a:pt x="872" y="24"/>
                  <a:pt x="874" y="24"/>
                </a:cubicBezTo>
                <a:cubicBezTo>
                  <a:pt x="874" y="24"/>
                  <a:pt x="875" y="25"/>
                  <a:pt x="878" y="24"/>
                </a:cubicBezTo>
                <a:cubicBezTo>
                  <a:pt x="878" y="24"/>
                  <a:pt x="879" y="24"/>
                  <a:pt x="879" y="24"/>
                </a:cubicBezTo>
                <a:cubicBezTo>
                  <a:pt x="877" y="23"/>
                  <a:pt x="876" y="23"/>
                  <a:pt x="875" y="23"/>
                </a:cubicBezTo>
                <a:cubicBezTo>
                  <a:pt x="874" y="23"/>
                  <a:pt x="873" y="21"/>
                  <a:pt x="875" y="21"/>
                </a:cubicBezTo>
                <a:cubicBezTo>
                  <a:pt x="876" y="21"/>
                  <a:pt x="877" y="20"/>
                  <a:pt x="878" y="21"/>
                </a:cubicBezTo>
                <a:cubicBezTo>
                  <a:pt x="880" y="21"/>
                  <a:pt x="879" y="21"/>
                  <a:pt x="881" y="21"/>
                </a:cubicBezTo>
                <a:cubicBezTo>
                  <a:pt x="883" y="19"/>
                  <a:pt x="883" y="20"/>
                  <a:pt x="886" y="20"/>
                </a:cubicBezTo>
                <a:cubicBezTo>
                  <a:pt x="887" y="20"/>
                  <a:pt x="890" y="20"/>
                  <a:pt x="891" y="20"/>
                </a:cubicBezTo>
                <a:cubicBezTo>
                  <a:pt x="889" y="18"/>
                  <a:pt x="887" y="21"/>
                  <a:pt x="889" y="17"/>
                </a:cubicBezTo>
                <a:cubicBezTo>
                  <a:pt x="891" y="17"/>
                  <a:pt x="891" y="17"/>
                  <a:pt x="891" y="17"/>
                </a:cubicBezTo>
                <a:cubicBezTo>
                  <a:pt x="891" y="17"/>
                  <a:pt x="896" y="17"/>
                  <a:pt x="898" y="17"/>
                </a:cubicBezTo>
                <a:cubicBezTo>
                  <a:pt x="902" y="15"/>
                  <a:pt x="898" y="14"/>
                  <a:pt x="909" y="15"/>
                </a:cubicBezTo>
                <a:cubicBezTo>
                  <a:pt x="909" y="15"/>
                  <a:pt x="910" y="14"/>
                  <a:pt x="911" y="14"/>
                </a:cubicBezTo>
                <a:cubicBezTo>
                  <a:pt x="912" y="14"/>
                  <a:pt x="912" y="15"/>
                  <a:pt x="912" y="15"/>
                </a:cubicBezTo>
                <a:cubicBezTo>
                  <a:pt x="913" y="16"/>
                  <a:pt x="914" y="16"/>
                  <a:pt x="915" y="17"/>
                </a:cubicBezTo>
                <a:cubicBezTo>
                  <a:pt x="916" y="18"/>
                  <a:pt x="915" y="21"/>
                  <a:pt x="921" y="21"/>
                </a:cubicBezTo>
                <a:cubicBezTo>
                  <a:pt x="922" y="21"/>
                  <a:pt x="923" y="21"/>
                  <a:pt x="924" y="21"/>
                </a:cubicBezTo>
                <a:cubicBezTo>
                  <a:pt x="924" y="22"/>
                  <a:pt x="921" y="24"/>
                  <a:pt x="924" y="23"/>
                </a:cubicBezTo>
                <a:cubicBezTo>
                  <a:pt x="923" y="23"/>
                  <a:pt x="924" y="22"/>
                  <a:pt x="925" y="22"/>
                </a:cubicBezTo>
                <a:cubicBezTo>
                  <a:pt x="927" y="22"/>
                  <a:pt x="928" y="21"/>
                  <a:pt x="928" y="21"/>
                </a:cubicBezTo>
                <a:cubicBezTo>
                  <a:pt x="932" y="21"/>
                  <a:pt x="932" y="21"/>
                  <a:pt x="931" y="24"/>
                </a:cubicBezTo>
                <a:cubicBezTo>
                  <a:pt x="932" y="25"/>
                  <a:pt x="930" y="27"/>
                  <a:pt x="929" y="27"/>
                </a:cubicBezTo>
                <a:cubicBezTo>
                  <a:pt x="932" y="28"/>
                  <a:pt x="933" y="25"/>
                  <a:pt x="935" y="25"/>
                </a:cubicBezTo>
                <a:cubicBezTo>
                  <a:pt x="935" y="24"/>
                  <a:pt x="936" y="24"/>
                  <a:pt x="939" y="23"/>
                </a:cubicBezTo>
                <a:cubicBezTo>
                  <a:pt x="939" y="23"/>
                  <a:pt x="944" y="23"/>
                  <a:pt x="945" y="24"/>
                </a:cubicBezTo>
                <a:cubicBezTo>
                  <a:pt x="946" y="24"/>
                  <a:pt x="949" y="23"/>
                  <a:pt x="949" y="23"/>
                </a:cubicBezTo>
                <a:cubicBezTo>
                  <a:pt x="952" y="21"/>
                  <a:pt x="954" y="25"/>
                  <a:pt x="956" y="24"/>
                </a:cubicBezTo>
                <a:cubicBezTo>
                  <a:pt x="960" y="23"/>
                  <a:pt x="957" y="26"/>
                  <a:pt x="966" y="27"/>
                </a:cubicBezTo>
                <a:cubicBezTo>
                  <a:pt x="966" y="27"/>
                  <a:pt x="964" y="27"/>
                  <a:pt x="963" y="26"/>
                </a:cubicBezTo>
                <a:cubicBezTo>
                  <a:pt x="963" y="26"/>
                  <a:pt x="960" y="23"/>
                  <a:pt x="960" y="23"/>
                </a:cubicBezTo>
                <a:cubicBezTo>
                  <a:pt x="960" y="22"/>
                  <a:pt x="962" y="22"/>
                  <a:pt x="962" y="22"/>
                </a:cubicBezTo>
                <a:cubicBezTo>
                  <a:pt x="963" y="22"/>
                  <a:pt x="965" y="22"/>
                  <a:pt x="965" y="22"/>
                </a:cubicBezTo>
                <a:cubicBezTo>
                  <a:pt x="976" y="22"/>
                  <a:pt x="976" y="22"/>
                  <a:pt x="976" y="22"/>
                </a:cubicBezTo>
                <a:cubicBezTo>
                  <a:pt x="981" y="22"/>
                  <a:pt x="981" y="22"/>
                  <a:pt x="981" y="22"/>
                </a:cubicBezTo>
                <a:cubicBezTo>
                  <a:pt x="988" y="20"/>
                  <a:pt x="988" y="20"/>
                  <a:pt x="988" y="20"/>
                </a:cubicBezTo>
                <a:cubicBezTo>
                  <a:pt x="991" y="19"/>
                  <a:pt x="991" y="19"/>
                  <a:pt x="991" y="19"/>
                </a:cubicBezTo>
                <a:cubicBezTo>
                  <a:pt x="991" y="19"/>
                  <a:pt x="998" y="19"/>
                  <a:pt x="999" y="19"/>
                </a:cubicBezTo>
                <a:cubicBezTo>
                  <a:pt x="992" y="18"/>
                  <a:pt x="992" y="18"/>
                  <a:pt x="992" y="18"/>
                </a:cubicBezTo>
                <a:cubicBezTo>
                  <a:pt x="992" y="18"/>
                  <a:pt x="992" y="18"/>
                  <a:pt x="992" y="18"/>
                </a:cubicBezTo>
                <a:cubicBezTo>
                  <a:pt x="996" y="17"/>
                  <a:pt x="995" y="18"/>
                  <a:pt x="999" y="15"/>
                </a:cubicBezTo>
                <a:cubicBezTo>
                  <a:pt x="998" y="15"/>
                  <a:pt x="996" y="17"/>
                  <a:pt x="995" y="17"/>
                </a:cubicBezTo>
                <a:cubicBezTo>
                  <a:pt x="995" y="17"/>
                  <a:pt x="993" y="18"/>
                  <a:pt x="991" y="18"/>
                </a:cubicBezTo>
                <a:cubicBezTo>
                  <a:pt x="987" y="18"/>
                  <a:pt x="989" y="19"/>
                  <a:pt x="987" y="20"/>
                </a:cubicBezTo>
                <a:cubicBezTo>
                  <a:pt x="978" y="22"/>
                  <a:pt x="970" y="20"/>
                  <a:pt x="963" y="22"/>
                </a:cubicBezTo>
                <a:cubicBezTo>
                  <a:pt x="962" y="22"/>
                  <a:pt x="962" y="20"/>
                  <a:pt x="961" y="20"/>
                </a:cubicBezTo>
                <a:cubicBezTo>
                  <a:pt x="958" y="20"/>
                  <a:pt x="958" y="22"/>
                  <a:pt x="955" y="22"/>
                </a:cubicBezTo>
                <a:cubicBezTo>
                  <a:pt x="951" y="21"/>
                  <a:pt x="944" y="21"/>
                  <a:pt x="940" y="21"/>
                </a:cubicBezTo>
                <a:cubicBezTo>
                  <a:pt x="937" y="21"/>
                  <a:pt x="940" y="20"/>
                  <a:pt x="941" y="19"/>
                </a:cubicBezTo>
                <a:cubicBezTo>
                  <a:pt x="936" y="21"/>
                  <a:pt x="936" y="21"/>
                  <a:pt x="930" y="20"/>
                </a:cubicBezTo>
                <a:cubicBezTo>
                  <a:pt x="928" y="19"/>
                  <a:pt x="928" y="19"/>
                  <a:pt x="925" y="18"/>
                </a:cubicBezTo>
                <a:cubicBezTo>
                  <a:pt x="924" y="17"/>
                  <a:pt x="926" y="17"/>
                  <a:pt x="926" y="16"/>
                </a:cubicBezTo>
                <a:cubicBezTo>
                  <a:pt x="924" y="16"/>
                  <a:pt x="924" y="16"/>
                  <a:pt x="923" y="14"/>
                </a:cubicBezTo>
                <a:cubicBezTo>
                  <a:pt x="922" y="14"/>
                  <a:pt x="919" y="13"/>
                  <a:pt x="919" y="12"/>
                </a:cubicBezTo>
                <a:cubicBezTo>
                  <a:pt x="919" y="12"/>
                  <a:pt x="923" y="11"/>
                  <a:pt x="923" y="11"/>
                </a:cubicBezTo>
                <a:cubicBezTo>
                  <a:pt x="924" y="11"/>
                  <a:pt x="928" y="11"/>
                  <a:pt x="931" y="10"/>
                </a:cubicBezTo>
                <a:cubicBezTo>
                  <a:pt x="935" y="12"/>
                  <a:pt x="935" y="12"/>
                  <a:pt x="935" y="12"/>
                </a:cubicBezTo>
                <a:cubicBezTo>
                  <a:pt x="937" y="10"/>
                  <a:pt x="937" y="10"/>
                  <a:pt x="937" y="10"/>
                </a:cubicBezTo>
                <a:cubicBezTo>
                  <a:pt x="937" y="10"/>
                  <a:pt x="944" y="9"/>
                  <a:pt x="945" y="9"/>
                </a:cubicBezTo>
                <a:cubicBezTo>
                  <a:pt x="947" y="9"/>
                  <a:pt x="954" y="11"/>
                  <a:pt x="954" y="9"/>
                </a:cubicBezTo>
                <a:cubicBezTo>
                  <a:pt x="955" y="6"/>
                  <a:pt x="957" y="10"/>
                  <a:pt x="965" y="8"/>
                </a:cubicBezTo>
                <a:cubicBezTo>
                  <a:pt x="965" y="8"/>
                  <a:pt x="966" y="6"/>
                  <a:pt x="967" y="6"/>
                </a:cubicBezTo>
                <a:cubicBezTo>
                  <a:pt x="969" y="6"/>
                  <a:pt x="970" y="6"/>
                  <a:pt x="972" y="7"/>
                </a:cubicBezTo>
                <a:cubicBezTo>
                  <a:pt x="977" y="8"/>
                  <a:pt x="977" y="8"/>
                  <a:pt x="977" y="8"/>
                </a:cubicBezTo>
                <a:cubicBezTo>
                  <a:pt x="979" y="10"/>
                  <a:pt x="978" y="9"/>
                  <a:pt x="982" y="9"/>
                </a:cubicBezTo>
                <a:cubicBezTo>
                  <a:pt x="982" y="8"/>
                  <a:pt x="983" y="7"/>
                  <a:pt x="983" y="6"/>
                </a:cubicBezTo>
                <a:cubicBezTo>
                  <a:pt x="987" y="5"/>
                  <a:pt x="987" y="5"/>
                  <a:pt x="990" y="5"/>
                </a:cubicBezTo>
                <a:cubicBezTo>
                  <a:pt x="992" y="6"/>
                  <a:pt x="993" y="6"/>
                  <a:pt x="995" y="6"/>
                </a:cubicBezTo>
                <a:cubicBezTo>
                  <a:pt x="993" y="5"/>
                  <a:pt x="993" y="4"/>
                  <a:pt x="994" y="4"/>
                </a:cubicBezTo>
                <a:cubicBezTo>
                  <a:pt x="998" y="4"/>
                  <a:pt x="997" y="4"/>
                  <a:pt x="1001" y="5"/>
                </a:cubicBezTo>
                <a:cubicBezTo>
                  <a:pt x="1002" y="4"/>
                  <a:pt x="1002" y="4"/>
                  <a:pt x="1002" y="4"/>
                </a:cubicBezTo>
                <a:cubicBezTo>
                  <a:pt x="1002" y="4"/>
                  <a:pt x="1005" y="3"/>
                  <a:pt x="1005" y="3"/>
                </a:cubicBezTo>
                <a:cubicBezTo>
                  <a:pt x="1006" y="3"/>
                  <a:pt x="1013" y="4"/>
                  <a:pt x="1014" y="4"/>
                </a:cubicBezTo>
                <a:cubicBezTo>
                  <a:pt x="1014" y="4"/>
                  <a:pt x="1018" y="4"/>
                  <a:pt x="1019" y="4"/>
                </a:cubicBezTo>
                <a:cubicBezTo>
                  <a:pt x="1020" y="4"/>
                  <a:pt x="1022" y="6"/>
                  <a:pt x="1023" y="6"/>
                </a:cubicBezTo>
                <a:cubicBezTo>
                  <a:pt x="1023" y="6"/>
                  <a:pt x="1024" y="5"/>
                  <a:pt x="1024" y="5"/>
                </a:cubicBezTo>
                <a:cubicBezTo>
                  <a:pt x="1023" y="5"/>
                  <a:pt x="1020" y="4"/>
                  <a:pt x="1020" y="4"/>
                </a:cubicBezTo>
                <a:cubicBezTo>
                  <a:pt x="1020" y="2"/>
                  <a:pt x="1037" y="3"/>
                  <a:pt x="1037" y="3"/>
                </a:cubicBezTo>
                <a:cubicBezTo>
                  <a:pt x="1038" y="3"/>
                  <a:pt x="1038" y="4"/>
                  <a:pt x="1042" y="4"/>
                </a:cubicBezTo>
                <a:cubicBezTo>
                  <a:pt x="1042" y="2"/>
                  <a:pt x="1044" y="3"/>
                  <a:pt x="1046" y="3"/>
                </a:cubicBezTo>
                <a:cubicBezTo>
                  <a:pt x="1048" y="3"/>
                  <a:pt x="1052" y="3"/>
                  <a:pt x="1054" y="3"/>
                </a:cubicBezTo>
                <a:cubicBezTo>
                  <a:pt x="1060" y="2"/>
                  <a:pt x="1060" y="2"/>
                  <a:pt x="1060" y="2"/>
                </a:cubicBezTo>
                <a:cubicBezTo>
                  <a:pt x="1073" y="3"/>
                  <a:pt x="1073" y="3"/>
                  <a:pt x="1073" y="3"/>
                </a:cubicBezTo>
                <a:cubicBezTo>
                  <a:pt x="1080" y="4"/>
                  <a:pt x="1080" y="4"/>
                  <a:pt x="1080" y="4"/>
                </a:cubicBezTo>
                <a:cubicBezTo>
                  <a:pt x="1084" y="3"/>
                  <a:pt x="1084" y="3"/>
                  <a:pt x="1084" y="3"/>
                </a:cubicBezTo>
                <a:cubicBezTo>
                  <a:pt x="1085" y="3"/>
                  <a:pt x="1086" y="2"/>
                  <a:pt x="1087" y="2"/>
                </a:cubicBezTo>
                <a:cubicBezTo>
                  <a:pt x="1088" y="2"/>
                  <a:pt x="1090" y="4"/>
                  <a:pt x="1093" y="4"/>
                </a:cubicBezTo>
                <a:cubicBezTo>
                  <a:pt x="1100" y="4"/>
                  <a:pt x="1100" y="4"/>
                  <a:pt x="1100" y="4"/>
                </a:cubicBezTo>
                <a:cubicBezTo>
                  <a:pt x="1101" y="4"/>
                  <a:pt x="1102" y="6"/>
                  <a:pt x="1102" y="6"/>
                </a:cubicBezTo>
                <a:cubicBezTo>
                  <a:pt x="1109" y="6"/>
                  <a:pt x="1107" y="5"/>
                  <a:pt x="1113" y="7"/>
                </a:cubicBezTo>
                <a:cubicBezTo>
                  <a:pt x="1113" y="7"/>
                  <a:pt x="1113" y="7"/>
                  <a:pt x="1113" y="7"/>
                </a:cubicBezTo>
                <a:cubicBezTo>
                  <a:pt x="1108" y="9"/>
                  <a:pt x="1108" y="9"/>
                  <a:pt x="1108" y="9"/>
                </a:cubicBezTo>
                <a:cubicBezTo>
                  <a:pt x="1102" y="9"/>
                  <a:pt x="1102" y="9"/>
                  <a:pt x="1102" y="9"/>
                </a:cubicBezTo>
                <a:cubicBezTo>
                  <a:pt x="1101" y="9"/>
                  <a:pt x="1099" y="11"/>
                  <a:pt x="1096" y="11"/>
                </a:cubicBezTo>
                <a:cubicBezTo>
                  <a:pt x="1092" y="12"/>
                  <a:pt x="1089" y="12"/>
                  <a:pt x="1085" y="12"/>
                </a:cubicBezTo>
                <a:cubicBezTo>
                  <a:pt x="1087" y="13"/>
                  <a:pt x="1081" y="16"/>
                  <a:pt x="1080" y="16"/>
                </a:cubicBezTo>
                <a:cubicBezTo>
                  <a:pt x="1072" y="17"/>
                  <a:pt x="1072" y="16"/>
                  <a:pt x="1064" y="18"/>
                </a:cubicBezTo>
                <a:cubicBezTo>
                  <a:pt x="1054" y="21"/>
                  <a:pt x="1054" y="21"/>
                  <a:pt x="1054" y="21"/>
                </a:cubicBezTo>
                <a:cubicBezTo>
                  <a:pt x="1050" y="22"/>
                  <a:pt x="1043" y="22"/>
                  <a:pt x="1040" y="22"/>
                </a:cubicBezTo>
                <a:cubicBezTo>
                  <a:pt x="1039" y="24"/>
                  <a:pt x="1039" y="24"/>
                  <a:pt x="1036" y="25"/>
                </a:cubicBezTo>
                <a:cubicBezTo>
                  <a:pt x="1035" y="25"/>
                  <a:pt x="1033" y="27"/>
                  <a:pt x="1032" y="27"/>
                </a:cubicBezTo>
                <a:cubicBezTo>
                  <a:pt x="1026" y="27"/>
                  <a:pt x="1028" y="27"/>
                  <a:pt x="1022" y="27"/>
                </a:cubicBezTo>
                <a:cubicBezTo>
                  <a:pt x="1019" y="27"/>
                  <a:pt x="1020" y="28"/>
                  <a:pt x="1017" y="27"/>
                </a:cubicBezTo>
                <a:cubicBezTo>
                  <a:pt x="1016" y="29"/>
                  <a:pt x="1013" y="29"/>
                  <a:pt x="1011" y="29"/>
                </a:cubicBezTo>
                <a:cubicBezTo>
                  <a:pt x="1001" y="31"/>
                  <a:pt x="1001" y="31"/>
                  <a:pt x="1001" y="31"/>
                </a:cubicBezTo>
                <a:cubicBezTo>
                  <a:pt x="993" y="31"/>
                  <a:pt x="993" y="31"/>
                  <a:pt x="993" y="31"/>
                </a:cubicBezTo>
                <a:cubicBezTo>
                  <a:pt x="989" y="30"/>
                  <a:pt x="989" y="30"/>
                  <a:pt x="989" y="30"/>
                </a:cubicBezTo>
                <a:cubicBezTo>
                  <a:pt x="987" y="31"/>
                  <a:pt x="987" y="31"/>
                  <a:pt x="987" y="31"/>
                </a:cubicBezTo>
                <a:cubicBezTo>
                  <a:pt x="987" y="31"/>
                  <a:pt x="987" y="31"/>
                  <a:pt x="987" y="32"/>
                </a:cubicBezTo>
                <a:cubicBezTo>
                  <a:pt x="989" y="31"/>
                  <a:pt x="990" y="32"/>
                  <a:pt x="990" y="32"/>
                </a:cubicBezTo>
                <a:cubicBezTo>
                  <a:pt x="992" y="32"/>
                  <a:pt x="1004" y="30"/>
                  <a:pt x="1004" y="31"/>
                </a:cubicBezTo>
                <a:cubicBezTo>
                  <a:pt x="1004" y="32"/>
                  <a:pt x="1004" y="33"/>
                  <a:pt x="1003" y="33"/>
                </a:cubicBezTo>
                <a:cubicBezTo>
                  <a:pt x="1001" y="33"/>
                  <a:pt x="1001" y="34"/>
                  <a:pt x="999" y="33"/>
                </a:cubicBezTo>
                <a:cubicBezTo>
                  <a:pt x="997" y="33"/>
                  <a:pt x="995" y="33"/>
                  <a:pt x="993" y="33"/>
                </a:cubicBezTo>
                <a:cubicBezTo>
                  <a:pt x="996" y="35"/>
                  <a:pt x="999" y="34"/>
                  <a:pt x="999" y="35"/>
                </a:cubicBezTo>
                <a:cubicBezTo>
                  <a:pt x="999" y="35"/>
                  <a:pt x="998" y="37"/>
                  <a:pt x="997" y="37"/>
                </a:cubicBezTo>
                <a:cubicBezTo>
                  <a:pt x="993" y="37"/>
                  <a:pt x="994" y="38"/>
                  <a:pt x="990" y="38"/>
                </a:cubicBezTo>
                <a:cubicBezTo>
                  <a:pt x="992" y="38"/>
                  <a:pt x="992" y="38"/>
                  <a:pt x="992" y="38"/>
                </a:cubicBezTo>
                <a:cubicBezTo>
                  <a:pt x="993" y="38"/>
                  <a:pt x="992" y="40"/>
                  <a:pt x="991" y="40"/>
                </a:cubicBezTo>
                <a:cubicBezTo>
                  <a:pt x="990" y="40"/>
                  <a:pt x="985" y="41"/>
                  <a:pt x="985" y="41"/>
                </a:cubicBezTo>
                <a:cubicBezTo>
                  <a:pt x="984" y="41"/>
                  <a:pt x="984" y="40"/>
                  <a:pt x="980" y="40"/>
                </a:cubicBezTo>
                <a:cubicBezTo>
                  <a:pt x="980" y="40"/>
                  <a:pt x="980" y="40"/>
                  <a:pt x="980" y="40"/>
                </a:cubicBezTo>
                <a:cubicBezTo>
                  <a:pt x="985" y="41"/>
                  <a:pt x="985" y="41"/>
                  <a:pt x="985" y="41"/>
                </a:cubicBezTo>
                <a:cubicBezTo>
                  <a:pt x="989" y="40"/>
                  <a:pt x="987" y="43"/>
                  <a:pt x="980" y="43"/>
                </a:cubicBezTo>
                <a:cubicBezTo>
                  <a:pt x="975" y="43"/>
                  <a:pt x="975" y="43"/>
                  <a:pt x="975" y="43"/>
                </a:cubicBezTo>
                <a:cubicBezTo>
                  <a:pt x="973" y="43"/>
                  <a:pt x="967" y="41"/>
                  <a:pt x="968" y="43"/>
                </a:cubicBezTo>
                <a:cubicBezTo>
                  <a:pt x="969" y="45"/>
                  <a:pt x="966" y="46"/>
                  <a:pt x="965" y="46"/>
                </a:cubicBezTo>
                <a:cubicBezTo>
                  <a:pt x="964" y="47"/>
                  <a:pt x="957" y="48"/>
                  <a:pt x="957" y="48"/>
                </a:cubicBezTo>
                <a:cubicBezTo>
                  <a:pt x="955" y="48"/>
                  <a:pt x="955" y="48"/>
                  <a:pt x="955" y="48"/>
                </a:cubicBezTo>
                <a:cubicBezTo>
                  <a:pt x="953" y="48"/>
                  <a:pt x="954" y="50"/>
                  <a:pt x="953" y="50"/>
                </a:cubicBezTo>
                <a:cubicBezTo>
                  <a:pt x="953" y="50"/>
                  <a:pt x="955" y="51"/>
                  <a:pt x="956" y="51"/>
                </a:cubicBezTo>
                <a:cubicBezTo>
                  <a:pt x="959" y="49"/>
                  <a:pt x="959" y="49"/>
                  <a:pt x="959" y="49"/>
                </a:cubicBezTo>
                <a:cubicBezTo>
                  <a:pt x="961" y="48"/>
                  <a:pt x="960" y="50"/>
                  <a:pt x="962" y="51"/>
                </a:cubicBezTo>
                <a:cubicBezTo>
                  <a:pt x="963" y="51"/>
                  <a:pt x="961" y="52"/>
                  <a:pt x="961" y="53"/>
                </a:cubicBezTo>
                <a:cubicBezTo>
                  <a:pt x="959" y="54"/>
                  <a:pt x="957" y="54"/>
                  <a:pt x="955" y="55"/>
                </a:cubicBezTo>
                <a:cubicBezTo>
                  <a:pt x="953" y="55"/>
                  <a:pt x="950" y="54"/>
                  <a:pt x="948" y="56"/>
                </a:cubicBezTo>
                <a:cubicBezTo>
                  <a:pt x="947" y="56"/>
                  <a:pt x="940" y="56"/>
                  <a:pt x="938" y="57"/>
                </a:cubicBezTo>
                <a:cubicBezTo>
                  <a:pt x="935" y="58"/>
                  <a:pt x="935" y="57"/>
                  <a:pt x="932" y="58"/>
                </a:cubicBezTo>
                <a:cubicBezTo>
                  <a:pt x="930" y="59"/>
                  <a:pt x="933" y="55"/>
                  <a:pt x="935" y="55"/>
                </a:cubicBezTo>
                <a:cubicBezTo>
                  <a:pt x="936" y="55"/>
                  <a:pt x="936" y="55"/>
                  <a:pt x="936" y="55"/>
                </a:cubicBezTo>
                <a:cubicBezTo>
                  <a:pt x="935" y="53"/>
                  <a:pt x="934" y="55"/>
                  <a:pt x="931" y="54"/>
                </a:cubicBezTo>
                <a:cubicBezTo>
                  <a:pt x="930" y="54"/>
                  <a:pt x="928" y="55"/>
                  <a:pt x="927" y="55"/>
                </a:cubicBezTo>
                <a:cubicBezTo>
                  <a:pt x="924" y="55"/>
                  <a:pt x="923" y="56"/>
                  <a:pt x="922" y="53"/>
                </a:cubicBezTo>
                <a:cubicBezTo>
                  <a:pt x="922" y="55"/>
                  <a:pt x="919" y="55"/>
                  <a:pt x="918" y="55"/>
                </a:cubicBezTo>
                <a:cubicBezTo>
                  <a:pt x="918" y="55"/>
                  <a:pt x="916" y="54"/>
                  <a:pt x="916" y="53"/>
                </a:cubicBezTo>
                <a:cubicBezTo>
                  <a:pt x="916" y="56"/>
                  <a:pt x="912" y="54"/>
                  <a:pt x="911" y="54"/>
                </a:cubicBezTo>
                <a:cubicBezTo>
                  <a:pt x="911" y="55"/>
                  <a:pt x="912" y="55"/>
                  <a:pt x="912" y="56"/>
                </a:cubicBezTo>
                <a:cubicBezTo>
                  <a:pt x="912" y="58"/>
                  <a:pt x="906" y="56"/>
                  <a:pt x="906" y="56"/>
                </a:cubicBezTo>
                <a:cubicBezTo>
                  <a:pt x="904" y="55"/>
                  <a:pt x="898" y="56"/>
                  <a:pt x="898" y="55"/>
                </a:cubicBezTo>
                <a:cubicBezTo>
                  <a:pt x="898" y="55"/>
                  <a:pt x="898" y="55"/>
                  <a:pt x="898" y="55"/>
                </a:cubicBezTo>
                <a:cubicBezTo>
                  <a:pt x="897" y="55"/>
                  <a:pt x="897" y="55"/>
                  <a:pt x="897" y="55"/>
                </a:cubicBezTo>
                <a:cubicBezTo>
                  <a:pt x="896" y="56"/>
                  <a:pt x="894" y="56"/>
                  <a:pt x="893" y="54"/>
                </a:cubicBezTo>
                <a:cubicBezTo>
                  <a:pt x="891" y="56"/>
                  <a:pt x="892" y="56"/>
                  <a:pt x="886" y="56"/>
                </a:cubicBezTo>
                <a:cubicBezTo>
                  <a:pt x="885" y="55"/>
                  <a:pt x="882" y="56"/>
                  <a:pt x="881" y="54"/>
                </a:cubicBezTo>
                <a:cubicBezTo>
                  <a:pt x="881" y="53"/>
                  <a:pt x="880" y="53"/>
                  <a:pt x="881" y="52"/>
                </a:cubicBezTo>
                <a:cubicBezTo>
                  <a:pt x="882" y="51"/>
                  <a:pt x="883" y="51"/>
                  <a:pt x="884" y="51"/>
                </a:cubicBezTo>
                <a:cubicBezTo>
                  <a:pt x="886" y="48"/>
                  <a:pt x="893" y="50"/>
                  <a:pt x="894" y="49"/>
                </a:cubicBezTo>
                <a:cubicBezTo>
                  <a:pt x="898" y="47"/>
                  <a:pt x="895" y="48"/>
                  <a:pt x="902" y="48"/>
                </a:cubicBezTo>
                <a:cubicBezTo>
                  <a:pt x="901" y="47"/>
                  <a:pt x="900" y="46"/>
                  <a:pt x="900" y="44"/>
                </a:cubicBezTo>
                <a:cubicBezTo>
                  <a:pt x="900" y="44"/>
                  <a:pt x="901" y="42"/>
                  <a:pt x="902" y="42"/>
                </a:cubicBezTo>
                <a:cubicBezTo>
                  <a:pt x="903" y="42"/>
                  <a:pt x="905" y="42"/>
                  <a:pt x="907" y="42"/>
                </a:cubicBezTo>
                <a:cubicBezTo>
                  <a:pt x="911" y="42"/>
                  <a:pt x="912" y="42"/>
                  <a:pt x="916" y="44"/>
                </a:cubicBezTo>
                <a:cubicBezTo>
                  <a:pt x="917" y="44"/>
                  <a:pt x="916" y="47"/>
                  <a:pt x="918" y="46"/>
                </a:cubicBezTo>
                <a:cubicBezTo>
                  <a:pt x="920" y="45"/>
                  <a:pt x="925" y="47"/>
                  <a:pt x="927" y="47"/>
                </a:cubicBezTo>
                <a:cubicBezTo>
                  <a:pt x="926" y="46"/>
                  <a:pt x="921" y="46"/>
                  <a:pt x="920" y="45"/>
                </a:cubicBezTo>
                <a:cubicBezTo>
                  <a:pt x="918" y="42"/>
                  <a:pt x="919" y="42"/>
                  <a:pt x="921" y="41"/>
                </a:cubicBezTo>
                <a:cubicBezTo>
                  <a:pt x="921" y="41"/>
                  <a:pt x="921" y="41"/>
                  <a:pt x="921" y="40"/>
                </a:cubicBezTo>
                <a:cubicBezTo>
                  <a:pt x="920" y="41"/>
                  <a:pt x="919" y="41"/>
                  <a:pt x="919" y="41"/>
                </a:cubicBezTo>
                <a:cubicBezTo>
                  <a:pt x="915" y="41"/>
                  <a:pt x="913" y="40"/>
                  <a:pt x="911" y="40"/>
                </a:cubicBezTo>
                <a:cubicBezTo>
                  <a:pt x="910" y="40"/>
                  <a:pt x="910" y="40"/>
                  <a:pt x="910" y="40"/>
                </a:cubicBezTo>
                <a:cubicBezTo>
                  <a:pt x="915" y="37"/>
                  <a:pt x="912" y="38"/>
                  <a:pt x="916" y="37"/>
                </a:cubicBezTo>
                <a:cubicBezTo>
                  <a:pt x="918" y="36"/>
                  <a:pt x="919" y="35"/>
                  <a:pt x="920" y="34"/>
                </a:cubicBezTo>
                <a:cubicBezTo>
                  <a:pt x="920" y="34"/>
                  <a:pt x="926" y="33"/>
                  <a:pt x="927" y="33"/>
                </a:cubicBezTo>
                <a:cubicBezTo>
                  <a:pt x="932" y="34"/>
                  <a:pt x="932" y="34"/>
                  <a:pt x="932" y="34"/>
                </a:cubicBezTo>
                <a:cubicBezTo>
                  <a:pt x="933" y="34"/>
                  <a:pt x="937" y="33"/>
                  <a:pt x="940" y="34"/>
                </a:cubicBezTo>
                <a:cubicBezTo>
                  <a:pt x="941" y="34"/>
                  <a:pt x="943" y="35"/>
                  <a:pt x="944" y="35"/>
                </a:cubicBezTo>
                <a:cubicBezTo>
                  <a:pt x="946" y="35"/>
                  <a:pt x="945" y="35"/>
                  <a:pt x="947" y="34"/>
                </a:cubicBezTo>
                <a:cubicBezTo>
                  <a:pt x="942" y="33"/>
                  <a:pt x="943" y="32"/>
                  <a:pt x="941" y="29"/>
                </a:cubicBezTo>
                <a:cubicBezTo>
                  <a:pt x="939" y="28"/>
                  <a:pt x="939" y="28"/>
                  <a:pt x="938" y="28"/>
                </a:cubicBezTo>
                <a:cubicBezTo>
                  <a:pt x="937" y="29"/>
                  <a:pt x="937" y="29"/>
                  <a:pt x="937" y="29"/>
                </a:cubicBezTo>
                <a:cubicBezTo>
                  <a:pt x="938" y="30"/>
                  <a:pt x="936" y="30"/>
                  <a:pt x="935" y="31"/>
                </a:cubicBezTo>
                <a:cubicBezTo>
                  <a:pt x="931" y="33"/>
                  <a:pt x="927" y="32"/>
                  <a:pt x="926" y="32"/>
                </a:cubicBezTo>
                <a:cubicBezTo>
                  <a:pt x="923" y="34"/>
                  <a:pt x="922" y="33"/>
                  <a:pt x="921" y="33"/>
                </a:cubicBezTo>
                <a:cubicBezTo>
                  <a:pt x="920" y="34"/>
                  <a:pt x="916" y="35"/>
                  <a:pt x="916" y="35"/>
                </a:cubicBezTo>
                <a:cubicBezTo>
                  <a:pt x="915" y="35"/>
                  <a:pt x="914" y="36"/>
                  <a:pt x="913" y="36"/>
                </a:cubicBezTo>
                <a:cubicBezTo>
                  <a:pt x="913" y="35"/>
                  <a:pt x="914" y="34"/>
                  <a:pt x="914" y="34"/>
                </a:cubicBezTo>
                <a:cubicBezTo>
                  <a:pt x="914" y="33"/>
                  <a:pt x="914" y="33"/>
                  <a:pt x="914" y="33"/>
                </a:cubicBezTo>
                <a:cubicBezTo>
                  <a:pt x="913" y="34"/>
                  <a:pt x="912" y="34"/>
                  <a:pt x="912" y="35"/>
                </a:cubicBezTo>
                <a:cubicBezTo>
                  <a:pt x="913" y="36"/>
                  <a:pt x="911" y="36"/>
                  <a:pt x="911" y="37"/>
                </a:cubicBezTo>
                <a:cubicBezTo>
                  <a:pt x="910" y="38"/>
                  <a:pt x="908" y="37"/>
                  <a:pt x="907" y="37"/>
                </a:cubicBezTo>
                <a:cubicBezTo>
                  <a:pt x="907" y="37"/>
                  <a:pt x="906" y="38"/>
                  <a:pt x="906" y="38"/>
                </a:cubicBezTo>
                <a:cubicBezTo>
                  <a:pt x="903" y="39"/>
                  <a:pt x="904" y="39"/>
                  <a:pt x="900" y="41"/>
                </a:cubicBezTo>
                <a:cubicBezTo>
                  <a:pt x="900" y="40"/>
                  <a:pt x="900" y="40"/>
                  <a:pt x="900" y="40"/>
                </a:cubicBezTo>
                <a:cubicBezTo>
                  <a:pt x="900" y="39"/>
                  <a:pt x="899" y="36"/>
                  <a:pt x="897" y="37"/>
                </a:cubicBezTo>
                <a:cubicBezTo>
                  <a:pt x="898" y="41"/>
                  <a:pt x="896" y="41"/>
                  <a:pt x="893" y="39"/>
                </a:cubicBezTo>
                <a:cubicBezTo>
                  <a:pt x="893" y="39"/>
                  <a:pt x="892" y="39"/>
                  <a:pt x="892" y="39"/>
                </a:cubicBezTo>
                <a:cubicBezTo>
                  <a:pt x="891" y="40"/>
                  <a:pt x="891" y="39"/>
                  <a:pt x="891" y="40"/>
                </a:cubicBezTo>
                <a:cubicBezTo>
                  <a:pt x="890" y="41"/>
                  <a:pt x="885" y="39"/>
                  <a:pt x="882" y="39"/>
                </a:cubicBezTo>
                <a:cubicBezTo>
                  <a:pt x="880" y="39"/>
                  <a:pt x="880" y="39"/>
                  <a:pt x="880" y="39"/>
                </a:cubicBezTo>
                <a:cubicBezTo>
                  <a:pt x="878" y="39"/>
                  <a:pt x="878" y="37"/>
                  <a:pt x="881" y="36"/>
                </a:cubicBezTo>
                <a:cubicBezTo>
                  <a:pt x="878" y="35"/>
                  <a:pt x="879" y="35"/>
                  <a:pt x="876" y="35"/>
                </a:cubicBezTo>
                <a:cubicBezTo>
                  <a:pt x="875" y="36"/>
                  <a:pt x="873" y="33"/>
                  <a:pt x="875" y="33"/>
                </a:cubicBezTo>
                <a:cubicBezTo>
                  <a:pt x="879" y="32"/>
                  <a:pt x="879" y="32"/>
                  <a:pt x="879" y="32"/>
                </a:cubicBezTo>
                <a:cubicBezTo>
                  <a:pt x="881" y="32"/>
                  <a:pt x="884" y="31"/>
                  <a:pt x="885" y="31"/>
                </a:cubicBezTo>
                <a:cubicBezTo>
                  <a:pt x="888" y="32"/>
                  <a:pt x="889" y="32"/>
                  <a:pt x="889" y="30"/>
                </a:cubicBezTo>
                <a:cubicBezTo>
                  <a:pt x="888" y="30"/>
                  <a:pt x="886" y="30"/>
                  <a:pt x="886" y="30"/>
                </a:cubicBezTo>
                <a:cubicBezTo>
                  <a:pt x="883" y="30"/>
                  <a:pt x="881" y="32"/>
                  <a:pt x="880" y="31"/>
                </a:cubicBezTo>
                <a:cubicBezTo>
                  <a:pt x="879" y="30"/>
                  <a:pt x="878" y="30"/>
                  <a:pt x="877" y="30"/>
                </a:cubicBezTo>
                <a:cubicBezTo>
                  <a:pt x="876" y="31"/>
                  <a:pt x="875" y="31"/>
                  <a:pt x="874" y="31"/>
                </a:cubicBezTo>
                <a:cubicBezTo>
                  <a:pt x="870" y="31"/>
                  <a:pt x="873" y="29"/>
                  <a:pt x="872" y="28"/>
                </a:cubicBezTo>
                <a:close/>
                <a:moveTo>
                  <a:pt x="1070" y="13"/>
                </a:moveTo>
                <a:cubicBezTo>
                  <a:pt x="1084" y="12"/>
                  <a:pt x="1084" y="12"/>
                  <a:pt x="1084" y="12"/>
                </a:cubicBezTo>
                <a:cubicBezTo>
                  <a:pt x="1081" y="13"/>
                  <a:pt x="1073" y="13"/>
                  <a:pt x="1069" y="13"/>
                </a:cubicBezTo>
                <a:cubicBezTo>
                  <a:pt x="1070" y="13"/>
                  <a:pt x="1070" y="13"/>
                  <a:pt x="1070" y="13"/>
                </a:cubicBezTo>
                <a:close/>
                <a:moveTo>
                  <a:pt x="873" y="52"/>
                </a:moveTo>
                <a:cubicBezTo>
                  <a:pt x="873" y="53"/>
                  <a:pt x="878" y="56"/>
                  <a:pt x="880" y="53"/>
                </a:cubicBezTo>
                <a:cubicBezTo>
                  <a:pt x="882" y="49"/>
                  <a:pt x="881" y="51"/>
                  <a:pt x="875" y="51"/>
                </a:cubicBezTo>
                <a:cubicBezTo>
                  <a:pt x="874" y="51"/>
                  <a:pt x="873" y="52"/>
                  <a:pt x="873" y="52"/>
                </a:cubicBezTo>
                <a:close/>
                <a:moveTo>
                  <a:pt x="859" y="52"/>
                </a:moveTo>
                <a:cubicBezTo>
                  <a:pt x="858" y="52"/>
                  <a:pt x="855" y="55"/>
                  <a:pt x="855" y="55"/>
                </a:cubicBezTo>
                <a:cubicBezTo>
                  <a:pt x="854" y="56"/>
                  <a:pt x="852" y="54"/>
                  <a:pt x="853" y="58"/>
                </a:cubicBezTo>
                <a:cubicBezTo>
                  <a:pt x="854" y="59"/>
                  <a:pt x="853" y="61"/>
                  <a:pt x="852" y="61"/>
                </a:cubicBezTo>
                <a:cubicBezTo>
                  <a:pt x="850" y="62"/>
                  <a:pt x="851" y="63"/>
                  <a:pt x="848" y="63"/>
                </a:cubicBezTo>
                <a:cubicBezTo>
                  <a:pt x="845" y="63"/>
                  <a:pt x="847" y="64"/>
                  <a:pt x="847" y="66"/>
                </a:cubicBezTo>
                <a:cubicBezTo>
                  <a:pt x="846" y="66"/>
                  <a:pt x="845" y="66"/>
                  <a:pt x="845" y="67"/>
                </a:cubicBezTo>
                <a:cubicBezTo>
                  <a:pt x="845" y="68"/>
                  <a:pt x="846" y="71"/>
                  <a:pt x="847" y="71"/>
                </a:cubicBezTo>
                <a:cubicBezTo>
                  <a:pt x="848" y="71"/>
                  <a:pt x="848" y="70"/>
                  <a:pt x="849" y="70"/>
                </a:cubicBezTo>
                <a:cubicBezTo>
                  <a:pt x="852" y="69"/>
                  <a:pt x="852" y="69"/>
                  <a:pt x="852" y="69"/>
                </a:cubicBezTo>
                <a:cubicBezTo>
                  <a:pt x="853" y="69"/>
                  <a:pt x="854" y="71"/>
                  <a:pt x="854" y="71"/>
                </a:cubicBezTo>
                <a:cubicBezTo>
                  <a:pt x="855" y="71"/>
                  <a:pt x="859" y="72"/>
                  <a:pt x="860" y="71"/>
                </a:cubicBezTo>
                <a:cubicBezTo>
                  <a:pt x="867" y="70"/>
                  <a:pt x="867" y="70"/>
                  <a:pt x="867" y="70"/>
                </a:cubicBezTo>
                <a:cubicBezTo>
                  <a:pt x="867" y="70"/>
                  <a:pt x="869" y="68"/>
                  <a:pt x="869" y="69"/>
                </a:cubicBezTo>
                <a:cubicBezTo>
                  <a:pt x="869" y="70"/>
                  <a:pt x="865" y="71"/>
                  <a:pt x="866" y="72"/>
                </a:cubicBezTo>
                <a:cubicBezTo>
                  <a:pt x="866" y="72"/>
                  <a:pt x="871" y="72"/>
                  <a:pt x="871" y="72"/>
                </a:cubicBezTo>
                <a:cubicBezTo>
                  <a:pt x="883" y="73"/>
                  <a:pt x="877" y="72"/>
                  <a:pt x="886" y="72"/>
                </a:cubicBezTo>
                <a:cubicBezTo>
                  <a:pt x="887" y="72"/>
                  <a:pt x="890" y="72"/>
                  <a:pt x="891" y="71"/>
                </a:cubicBezTo>
                <a:cubicBezTo>
                  <a:pt x="891" y="71"/>
                  <a:pt x="891" y="71"/>
                  <a:pt x="892" y="71"/>
                </a:cubicBezTo>
                <a:cubicBezTo>
                  <a:pt x="897" y="72"/>
                  <a:pt x="896" y="72"/>
                  <a:pt x="901" y="71"/>
                </a:cubicBezTo>
                <a:cubicBezTo>
                  <a:pt x="903" y="71"/>
                  <a:pt x="903" y="69"/>
                  <a:pt x="903" y="68"/>
                </a:cubicBezTo>
                <a:cubicBezTo>
                  <a:pt x="905" y="70"/>
                  <a:pt x="905" y="70"/>
                  <a:pt x="905" y="70"/>
                </a:cubicBezTo>
                <a:cubicBezTo>
                  <a:pt x="902" y="70"/>
                  <a:pt x="903" y="72"/>
                  <a:pt x="910" y="72"/>
                </a:cubicBezTo>
                <a:cubicBezTo>
                  <a:pt x="912" y="71"/>
                  <a:pt x="912" y="71"/>
                  <a:pt x="912" y="71"/>
                </a:cubicBezTo>
                <a:cubicBezTo>
                  <a:pt x="913" y="71"/>
                  <a:pt x="917" y="71"/>
                  <a:pt x="919" y="72"/>
                </a:cubicBezTo>
                <a:cubicBezTo>
                  <a:pt x="927" y="73"/>
                  <a:pt x="924" y="71"/>
                  <a:pt x="925" y="70"/>
                </a:cubicBezTo>
                <a:cubicBezTo>
                  <a:pt x="925" y="69"/>
                  <a:pt x="926" y="70"/>
                  <a:pt x="927" y="70"/>
                </a:cubicBezTo>
                <a:cubicBezTo>
                  <a:pt x="934" y="70"/>
                  <a:pt x="931" y="70"/>
                  <a:pt x="933" y="68"/>
                </a:cubicBezTo>
                <a:cubicBezTo>
                  <a:pt x="934" y="67"/>
                  <a:pt x="933" y="67"/>
                  <a:pt x="932" y="67"/>
                </a:cubicBezTo>
                <a:cubicBezTo>
                  <a:pt x="931" y="67"/>
                  <a:pt x="931" y="67"/>
                  <a:pt x="931" y="66"/>
                </a:cubicBezTo>
                <a:cubicBezTo>
                  <a:pt x="932" y="66"/>
                  <a:pt x="936" y="64"/>
                  <a:pt x="936" y="64"/>
                </a:cubicBezTo>
                <a:cubicBezTo>
                  <a:pt x="936" y="64"/>
                  <a:pt x="934" y="63"/>
                  <a:pt x="934" y="62"/>
                </a:cubicBezTo>
                <a:cubicBezTo>
                  <a:pt x="933" y="62"/>
                  <a:pt x="930" y="62"/>
                  <a:pt x="929" y="62"/>
                </a:cubicBezTo>
                <a:cubicBezTo>
                  <a:pt x="929" y="62"/>
                  <a:pt x="928" y="60"/>
                  <a:pt x="928" y="60"/>
                </a:cubicBezTo>
                <a:cubicBezTo>
                  <a:pt x="923" y="59"/>
                  <a:pt x="923" y="59"/>
                  <a:pt x="923" y="59"/>
                </a:cubicBezTo>
                <a:cubicBezTo>
                  <a:pt x="921" y="59"/>
                  <a:pt x="912" y="61"/>
                  <a:pt x="909" y="60"/>
                </a:cubicBezTo>
                <a:cubicBezTo>
                  <a:pt x="908" y="60"/>
                  <a:pt x="904" y="60"/>
                  <a:pt x="904" y="60"/>
                </a:cubicBezTo>
                <a:cubicBezTo>
                  <a:pt x="904" y="60"/>
                  <a:pt x="899" y="61"/>
                  <a:pt x="894" y="61"/>
                </a:cubicBezTo>
                <a:cubicBezTo>
                  <a:pt x="893" y="61"/>
                  <a:pt x="891" y="61"/>
                  <a:pt x="891" y="62"/>
                </a:cubicBezTo>
                <a:cubicBezTo>
                  <a:pt x="889" y="62"/>
                  <a:pt x="887" y="63"/>
                  <a:pt x="886" y="61"/>
                </a:cubicBezTo>
                <a:cubicBezTo>
                  <a:pt x="884" y="60"/>
                  <a:pt x="883" y="61"/>
                  <a:pt x="882" y="62"/>
                </a:cubicBezTo>
                <a:cubicBezTo>
                  <a:pt x="882" y="61"/>
                  <a:pt x="879" y="62"/>
                  <a:pt x="878" y="61"/>
                </a:cubicBezTo>
                <a:cubicBezTo>
                  <a:pt x="877" y="61"/>
                  <a:pt x="875" y="61"/>
                  <a:pt x="874" y="61"/>
                </a:cubicBezTo>
                <a:cubicBezTo>
                  <a:pt x="874" y="62"/>
                  <a:pt x="873" y="62"/>
                  <a:pt x="873" y="62"/>
                </a:cubicBezTo>
                <a:cubicBezTo>
                  <a:pt x="872" y="64"/>
                  <a:pt x="872" y="63"/>
                  <a:pt x="871" y="63"/>
                </a:cubicBezTo>
                <a:cubicBezTo>
                  <a:pt x="872" y="62"/>
                  <a:pt x="874" y="61"/>
                  <a:pt x="874" y="60"/>
                </a:cubicBezTo>
                <a:cubicBezTo>
                  <a:pt x="874" y="59"/>
                  <a:pt x="872" y="59"/>
                  <a:pt x="870" y="58"/>
                </a:cubicBezTo>
                <a:cubicBezTo>
                  <a:pt x="874" y="58"/>
                  <a:pt x="875" y="58"/>
                  <a:pt x="878" y="57"/>
                </a:cubicBezTo>
                <a:cubicBezTo>
                  <a:pt x="880" y="56"/>
                  <a:pt x="872" y="54"/>
                  <a:pt x="872" y="54"/>
                </a:cubicBezTo>
                <a:cubicBezTo>
                  <a:pt x="871" y="54"/>
                  <a:pt x="871" y="51"/>
                  <a:pt x="870" y="52"/>
                </a:cubicBezTo>
                <a:cubicBezTo>
                  <a:pt x="864" y="52"/>
                  <a:pt x="864" y="52"/>
                  <a:pt x="864" y="52"/>
                </a:cubicBezTo>
                <a:cubicBezTo>
                  <a:pt x="864" y="52"/>
                  <a:pt x="860" y="52"/>
                  <a:pt x="859" y="52"/>
                </a:cubicBezTo>
                <a:close/>
                <a:moveTo>
                  <a:pt x="903" y="122"/>
                </a:moveTo>
                <a:cubicBezTo>
                  <a:pt x="903" y="122"/>
                  <a:pt x="901" y="121"/>
                  <a:pt x="902" y="121"/>
                </a:cubicBezTo>
                <a:cubicBezTo>
                  <a:pt x="903" y="118"/>
                  <a:pt x="904" y="118"/>
                  <a:pt x="904" y="118"/>
                </a:cubicBezTo>
                <a:cubicBezTo>
                  <a:pt x="904" y="118"/>
                  <a:pt x="906" y="118"/>
                  <a:pt x="906" y="119"/>
                </a:cubicBezTo>
                <a:cubicBezTo>
                  <a:pt x="910" y="120"/>
                  <a:pt x="904" y="122"/>
                  <a:pt x="903" y="122"/>
                </a:cubicBezTo>
                <a:close/>
                <a:moveTo>
                  <a:pt x="974" y="357"/>
                </a:moveTo>
                <a:cubicBezTo>
                  <a:pt x="973" y="359"/>
                  <a:pt x="972" y="359"/>
                  <a:pt x="974" y="361"/>
                </a:cubicBezTo>
                <a:cubicBezTo>
                  <a:pt x="976" y="361"/>
                  <a:pt x="976" y="361"/>
                  <a:pt x="976" y="361"/>
                </a:cubicBezTo>
                <a:cubicBezTo>
                  <a:pt x="978" y="361"/>
                  <a:pt x="979" y="357"/>
                  <a:pt x="982" y="355"/>
                </a:cubicBezTo>
                <a:cubicBezTo>
                  <a:pt x="987" y="349"/>
                  <a:pt x="986" y="345"/>
                  <a:pt x="984" y="346"/>
                </a:cubicBezTo>
                <a:cubicBezTo>
                  <a:pt x="984" y="345"/>
                  <a:pt x="986" y="343"/>
                  <a:pt x="983" y="343"/>
                </a:cubicBezTo>
                <a:cubicBezTo>
                  <a:pt x="983" y="343"/>
                  <a:pt x="978" y="346"/>
                  <a:pt x="978" y="346"/>
                </a:cubicBezTo>
                <a:cubicBezTo>
                  <a:pt x="977" y="349"/>
                  <a:pt x="977" y="349"/>
                  <a:pt x="975" y="349"/>
                </a:cubicBezTo>
                <a:cubicBezTo>
                  <a:pt x="976" y="346"/>
                  <a:pt x="976" y="348"/>
                  <a:pt x="979" y="344"/>
                </a:cubicBezTo>
                <a:cubicBezTo>
                  <a:pt x="980" y="343"/>
                  <a:pt x="980" y="342"/>
                  <a:pt x="980" y="341"/>
                </a:cubicBezTo>
                <a:cubicBezTo>
                  <a:pt x="987" y="341"/>
                  <a:pt x="985" y="342"/>
                  <a:pt x="985" y="338"/>
                </a:cubicBezTo>
                <a:cubicBezTo>
                  <a:pt x="986" y="337"/>
                  <a:pt x="984" y="339"/>
                  <a:pt x="981" y="337"/>
                </a:cubicBezTo>
                <a:cubicBezTo>
                  <a:pt x="977" y="336"/>
                  <a:pt x="978" y="340"/>
                  <a:pt x="977" y="339"/>
                </a:cubicBezTo>
                <a:cubicBezTo>
                  <a:pt x="976" y="339"/>
                  <a:pt x="978" y="337"/>
                  <a:pt x="978" y="336"/>
                </a:cubicBezTo>
                <a:cubicBezTo>
                  <a:pt x="978" y="334"/>
                  <a:pt x="978" y="335"/>
                  <a:pt x="981" y="333"/>
                </a:cubicBezTo>
                <a:cubicBezTo>
                  <a:pt x="983" y="332"/>
                  <a:pt x="984" y="333"/>
                  <a:pt x="983" y="330"/>
                </a:cubicBezTo>
                <a:cubicBezTo>
                  <a:pt x="983" y="329"/>
                  <a:pt x="978" y="327"/>
                  <a:pt x="977" y="328"/>
                </a:cubicBezTo>
                <a:cubicBezTo>
                  <a:pt x="976" y="329"/>
                  <a:pt x="976" y="329"/>
                  <a:pt x="975" y="329"/>
                </a:cubicBezTo>
                <a:cubicBezTo>
                  <a:pt x="976" y="328"/>
                  <a:pt x="976" y="326"/>
                  <a:pt x="974" y="326"/>
                </a:cubicBezTo>
                <a:cubicBezTo>
                  <a:pt x="970" y="326"/>
                  <a:pt x="971" y="330"/>
                  <a:pt x="973" y="329"/>
                </a:cubicBezTo>
                <a:cubicBezTo>
                  <a:pt x="971" y="331"/>
                  <a:pt x="971" y="328"/>
                  <a:pt x="967" y="331"/>
                </a:cubicBezTo>
                <a:cubicBezTo>
                  <a:pt x="968" y="330"/>
                  <a:pt x="970" y="329"/>
                  <a:pt x="970" y="328"/>
                </a:cubicBezTo>
                <a:cubicBezTo>
                  <a:pt x="970" y="327"/>
                  <a:pt x="969" y="326"/>
                  <a:pt x="967" y="328"/>
                </a:cubicBezTo>
                <a:cubicBezTo>
                  <a:pt x="964" y="330"/>
                  <a:pt x="962" y="325"/>
                  <a:pt x="965" y="325"/>
                </a:cubicBezTo>
                <a:cubicBezTo>
                  <a:pt x="971" y="325"/>
                  <a:pt x="970" y="321"/>
                  <a:pt x="963" y="322"/>
                </a:cubicBezTo>
                <a:cubicBezTo>
                  <a:pt x="965" y="319"/>
                  <a:pt x="964" y="320"/>
                  <a:pt x="961" y="321"/>
                </a:cubicBezTo>
                <a:cubicBezTo>
                  <a:pt x="960" y="321"/>
                  <a:pt x="961" y="323"/>
                  <a:pt x="958" y="324"/>
                </a:cubicBezTo>
                <a:cubicBezTo>
                  <a:pt x="956" y="324"/>
                  <a:pt x="956" y="326"/>
                  <a:pt x="955" y="326"/>
                </a:cubicBezTo>
                <a:cubicBezTo>
                  <a:pt x="958" y="322"/>
                  <a:pt x="958" y="322"/>
                  <a:pt x="958" y="322"/>
                </a:cubicBezTo>
                <a:cubicBezTo>
                  <a:pt x="961" y="319"/>
                  <a:pt x="961" y="319"/>
                  <a:pt x="961" y="319"/>
                </a:cubicBezTo>
                <a:cubicBezTo>
                  <a:pt x="965" y="315"/>
                  <a:pt x="965" y="315"/>
                  <a:pt x="965" y="315"/>
                </a:cubicBezTo>
                <a:cubicBezTo>
                  <a:pt x="967" y="313"/>
                  <a:pt x="967" y="313"/>
                  <a:pt x="967" y="313"/>
                </a:cubicBezTo>
                <a:cubicBezTo>
                  <a:pt x="970" y="312"/>
                  <a:pt x="970" y="312"/>
                  <a:pt x="970" y="312"/>
                </a:cubicBezTo>
                <a:cubicBezTo>
                  <a:pt x="970" y="311"/>
                  <a:pt x="972" y="310"/>
                  <a:pt x="971" y="309"/>
                </a:cubicBezTo>
                <a:cubicBezTo>
                  <a:pt x="969" y="309"/>
                  <a:pt x="969" y="309"/>
                  <a:pt x="969" y="309"/>
                </a:cubicBezTo>
                <a:cubicBezTo>
                  <a:pt x="970" y="307"/>
                  <a:pt x="970" y="307"/>
                  <a:pt x="970" y="307"/>
                </a:cubicBezTo>
                <a:cubicBezTo>
                  <a:pt x="975" y="308"/>
                  <a:pt x="975" y="308"/>
                  <a:pt x="975" y="308"/>
                </a:cubicBezTo>
                <a:cubicBezTo>
                  <a:pt x="975" y="308"/>
                  <a:pt x="976" y="305"/>
                  <a:pt x="976" y="305"/>
                </a:cubicBezTo>
                <a:cubicBezTo>
                  <a:pt x="973" y="304"/>
                  <a:pt x="974" y="304"/>
                  <a:pt x="971" y="305"/>
                </a:cubicBezTo>
                <a:cubicBezTo>
                  <a:pt x="969" y="304"/>
                  <a:pt x="970" y="304"/>
                  <a:pt x="967" y="306"/>
                </a:cubicBezTo>
                <a:cubicBezTo>
                  <a:pt x="967" y="306"/>
                  <a:pt x="963" y="306"/>
                  <a:pt x="963" y="307"/>
                </a:cubicBezTo>
                <a:cubicBezTo>
                  <a:pt x="961" y="309"/>
                  <a:pt x="960" y="312"/>
                  <a:pt x="958" y="313"/>
                </a:cubicBezTo>
                <a:cubicBezTo>
                  <a:pt x="957" y="313"/>
                  <a:pt x="953" y="313"/>
                  <a:pt x="953" y="314"/>
                </a:cubicBezTo>
                <a:cubicBezTo>
                  <a:pt x="953" y="316"/>
                  <a:pt x="953" y="316"/>
                  <a:pt x="953" y="316"/>
                </a:cubicBezTo>
                <a:cubicBezTo>
                  <a:pt x="951" y="318"/>
                  <a:pt x="951" y="317"/>
                  <a:pt x="950" y="319"/>
                </a:cubicBezTo>
                <a:cubicBezTo>
                  <a:pt x="946" y="323"/>
                  <a:pt x="946" y="323"/>
                  <a:pt x="946" y="323"/>
                </a:cubicBezTo>
                <a:cubicBezTo>
                  <a:pt x="943" y="326"/>
                  <a:pt x="945" y="327"/>
                  <a:pt x="945" y="328"/>
                </a:cubicBezTo>
                <a:cubicBezTo>
                  <a:pt x="944" y="327"/>
                  <a:pt x="944" y="327"/>
                  <a:pt x="943" y="327"/>
                </a:cubicBezTo>
                <a:cubicBezTo>
                  <a:pt x="940" y="328"/>
                  <a:pt x="938" y="330"/>
                  <a:pt x="942" y="331"/>
                </a:cubicBezTo>
                <a:cubicBezTo>
                  <a:pt x="942" y="331"/>
                  <a:pt x="943" y="331"/>
                  <a:pt x="943" y="332"/>
                </a:cubicBezTo>
                <a:cubicBezTo>
                  <a:pt x="941" y="332"/>
                  <a:pt x="941" y="332"/>
                  <a:pt x="941" y="332"/>
                </a:cubicBezTo>
                <a:cubicBezTo>
                  <a:pt x="940" y="333"/>
                  <a:pt x="939" y="329"/>
                  <a:pt x="937" y="333"/>
                </a:cubicBezTo>
                <a:cubicBezTo>
                  <a:pt x="936" y="334"/>
                  <a:pt x="935" y="336"/>
                  <a:pt x="933" y="337"/>
                </a:cubicBezTo>
                <a:cubicBezTo>
                  <a:pt x="935" y="334"/>
                  <a:pt x="928" y="338"/>
                  <a:pt x="929" y="340"/>
                </a:cubicBezTo>
                <a:cubicBezTo>
                  <a:pt x="929" y="341"/>
                  <a:pt x="930" y="339"/>
                  <a:pt x="931" y="339"/>
                </a:cubicBezTo>
                <a:cubicBezTo>
                  <a:pt x="933" y="339"/>
                  <a:pt x="934" y="339"/>
                  <a:pt x="935" y="339"/>
                </a:cubicBezTo>
                <a:cubicBezTo>
                  <a:pt x="933" y="340"/>
                  <a:pt x="932" y="341"/>
                  <a:pt x="930" y="342"/>
                </a:cubicBezTo>
                <a:cubicBezTo>
                  <a:pt x="930" y="343"/>
                  <a:pt x="925" y="346"/>
                  <a:pt x="925" y="346"/>
                </a:cubicBezTo>
                <a:cubicBezTo>
                  <a:pt x="925" y="348"/>
                  <a:pt x="924" y="349"/>
                  <a:pt x="929" y="350"/>
                </a:cubicBezTo>
                <a:cubicBezTo>
                  <a:pt x="931" y="350"/>
                  <a:pt x="934" y="348"/>
                  <a:pt x="939" y="349"/>
                </a:cubicBezTo>
                <a:cubicBezTo>
                  <a:pt x="941" y="350"/>
                  <a:pt x="946" y="350"/>
                  <a:pt x="949" y="350"/>
                </a:cubicBezTo>
                <a:cubicBezTo>
                  <a:pt x="953" y="349"/>
                  <a:pt x="953" y="349"/>
                  <a:pt x="953" y="349"/>
                </a:cubicBezTo>
                <a:cubicBezTo>
                  <a:pt x="955" y="348"/>
                  <a:pt x="956" y="348"/>
                  <a:pt x="957" y="347"/>
                </a:cubicBezTo>
                <a:cubicBezTo>
                  <a:pt x="957" y="348"/>
                  <a:pt x="956" y="349"/>
                  <a:pt x="955" y="349"/>
                </a:cubicBezTo>
                <a:cubicBezTo>
                  <a:pt x="952" y="350"/>
                  <a:pt x="956" y="351"/>
                  <a:pt x="958" y="351"/>
                </a:cubicBezTo>
                <a:cubicBezTo>
                  <a:pt x="959" y="351"/>
                  <a:pt x="960" y="349"/>
                  <a:pt x="961" y="349"/>
                </a:cubicBezTo>
                <a:cubicBezTo>
                  <a:pt x="963" y="349"/>
                  <a:pt x="962" y="349"/>
                  <a:pt x="964" y="348"/>
                </a:cubicBezTo>
                <a:cubicBezTo>
                  <a:pt x="964" y="349"/>
                  <a:pt x="964" y="349"/>
                  <a:pt x="964" y="349"/>
                </a:cubicBezTo>
                <a:cubicBezTo>
                  <a:pt x="963" y="349"/>
                  <a:pt x="961" y="350"/>
                  <a:pt x="961" y="350"/>
                </a:cubicBezTo>
                <a:cubicBezTo>
                  <a:pt x="959" y="354"/>
                  <a:pt x="960" y="353"/>
                  <a:pt x="955" y="355"/>
                </a:cubicBezTo>
                <a:cubicBezTo>
                  <a:pt x="954" y="355"/>
                  <a:pt x="954" y="355"/>
                  <a:pt x="953" y="355"/>
                </a:cubicBezTo>
                <a:cubicBezTo>
                  <a:pt x="952" y="357"/>
                  <a:pt x="952" y="358"/>
                  <a:pt x="955" y="358"/>
                </a:cubicBezTo>
                <a:cubicBezTo>
                  <a:pt x="957" y="357"/>
                  <a:pt x="958" y="359"/>
                  <a:pt x="962" y="354"/>
                </a:cubicBezTo>
                <a:cubicBezTo>
                  <a:pt x="966" y="349"/>
                  <a:pt x="967" y="353"/>
                  <a:pt x="970" y="349"/>
                </a:cubicBezTo>
                <a:cubicBezTo>
                  <a:pt x="972" y="346"/>
                  <a:pt x="972" y="346"/>
                  <a:pt x="972" y="346"/>
                </a:cubicBezTo>
                <a:cubicBezTo>
                  <a:pt x="973" y="348"/>
                  <a:pt x="972" y="350"/>
                  <a:pt x="971" y="352"/>
                </a:cubicBezTo>
                <a:cubicBezTo>
                  <a:pt x="971" y="353"/>
                  <a:pt x="968" y="357"/>
                  <a:pt x="968" y="358"/>
                </a:cubicBezTo>
                <a:cubicBezTo>
                  <a:pt x="969" y="358"/>
                  <a:pt x="972" y="358"/>
                  <a:pt x="972" y="357"/>
                </a:cubicBezTo>
                <a:cubicBezTo>
                  <a:pt x="973" y="357"/>
                  <a:pt x="973" y="356"/>
                  <a:pt x="974" y="355"/>
                </a:cubicBezTo>
                <a:cubicBezTo>
                  <a:pt x="974" y="355"/>
                  <a:pt x="974" y="356"/>
                  <a:pt x="974" y="357"/>
                </a:cubicBezTo>
                <a:close/>
                <a:moveTo>
                  <a:pt x="980" y="350"/>
                </a:moveTo>
                <a:cubicBezTo>
                  <a:pt x="980" y="349"/>
                  <a:pt x="982" y="348"/>
                  <a:pt x="983" y="347"/>
                </a:cubicBezTo>
                <a:cubicBezTo>
                  <a:pt x="981" y="349"/>
                  <a:pt x="981" y="350"/>
                  <a:pt x="979" y="351"/>
                </a:cubicBezTo>
                <a:cubicBezTo>
                  <a:pt x="979" y="350"/>
                  <a:pt x="980" y="350"/>
                  <a:pt x="980" y="350"/>
                </a:cubicBezTo>
                <a:close/>
                <a:moveTo>
                  <a:pt x="1003" y="148"/>
                </a:moveTo>
                <a:cubicBezTo>
                  <a:pt x="1002" y="148"/>
                  <a:pt x="1002" y="147"/>
                  <a:pt x="1001" y="147"/>
                </a:cubicBezTo>
                <a:cubicBezTo>
                  <a:pt x="1001" y="148"/>
                  <a:pt x="1002" y="148"/>
                  <a:pt x="1002" y="149"/>
                </a:cubicBezTo>
                <a:cubicBezTo>
                  <a:pt x="1000" y="150"/>
                  <a:pt x="999" y="150"/>
                  <a:pt x="997" y="150"/>
                </a:cubicBezTo>
                <a:cubicBezTo>
                  <a:pt x="996" y="150"/>
                  <a:pt x="996" y="150"/>
                  <a:pt x="996" y="149"/>
                </a:cubicBezTo>
                <a:cubicBezTo>
                  <a:pt x="995" y="149"/>
                  <a:pt x="995" y="149"/>
                  <a:pt x="995" y="149"/>
                </a:cubicBezTo>
                <a:cubicBezTo>
                  <a:pt x="995" y="150"/>
                  <a:pt x="995" y="150"/>
                  <a:pt x="994" y="151"/>
                </a:cubicBezTo>
                <a:cubicBezTo>
                  <a:pt x="995" y="151"/>
                  <a:pt x="994" y="151"/>
                  <a:pt x="996" y="152"/>
                </a:cubicBezTo>
                <a:cubicBezTo>
                  <a:pt x="996" y="153"/>
                  <a:pt x="993" y="153"/>
                  <a:pt x="993" y="153"/>
                </a:cubicBezTo>
                <a:cubicBezTo>
                  <a:pt x="991" y="152"/>
                  <a:pt x="991" y="153"/>
                  <a:pt x="990" y="152"/>
                </a:cubicBezTo>
                <a:cubicBezTo>
                  <a:pt x="990" y="152"/>
                  <a:pt x="990" y="152"/>
                  <a:pt x="990" y="153"/>
                </a:cubicBezTo>
                <a:cubicBezTo>
                  <a:pt x="991" y="153"/>
                  <a:pt x="992" y="153"/>
                  <a:pt x="992" y="154"/>
                </a:cubicBezTo>
                <a:cubicBezTo>
                  <a:pt x="992" y="156"/>
                  <a:pt x="991" y="155"/>
                  <a:pt x="990" y="155"/>
                </a:cubicBezTo>
                <a:cubicBezTo>
                  <a:pt x="989" y="155"/>
                  <a:pt x="988" y="157"/>
                  <a:pt x="987" y="157"/>
                </a:cubicBezTo>
                <a:cubicBezTo>
                  <a:pt x="985" y="157"/>
                  <a:pt x="984" y="157"/>
                  <a:pt x="983" y="155"/>
                </a:cubicBezTo>
                <a:cubicBezTo>
                  <a:pt x="983" y="157"/>
                  <a:pt x="983" y="158"/>
                  <a:pt x="981" y="158"/>
                </a:cubicBezTo>
                <a:cubicBezTo>
                  <a:pt x="981" y="160"/>
                  <a:pt x="981" y="161"/>
                  <a:pt x="979" y="163"/>
                </a:cubicBezTo>
                <a:cubicBezTo>
                  <a:pt x="979" y="164"/>
                  <a:pt x="979" y="164"/>
                  <a:pt x="977" y="164"/>
                </a:cubicBezTo>
                <a:cubicBezTo>
                  <a:pt x="976" y="164"/>
                  <a:pt x="976" y="164"/>
                  <a:pt x="975" y="162"/>
                </a:cubicBezTo>
                <a:cubicBezTo>
                  <a:pt x="975" y="162"/>
                  <a:pt x="975" y="162"/>
                  <a:pt x="975" y="162"/>
                </a:cubicBezTo>
                <a:cubicBezTo>
                  <a:pt x="974" y="163"/>
                  <a:pt x="972" y="163"/>
                  <a:pt x="973" y="161"/>
                </a:cubicBezTo>
                <a:cubicBezTo>
                  <a:pt x="973" y="161"/>
                  <a:pt x="973" y="161"/>
                  <a:pt x="973" y="161"/>
                </a:cubicBezTo>
                <a:cubicBezTo>
                  <a:pt x="972" y="161"/>
                  <a:pt x="972" y="162"/>
                  <a:pt x="971" y="162"/>
                </a:cubicBezTo>
                <a:cubicBezTo>
                  <a:pt x="970" y="162"/>
                  <a:pt x="970" y="162"/>
                  <a:pt x="970" y="160"/>
                </a:cubicBezTo>
                <a:cubicBezTo>
                  <a:pt x="969" y="160"/>
                  <a:pt x="969" y="159"/>
                  <a:pt x="970" y="158"/>
                </a:cubicBezTo>
                <a:cubicBezTo>
                  <a:pt x="970" y="158"/>
                  <a:pt x="968" y="157"/>
                  <a:pt x="967" y="156"/>
                </a:cubicBezTo>
                <a:cubicBezTo>
                  <a:pt x="965" y="154"/>
                  <a:pt x="969" y="154"/>
                  <a:pt x="969" y="153"/>
                </a:cubicBezTo>
                <a:cubicBezTo>
                  <a:pt x="968" y="153"/>
                  <a:pt x="966" y="154"/>
                  <a:pt x="964" y="152"/>
                </a:cubicBezTo>
                <a:cubicBezTo>
                  <a:pt x="963" y="151"/>
                  <a:pt x="964" y="151"/>
                  <a:pt x="964" y="150"/>
                </a:cubicBezTo>
                <a:cubicBezTo>
                  <a:pt x="963" y="150"/>
                  <a:pt x="963" y="151"/>
                  <a:pt x="962" y="151"/>
                </a:cubicBezTo>
                <a:cubicBezTo>
                  <a:pt x="961" y="150"/>
                  <a:pt x="963" y="148"/>
                  <a:pt x="961" y="148"/>
                </a:cubicBezTo>
                <a:cubicBezTo>
                  <a:pt x="960" y="148"/>
                  <a:pt x="959" y="149"/>
                  <a:pt x="959" y="149"/>
                </a:cubicBezTo>
                <a:cubicBezTo>
                  <a:pt x="958" y="150"/>
                  <a:pt x="956" y="150"/>
                  <a:pt x="955" y="149"/>
                </a:cubicBezTo>
                <a:cubicBezTo>
                  <a:pt x="954" y="149"/>
                  <a:pt x="954" y="148"/>
                  <a:pt x="953" y="148"/>
                </a:cubicBezTo>
                <a:cubicBezTo>
                  <a:pt x="954" y="148"/>
                  <a:pt x="954" y="148"/>
                  <a:pt x="954" y="148"/>
                </a:cubicBezTo>
                <a:cubicBezTo>
                  <a:pt x="953" y="151"/>
                  <a:pt x="954" y="150"/>
                  <a:pt x="955" y="151"/>
                </a:cubicBezTo>
                <a:cubicBezTo>
                  <a:pt x="956" y="152"/>
                  <a:pt x="956" y="152"/>
                  <a:pt x="955" y="154"/>
                </a:cubicBezTo>
                <a:cubicBezTo>
                  <a:pt x="954" y="154"/>
                  <a:pt x="952" y="154"/>
                  <a:pt x="952" y="154"/>
                </a:cubicBezTo>
                <a:cubicBezTo>
                  <a:pt x="950" y="153"/>
                  <a:pt x="950" y="153"/>
                  <a:pt x="950" y="153"/>
                </a:cubicBezTo>
                <a:cubicBezTo>
                  <a:pt x="948" y="152"/>
                  <a:pt x="949" y="152"/>
                  <a:pt x="947" y="151"/>
                </a:cubicBezTo>
                <a:cubicBezTo>
                  <a:pt x="946" y="151"/>
                  <a:pt x="946" y="151"/>
                  <a:pt x="946" y="151"/>
                </a:cubicBezTo>
                <a:cubicBezTo>
                  <a:pt x="947" y="151"/>
                  <a:pt x="947" y="152"/>
                  <a:pt x="948" y="153"/>
                </a:cubicBezTo>
                <a:cubicBezTo>
                  <a:pt x="948" y="153"/>
                  <a:pt x="948" y="154"/>
                  <a:pt x="948" y="154"/>
                </a:cubicBezTo>
                <a:cubicBezTo>
                  <a:pt x="948" y="157"/>
                  <a:pt x="950" y="155"/>
                  <a:pt x="951" y="155"/>
                </a:cubicBezTo>
                <a:cubicBezTo>
                  <a:pt x="953" y="155"/>
                  <a:pt x="953" y="155"/>
                  <a:pt x="953" y="158"/>
                </a:cubicBezTo>
                <a:cubicBezTo>
                  <a:pt x="954" y="159"/>
                  <a:pt x="952" y="159"/>
                  <a:pt x="951" y="160"/>
                </a:cubicBezTo>
                <a:cubicBezTo>
                  <a:pt x="953" y="161"/>
                  <a:pt x="954" y="161"/>
                  <a:pt x="953" y="163"/>
                </a:cubicBezTo>
                <a:cubicBezTo>
                  <a:pt x="953" y="163"/>
                  <a:pt x="953" y="163"/>
                  <a:pt x="953" y="163"/>
                </a:cubicBezTo>
                <a:cubicBezTo>
                  <a:pt x="955" y="163"/>
                  <a:pt x="956" y="163"/>
                  <a:pt x="956" y="165"/>
                </a:cubicBezTo>
                <a:cubicBezTo>
                  <a:pt x="957" y="165"/>
                  <a:pt x="958" y="165"/>
                  <a:pt x="958" y="164"/>
                </a:cubicBezTo>
                <a:cubicBezTo>
                  <a:pt x="958" y="163"/>
                  <a:pt x="960" y="164"/>
                  <a:pt x="960" y="164"/>
                </a:cubicBezTo>
                <a:cubicBezTo>
                  <a:pt x="961" y="165"/>
                  <a:pt x="961" y="165"/>
                  <a:pt x="960" y="166"/>
                </a:cubicBezTo>
                <a:cubicBezTo>
                  <a:pt x="959" y="167"/>
                  <a:pt x="958" y="167"/>
                  <a:pt x="958" y="167"/>
                </a:cubicBezTo>
                <a:cubicBezTo>
                  <a:pt x="958" y="169"/>
                  <a:pt x="960" y="167"/>
                  <a:pt x="961" y="167"/>
                </a:cubicBezTo>
                <a:cubicBezTo>
                  <a:pt x="963" y="167"/>
                  <a:pt x="962" y="169"/>
                  <a:pt x="959" y="170"/>
                </a:cubicBezTo>
                <a:cubicBezTo>
                  <a:pt x="959" y="171"/>
                  <a:pt x="959" y="171"/>
                  <a:pt x="959" y="171"/>
                </a:cubicBezTo>
                <a:cubicBezTo>
                  <a:pt x="959" y="171"/>
                  <a:pt x="960" y="171"/>
                  <a:pt x="960" y="171"/>
                </a:cubicBezTo>
                <a:cubicBezTo>
                  <a:pt x="960" y="171"/>
                  <a:pt x="961" y="171"/>
                  <a:pt x="961" y="171"/>
                </a:cubicBezTo>
                <a:cubicBezTo>
                  <a:pt x="963" y="173"/>
                  <a:pt x="964" y="173"/>
                  <a:pt x="961" y="174"/>
                </a:cubicBezTo>
                <a:cubicBezTo>
                  <a:pt x="961" y="175"/>
                  <a:pt x="961" y="175"/>
                  <a:pt x="961" y="175"/>
                </a:cubicBezTo>
                <a:cubicBezTo>
                  <a:pt x="961" y="175"/>
                  <a:pt x="962" y="176"/>
                  <a:pt x="962" y="176"/>
                </a:cubicBezTo>
                <a:cubicBezTo>
                  <a:pt x="963" y="177"/>
                  <a:pt x="960" y="181"/>
                  <a:pt x="958" y="181"/>
                </a:cubicBezTo>
                <a:cubicBezTo>
                  <a:pt x="957" y="181"/>
                  <a:pt x="958" y="179"/>
                  <a:pt x="958" y="177"/>
                </a:cubicBezTo>
                <a:cubicBezTo>
                  <a:pt x="958" y="179"/>
                  <a:pt x="957" y="180"/>
                  <a:pt x="956" y="181"/>
                </a:cubicBezTo>
                <a:cubicBezTo>
                  <a:pt x="957" y="185"/>
                  <a:pt x="957" y="185"/>
                  <a:pt x="957" y="185"/>
                </a:cubicBezTo>
                <a:cubicBezTo>
                  <a:pt x="957" y="186"/>
                  <a:pt x="955" y="185"/>
                  <a:pt x="954" y="185"/>
                </a:cubicBezTo>
                <a:cubicBezTo>
                  <a:pt x="952" y="184"/>
                  <a:pt x="952" y="184"/>
                  <a:pt x="950" y="185"/>
                </a:cubicBezTo>
                <a:cubicBezTo>
                  <a:pt x="952" y="184"/>
                  <a:pt x="952" y="184"/>
                  <a:pt x="953" y="186"/>
                </a:cubicBezTo>
                <a:cubicBezTo>
                  <a:pt x="954" y="186"/>
                  <a:pt x="950" y="188"/>
                  <a:pt x="949" y="188"/>
                </a:cubicBezTo>
                <a:cubicBezTo>
                  <a:pt x="948" y="186"/>
                  <a:pt x="948" y="187"/>
                  <a:pt x="950" y="186"/>
                </a:cubicBezTo>
                <a:cubicBezTo>
                  <a:pt x="949" y="186"/>
                  <a:pt x="948" y="184"/>
                  <a:pt x="948" y="183"/>
                </a:cubicBezTo>
                <a:cubicBezTo>
                  <a:pt x="947" y="183"/>
                  <a:pt x="947" y="183"/>
                  <a:pt x="947" y="183"/>
                </a:cubicBezTo>
                <a:cubicBezTo>
                  <a:pt x="946" y="184"/>
                  <a:pt x="945" y="185"/>
                  <a:pt x="944" y="183"/>
                </a:cubicBezTo>
                <a:cubicBezTo>
                  <a:pt x="943" y="182"/>
                  <a:pt x="943" y="183"/>
                  <a:pt x="942" y="182"/>
                </a:cubicBezTo>
                <a:cubicBezTo>
                  <a:pt x="941" y="182"/>
                  <a:pt x="941" y="181"/>
                  <a:pt x="941" y="180"/>
                </a:cubicBezTo>
                <a:cubicBezTo>
                  <a:pt x="938" y="180"/>
                  <a:pt x="938" y="177"/>
                  <a:pt x="936" y="176"/>
                </a:cubicBezTo>
                <a:cubicBezTo>
                  <a:pt x="936" y="177"/>
                  <a:pt x="937" y="179"/>
                  <a:pt x="936" y="179"/>
                </a:cubicBezTo>
                <a:cubicBezTo>
                  <a:pt x="932" y="178"/>
                  <a:pt x="932" y="175"/>
                  <a:pt x="930" y="175"/>
                </a:cubicBezTo>
                <a:cubicBezTo>
                  <a:pt x="930" y="175"/>
                  <a:pt x="929" y="176"/>
                  <a:pt x="929" y="176"/>
                </a:cubicBezTo>
                <a:cubicBezTo>
                  <a:pt x="929" y="178"/>
                  <a:pt x="929" y="178"/>
                  <a:pt x="930" y="180"/>
                </a:cubicBezTo>
                <a:cubicBezTo>
                  <a:pt x="931" y="180"/>
                  <a:pt x="935" y="183"/>
                  <a:pt x="936" y="184"/>
                </a:cubicBezTo>
                <a:cubicBezTo>
                  <a:pt x="941" y="188"/>
                  <a:pt x="938" y="187"/>
                  <a:pt x="942" y="190"/>
                </a:cubicBezTo>
                <a:cubicBezTo>
                  <a:pt x="944" y="191"/>
                  <a:pt x="941" y="192"/>
                  <a:pt x="940" y="193"/>
                </a:cubicBezTo>
                <a:cubicBezTo>
                  <a:pt x="940" y="193"/>
                  <a:pt x="941" y="195"/>
                  <a:pt x="940" y="195"/>
                </a:cubicBezTo>
                <a:cubicBezTo>
                  <a:pt x="936" y="195"/>
                  <a:pt x="936" y="196"/>
                  <a:pt x="934" y="194"/>
                </a:cubicBezTo>
                <a:cubicBezTo>
                  <a:pt x="932" y="193"/>
                  <a:pt x="932" y="193"/>
                  <a:pt x="930" y="192"/>
                </a:cubicBezTo>
                <a:cubicBezTo>
                  <a:pt x="927" y="191"/>
                  <a:pt x="927" y="191"/>
                  <a:pt x="927" y="191"/>
                </a:cubicBezTo>
                <a:cubicBezTo>
                  <a:pt x="927" y="191"/>
                  <a:pt x="924" y="191"/>
                  <a:pt x="923" y="191"/>
                </a:cubicBezTo>
                <a:cubicBezTo>
                  <a:pt x="923" y="191"/>
                  <a:pt x="920" y="190"/>
                  <a:pt x="920" y="189"/>
                </a:cubicBezTo>
                <a:cubicBezTo>
                  <a:pt x="918" y="189"/>
                  <a:pt x="917" y="188"/>
                  <a:pt x="917" y="186"/>
                </a:cubicBezTo>
                <a:cubicBezTo>
                  <a:pt x="912" y="185"/>
                  <a:pt x="915" y="186"/>
                  <a:pt x="912" y="186"/>
                </a:cubicBezTo>
                <a:cubicBezTo>
                  <a:pt x="911" y="186"/>
                  <a:pt x="909" y="184"/>
                  <a:pt x="908" y="184"/>
                </a:cubicBezTo>
                <a:cubicBezTo>
                  <a:pt x="908" y="185"/>
                  <a:pt x="908" y="185"/>
                  <a:pt x="908" y="185"/>
                </a:cubicBezTo>
                <a:cubicBezTo>
                  <a:pt x="909" y="185"/>
                  <a:pt x="910" y="185"/>
                  <a:pt x="911" y="186"/>
                </a:cubicBezTo>
                <a:cubicBezTo>
                  <a:pt x="911" y="187"/>
                  <a:pt x="912" y="188"/>
                  <a:pt x="911" y="189"/>
                </a:cubicBezTo>
                <a:cubicBezTo>
                  <a:pt x="910" y="189"/>
                  <a:pt x="910" y="189"/>
                  <a:pt x="909" y="188"/>
                </a:cubicBezTo>
                <a:cubicBezTo>
                  <a:pt x="907" y="188"/>
                  <a:pt x="906" y="187"/>
                  <a:pt x="906" y="185"/>
                </a:cubicBezTo>
                <a:cubicBezTo>
                  <a:pt x="905" y="186"/>
                  <a:pt x="904" y="186"/>
                  <a:pt x="904" y="184"/>
                </a:cubicBezTo>
                <a:cubicBezTo>
                  <a:pt x="904" y="183"/>
                  <a:pt x="907" y="183"/>
                  <a:pt x="907" y="183"/>
                </a:cubicBezTo>
                <a:cubicBezTo>
                  <a:pt x="908" y="182"/>
                  <a:pt x="908" y="182"/>
                  <a:pt x="908" y="182"/>
                </a:cubicBezTo>
                <a:cubicBezTo>
                  <a:pt x="903" y="182"/>
                  <a:pt x="904" y="183"/>
                  <a:pt x="903" y="180"/>
                </a:cubicBezTo>
                <a:cubicBezTo>
                  <a:pt x="901" y="180"/>
                  <a:pt x="901" y="180"/>
                  <a:pt x="901" y="180"/>
                </a:cubicBezTo>
                <a:cubicBezTo>
                  <a:pt x="901" y="179"/>
                  <a:pt x="901" y="178"/>
                  <a:pt x="901" y="178"/>
                </a:cubicBezTo>
                <a:cubicBezTo>
                  <a:pt x="905" y="178"/>
                  <a:pt x="904" y="179"/>
                  <a:pt x="908" y="177"/>
                </a:cubicBezTo>
                <a:cubicBezTo>
                  <a:pt x="908" y="176"/>
                  <a:pt x="908" y="176"/>
                  <a:pt x="908" y="176"/>
                </a:cubicBezTo>
                <a:cubicBezTo>
                  <a:pt x="904" y="176"/>
                  <a:pt x="906" y="178"/>
                  <a:pt x="904" y="175"/>
                </a:cubicBezTo>
                <a:cubicBezTo>
                  <a:pt x="902" y="176"/>
                  <a:pt x="902" y="176"/>
                  <a:pt x="902" y="176"/>
                </a:cubicBezTo>
                <a:cubicBezTo>
                  <a:pt x="901" y="176"/>
                  <a:pt x="900" y="174"/>
                  <a:pt x="900" y="173"/>
                </a:cubicBezTo>
                <a:cubicBezTo>
                  <a:pt x="900" y="172"/>
                  <a:pt x="898" y="170"/>
                  <a:pt x="897" y="170"/>
                </a:cubicBezTo>
                <a:cubicBezTo>
                  <a:pt x="897" y="169"/>
                  <a:pt x="899" y="167"/>
                  <a:pt x="899" y="167"/>
                </a:cubicBezTo>
                <a:cubicBezTo>
                  <a:pt x="898" y="167"/>
                  <a:pt x="898" y="167"/>
                  <a:pt x="897" y="166"/>
                </a:cubicBezTo>
                <a:cubicBezTo>
                  <a:pt x="895" y="167"/>
                  <a:pt x="895" y="167"/>
                  <a:pt x="895" y="167"/>
                </a:cubicBezTo>
                <a:cubicBezTo>
                  <a:pt x="895" y="167"/>
                  <a:pt x="892" y="170"/>
                  <a:pt x="892" y="168"/>
                </a:cubicBezTo>
                <a:cubicBezTo>
                  <a:pt x="892" y="167"/>
                  <a:pt x="893" y="167"/>
                  <a:pt x="893" y="166"/>
                </a:cubicBezTo>
                <a:cubicBezTo>
                  <a:pt x="892" y="167"/>
                  <a:pt x="889" y="167"/>
                  <a:pt x="890" y="164"/>
                </a:cubicBezTo>
                <a:cubicBezTo>
                  <a:pt x="889" y="165"/>
                  <a:pt x="889" y="165"/>
                  <a:pt x="889" y="165"/>
                </a:cubicBezTo>
                <a:cubicBezTo>
                  <a:pt x="889" y="166"/>
                  <a:pt x="889" y="168"/>
                  <a:pt x="889" y="169"/>
                </a:cubicBezTo>
                <a:cubicBezTo>
                  <a:pt x="888" y="171"/>
                  <a:pt x="882" y="167"/>
                  <a:pt x="881" y="166"/>
                </a:cubicBezTo>
                <a:cubicBezTo>
                  <a:pt x="880" y="167"/>
                  <a:pt x="879" y="169"/>
                  <a:pt x="877" y="169"/>
                </a:cubicBezTo>
                <a:cubicBezTo>
                  <a:pt x="876" y="169"/>
                  <a:pt x="874" y="170"/>
                  <a:pt x="873" y="170"/>
                </a:cubicBezTo>
                <a:cubicBezTo>
                  <a:pt x="871" y="170"/>
                  <a:pt x="872" y="172"/>
                  <a:pt x="865" y="170"/>
                </a:cubicBezTo>
                <a:cubicBezTo>
                  <a:pt x="865" y="170"/>
                  <a:pt x="862" y="168"/>
                  <a:pt x="862" y="167"/>
                </a:cubicBezTo>
                <a:cubicBezTo>
                  <a:pt x="862" y="167"/>
                  <a:pt x="862" y="167"/>
                  <a:pt x="865" y="163"/>
                </a:cubicBezTo>
                <a:cubicBezTo>
                  <a:pt x="869" y="159"/>
                  <a:pt x="869" y="161"/>
                  <a:pt x="872" y="160"/>
                </a:cubicBezTo>
                <a:cubicBezTo>
                  <a:pt x="872" y="159"/>
                  <a:pt x="872" y="159"/>
                  <a:pt x="872" y="159"/>
                </a:cubicBezTo>
                <a:cubicBezTo>
                  <a:pt x="872" y="159"/>
                  <a:pt x="874" y="157"/>
                  <a:pt x="875" y="157"/>
                </a:cubicBezTo>
                <a:cubicBezTo>
                  <a:pt x="878" y="158"/>
                  <a:pt x="881" y="159"/>
                  <a:pt x="885" y="160"/>
                </a:cubicBezTo>
                <a:cubicBezTo>
                  <a:pt x="887" y="158"/>
                  <a:pt x="886" y="159"/>
                  <a:pt x="888" y="160"/>
                </a:cubicBezTo>
                <a:cubicBezTo>
                  <a:pt x="888" y="160"/>
                  <a:pt x="893" y="158"/>
                  <a:pt x="894" y="158"/>
                </a:cubicBezTo>
                <a:cubicBezTo>
                  <a:pt x="894" y="158"/>
                  <a:pt x="894" y="158"/>
                  <a:pt x="895" y="158"/>
                </a:cubicBezTo>
                <a:cubicBezTo>
                  <a:pt x="897" y="158"/>
                  <a:pt x="898" y="157"/>
                  <a:pt x="900" y="157"/>
                </a:cubicBezTo>
                <a:cubicBezTo>
                  <a:pt x="900" y="156"/>
                  <a:pt x="902" y="157"/>
                  <a:pt x="902" y="157"/>
                </a:cubicBezTo>
                <a:cubicBezTo>
                  <a:pt x="903" y="157"/>
                  <a:pt x="903" y="156"/>
                  <a:pt x="904" y="155"/>
                </a:cubicBezTo>
                <a:cubicBezTo>
                  <a:pt x="899" y="150"/>
                  <a:pt x="900" y="152"/>
                  <a:pt x="903" y="149"/>
                </a:cubicBezTo>
                <a:cubicBezTo>
                  <a:pt x="904" y="149"/>
                  <a:pt x="907" y="148"/>
                  <a:pt x="908" y="148"/>
                </a:cubicBezTo>
                <a:cubicBezTo>
                  <a:pt x="911" y="146"/>
                  <a:pt x="911" y="146"/>
                  <a:pt x="911" y="146"/>
                </a:cubicBezTo>
                <a:cubicBezTo>
                  <a:pt x="916" y="144"/>
                  <a:pt x="916" y="144"/>
                  <a:pt x="916" y="144"/>
                </a:cubicBezTo>
                <a:cubicBezTo>
                  <a:pt x="923" y="141"/>
                  <a:pt x="923" y="141"/>
                  <a:pt x="923" y="141"/>
                </a:cubicBezTo>
                <a:cubicBezTo>
                  <a:pt x="925" y="139"/>
                  <a:pt x="925" y="139"/>
                  <a:pt x="925" y="139"/>
                </a:cubicBezTo>
                <a:cubicBezTo>
                  <a:pt x="925" y="134"/>
                  <a:pt x="924" y="136"/>
                  <a:pt x="926" y="132"/>
                </a:cubicBezTo>
                <a:cubicBezTo>
                  <a:pt x="925" y="131"/>
                  <a:pt x="925" y="131"/>
                  <a:pt x="925" y="131"/>
                </a:cubicBezTo>
                <a:cubicBezTo>
                  <a:pt x="923" y="132"/>
                  <a:pt x="923" y="131"/>
                  <a:pt x="921" y="130"/>
                </a:cubicBezTo>
                <a:cubicBezTo>
                  <a:pt x="920" y="129"/>
                  <a:pt x="923" y="127"/>
                  <a:pt x="924" y="127"/>
                </a:cubicBezTo>
                <a:cubicBezTo>
                  <a:pt x="924" y="126"/>
                  <a:pt x="923" y="126"/>
                  <a:pt x="923" y="126"/>
                </a:cubicBezTo>
                <a:cubicBezTo>
                  <a:pt x="922" y="126"/>
                  <a:pt x="922" y="126"/>
                  <a:pt x="922" y="126"/>
                </a:cubicBezTo>
                <a:cubicBezTo>
                  <a:pt x="922" y="128"/>
                  <a:pt x="922" y="128"/>
                  <a:pt x="922" y="128"/>
                </a:cubicBezTo>
                <a:cubicBezTo>
                  <a:pt x="921" y="130"/>
                  <a:pt x="921" y="129"/>
                  <a:pt x="919" y="128"/>
                </a:cubicBezTo>
                <a:cubicBezTo>
                  <a:pt x="918" y="127"/>
                  <a:pt x="918" y="124"/>
                  <a:pt x="918" y="123"/>
                </a:cubicBezTo>
                <a:cubicBezTo>
                  <a:pt x="915" y="125"/>
                  <a:pt x="915" y="125"/>
                  <a:pt x="914" y="124"/>
                </a:cubicBezTo>
                <a:cubicBezTo>
                  <a:pt x="914" y="125"/>
                  <a:pt x="914" y="125"/>
                  <a:pt x="910" y="125"/>
                </a:cubicBezTo>
                <a:cubicBezTo>
                  <a:pt x="905" y="125"/>
                  <a:pt x="906" y="126"/>
                  <a:pt x="906" y="126"/>
                </a:cubicBezTo>
                <a:cubicBezTo>
                  <a:pt x="905" y="127"/>
                  <a:pt x="901" y="126"/>
                  <a:pt x="904" y="124"/>
                </a:cubicBezTo>
                <a:cubicBezTo>
                  <a:pt x="907" y="122"/>
                  <a:pt x="904" y="122"/>
                  <a:pt x="910" y="122"/>
                </a:cubicBezTo>
                <a:cubicBezTo>
                  <a:pt x="911" y="122"/>
                  <a:pt x="914" y="121"/>
                  <a:pt x="914" y="120"/>
                </a:cubicBezTo>
                <a:cubicBezTo>
                  <a:pt x="913" y="119"/>
                  <a:pt x="913" y="120"/>
                  <a:pt x="910" y="119"/>
                </a:cubicBezTo>
                <a:cubicBezTo>
                  <a:pt x="909" y="119"/>
                  <a:pt x="910" y="118"/>
                  <a:pt x="910" y="118"/>
                </a:cubicBezTo>
                <a:cubicBezTo>
                  <a:pt x="910" y="118"/>
                  <a:pt x="907" y="118"/>
                  <a:pt x="906" y="118"/>
                </a:cubicBezTo>
                <a:cubicBezTo>
                  <a:pt x="904" y="118"/>
                  <a:pt x="905" y="117"/>
                  <a:pt x="906" y="116"/>
                </a:cubicBezTo>
                <a:cubicBezTo>
                  <a:pt x="907" y="116"/>
                  <a:pt x="908" y="116"/>
                  <a:pt x="908" y="115"/>
                </a:cubicBezTo>
                <a:cubicBezTo>
                  <a:pt x="906" y="115"/>
                  <a:pt x="906" y="115"/>
                  <a:pt x="906" y="115"/>
                </a:cubicBezTo>
                <a:cubicBezTo>
                  <a:pt x="905" y="115"/>
                  <a:pt x="903" y="115"/>
                  <a:pt x="903" y="114"/>
                </a:cubicBezTo>
                <a:cubicBezTo>
                  <a:pt x="905" y="113"/>
                  <a:pt x="905" y="113"/>
                  <a:pt x="905" y="111"/>
                </a:cubicBezTo>
                <a:cubicBezTo>
                  <a:pt x="900" y="110"/>
                  <a:pt x="899" y="111"/>
                  <a:pt x="900" y="108"/>
                </a:cubicBezTo>
                <a:cubicBezTo>
                  <a:pt x="899" y="108"/>
                  <a:pt x="897" y="108"/>
                  <a:pt x="895" y="108"/>
                </a:cubicBezTo>
                <a:cubicBezTo>
                  <a:pt x="895" y="108"/>
                  <a:pt x="895" y="110"/>
                  <a:pt x="895" y="110"/>
                </a:cubicBezTo>
                <a:cubicBezTo>
                  <a:pt x="896" y="111"/>
                  <a:pt x="898" y="110"/>
                  <a:pt x="898" y="113"/>
                </a:cubicBezTo>
                <a:cubicBezTo>
                  <a:pt x="898" y="113"/>
                  <a:pt x="896" y="114"/>
                  <a:pt x="896" y="114"/>
                </a:cubicBezTo>
                <a:cubicBezTo>
                  <a:pt x="895" y="115"/>
                  <a:pt x="894" y="114"/>
                  <a:pt x="893" y="114"/>
                </a:cubicBezTo>
                <a:cubicBezTo>
                  <a:pt x="892" y="114"/>
                  <a:pt x="891" y="116"/>
                  <a:pt x="890" y="117"/>
                </a:cubicBezTo>
                <a:cubicBezTo>
                  <a:pt x="890" y="117"/>
                  <a:pt x="886" y="116"/>
                  <a:pt x="886" y="117"/>
                </a:cubicBezTo>
                <a:cubicBezTo>
                  <a:pt x="884" y="119"/>
                  <a:pt x="882" y="118"/>
                  <a:pt x="882" y="117"/>
                </a:cubicBezTo>
                <a:cubicBezTo>
                  <a:pt x="882" y="115"/>
                  <a:pt x="887" y="116"/>
                  <a:pt x="888" y="115"/>
                </a:cubicBezTo>
                <a:cubicBezTo>
                  <a:pt x="888" y="115"/>
                  <a:pt x="889" y="114"/>
                  <a:pt x="888" y="114"/>
                </a:cubicBezTo>
                <a:cubicBezTo>
                  <a:pt x="881" y="112"/>
                  <a:pt x="881" y="112"/>
                  <a:pt x="881" y="112"/>
                </a:cubicBezTo>
                <a:cubicBezTo>
                  <a:pt x="880" y="113"/>
                  <a:pt x="880" y="113"/>
                  <a:pt x="880" y="113"/>
                </a:cubicBezTo>
                <a:cubicBezTo>
                  <a:pt x="880" y="114"/>
                  <a:pt x="881" y="115"/>
                  <a:pt x="881" y="115"/>
                </a:cubicBezTo>
                <a:cubicBezTo>
                  <a:pt x="881" y="115"/>
                  <a:pt x="881" y="115"/>
                  <a:pt x="881" y="115"/>
                </a:cubicBezTo>
                <a:cubicBezTo>
                  <a:pt x="881" y="115"/>
                  <a:pt x="881" y="115"/>
                  <a:pt x="881" y="115"/>
                </a:cubicBezTo>
                <a:cubicBezTo>
                  <a:pt x="882" y="115"/>
                  <a:pt x="882" y="115"/>
                  <a:pt x="881" y="116"/>
                </a:cubicBezTo>
                <a:cubicBezTo>
                  <a:pt x="881" y="116"/>
                  <a:pt x="881" y="116"/>
                  <a:pt x="881" y="116"/>
                </a:cubicBezTo>
                <a:cubicBezTo>
                  <a:pt x="881" y="116"/>
                  <a:pt x="881" y="116"/>
                  <a:pt x="881" y="116"/>
                </a:cubicBezTo>
                <a:cubicBezTo>
                  <a:pt x="878" y="116"/>
                  <a:pt x="878" y="115"/>
                  <a:pt x="876" y="114"/>
                </a:cubicBezTo>
                <a:cubicBezTo>
                  <a:pt x="873" y="114"/>
                  <a:pt x="873" y="114"/>
                  <a:pt x="873" y="114"/>
                </a:cubicBezTo>
                <a:cubicBezTo>
                  <a:pt x="869" y="114"/>
                  <a:pt x="869" y="114"/>
                  <a:pt x="869" y="114"/>
                </a:cubicBezTo>
                <a:cubicBezTo>
                  <a:pt x="866" y="113"/>
                  <a:pt x="866" y="113"/>
                  <a:pt x="866" y="113"/>
                </a:cubicBezTo>
                <a:cubicBezTo>
                  <a:pt x="865" y="113"/>
                  <a:pt x="859" y="114"/>
                  <a:pt x="858" y="114"/>
                </a:cubicBezTo>
                <a:cubicBezTo>
                  <a:pt x="857" y="114"/>
                  <a:pt x="855" y="113"/>
                  <a:pt x="855" y="113"/>
                </a:cubicBezTo>
                <a:cubicBezTo>
                  <a:pt x="853" y="112"/>
                  <a:pt x="850" y="112"/>
                  <a:pt x="849" y="112"/>
                </a:cubicBezTo>
                <a:cubicBezTo>
                  <a:pt x="849" y="112"/>
                  <a:pt x="846" y="113"/>
                  <a:pt x="845" y="113"/>
                </a:cubicBezTo>
                <a:cubicBezTo>
                  <a:pt x="843" y="112"/>
                  <a:pt x="843" y="112"/>
                  <a:pt x="843" y="112"/>
                </a:cubicBezTo>
                <a:cubicBezTo>
                  <a:pt x="841" y="111"/>
                  <a:pt x="841" y="109"/>
                  <a:pt x="840" y="109"/>
                </a:cubicBezTo>
                <a:cubicBezTo>
                  <a:pt x="839" y="109"/>
                  <a:pt x="840" y="110"/>
                  <a:pt x="837" y="110"/>
                </a:cubicBezTo>
                <a:cubicBezTo>
                  <a:pt x="836" y="111"/>
                  <a:pt x="836" y="111"/>
                  <a:pt x="833" y="111"/>
                </a:cubicBezTo>
                <a:cubicBezTo>
                  <a:pt x="832" y="110"/>
                  <a:pt x="827" y="110"/>
                  <a:pt x="829" y="108"/>
                </a:cubicBezTo>
                <a:cubicBezTo>
                  <a:pt x="826" y="105"/>
                  <a:pt x="826" y="105"/>
                  <a:pt x="826" y="105"/>
                </a:cubicBezTo>
                <a:cubicBezTo>
                  <a:pt x="826" y="105"/>
                  <a:pt x="827" y="103"/>
                  <a:pt x="828" y="103"/>
                </a:cubicBezTo>
                <a:cubicBezTo>
                  <a:pt x="828" y="101"/>
                  <a:pt x="829" y="103"/>
                  <a:pt x="830" y="102"/>
                </a:cubicBezTo>
                <a:cubicBezTo>
                  <a:pt x="831" y="102"/>
                  <a:pt x="833" y="103"/>
                  <a:pt x="833" y="103"/>
                </a:cubicBezTo>
                <a:cubicBezTo>
                  <a:pt x="836" y="103"/>
                  <a:pt x="836" y="103"/>
                  <a:pt x="836" y="103"/>
                </a:cubicBezTo>
                <a:cubicBezTo>
                  <a:pt x="837" y="103"/>
                  <a:pt x="837" y="103"/>
                  <a:pt x="837" y="103"/>
                </a:cubicBezTo>
                <a:cubicBezTo>
                  <a:pt x="842" y="103"/>
                  <a:pt x="842" y="103"/>
                  <a:pt x="842" y="103"/>
                </a:cubicBezTo>
                <a:cubicBezTo>
                  <a:pt x="842" y="103"/>
                  <a:pt x="842" y="103"/>
                  <a:pt x="839" y="100"/>
                </a:cubicBezTo>
                <a:cubicBezTo>
                  <a:pt x="838" y="100"/>
                  <a:pt x="837" y="101"/>
                  <a:pt x="835" y="100"/>
                </a:cubicBezTo>
                <a:cubicBezTo>
                  <a:pt x="831" y="99"/>
                  <a:pt x="831" y="100"/>
                  <a:pt x="829" y="100"/>
                </a:cubicBezTo>
                <a:cubicBezTo>
                  <a:pt x="825" y="100"/>
                  <a:pt x="829" y="97"/>
                  <a:pt x="831" y="96"/>
                </a:cubicBezTo>
                <a:cubicBezTo>
                  <a:pt x="832" y="96"/>
                  <a:pt x="830" y="93"/>
                  <a:pt x="835" y="92"/>
                </a:cubicBezTo>
                <a:cubicBezTo>
                  <a:pt x="835" y="89"/>
                  <a:pt x="836" y="90"/>
                  <a:pt x="838" y="89"/>
                </a:cubicBezTo>
                <a:cubicBezTo>
                  <a:pt x="842" y="86"/>
                  <a:pt x="840" y="86"/>
                  <a:pt x="845" y="85"/>
                </a:cubicBezTo>
                <a:cubicBezTo>
                  <a:pt x="850" y="83"/>
                  <a:pt x="854" y="80"/>
                  <a:pt x="855" y="80"/>
                </a:cubicBezTo>
                <a:cubicBezTo>
                  <a:pt x="860" y="80"/>
                  <a:pt x="861" y="78"/>
                  <a:pt x="866" y="77"/>
                </a:cubicBezTo>
                <a:cubicBezTo>
                  <a:pt x="872" y="76"/>
                  <a:pt x="877" y="76"/>
                  <a:pt x="884" y="77"/>
                </a:cubicBezTo>
                <a:cubicBezTo>
                  <a:pt x="885" y="77"/>
                  <a:pt x="885" y="80"/>
                  <a:pt x="877" y="80"/>
                </a:cubicBezTo>
                <a:cubicBezTo>
                  <a:pt x="870" y="80"/>
                  <a:pt x="873" y="82"/>
                  <a:pt x="870" y="83"/>
                </a:cubicBezTo>
                <a:cubicBezTo>
                  <a:pt x="869" y="83"/>
                  <a:pt x="869" y="84"/>
                  <a:pt x="868" y="84"/>
                </a:cubicBezTo>
                <a:cubicBezTo>
                  <a:pt x="864" y="85"/>
                  <a:pt x="865" y="85"/>
                  <a:pt x="863" y="87"/>
                </a:cubicBezTo>
                <a:cubicBezTo>
                  <a:pt x="861" y="87"/>
                  <a:pt x="863" y="89"/>
                  <a:pt x="863" y="89"/>
                </a:cubicBezTo>
                <a:cubicBezTo>
                  <a:pt x="863" y="90"/>
                  <a:pt x="860" y="90"/>
                  <a:pt x="860" y="91"/>
                </a:cubicBezTo>
                <a:cubicBezTo>
                  <a:pt x="859" y="95"/>
                  <a:pt x="858" y="94"/>
                  <a:pt x="861" y="97"/>
                </a:cubicBezTo>
                <a:cubicBezTo>
                  <a:pt x="861" y="98"/>
                  <a:pt x="864" y="99"/>
                  <a:pt x="864" y="99"/>
                </a:cubicBezTo>
                <a:cubicBezTo>
                  <a:pt x="866" y="99"/>
                  <a:pt x="865" y="100"/>
                  <a:pt x="867" y="98"/>
                </a:cubicBezTo>
                <a:cubicBezTo>
                  <a:pt x="865" y="97"/>
                  <a:pt x="864" y="98"/>
                  <a:pt x="864" y="98"/>
                </a:cubicBezTo>
                <a:cubicBezTo>
                  <a:pt x="861" y="96"/>
                  <a:pt x="861" y="96"/>
                  <a:pt x="862" y="95"/>
                </a:cubicBezTo>
                <a:cubicBezTo>
                  <a:pt x="862" y="95"/>
                  <a:pt x="860" y="94"/>
                  <a:pt x="860" y="94"/>
                </a:cubicBezTo>
                <a:cubicBezTo>
                  <a:pt x="861" y="93"/>
                  <a:pt x="864" y="94"/>
                  <a:pt x="865" y="93"/>
                </a:cubicBezTo>
                <a:cubicBezTo>
                  <a:pt x="865" y="93"/>
                  <a:pt x="866" y="91"/>
                  <a:pt x="867" y="91"/>
                </a:cubicBezTo>
                <a:cubicBezTo>
                  <a:pt x="870" y="91"/>
                  <a:pt x="869" y="91"/>
                  <a:pt x="871" y="91"/>
                </a:cubicBezTo>
                <a:cubicBezTo>
                  <a:pt x="871" y="91"/>
                  <a:pt x="871" y="91"/>
                  <a:pt x="871" y="91"/>
                </a:cubicBezTo>
                <a:cubicBezTo>
                  <a:pt x="870" y="90"/>
                  <a:pt x="869" y="90"/>
                  <a:pt x="868" y="90"/>
                </a:cubicBezTo>
                <a:cubicBezTo>
                  <a:pt x="868" y="89"/>
                  <a:pt x="869" y="87"/>
                  <a:pt x="870" y="87"/>
                </a:cubicBezTo>
                <a:cubicBezTo>
                  <a:pt x="873" y="85"/>
                  <a:pt x="871" y="85"/>
                  <a:pt x="875" y="85"/>
                </a:cubicBezTo>
                <a:cubicBezTo>
                  <a:pt x="875" y="85"/>
                  <a:pt x="875" y="84"/>
                  <a:pt x="875" y="84"/>
                </a:cubicBezTo>
                <a:cubicBezTo>
                  <a:pt x="877" y="84"/>
                  <a:pt x="877" y="83"/>
                  <a:pt x="878" y="83"/>
                </a:cubicBezTo>
                <a:cubicBezTo>
                  <a:pt x="877" y="81"/>
                  <a:pt x="880" y="82"/>
                  <a:pt x="883" y="81"/>
                </a:cubicBezTo>
                <a:cubicBezTo>
                  <a:pt x="885" y="80"/>
                  <a:pt x="886" y="80"/>
                  <a:pt x="889" y="81"/>
                </a:cubicBezTo>
                <a:cubicBezTo>
                  <a:pt x="889" y="80"/>
                  <a:pt x="888" y="79"/>
                  <a:pt x="889" y="79"/>
                </a:cubicBezTo>
                <a:cubicBezTo>
                  <a:pt x="907" y="78"/>
                  <a:pt x="907" y="78"/>
                  <a:pt x="907" y="78"/>
                </a:cubicBezTo>
                <a:cubicBezTo>
                  <a:pt x="908" y="78"/>
                  <a:pt x="907" y="79"/>
                  <a:pt x="907" y="82"/>
                </a:cubicBezTo>
                <a:cubicBezTo>
                  <a:pt x="908" y="84"/>
                  <a:pt x="910" y="85"/>
                  <a:pt x="907" y="86"/>
                </a:cubicBezTo>
                <a:cubicBezTo>
                  <a:pt x="907" y="87"/>
                  <a:pt x="908" y="88"/>
                  <a:pt x="906" y="88"/>
                </a:cubicBezTo>
                <a:cubicBezTo>
                  <a:pt x="906" y="90"/>
                  <a:pt x="907" y="90"/>
                  <a:pt x="903" y="90"/>
                </a:cubicBezTo>
                <a:cubicBezTo>
                  <a:pt x="902" y="90"/>
                  <a:pt x="904" y="91"/>
                  <a:pt x="900" y="91"/>
                </a:cubicBezTo>
                <a:cubicBezTo>
                  <a:pt x="899" y="93"/>
                  <a:pt x="899" y="93"/>
                  <a:pt x="899" y="93"/>
                </a:cubicBezTo>
                <a:cubicBezTo>
                  <a:pt x="901" y="93"/>
                  <a:pt x="901" y="93"/>
                  <a:pt x="901" y="93"/>
                </a:cubicBezTo>
                <a:cubicBezTo>
                  <a:pt x="901" y="93"/>
                  <a:pt x="906" y="90"/>
                  <a:pt x="906" y="90"/>
                </a:cubicBezTo>
                <a:cubicBezTo>
                  <a:pt x="909" y="90"/>
                  <a:pt x="909" y="89"/>
                  <a:pt x="909" y="91"/>
                </a:cubicBezTo>
                <a:cubicBezTo>
                  <a:pt x="910" y="91"/>
                  <a:pt x="910" y="90"/>
                  <a:pt x="911" y="90"/>
                </a:cubicBezTo>
                <a:cubicBezTo>
                  <a:pt x="913" y="91"/>
                  <a:pt x="913" y="91"/>
                  <a:pt x="912" y="93"/>
                </a:cubicBezTo>
                <a:cubicBezTo>
                  <a:pt x="913" y="92"/>
                  <a:pt x="913" y="92"/>
                  <a:pt x="913" y="92"/>
                </a:cubicBezTo>
                <a:cubicBezTo>
                  <a:pt x="913" y="92"/>
                  <a:pt x="913" y="91"/>
                  <a:pt x="913" y="91"/>
                </a:cubicBezTo>
                <a:cubicBezTo>
                  <a:pt x="913" y="90"/>
                  <a:pt x="915" y="91"/>
                  <a:pt x="915" y="91"/>
                </a:cubicBezTo>
                <a:cubicBezTo>
                  <a:pt x="917" y="91"/>
                  <a:pt x="918" y="89"/>
                  <a:pt x="919" y="89"/>
                </a:cubicBezTo>
                <a:cubicBezTo>
                  <a:pt x="931" y="87"/>
                  <a:pt x="931" y="87"/>
                  <a:pt x="931" y="87"/>
                </a:cubicBezTo>
                <a:cubicBezTo>
                  <a:pt x="934" y="87"/>
                  <a:pt x="934" y="87"/>
                  <a:pt x="934" y="87"/>
                </a:cubicBezTo>
                <a:cubicBezTo>
                  <a:pt x="936" y="89"/>
                  <a:pt x="936" y="89"/>
                  <a:pt x="936" y="89"/>
                </a:cubicBezTo>
                <a:cubicBezTo>
                  <a:pt x="939" y="88"/>
                  <a:pt x="938" y="87"/>
                  <a:pt x="941" y="89"/>
                </a:cubicBezTo>
                <a:cubicBezTo>
                  <a:pt x="942" y="90"/>
                  <a:pt x="942" y="92"/>
                  <a:pt x="942" y="93"/>
                </a:cubicBezTo>
                <a:cubicBezTo>
                  <a:pt x="943" y="92"/>
                  <a:pt x="943" y="93"/>
                  <a:pt x="945" y="93"/>
                </a:cubicBezTo>
                <a:cubicBezTo>
                  <a:pt x="945" y="93"/>
                  <a:pt x="946" y="96"/>
                  <a:pt x="945" y="96"/>
                </a:cubicBezTo>
                <a:cubicBezTo>
                  <a:pt x="945" y="96"/>
                  <a:pt x="948" y="96"/>
                  <a:pt x="948" y="96"/>
                </a:cubicBezTo>
                <a:cubicBezTo>
                  <a:pt x="947" y="98"/>
                  <a:pt x="947" y="98"/>
                  <a:pt x="945" y="99"/>
                </a:cubicBezTo>
                <a:cubicBezTo>
                  <a:pt x="946" y="100"/>
                  <a:pt x="946" y="100"/>
                  <a:pt x="945" y="100"/>
                </a:cubicBezTo>
                <a:cubicBezTo>
                  <a:pt x="946" y="100"/>
                  <a:pt x="946" y="100"/>
                  <a:pt x="946" y="100"/>
                </a:cubicBezTo>
                <a:cubicBezTo>
                  <a:pt x="947" y="100"/>
                  <a:pt x="946" y="101"/>
                  <a:pt x="946" y="102"/>
                </a:cubicBezTo>
                <a:cubicBezTo>
                  <a:pt x="947" y="101"/>
                  <a:pt x="948" y="101"/>
                  <a:pt x="949" y="100"/>
                </a:cubicBezTo>
                <a:cubicBezTo>
                  <a:pt x="949" y="100"/>
                  <a:pt x="950" y="100"/>
                  <a:pt x="951" y="100"/>
                </a:cubicBezTo>
                <a:cubicBezTo>
                  <a:pt x="952" y="99"/>
                  <a:pt x="954" y="96"/>
                  <a:pt x="955" y="97"/>
                </a:cubicBezTo>
                <a:cubicBezTo>
                  <a:pt x="960" y="99"/>
                  <a:pt x="960" y="99"/>
                  <a:pt x="960" y="99"/>
                </a:cubicBezTo>
                <a:cubicBezTo>
                  <a:pt x="960" y="99"/>
                  <a:pt x="962" y="101"/>
                  <a:pt x="962" y="101"/>
                </a:cubicBezTo>
                <a:cubicBezTo>
                  <a:pt x="958" y="104"/>
                  <a:pt x="958" y="104"/>
                  <a:pt x="958" y="104"/>
                </a:cubicBezTo>
                <a:cubicBezTo>
                  <a:pt x="957" y="105"/>
                  <a:pt x="956" y="103"/>
                  <a:pt x="950" y="106"/>
                </a:cubicBezTo>
                <a:cubicBezTo>
                  <a:pt x="950" y="107"/>
                  <a:pt x="950" y="107"/>
                  <a:pt x="950" y="107"/>
                </a:cubicBezTo>
                <a:cubicBezTo>
                  <a:pt x="953" y="106"/>
                  <a:pt x="952" y="104"/>
                  <a:pt x="955" y="105"/>
                </a:cubicBezTo>
                <a:cubicBezTo>
                  <a:pt x="959" y="106"/>
                  <a:pt x="958" y="104"/>
                  <a:pt x="960" y="103"/>
                </a:cubicBezTo>
                <a:cubicBezTo>
                  <a:pt x="961" y="103"/>
                  <a:pt x="963" y="102"/>
                  <a:pt x="963" y="103"/>
                </a:cubicBezTo>
                <a:cubicBezTo>
                  <a:pt x="965" y="105"/>
                  <a:pt x="966" y="104"/>
                  <a:pt x="962" y="106"/>
                </a:cubicBezTo>
                <a:cubicBezTo>
                  <a:pt x="963" y="106"/>
                  <a:pt x="962" y="106"/>
                  <a:pt x="964" y="106"/>
                </a:cubicBezTo>
                <a:cubicBezTo>
                  <a:pt x="967" y="105"/>
                  <a:pt x="967" y="105"/>
                  <a:pt x="967" y="105"/>
                </a:cubicBezTo>
                <a:cubicBezTo>
                  <a:pt x="967" y="105"/>
                  <a:pt x="970" y="106"/>
                  <a:pt x="967" y="107"/>
                </a:cubicBezTo>
                <a:cubicBezTo>
                  <a:pt x="968" y="107"/>
                  <a:pt x="968" y="107"/>
                  <a:pt x="968" y="107"/>
                </a:cubicBezTo>
                <a:cubicBezTo>
                  <a:pt x="968" y="107"/>
                  <a:pt x="970" y="105"/>
                  <a:pt x="970" y="106"/>
                </a:cubicBezTo>
                <a:cubicBezTo>
                  <a:pt x="977" y="109"/>
                  <a:pt x="977" y="109"/>
                  <a:pt x="977" y="109"/>
                </a:cubicBezTo>
                <a:cubicBezTo>
                  <a:pt x="978" y="109"/>
                  <a:pt x="974" y="110"/>
                  <a:pt x="974" y="111"/>
                </a:cubicBezTo>
                <a:cubicBezTo>
                  <a:pt x="974" y="111"/>
                  <a:pt x="973" y="111"/>
                  <a:pt x="971" y="111"/>
                </a:cubicBezTo>
                <a:cubicBezTo>
                  <a:pt x="971" y="111"/>
                  <a:pt x="971" y="111"/>
                  <a:pt x="971" y="111"/>
                </a:cubicBezTo>
                <a:cubicBezTo>
                  <a:pt x="971" y="113"/>
                  <a:pt x="972" y="112"/>
                  <a:pt x="970" y="114"/>
                </a:cubicBezTo>
                <a:cubicBezTo>
                  <a:pt x="969" y="114"/>
                  <a:pt x="968" y="114"/>
                  <a:pt x="968" y="114"/>
                </a:cubicBezTo>
                <a:cubicBezTo>
                  <a:pt x="968" y="114"/>
                  <a:pt x="969" y="114"/>
                  <a:pt x="969" y="114"/>
                </a:cubicBezTo>
                <a:cubicBezTo>
                  <a:pt x="973" y="113"/>
                  <a:pt x="973" y="113"/>
                  <a:pt x="973" y="113"/>
                </a:cubicBezTo>
                <a:cubicBezTo>
                  <a:pt x="974" y="113"/>
                  <a:pt x="976" y="110"/>
                  <a:pt x="978" y="110"/>
                </a:cubicBezTo>
                <a:cubicBezTo>
                  <a:pt x="978" y="110"/>
                  <a:pt x="981" y="113"/>
                  <a:pt x="981" y="114"/>
                </a:cubicBezTo>
                <a:cubicBezTo>
                  <a:pt x="981" y="116"/>
                  <a:pt x="982" y="117"/>
                  <a:pt x="978" y="117"/>
                </a:cubicBezTo>
                <a:cubicBezTo>
                  <a:pt x="978" y="117"/>
                  <a:pt x="978" y="117"/>
                  <a:pt x="978" y="117"/>
                </a:cubicBezTo>
                <a:cubicBezTo>
                  <a:pt x="976" y="116"/>
                  <a:pt x="975" y="116"/>
                  <a:pt x="973" y="116"/>
                </a:cubicBezTo>
                <a:cubicBezTo>
                  <a:pt x="972" y="117"/>
                  <a:pt x="972" y="117"/>
                  <a:pt x="970" y="118"/>
                </a:cubicBezTo>
                <a:cubicBezTo>
                  <a:pt x="971" y="118"/>
                  <a:pt x="972" y="118"/>
                  <a:pt x="972" y="118"/>
                </a:cubicBezTo>
                <a:cubicBezTo>
                  <a:pt x="973" y="118"/>
                  <a:pt x="974" y="119"/>
                  <a:pt x="975" y="119"/>
                </a:cubicBezTo>
                <a:cubicBezTo>
                  <a:pt x="978" y="119"/>
                  <a:pt x="978" y="119"/>
                  <a:pt x="978" y="119"/>
                </a:cubicBezTo>
                <a:cubicBezTo>
                  <a:pt x="979" y="119"/>
                  <a:pt x="983" y="121"/>
                  <a:pt x="982" y="122"/>
                </a:cubicBezTo>
                <a:cubicBezTo>
                  <a:pt x="980" y="124"/>
                  <a:pt x="980" y="123"/>
                  <a:pt x="975" y="122"/>
                </a:cubicBezTo>
                <a:cubicBezTo>
                  <a:pt x="973" y="122"/>
                  <a:pt x="973" y="122"/>
                  <a:pt x="972" y="122"/>
                </a:cubicBezTo>
                <a:cubicBezTo>
                  <a:pt x="970" y="122"/>
                  <a:pt x="969" y="120"/>
                  <a:pt x="968" y="121"/>
                </a:cubicBezTo>
                <a:cubicBezTo>
                  <a:pt x="968" y="121"/>
                  <a:pt x="968" y="121"/>
                  <a:pt x="967" y="121"/>
                </a:cubicBezTo>
                <a:cubicBezTo>
                  <a:pt x="968" y="121"/>
                  <a:pt x="968" y="121"/>
                  <a:pt x="968" y="121"/>
                </a:cubicBezTo>
                <a:cubicBezTo>
                  <a:pt x="970" y="122"/>
                  <a:pt x="970" y="122"/>
                  <a:pt x="970" y="122"/>
                </a:cubicBezTo>
                <a:cubicBezTo>
                  <a:pt x="970" y="122"/>
                  <a:pt x="971" y="123"/>
                  <a:pt x="971" y="123"/>
                </a:cubicBezTo>
                <a:cubicBezTo>
                  <a:pt x="970" y="124"/>
                  <a:pt x="970" y="124"/>
                  <a:pt x="968" y="124"/>
                </a:cubicBezTo>
                <a:cubicBezTo>
                  <a:pt x="969" y="126"/>
                  <a:pt x="968" y="126"/>
                  <a:pt x="968" y="126"/>
                </a:cubicBezTo>
                <a:cubicBezTo>
                  <a:pt x="966" y="125"/>
                  <a:pt x="966" y="125"/>
                  <a:pt x="964" y="125"/>
                </a:cubicBezTo>
                <a:cubicBezTo>
                  <a:pt x="964" y="126"/>
                  <a:pt x="964" y="126"/>
                  <a:pt x="964" y="126"/>
                </a:cubicBezTo>
                <a:cubicBezTo>
                  <a:pt x="966" y="126"/>
                  <a:pt x="965" y="125"/>
                  <a:pt x="966" y="127"/>
                </a:cubicBezTo>
                <a:cubicBezTo>
                  <a:pt x="970" y="128"/>
                  <a:pt x="969" y="127"/>
                  <a:pt x="970" y="129"/>
                </a:cubicBezTo>
                <a:cubicBezTo>
                  <a:pt x="974" y="128"/>
                  <a:pt x="974" y="128"/>
                  <a:pt x="974" y="128"/>
                </a:cubicBezTo>
                <a:cubicBezTo>
                  <a:pt x="974" y="128"/>
                  <a:pt x="976" y="130"/>
                  <a:pt x="974" y="130"/>
                </a:cubicBezTo>
                <a:cubicBezTo>
                  <a:pt x="973" y="130"/>
                  <a:pt x="973" y="130"/>
                  <a:pt x="972" y="131"/>
                </a:cubicBezTo>
                <a:cubicBezTo>
                  <a:pt x="973" y="131"/>
                  <a:pt x="973" y="131"/>
                  <a:pt x="972" y="132"/>
                </a:cubicBezTo>
                <a:cubicBezTo>
                  <a:pt x="973" y="132"/>
                  <a:pt x="973" y="132"/>
                  <a:pt x="973" y="132"/>
                </a:cubicBezTo>
                <a:cubicBezTo>
                  <a:pt x="973" y="132"/>
                  <a:pt x="974" y="131"/>
                  <a:pt x="974" y="131"/>
                </a:cubicBezTo>
                <a:cubicBezTo>
                  <a:pt x="976" y="131"/>
                  <a:pt x="976" y="131"/>
                  <a:pt x="975" y="133"/>
                </a:cubicBezTo>
                <a:cubicBezTo>
                  <a:pt x="976" y="132"/>
                  <a:pt x="975" y="133"/>
                  <a:pt x="977" y="132"/>
                </a:cubicBezTo>
                <a:cubicBezTo>
                  <a:pt x="978" y="132"/>
                  <a:pt x="979" y="133"/>
                  <a:pt x="978" y="133"/>
                </a:cubicBezTo>
                <a:cubicBezTo>
                  <a:pt x="980" y="132"/>
                  <a:pt x="980" y="132"/>
                  <a:pt x="980" y="132"/>
                </a:cubicBezTo>
                <a:cubicBezTo>
                  <a:pt x="980" y="132"/>
                  <a:pt x="981" y="133"/>
                  <a:pt x="980" y="134"/>
                </a:cubicBezTo>
                <a:cubicBezTo>
                  <a:pt x="982" y="133"/>
                  <a:pt x="984" y="132"/>
                  <a:pt x="985" y="132"/>
                </a:cubicBezTo>
                <a:cubicBezTo>
                  <a:pt x="986" y="132"/>
                  <a:pt x="986" y="132"/>
                  <a:pt x="987" y="134"/>
                </a:cubicBezTo>
                <a:cubicBezTo>
                  <a:pt x="987" y="134"/>
                  <a:pt x="986" y="134"/>
                  <a:pt x="984" y="135"/>
                </a:cubicBezTo>
                <a:cubicBezTo>
                  <a:pt x="985" y="135"/>
                  <a:pt x="986" y="135"/>
                  <a:pt x="987" y="134"/>
                </a:cubicBezTo>
                <a:cubicBezTo>
                  <a:pt x="987" y="134"/>
                  <a:pt x="989" y="136"/>
                  <a:pt x="989" y="136"/>
                </a:cubicBezTo>
                <a:cubicBezTo>
                  <a:pt x="989" y="139"/>
                  <a:pt x="989" y="139"/>
                  <a:pt x="988" y="139"/>
                </a:cubicBezTo>
                <a:cubicBezTo>
                  <a:pt x="986" y="140"/>
                  <a:pt x="984" y="140"/>
                  <a:pt x="984" y="141"/>
                </a:cubicBezTo>
                <a:cubicBezTo>
                  <a:pt x="985" y="140"/>
                  <a:pt x="987" y="141"/>
                  <a:pt x="988" y="141"/>
                </a:cubicBezTo>
                <a:cubicBezTo>
                  <a:pt x="990" y="140"/>
                  <a:pt x="990" y="141"/>
                  <a:pt x="991" y="140"/>
                </a:cubicBezTo>
                <a:cubicBezTo>
                  <a:pt x="993" y="140"/>
                  <a:pt x="992" y="140"/>
                  <a:pt x="994" y="139"/>
                </a:cubicBezTo>
                <a:cubicBezTo>
                  <a:pt x="995" y="139"/>
                  <a:pt x="995" y="140"/>
                  <a:pt x="995" y="141"/>
                </a:cubicBezTo>
                <a:cubicBezTo>
                  <a:pt x="996" y="141"/>
                  <a:pt x="993" y="143"/>
                  <a:pt x="992" y="143"/>
                </a:cubicBezTo>
                <a:cubicBezTo>
                  <a:pt x="992" y="143"/>
                  <a:pt x="992" y="143"/>
                  <a:pt x="992" y="143"/>
                </a:cubicBezTo>
                <a:cubicBezTo>
                  <a:pt x="994" y="143"/>
                  <a:pt x="995" y="143"/>
                  <a:pt x="995" y="144"/>
                </a:cubicBezTo>
                <a:cubicBezTo>
                  <a:pt x="996" y="143"/>
                  <a:pt x="996" y="143"/>
                  <a:pt x="997" y="144"/>
                </a:cubicBezTo>
                <a:cubicBezTo>
                  <a:pt x="1000" y="142"/>
                  <a:pt x="1000" y="142"/>
                  <a:pt x="1000" y="142"/>
                </a:cubicBezTo>
                <a:cubicBezTo>
                  <a:pt x="1001" y="142"/>
                  <a:pt x="1004" y="144"/>
                  <a:pt x="1005" y="145"/>
                </a:cubicBezTo>
                <a:cubicBezTo>
                  <a:pt x="1005" y="146"/>
                  <a:pt x="1004" y="148"/>
                  <a:pt x="1003" y="148"/>
                </a:cubicBezTo>
                <a:close/>
                <a:moveTo>
                  <a:pt x="967" y="121"/>
                </a:moveTo>
                <a:cubicBezTo>
                  <a:pt x="966" y="121"/>
                  <a:pt x="966" y="120"/>
                  <a:pt x="966" y="120"/>
                </a:cubicBezTo>
                <a:cubicBezTo>
                  <a:pt x="966" y="121"/>
                  <a:pt x="966" y="121"/>
                  <a:pt x="967" y="121"/>
                </a:cubicBezTo>
                <a:close/>
                <a:moveTo>
                  <a:pt x="968" y="118"/>
                </a:moveTo>
                <a:cubicBezTo>
                  <a:pt x="967" y="118"/>
                  <a:pt x="967" y="118"/>
                  <a:pt x="967" y="118"/>
                </a:cubicBezTo>
                <a:cubicBezTo>
                  <a:pt x="968" y="118"/>
                  <a:pt x="968" y="118"/>
                  <a:pt x="968" y="118"/>
                </a:cubicBezTo>
                <a:cubicBezTo>
                  <a:pt x="968" y="118"/>
                  <a:pt x="968" y="118"/>
                  <a:pt x="968" y="118"/>
                </a:cubicBezTo>
                <a:close/>
                <a:moveTo>
                  <a:pt x="965" y="115"/>
                </a:moveTo>
                <a:cubicBezTo>
                  <a:pt x="964" y="115"/>
                  <a:pt x="964" y="115"/>
                  <a:pt x="964" y="115"/>
                </a:cubicBezTo>
                <a:cubicBezTo>
                  <a:pt x="964" y="115"/>
                  <a:pt x="965" y="115"/>
                  <a:pt x="965" y="115"/>
                </a:cubicBezTo>
                <a:close/>
                <a:moveTo>
                  <a:pt x="937" y="98"/>
                </a:moveTo>
                <a:cubicBezTo>
                  <a:pt x="937" y="98"/>
                  <a:pt x="936" y="99"/>
                  <a:pt x="936" y="99"/>
                </a:cubicBezTo>
                <a:cubicBezTo>
                  <a:pt x="936" y="99"/>
                  <a:pt x="937" y="99"/>
                  <a:pt x="936" y="100"/>
                </a:cubicBezTo>
                <a:cubicBezTo>
                  <a:pt x="939" y="98"/>
                  <a:pt x="939" y="98"/>
                  <a:pt x="939" y="98"/>
                </a:cubicBezTo>
                <a:cubicBezTo>
                  <a:pt x="937" y="98"/>
                  <a:pt x="937" y="98"/>
                  <a:pt x="937" y="98"/>
                </a:cubicBezTo>
                <a:close/>
                <a:moveTo>
                  <a:pt x="942" y="150"/>
                </a:moveTo>
                <a:cubicBezTo>
                  <a:pt x="942" y="150"/>
                  <a:pt x="943" y="148"/>
                  <a:pt x="943" y="148"/>
                </a:cubicBezTo>
                <a:cubicBezTo>
                  <a:pt x="942" y="148"/>
                  <a:pt x="941" y="147"/>
                  <a:pt x="940" y="145"/>
                </a:cubicBezTo>
                <a:cubicBezTo>
                  <a:pt x="937" y="145"/>
                  <a:pt x="934" y="146"/>
                  <a:pt x="934" y="143"/>
                </a:cubicBezTo>
                <a:cubicBezTo>
                  <a:pt x="932" y="143"/>
                  <a:pt x="932" y="142"/>
                  <a:pt x="932" y="144"/>
                </a:cubicBezTo>
                <a:cubicBezTo>
                  <a:pt x="931" y="146"/>
                  <a:pt x="930" y="146"/>
                  <a:pt x="928" y="146"/>
                </a:cubicBezTo>
                <a:cubicBezTo>
                  <a:pt x="927" y="154"/>
                  <a:pt x="925" y="151"/>
                  <a:pt x="924" y="153"/>
                </a:cubicBezTo>
                <a:cubicBezTo>
                  <a:pt x="926" y="152"/>
                  <a:pt x="928" y="151"/>
                  <a:pt x="929" y="151"/>
                </a:cubicBezTo>
                <a:cubicBezTo>
                  <a:pt x="929" y="151"/>
                  <a:pt x="930" y="150"/>
                  <a:pt x="931" y="149"/>
                </a:cubicBezTo>
                <a:cubicBezTo>
                  <a:pt x="931" y="149"/>
                  <a:pt x="934" y="150"/>
                  <a:pt x="934" y="150"/>
                </a:cubicBezTo>
                <a:cubicBezTo>
                  <a:pt x="935" y="150"/>
                  <a:pt x="941" y="150"/>
                  <a:pt x="942" y="150"/>
                </a:cubicBezTo>
                <a:close/>
                <a:moveTo>
                  <a:pt x="945" y="96"/>
                </a:moveTo>
                <a:cubicBezTo>
                  <a:pt x="945" y="96"/>
                  <a:pt x="945" y="96"/>
                  <a:pt x="945" y="96"/>
                </a:cubicBezTo>
                <a:cubicBezTo>
                  <a:pt x="942" y="97"/>
                  <a:pt x="942" y="97"/>
                  <a:pt x="942" y="97"/>
                </a:cubicBezTo>
                <a:cubicBezTo>
                  <a:pt x="941" y="97"/>
                  <a:pt x="941" y="96"/>
                  <a:pt x="940" y="97"/>
                </a:cubicBezTo>
                <a:cubicBezTo>
                  <a:pt x="944" y="97"/>
                  <a:pt x="942" y="98"/>
                  <a:pt x="945" y="96"/>
                </a:cubicBezTo>
                <a:close/>
                <a:moveTo>
                  <a:pt x="954" y="110"/>
                </a:moveTo>
                <a:cubicBezTo>
                  <a:pt x="954" y="110"/>
                  <a:pt x="954" y="110"/>
                  <a:pt x="955" y="110"/>
                </a:cubicBezTo>
                <a:cubicBezTo>
                  <a:pt x="954" y="110"/>
                  <a:pt x="954" y="110"/>
                  <a:pt x="954" y="110"/>
                </a:cubicBezTo>
                <a:cubicBezTo>
                  <a:pt x="954" y="110"/>
                  <a:pt x="954" y="110"/>
                  <a:pt x="954" y="110"/>
                </a:cubicBezTo>
                <a:close/>
                <a:moveTo>
                  <a:pt x="959" y="108"/>
                </a:moveTo>
                <a:cubicBezTo>
                  <a:pt x="959" y="107"/>
                  <a:pt x="959" y="107"/>
                  <a:pt x="959" y="107"/>
                </a:cubicBezTo>
                <a:cubicBezTo>
                  <a:pt x="957" y="108"/>
                  <a:pt x="957" y="108"/>
                  <a:pt x="957" y="108"/>
                </a:cubicBezTo>
                <a:cubicBezTo>
                  <a:pt x="958" y="108"/>
                  <a:pt x="958" y="108"/>
                  <a:pt x="959" y="108"/>
                </a:cubicBezTo>
                <a:close/>
                <a:moveTo>
                  <a:pt x="962" y="108"/>
                </a:moveTo>
                <a:cubicBezTo>
                  <a:pt x="962" y="108"/>
                  <a:pt x="963" y="108"/>
                  <a:pt x="963" y="108"/>
                </a:cubicBezTo>
                <a:cubicBezTo>
                  <a:pt x="962" y="108"/>
                  <a:pt x="962" y="108"/>
                  <a:pt x="962" y="108"/>
                </a:cubicBezTo>
                <a:cubicBezTo>
                  <a:pt x="962" y="108"/>
                  <a:pt x="962" y="108"/>
                  <a:pt x="962" y="108"/>
                </a:cubicBezTo>
                <a:close/>
                <a:moveTo>
                  <a:pt x="977" y="134"/>
                </a:moveTo>
                <a:cubicBezTo>
                  <a:pt x="978" y="134"/>
                  <a:pt x="978" y="134"/>
                  <a:pt x="978" y="134"/>
                </a:cubicBezTo>
                <a:cubicBezTo>
                  <a:pt x="977" y="134"/>
                  <a:pt x="977" y="134"/>
                  <a:pt x="977" y="134"/>
                </a:cubicBezTo>
                <a:cubicBezTo>
                  <a:pt x="977" y="134"/>
                  <a:pt x="977" y="134"/>
                  <a:pt x="977" y="134"/>
                </a:cubicBezTo>
                <a:close/>
                <a:moveTo>
                  <a:pt x="857" y="178"/>
                </a:moveTo>
                <a:cubicBezTo>
                  <a:pt x="853" y="177"/>
                  <a:pt x="854" y="177"/>
                  <a:pt x="850" y="178"/>
                </a:cubicBezTo>
                <a:cubicBezTo>
                  <a:pt x="849" y="178"/>
                  <a:pt x="853" y="183"/>
                  <a:pt x="853" y="183"/>
                </a:cubicBezTo>
                <a:cubicBezTo>
                  <a:pt x="856" y="182"/>
                  <a:pt x="857" y="182"/>
                  <a:pt x="858" y="179"/>
                </a:cubicBezTo>
                <a:cubicBezTo>
                  <a:pt x="858" y="179"/>
                  <a:pt x="857" y="178"/>
                  <a:pt x="857" y="178"/>
                </a:cubicBezTo>
                <a:close/>
                <a:moveTo>
                  <a:pt x="954" y="187"/>
                </a:moveTo>
                <a:cubicBezTo>
                  <a:pt x="954" y="187"/>
                  <a:pt x="951" y="189"/>
                  <a:pt x="951" y="189"/>
                </a:cubicBezTo>
                <a:cubicBezTo>
                  <a:pt x="951" y="189"/>
                  <a:pt x="954" y="190"/>
                  <a:pt x="954" y="190"/>
                </a:cubicBezTo>
                <a:cubicBezTo>
                  <a:pt x="957" y="188"/>
                  <a:pt x="959" y="187"/>
                  <a:pt x="954" y="187"/>
                </a:cubicBezTo>
                <a:close/>
                <a:moveTo>
                  <a:pt x="861" y="174"/>
                </a:moveTo>
                <a:cubicBezTo>
                  <a:pt x="861" y="174"/>
                  <a:pt x="861" y="174"/>
                  <a:pt x="861" y="174"/>
                </a:cubicBezTo>
                <a:cubicBezTo>
                  <a:pt x="863" y="173"/>
                  <a:pt x="864" y="173"/>
                  <a:pt x="862" y="171"/>
                </a:cubicBezTo>
                <a:cubicBezTo>
                  <a:pt x="862" y="171"/>
                  <a:pt x="859" y="172"/>
                  <a:pt x="859" y="173"/>
                </a:cubicBezTo>
                <a:cubicBezTo>
                  <a:pt x="858" y="173"/>
                  <a:pt x="861" y="174"/>
                  <a:pt x="861" y="174"/>
                </a:cubicBezTo>
                <a:close/>
                <a:moveTo>
                  <a:pt x="948" y="194"/>
                </a:moveTo>
                <a:cubicBezTo>
                  <a:pt x="947" y="193"/>
                  <a:pt x="947" y="193"/>
                  <a:pt x="946" y="193"/>
                </a:cubicBezTo>
                <a:cubicBezTo>
                  <a:pt x="945" y="193"/>
                  <a:pt x="945" y="194"/>
                  <a:pt x="945" y="196"/>
                </a:cubicBezTo>
                <a:cubicBezTo>
                  <a:pt x="944" y="195"/>
                  <a:pt x="944" y="195"/>
                  <a:pt x="942" y="197"/>
                </a:cubicBezTo>
                <a:cubicBezTo>
                  <a:pt x="942" y="197"/>
                  <a:pt x="944" y="201"/>
                  <a:pt x="945" y="201"/>
                </a:cubicBezTo>
                <a:cubicBezTo>
                  <a:pt x="946" y="201"/>
                  <a:pt x="948" y="199"/>
                  <a:pt x="948" y="198"/>
                </a:cubicBezTo>
                <a:cubicBezTo>
                  <a:pt x="948" y="198"/>
                  <a:pt x="948" y="194"/>
                  <a:pt x="948" y="194"/>
                </a:cubicBezTo>
                <a:close/>
                <a:moveTo>
                  <a:pt x="916" y="207"/>
                </a:moveTo>
                <a:cubicBezTo>
                  <a:pt x="915" y="207"/>
                  <a:pt x="912" y="209"/>
                  <a:pt x="912" y="209"/>
                </a:cubicBezTo>
                <a:cubicBezTo>
                  <a:pt x="910" y="209"/>
                  <a:pt x="911" y="214"/>
                  <a:pt x="913" y="212"/>
                </a:cubicBezTo>
                <a:cubicBezTo>
                  <a:pt x="914" y="211"/>
                  <a:pt x="917" y="210"/>
                  <a:pt x="918" y="208"/>
                </a:cubicBezTo>
                <a:cubicBezTo>
                  <a:pt x="918" y="207"/>
                  <a:pt x="917" y="207"/>
                  <a:pt x="916" y="207"/>
                </a:cubicBezTo>
                <a:close/>
                <a:moveTo>
                  <a:pt x="863" y="178"/>
                </a:moveTo>
                <a:cubicBezTo>
                  <a:pt x="864" y="179"/>
                  <a:pt x="866" y="179"/>
                  <a:pt x="866" y="179"/>
                </a:cubicBezTo>
                <a:cubicBezTo>
                  <a:pt x="866" y="179"/>
                  <a:pt x="867" y="178"/>
                  <a:pt x="867" y="177"/>
                </a:cubicBezTo>
                <a:cubicBezTo>
                  <a:pt x="865" y="175"/>
                  <a:pt x="865" y="175"/>
                  <a:pt x="864" y="175"/>
                </a:cubicBezTo>
                <a:cubicBezTo>
                  <a:pt x="862" y="175"/>
                  <a:pt x="863" y="175"/>
                  <a:pt x="861" y="176"/>
                </a:cubicBezTo>
                <a:cubicBezTo>
                  <a:pt x="860" y="176"/>
                  <a:pt x="863" y="178"/>
                  <a:pt x="863" y="178"/>
                </a:cubicBezTo>
                <a:close/>
                <a:moveTo>
                  <a:pt x="739" y="84"/>
                </a:moveTo>
                <a:cubicBezTo>
                  <a:pt x="741" y="83"/>
                  <a:pt x="741" y="82"/>
                  <a:pt x="742" y="82"/>
                </a:cubicBezTo>
                <a:cubicBezTo>
                  <a:pt x="744" y="82"/>
                  <a:pt x="745" y="80"/>
                  <a:pt x="745" y="79"/>
                </a:cubicBezTo>
                <a:cubicBezTo>
                  <a:pt x="740" y="75"/>
                  <a:pt x="739" y="79"/>
                  <a:pt x="732" y="78"/>
                </a:cubicBezTo>
                <a:cubicBezTo>
                  <a:pt x="729" y="77"/>
                  <a:pt x="729" y="77"/>
                  <a:pt x="727" y="77"/>
                </a:cubicBezTo>
                <a:cubicBezTo>
                  <a:pt x="726" y="77"/>
                  <a:pt x="725" y="78"/>
                  <a:pt x="726" y="79"/>
                </a:cubicBezTo>
                <a:cubicBezTo>
                  <a:pt x="727" y="80"/>
                  <a:pt x="729" y="81"/>
                  <a:pt x="730" y="81"/>
                </a:cubicBezTo>
                <a:cubicBezTo>
                  <a:pt x="731" y="82"/>
                  <a:pt x="733" y="87"/>
                  <a:pt x="735" y="87"/>
                </a:cubicBezTo>
                <a:cubicBezTo>
                  <a:pt x="736" y="86"/>
                  <a:pt x="738" y="84"/>
                  <a:pt x="739" y="84"/>
                </a:cubicBezTo>
                <a:close/>
                <a:moveTo>
                  <a:pt x="734" y="113"/>
                </a:moveTo>
                <a:cubicBezTo>
                  <a:pt x="733" y="114"/>
                  <a:pt x="730" y="116"/>
                  <a:pt x="729" y="115"/>
                </a:cubicBezTo>
                <a:cubicBezTo>
                  <a:pt x="726" y="114"/>
                  <a:pt x="725" y="116"/>
                  <a:pt x="724" y="115"/>
                </a:cubicBezTo>
                <a:cubicBezTo>
                  <a:pt x="724" y="114"/>
                  <a:pt x="724" y="114"/>
                  <a:pt x="722" y="115"/>
                </a:cubicBezTo>
                <a:cubicBezTo>
                  <a:pt x="721" y="115"/>
                  <a:pt x="719" y="117"/>
                  <a:pt x="718" y="117"/>
                </a:cubicBezTo>
                <a:cubicBezTo>
                  <a:pt x="717" y="117"/>
                  <a:pt x="715" y="115"/>
                  <a:pt x="714" y="115"/>
                </a:cubicBezTo>
                <a:cubicBezTo>
                  <a:pt x="714" y="116"/>
                  <a:pt x="713" y="116"/>
                  <a:pt x="713" y="116"/>
                </a:cubicBezTo>
                <a:cubicBezTo>
                  <a:pt x="714" y="117"/>
                  <a:pt x="714" y="118"/>
                  <a:pt x="714" y="118"/>
                </a:cubicBezTo>
                <a:cubicBezTo>
                  <a:pt x="716" y="116"/>
                  <a:pt x="716" y="117"/>
                  <a:pt x="719" y="117"/>
                </a:cubicBezTo>
                <a:cubicBezTo>
                  <a:pt x="720" y="117"/>
                  <a:pt x="722" y="116"/>
                  <a:pt x="722" y="119"/>
                </a:cubicBezTo>
                <a:cubicBezTo>
                  <a:pt x="722" y="121"/>
                  <a:pt x="719" y="122"/>
                  <a:pt x="716" y="122"/>
                </a:cubicBezTo>
                <a:cubicBezTo>
                  <a:pt x="716" y="122"/>
                  <a:pt x="716" y="122"/>
                  <a:pt x="716" y="122"/>
                </a:cubicBezTo>
                <a:cubicBezTo>
                  <a:pt x="719" y="122"/>
                  <a:pt x="719" y="123"/>
                  <a:pt x="718" y="124"/>
                </a:cubicBezTo>
                <a:cubicBezTo>
                  <a:pt x="717" y="125"/>
                  <a:pt x="715" y="126"/>
                  <a:pt x="714" y="126"/>
                </a:cubicBezTo>
                <a:cubicBezTo>
                  <a:pt x="713" y="126"/>
                  <a:pt x="712" y="125"/>
                  <a:pt x="712" y="124"/>
                </a:cubicBezTo>
                <a:cubicBezTo>
                  <a:pt x="716" y="122"/>
                  <a:pt x="716" y="122"/>
                  <a:pt x="716" y="122"/>
                </a:cubicBezTo>
                <a:cubicBezTo>
                  <a:pt x="713" y="123"/>
                  <a:pt x="713" y="123"/>
                  <a:pt x="713" y="123"/>
                </a:cubicBezTo>
                <a:cubicBezTo>
                  <a:pt x="709" y="123"/>
                  <a:pt x="707" y="124"/>
                  <a:pt x="704" y="124"/>
                </a:cubicBezTo>
                <a:cubicBezTo>
                  <a:pt x="701" y="124"/>
                  <a:pt x="701" y="122"/>
                  <a:pt x="699" y="123"/>
                </a:cubicBezTo>
                <a:cubicBezTo>
                  <a:pt x="695" y="123"/>
                  <a:pt x="697" y="123"/>
                  <a:pt x="692" y="122"/>
                </a:cubicBezTo>
                <a:cubicBezTo>
                  <a:pt x="691" y="122"/>
                  <a:pt x="694" y="121"/>
                  <a:pt x="694" y="121"/>
                </a:cubicBezTo>
                <a:cubicBezTo>
                  <a:pt x="691" y="120"/>
                  <a:pt x="691" y="120"/>
                  <a:pt x="691" y="120"/>
                </a:cubicBezTo>
                <a:cubicBezTo>
                  <a:pt x="689" y="120"/>
                  <a:pt x="684" y="122"/>
                  <a:pt x="688" y="118"/>
                </a:cubicBezTo>
                <a:cubicBezTo>
                  <a:pt x="687" y="118"/>
                  <a:pt x="685" y="120"/>
                  <a:pt x="683" y="121"/>
                </a:cubicBezTo>
                <a:cubicBezTo>
                  <a:pt x="681" y="122"/>
                  <a:pt x="673" y="123"/>
                  <a:pt x="670" y="123"/>
                </a:cubicBezTo>
                <a:cubicBezTo>
                  <a:pt x="669" y="123"/>
                  <a:pt x="669" y="123"/>
                  <a:pt x="668" y="123"/>
                </a:cubicBezTo>
                <a:cubicBezTo>
                  <a:pt x="668" y="125"/>
                  <a:pt x="646" y="127"/>
                  <a:pt x="646" y="127"/>
                </a:cubicBezTo>
                <a:cubicBezTo>
                  <a:pt x="639" y="127"/>
                  <a:pt x="639" y="127"/>
                  <a:pt x="639" y="127"/>
                </a:cubicBezTo>
                <a:cubicBezTo>
                  <a:pt x="637" y="127"/>
                  <a:pt x="634" y="127"/>
                  <a:pt x="631" y="127"/>
                </a:cubicBezTo>
                <a:cubicBezTo>
                  <a:pt x="630" y="127"/>
                  <a:pt x="628" y="126"/>
                  <a:pt x="628" y="125"/>
                </a:cubicBezTo>
                <a:cubicBezTo>
                  <a:pt x="628" y="124"/>
                  <a:pt x="629" y="124"/>
                  <a:pt x="630" y="123"/>
                </a:cubicBezTo>
                <a:cubicBezTo>
                  <a:pt x="634" y="120"/>
                  <a:pt x="634" y="120"/>
                  <a:pt x="634" y="120"/>
                </a:cubicBezTo>
                <a:cubicBezTo>
                  <a:pt x="634" y="120"/>
                  <a:pt x="634" y="120"/>
                  <a:pt x="632" y="120"/>
                </a:cubicBezTo>
                <a:cubicBezTo>
                  <a:pt x="627" y="120"/>
                  <a:pt x="631" y="121"/>
                  <a:pt x="626" y="120"/>
                </a:cubicBezTo>
                <a:cubicBezTo>
                  <a:pt x="622" y="119"/>
                  <a:pt x="616" y="120"/>
                  <a:pt x="616" y="120"/>
                </a:cubicBezTo>
                <a:cubicBezTo>
                  <a:pt x="612" y="119"/>
                  <a:pt x="614" y="115"/>
                  <a:pt x="614" y="112"/>
                </a:cubicBezTo>
                <a:cubicBezTo>
                  <a:pt x="614" y="110"/>
                  <a:pt x="633" y="110"/>
                  <a:pt x="634" y="110"/>
                </a:cubicBezTo>
                <a:cubicBezTo>
                  <a:pt x="637" y="110"/>
                  <a:pt x="641" y="109"/>
                  <a:pt x="641" y="109"/>
                </a:cubicBezTo>
                <a:cubicBezTo>
                  <a:pt x="652" y="110"/>
                  <a:pt x="652" y="110"/>
                  <a:pt x="652" y="110"/>
                </a:cubicBezTo>
                <a:cubicBezTo>
                  <a:pt x="653" y="110"/>
                  <a:pt x="657" y="109"/>
                  <a:pt x="658" y="109"/>
                </a:cubicBezTo>
                <a:cubicBezTo>
                  <a:pt x="658" y="106"/>
                  <a:pt x="656" y="107"/>
                  <a:pt x="653" y="107"/>
                </a:cubicBezTo>
                <a:cubicBezTo>
                  <a:pt x="648" y="105"/>
                  <a:pt x="646" y="107"/>
                  <a:pt x="643" y="107"/>
                </a:cubicBezTo>
                <a:cubicBezTo>
                  <a:pt x="630" y="106"/>
                  <a:pt x="630" y="106"/>
                  <a:pt x="630" y="106"/>
                </a:cubicBezTo>
                <a:cubicBezTo>
                  <a:pt x="629" y="106"/>
                  <a:pt x="622" y="108"/>
                  <a:pt x="620" y="108"/>
                </a:cubicBezTo>
                <a:cubicBezTo>
                  <a:pt x="619" y="108"/>
                  <a:pt x="617" y="105"/>
                  <a:pt x="617" y="104"/>
                </a:cubicBezTo>
                <a:cubicBezTo>
                  <a:pt x="617" y="103"/>
                  <a:pt x="621" y="101"/>
                  <a:pt x="623" y="101"/>
                </a:cubicBezTo>
                <a:cubicBezTo>
                  <a:pt x="625" y="101"/>
                  <a:pt x="625" y="100"/>
                  <a:pt x="628" y="101"/>
                </a:cubicBezTo>
                <a:cubicBezTo>
                  <a:pt x="632" y="101"/>
                  <a:pt x="634" y="100"/>
                  <a:pt x="638" y="99"/>
                </a:cubicBezTo>
                <a:cubicBezTo>
                  <a:pt x="632" y="100"/>
                  <a:pt x="631" y="100"/>
                  <a:pt x="625" y="99"/>
                </a:cubicBezTo>
                <a:cubicBezTo>
                  <a:pt x="624" y="99"/>
                  <a:pt x="624" y="97"/>
                  <a:pt x="624" y="97"/>
                </a:cubicBezTo>
                <a:cubicBezTo>
                  <a:pt x="618" y="97"/>
                  <a:pt x="620" y="93"/>
                  <a:pt x="623" y="93"/>
                </a:cubicBezTo>
                <a:cubicBezTo>
                  <a:pt x="627" y="93"/>
                  <a:pt x="631" y="92"/>
                  <a:pt x="633" y="92"/>
                </a:cubicBezTo>
                <a:cubicBezTo>
                  <a:pt x="639" y="90"/>
                  <a:pt x="631" y="88"/>
                  <a:pt x="642" y="87"/>
                </a:cubicBezTo>
                <a:cubicBezTo>
                  <a:pt x="646" y="86"/>
                  <a:pt x="651" y="85"/>
                  <a:pt x="655" y="84"/>
                </a:cubicBezTo>
                <a:cubicBezTo>
                  <a:pt x="662" y="82"/>
                  <a:pt x="662" y="82"/>
                  <a:pt x="662" y="82"/>
                </a:cubicBezTo>
                <a:cubicBezTo>
                  <a:pt x="663" y="81"/>
                  <a:pt x="669" y="81"/>
                  <a:pt x="670" y="81"/>
                </a:cubicBezTo>
                <a:cubicBezTo>
                  <a:pt x="675" y="81"/>
                  <a:pt x="675" y="81"/>
                  <a:pt x="675" y="81"/>
                </a:cubicBezTo>
                <a:cubicBezTo>
                  <a:pt x="676" y="81"/>
                  <a:pt x="676" y="81"/>
                  <a:pt x="676" y="81"/>
                </a:cubicBezTo>
                <a:cubicBezTo>
                  <a:pt x="675" y="83"/>
                  <a:pt x="675" y="84"/>
                  <a:pt x="673" y="84"/>
                </a:cubicBezTo>
                <a:cubicBezTo>
                  <a:pt x="670" y="85"/>
                  <a:pt x="669" y="86"/>
                  <a:pt x="667" y="87"/>
                </a:cubicBezTo>
                <a:cubicBezTo>
                  <a:pt x="668" y="87"/>
                  <a:pt x="669" y="87"/>
                  <a:pt x="670" y="87"/>
                </a:cubicBezTo>
                <a:cubicBezTo>
                  <a:pt x="671" y="87"/>
                  <a:pt x="673" y="86"/>
                  <a:pt x="673" y="86"/>
                </a:cubicBezTo>
                <a:cubicBezTo>
                  <a:pt x="674" y="86"/>
                  <a:pt x="676" y="84"/>
                  <a:pt x="677" y="84"/>
                </a:cubicBezTo>
                <a:cubicBezTo>
                  <a:pt x="679" y="84"/>
                  <a:pt x="683" y="84"/>
                  <a:pt x="685" y="85"/>
                </a:cubicBezTo>
                <a:cubicBezTo>
                  <a:pt x="686" y="85"/>
                  <a:pt x="688" y="85"/>
                  <a:pt x="688" y="85"/>
                </a:cubicBezTo>
                <a:cubicBezTo>
                  <a:pt x="690" y="86"/>
                  <a:pt x="690" y="87"/>
                  <a:pt x="688" y="88"/>
                </a:cubicBezTo>
                <a:cubicBezTo>
                  <a:pt x="685" y="89"/>
                  <a:pt x="684" y="90"/>
                  <a:pt x="681" y="90"/>
                </a:cubicBezTo>
                <a:cubicBezTo>
                  <a:pt x="686" y="90"/>
                  <a:pt x="685" y="89"/>
                  <a:pt x="687" y="88"/>
                </a:cubicBezTo>
                <a:cubicBezTo>
                  <a:pt x="690" y="87"/>
                  <a:pt x="693" y="88"/>
                  <a:pt x="697" y="89"/>
                </a:cubicBezTo>
                <a:cubicBezTo>
                  <a:pt x="697" y="88"/>
                  <a:pt x="697" y="87"/>
                  <a:pt x="697" y="87"/>
                </a:cubicBezTo>
                <a:cubicBezTo>
                  <a:pt x="697" y="87"/>
                  <a:pt x="697" y="86"/>
                  <a:pt x="697" y="86"/>
                </a:cubicBezTo>
                <a:cubicBezTo>
                  <a:pt x="695" y="86"/>
                  <a:pt x="692" y="84"/>
                  <a:pt x="695" y="83"/>
                </a:cubicBezTo>
                <a:cubicBezTo>
                  <a:pt x="697" y="83"/>
                  <a:pt x="698" y="83"/>
                  <a:pt x="699" y="83"/>
                </a:cubicBezTo>
                <a:cubicBezTo>
                  <a:pt x="704" y="83"/>
                  <a:pt x="703" y="82"/>
                  <a:pt x="704" y="86"/>
                </a:cubicBezTo>
                <a:cubicBezTo>
                  <a:pt x="705" y="93"/>
                  <a:pt x="703" y="91"/>
                  <a:pt x="702" y="93"/>
                </a:cubicBezTo>
                <a:cubicBezTo>
                  <a:pt x="701" y="96"/>
                  <a:pt x="701" y="96"/>
                  <a:pt x="701" y="96"/>
                </a:cubicBezTo>
                <a:cubicBezTo>
                  <a:pt x="702" y="96"/>
                  <a:pt x="703" y="96"/>
                  <a:pt x="704" y="95"/>
                </a:cubicBezTo>
                <a:cubicBezTo>
                  <a:pt x="705" y="95"/>
                  <a:pt x="707" y="95"/>
                  <a:pt x="706" y="93"/>
                </a:cubicBezTo>
                <a:cubicBezTo>
                  <a:pt x="706" y="91"/>
                  <a:pt x="709" y="90"/>
                  <a:pt x="711" y="86"/>
                </a:cubicBezTo>
                <a:cubicBezTo>
                  <a:pt x="712" y="85"/>
                  <a:pt x="713" y="84"/>
                  <a:pt x="714" y="83"/>
                </a:cubicBezTo>
                <a:cubicBezTo>
                  <a:pt x="714" y="83"/>
                  <a:pt x="719" y="81"/>
                  <a:pt x="720" y="81"/>
                </a:cubicBezTo>
                <a:cubicBezTo>
                  <a:pt x="723" y="82"/>
                  <a:pt x="723" y="82"/>
                  <a:pt x="723" y="82"/>
                </a:cubicBezTo>
                <a:cubicBezTo>
                  <a:pt x="724" y="82"/>
                  <a:pt x="725" y="81"/>
                  <a:pt x="725" y="81"/>
                </a:cubicBezTo>
                <a:cubicBezTo>
                  <a:pt x="727" y="81"/>
                  <a:pt x="729" y="83"/>
                  <a:pt x="730" y="84"/>
                </a:cubicBezTo>
                <a:cubicBezTo>
                  <a:pt x="730" y="84"/>
                  <a:pt x="733" y="87"/>
                  <a:pt x="730" y="88"/>
                </a:cubicBezTo>
                <a:cubicBezTo>
                  <a:pt x="727" y="91"/>
                  <a:pt x="728" y="92"/>
                  <a:pt x="727" y="95"/>
                </a:cubicBezTo>
                <a:cubicBezTo>
                  <a:pt x="726" y="96"/>
                  <a:pt x="728" y="97"/>
                  <a:pt x="726" y="98"/>
                </a:cubicBezTo>
                <a:cubicBezTo>
                  <a:pt x="724" y="99"/>
                  <a:pt x="723" y="100"/>
                  <a:pt x="721" y="101"/>
                </a:cubicBezTo>
                <a:cubicBezTo>
                  <a:pt x="720" y="101"/>
                  <a:pt x="720" y="101"/>
                  <a:pt x="720" y="102"/>
                </a:cubicBezTo>
                <a:cubicBezTo>
                  <a:pt x="723" y="105"/>
                  <a:pt x="721" y="104"/>
                  <a:pt x="721" y="105"/>
                </a:cubicBezTo>
                <a:cubicBezTo>
                  <a:pt x="721" y="105"/>
                  <a:pt x="721" y="105"/>
                  <a:pt x="721" y="105"/>
                </a:cubicBezTo>
                <a:cubicBezTo>
                  <a:pt x="728" y="106"/>
                  <a:pt x="726" y="107"/>
                  <a:pt x="726" y="107"/>
                </a:cubicBezTo>
                <a:cubicBezTo>
                  <a:pt x="726" y="108"/>
                  <a:pt x="731" y="110"/>
                  <a:pt x="732" y="110"/>
                </a:cubicBezTo>
                <a:cubicBezTo>
                  <a:pt x="736" y="110"/>
                  <a:pt x="736" y="111"/>
                  <a:pt x="736" y="111"/>
                </a:cubicBezTo>
                <a:cubicBezTo>
                  <a:pt x="736" y="112"/>
                  <a:pt x="735" y="113"/>
                  <a:pt x="734" y="113"/>
                </a:cubicBezTo>
                <a:close/>
                <a:moveTo>
                  <a:pt x="796" y="83"/>
                </a:moveTo>
                <a:cubicBezTo>
                  <a:pt x="793" y="82"/>
                  <a:pt x="791" y="85"/>
                  <a:pt x="791" y="85"/>
                </a:cubicBezTo>
                <a:cubicBezTo>
                  <a:pt x="791" y="86"/>
                  <a:pt x="793" y="86"/>
                  <a:pt x="794" y="86"/>
                </a:cubicBezTo>
                <a:cubicBezTo>
                  <a:pt x="796" y="86"/>
                  <a:pt x="798" y="84"/>
                  <a:pt x="797" y="84"/>
                </a:cubicBezTo>
                <a:cubicBezTo>
                  <a:pt x="797" y="83"/>
                  <a:pt x="797" y="83"/>
                  <a:pt x="796" y="83"/>
                </a:cubicBezTo>
                <a:close/>
                <a:moveTo>
                  <a:pt x="859" y="43"/>
                </a:moveTo>
                <a:cubicBezTo>
                  <a:pt x="854" y="44"/>
                  <a:pt x="854" y="42"/>
                  <a:pt x="849" y="44"/>
                </a:cubicBezTo>
                <a:cubicBezTo>
                  <a:pt x="847" y="45"/>
                  <a:pt x="847" y="44"/>
                  <a:pt x="846" y="46"/>
                </a:cubicBezTo>
                <a:cubicBezTo>
                  <a:pt x="845" y="47"/>
                  <a:pt x="849" y="46"/>
                  <a:pt x="849" y="46"/>
                </a:cubicBezTo>
                <a:cubicBezTo>
                  <a:pt x="849" y="46"/>
                  <a:pt x="853" y="45"/>
                  <a:pt x="854" y="45"/>
                </a:cubicBezTo>
                <a:cubicBezTo>
                  <a:pt x="856" y="45"/>
                  <a:pt x="859" y="47"/>
                  <a:pt x="861" y="46"/>
                </a:cubicBezTo>
                <a:cubicBezTo>
                  <a:pt x="862" y="46"/>
                  <a:pt x="869" y="44"/>
                  <a:pt x="868" y="44"/>
                </a:cubicBezTo>
                <a:cubicBezTo>
                  <a:pt x="867" y="43"/>
                  <a:pt x="866" y="42"/>
                  <a:pt x="864" y="42"/>
                </a:cubicBezTo>
                <a:cubicBezTo>
                  <a:pt x="863" y="42"/>
                  <a:pt x="860" y="43"/>
                  <a:pt x="859" y="43"/>
                </a:cubicBezTo>
                <a:close/>
                <a:moveTo>
                  <a:pt x="768" y="120"/>
                </a:moveTo>
                <a:cubicBezTo>
                  <a:pt x="769" y="119"/>
                  <a:pt x="772" y="118"/>
                  <a:pt x="772" y="117"/>
                </a:cubicBezTo>
                <a:cubicBezTo>
                  <a:pt x="772" y="117"/>
                  <a:pt x="771" y="115"/>
                  <a:pt x="770" y="115"/>
                </a:cubicBezTo>
                <a:cubicBezTo>
                  <a:pt x="770" y="115"/>
                  <a:pt x="765" y="117"/>
                  <a:pt x="765" y="117"/>
                </a:cubicBezTo>
                <a:cubicBezTo>
                  <a:pt x="765" y="120"/>
                  <a:pt x="766" y="120"/>
                  <a:pt x="768" y="120"/>
                </a:cubicBezTo>
                <a:close/>
                <a:moveTo>
                  <a:pt x="741" y="124"/>
                </a:moveTo>
                <a:cubicBezTo>
                  <a:pt x="740" y="124"/>
                  <a:pt x="736" y="123"/>
                  <a:pt x="736" y="122"/>
                </a:cubicBezTo>
                <a:cubicBezTo>
                  <a:pt x="736" y="119"/>
                  <a:pt x="736" y="121"/>
                  <a:pt x="740" y="120"/>
                </a:cubicBezTo>
                <a:cubicBezTo>
                  <a:pt x="741" y="120"/>
                  <a:pt x="745" y="120"/>
                  <a:pt x="746" y="119"/>
                </a:cubicBezTo>
                <a:cubicBezTo>
                  <a:pt x="746" y="118"/>
                  <a:pt x="748" y="116"/>
                  <a:pt x="749" y="116"/>
                </a:cubicBezTo>
                <a:cubicBezTo>
                  <a:pt x="749" y="114"/>
                  <a:pt x="750" y="114"/>
                  <a:pt x="752" y="114"/>
                </a:cubicBezTo>
                <a:cubicBezTo>
                  <a:pt x="754" y="114"/>
                  <a:pt x="756" y="113"/>
                  <a:pt x="757" y="113"/>
                </a:cubicBezTo>
                <a:cubicBezTo>
                  <a:pt x="758" y="114"/>
                  <a:pt x="760" y="117"/>
                  <a:pt x="762" y="117"/>
                </a:cubicBezTo>
                <a:cubicBezTo>
                  <a:pt x="763" y="117"/>
                  <a:pt x="763" y="119"/>
                  <a:pt x="763" y="120"/>
                </a:cubicBezTo>
                <a:cubicBezTo>
                  <a:pt x="763" y="122"/>
                  <a:pt x="761" y="123"/>
                  <a:pt x="764" y="124"/>
                </a:cubicBezTo>
                <a:cubicBezTo>
                  <a:pt x="765" y="124"/>
                  <a:pt x="766" y="124"/>
                  <a:pt x="765" y="125"/>
                </a:cubicBezTo>
                <a:cubicBezTo>
                  <a:pt x="765" y="125"/>
                  <a:pt x="765" y="126"/>
                  <a:pt x="763" y="126"/>
                </a:cubicBezTo>
                <a:cubicBezTo>
                  <a:pt x="761" y="126"/>
                  <a:pt x="762" y="125"/>
                  <a:pt x="759" y="126"/>
                </a:cubicBezTo>
                <a:cubicBezTo>
                  <a:pt x="755" y="127"/>
                  <a:pt x="753" y="128"/>
                  <a:pt x="749" y="127"/>
                </a:cubicBezTo>
                <a:cubicBezTo>
                  <a:pt x="747" y="126"/>
                  <a:pt x="744" y="126"/>
                  <a:pt x="744" y="124"/>
                </a:cubicBezTo>
                <a:cubicBezTo>
                  <a:pt x="741" y="124"/>
                  <a:pt x="741" y="124"/>
                  <a:pt x="741" y="124"/>
                </a:cubicBezTo>
                <a:close/>
                <a:moveTo>
                  <a:pt x="770" y="79"/>
                </a:moveTo>
                <a:cubicBezTo>
                  <a:pt x="772" y="79"/>
                  <a:pt x="771" y="77"/>
                  <a:pt x="774" y="77"/>
                </a:cubicBezTo>
                <a:cubicBezTo>
                  <a:pt x="775" y="77"/>
                  <a:pt x="780" y="77"/>
                  <a:pt x="780" y="75"/>
                </a:cubicBezTo>
                <a:cubicBezTo>
                  <a:pt x="780" y="73"/>
                  <a:pt x="785" y="78"/>
                  <a:pt x="786" y="78"/>
                </a:cubicBezTo>
                <a:cubicBezTo>
                  <a:pt x="786" y="75"/>
                  <a:pt x="786" y="76"/>
                  <a:pt x="788" y="75"/>
                </a:cubicBezTo>
                <a:cubicBezTo>
                  <a:pt x="789" y="75"/>
                  <a:pt x="792" y="75"/>
                  <a:pt x="794" y="75"/>
                </a:cubicBezTo>
                <a:cubicBezTo>
                  <a:pt x="796" y="74"/>
                  <a:pt x="799" y="74"/>
                  <a:pt x="797" y="75"/>
                </a:cubicBezTo>
                <a:cubicBezTo>
                  <a:pt x="795" y="77"/>
                  <a:pt x="800" y="76"/>
                  <a:pt x="800" y="77"/>
                </a:cubicBezTo>
                <a:cubicBezTo>
                  <a:pt x="798" y="81"/>
                  <a:pt x="796" y="80"/>
                  <a:pt x="793" y="81"/>
                </a:cubicBezTo>
                <a:cubicBezTo>
                  <a:pt x="794" y="84"/>
                  <a:pt x="787" y="83"/>
                  <a:pt x="785" y="84"/>
                </a:cubicBezTo>
                <a:cubicBezTo>
                  <a:pt x="785" y="84"/>
                  <a:pt x="784" y="84"/>
                  <a:pt x="784" y="84"/>
                </a:cubicBezTo>
                <a:cubicBezTo>
                  <a:pt x="788" y="84"/>
                  <a:pt x="789" y="83"/>
                  <a:pt x="789" y="85"/>
                </a:cubicBezTo>
                <a:cubicBezTo>
                  <a:pt x="788" y="87"/>
                  <a:pt x="791" y="86"/>
                  <a:pt x="792" y="87"/>
                </a:cubicBezTo>
                <a:cubicBezTo>
                  <a:pt x="793" y="88"/>
                  <a:pt x="794" y="90"/>
                  <a:pt x="792" y="90"/>
                </a:cubicBezTo>
                <a:cubicBezTo>
                  <a:pt x="790" y="91"/>
                  <a:pt x="787" y="91"/>
                  <a:pt x="786" y="92"/>
                </a:cubicBezTo>
                <a:cubicBezTo>
                  <a:pt x="789" y="95"/>
                  <a:pt x="783" y="94"/>
                  <a:pt x="782" y="95"/>
                </a:cubicBezTo>
                <a:cubicBezTo>
                  <a:pt x="782" y="95"/>
                  <a:pt x="780" y="97"/>
                  <a:pt x="777" y="97"/>
                </a:cubicBezTo>
                <a:cubicBezTo>
                  <a:pt x="773" y="97"/>
                  <a:pt x="776" y="99"/>
                  <a:pt x="770" y="96"/>
                </a:cubicBezTo>
                <a:cubicBezTo>
                  <a:pt x="769" y="98"/>
                  <a:pt x="769" y="97"/>
                  <a:pt x="769" y="98"/>
                </a:cubicBezTo>
                <a:cubicBezTo>
                  <a:pt x="769" y="100"/>
                  <a:pt x="767" y="100"/>
                  <a:pt x="766" y="100"/>
                </a:cubicBezTo>
                <a:cubicBezTo>
                  <a:pt x="764" y="101"/>
                  <a:pt x="763" y="100"/>
                  <a:pt x="761" y="100"/>
                </a:cubicBezTo>
                <a:cubicBezTo>
                  <a:pt x="760" y="100"/>
                  <a:pt x="759" y="96"/>
                  <a:pt x="758" y="95"/>
                </a:cubicBezTo>
                <a:cubicBezTo>
                  <a:pt x="756" y="92"/>
                  <a:pt x="751" y="92"/>
                  <a:pt x="749" y="89"/>
                </a:cubicBezTo>
                <a:cubicBezTo>
                  <a:pt x="748" y="87"/>
                  <a:pt x="749" y="86"/>
                  <a:pt x="751" y="85"/>
                </a:cubicBezTo>
                <a:cubicBezTo>
                  <a:pt x="755" y="83"/>
                  <a:pt x="754" y="83"/>
                  <a:pt x="758" y="84"/>
                </a:cubicBezTo>
                <a:cubicBezTo>
                  <a:pt x="759" y="84"/>
                  <a:pt x="758" y="87"/>
                  <a:pt x="759" y="87"/>
                </a:cubicBezTo>
                <a:cubicBezTo>
                  <a:pt x="760" y="87"/>
                  <a:pt x="760" y="87"/>
                  <a:pt x="761" y="87"/>
                </a:cubicBezTo>
                <a:cubicBezTo>
                  <a:pt x="763" y="85"/>
                  <a:pt x="767" y="87"/>
                  <a:pt x="767" y="86"/>
                </a:cubicBezTo>
                <a:cubicBezTo>
                  <a:pt x="768" y="84"/>
                  <a:pt x="769" y="83"/>
                  <a:pt x="769" y="83"/>
                </a:cubicBezTo>
                <a:cubicBezTo>
                  <a:pt x="769" y="82"/>
                  <a:pt x="766" y="82"/>
                  <a:pt x="766" y="82"/>
                </a:cubicBezTo>
                <a:cubicBezTo>
                  <a:pt x="764" y="78"/>
                  <a:pt x="766" y="79"/>
                  <a:pt x="770" y="79"/>
                </a:cubicBezTo>
                <a:close/>
                <a:moveTo>
                  <a:pt x="742" y="107"/>
                </a:moveTo>
                <a:cubicBezTo>
                  <a:pt x="741" y="108"/>
                  <a:pt x="745" y="109"/>
                  <a:pt x="746" y="107"/>
                </a:cubicBezTo>
                <a:cubicBezTo>
                  <a:pt x="746" y="106"/>
                  <a:pt x="744" y="105"/>
                  <a:pt x="744" y="105"/>
                </a:cubicBezTo>
                <a:cubicBezTo>
                  <a:pt x="744" y="105"/>
                  <a:pt x="743" y="105"/>
                  <a:pt x="742" y="107"/>
                </a:cubicBezTo>
                <a:close/>
                <a:moveTo>
                  <a:pt x="691" y="125"/>
                </a:moveTo>
                <a:cubicBezTo>
                  <a:pt x="690" y="125"/>
                  <a:pt x="691" y="128"/>
                  <a:pt x="691" y="128"/>
                </a:cubicBezTo>
                <a:cubicBezTo>
                  <a:pt x="691" y="129"/>
                  <a:pt x="695" y="128"/>
                  <a:pt x="694" y="126"/>
                </a:cubicBezTo>
                <a:cubicBezTo>
                  <a:pt x="694" y="125"/>
                  <a:pt x="692" y="125"/>
                  <a:pt x="691" y="125"/>
                </a:cubicBezTo>
                <a:close/>
                <a:moveTo>
                  <a:pt x="731" y="120"/>
                </a:moveTo>
                <a:cubicBezTo>
                  <a:pt x="730" y="120"/>
                  <a:pt x="727" y="121"/>
                  <a:pt x="727" y="121"/>
                </a:cubicBezTo>
                <a:cubicBezTo>
                  <a:pt x="725" y="125"/>
                  <a:pt x="728" y="125"/>
                  <a:pt x="731" y="124"/>
                </a:cubicBezTo>
                <a:cubicBezTo>
                  <a:pt x="734" y="124"/>
                  <a:pt x="732" y="121"/>
                  <a:pt x="732" y="120"/>
                </a:cubicBezTo>
                <a:cubicBezTo>
                  <a:pt x="732" y="120"/>
                  <a:pt x="732" y="120"/>
                  <a:pt x="731" y="120"/>
                </a:cubicBezTo>
                <a:close/>
                <a:moveTo>
                  <a:pt x="834" y="51"/>
                </a:moveTo>
                <a:cubicBezTo>
                  <a:pt x="834" y="50"/>
                  <a:pt x="837" y="49"/>
                  <a:pt x="839" y="49"/>
                </a:cubicBezTo>
                <a:cubicBezTo>
                  <a:pt x="841" y="49"/>
                  <a:pt x="843" y="49"/>
                  <a:pt x="845" y="49"/>
                </a:cubicBezTo>
                <a:cubicBezTo>
                  <a:pt x="846" y="49"/>
                  <a:pt x="852" y="49"/>
                  <a:pt x="854" y="50"/>
                </a:cubicBezTo>
                <a:cubicBezTo>
                  <a:pt x="856" y="50"/>
                  <a:pt x="858" y="49"/>
                  <a:pt x="858" y="50"/>
                </a:cubicBezTo>
                <a:cubicBezTo>
                  <a:pt x="858" y="52"/>
                  <a:pt x="856" y="53"/>
                  <a:pt x="855" y="54"/>
                </a:cubicBezTo>
                <a:cubicBezTo>
                  <a:pt x="852" y="55"/>
                  <a:pt x="852" y="55"/>
                  <a:pt x="852" y="55"/>
                </a:cubicBezTo>
                <a:cubicBezTo>
                  <a:pt x="845" y="57"/>
                  <a:pt x="846" y="56"/>
                  <a:pt x="841" y="56"/>
                </a:cubicBezTo>
                <a:cubicBezTo>
                  <a:pt x="839" y="56"/>
                  <a:pt x="840" y="58"/>
                  <a:pt x="836" y="55"/>
                </a:cubicBezTo>
                <a:cubicBezTo>
                  <a:pt x="833" y="53"/>
                  <a:pt x="833" y="53"/>
                  <a:pt x="834" y="51"/>
                </a:cubicBezTo>
                <a:close/>
                <a:moveTo>
                  <a:pt x="841" y="39"/>
                </a:moveTo>
                <a:cubicBezTo>
                  <a:pt x="841" y="39"/>
                  <a:pt x="841" y="36"/>
                  <a:pt x="843" y="36"/>
                </a:cubicBezTo>
                <a:cubicBezTo>
                  <a:pt x="845" y="36"/>
                  <a:pt x="847" y="36"/>
                  <a:pt x="846" y="35"/>
                </a:cubicBezTo>
                <a:cubicBezTo>
                  <a:pt x="843" y="32"/>
                  <a:pt x="852" y="34"/>
                  <a:pt x="854" y="34"/>
                </a:cubicBezTo>
                <a:cubicBezTo>
                  <a:pt x="856" y="34"/>
                  <a:pt x="862" y="36"/>
                  <a:pt x="861" y="37"/>
                </a:cubicBezTo>
                <a:cubicBezTo>
                  <a:pt x="860" y="39"/>
                  <a:pt x="860" y="39"/>
                  <a:pt x="859" y="39"/>
                </a:cubicBezTo>
                <a:cubicBezTo>
                  <a:pt x="859" y="41"/>
                  <a:pt x="851" y="41"/>
                  <a:pt x="850" y="41"/>
                </a:cubicBezTo>
                <a:cubicBezTo>
                  <a:pt x="848" y="41"/>
                  <a:pt x="848" y="42"/>
                  <a:pt x="847" y="42"/>
                </a:cubicBezTo>
                <a:cubicBezTo>
                  <a:pt x="842" y="42"/>
                  <a:pt x="841" y="43"/>
                  <a:pt x="845" y="40"/>
                </a:cubicBezTo>
                <a:cubicBezTo>
                  <a:pt x="841" y="39"/>
                  <a:pt x="841" y="39"/>
                  <a:pt x="841" y="39"/>
                </a:cubicBezTo>
                <a:close/>
                <a:moveTo>
                  <a:pt x="839" y="62"/>
                </a:moveTo>
                <a:cubicBezTo>
                  <a:pt x="839" y="62"/>
                  <a:pt x="834" y="61"/>
                  <a:pt x="833" y="61"/>
                </a:cubicBezTo>
                <a:cubicBezTo>
                  <a:pt x="827" y="62"/>
                  <a:pt x="828" y="61"/>
                  <a:pt x="824" y="63"/>
                </a:cubicBezTo>
                <a:cubicBezTo>
                  <a:pt x="821" y="64"/>
                  <a:pt x="820" y="63"/>
                  <a:pt x="818" y="65"/>
                </a:cubicBezTo>
                <a:cubicBezTo>
                  <a:pt x="816" y="67"/>
                  <a:pt x="818" y="67"/>
                  <a:pt x="819" y="67"/>
                </a:cubicBezTo>
                <a:cubicBezTo>
                  <a:pt x="820" y="68"/>
                  <a:pt x="821" y="69"/>
                  <a:pt x="822" y="69"/>
                </a:cubicBezTo>
                <a:cubicBezTo>
                  <a:pt x="824" y="69"/>
                  <a:pt x="826" y="70"/>
                  <a:pt x="827" y="70"/>
                </a:cubicBezTo>
                <a:cubicBezTo>
                  <a:pt x="834" y="70"/>
                  <a:pt x="834" y="70"/>
                  <a:pt x="834" y="70"/>
                </a:cubicBezTo>
                <a:cubicBezTo>
                  <a:pt x="837" y="70"/>
                  <a:pt x="837" y="67"/>
                  <a:pt x="839" y="64"/>
                </a:cubicBezTo>
                <a:cubicBezTo>
                  <a:pt x="841" y="63"/>
                  <a:pt x="841" y="61"/>
                  <a:pt x="839" y="62"/>
                </a:cubicBezTo>
                <a:close/>
                <a:moveTo>
                  <a:pt x="774" y="57"/>
                </a:moveTo>
                <a:cubicBezTo>
                  <a:pt x="781" y="57"/>
                  <a:pt x="781" y="57"/>
                  <a:pt x="781" y="57"/>
                </a:cubicBezTo>
                <a:cubicBezTo>
                  <a:pt x="784" y="57"/>
                  <a:pt x="786" y="58"/>
                  <a:pt x="788" y="56"/>
                </a:cubicBezTo>
                <a:cubicBezTo>
                  <a:pt x="788" y="56"/>
                  <a:pt x="788" y="54"/>
                  <a:pt x="788" y="54"/>
                </a:cubicBezTo>
                <a:cubicBezTo>
                  <a:pt x="784" y="53"/>
                  <a:pt x="783" y="53"/>
                  <a:pt x="780" y="53"/>
                </a:cubicBezTo>
                <a:cubicBezTo>
                  <a:pt x="777" y="52"/>
                  <a:pt x="778" y="54"/>
                  <a:pt x="777" y="54"/>
                </a:cubicBezTo>
                <a:cubicBezTo>
                  <a:pt x="777" y="55"/>
                  <a:pt x="773" y="57"/>
                  <a:pt x="774" y="57"/>
                </a:cubicBezTo>
                <a:close/>
                <a:moveTo>
                  <a:pt x="849" y="26"/>
                </a:moveTo>
                <a:cubicBezTo>
                  <a:pt x="849" y="26"/>
                  <a:pt x="851" y="26"/>
                  <a:pt x="852" y="26"/>
                </a:cubicBezTo>
                <a:cubicBezTo>
                  <a:pt x="853" y="29"/>
                  <a:pt x="855" y="28"/>
                  <a:pt x="856" y="27"/>
                </a:cubicBezTo>
                <a:cubicBezTo>
                  <a:pt x="858" y="25"/>
                  <a:pt x="863" y="23"/>
                  <a:pt x="849" y="23"/>
                </a:cubicBezTo>
                <a:cubicBezTo>
                  <a:pt x="849" y="23"/>
                  <a:pt x="848" y="26"/>
                  <a:pt x="849" y="26"/>
                </a:cubicBezTo>
                <a:close/>
                <a:moveTo>
                  <a:pt x="783" y="49"/>
                </a:moveTo>
                <a:cubicBezTo>
                  <a:pt x="783" y="49"/>
                  <a:pt x="786" y="49"/>
                  <a:pt x="786" y="49"/>
                </a:cubicBezTo>
                <a:cubicBezTo>
                  <a:pt x="787" y="49"/>
                  <a:pt x="788" y="47"/>
                  <a:pt x="788" y="46"/>
                </a:cubicBezTo>
                <a:cubicBezTo>
                  <a:pt x="788" y="45"/>
                  <a:pt x="789" y="43"/>
                  <a:pt x="787" y="43"/>
                </a:cubicBezTo>
                <a:cubicBezTo>
                  <a:pt x="784" y="43"/>
                  <a:pt x="780" y="46"/>
                  <a:pt x="782" y="48"/>
                </a:cubicBezTo>
                <a:cubicBezTo>
                  <a:pt x="783" y="48"/>
                  <a:pt x="783" y="49"/>
                  <a:pt x="783" y="49"/>
                </a:cubicBezTo>
                <a:close/>
                <a:moveTo>
                  <a:pt x="811" y="41"/>
                </a:moveTo>
                <a:cubicBezTo>
                  <a:pt x="810" y="41"/>
                  <a:pt x="805" y="45"/>
                  <a:pt x="809" y="44"/>
                </a:cubicBezTo>
                <a:cubicBezTo>
                  <a:pt x="813" y="43"/>
                  <a:pt x="819" y="45"/>
                  <a:pt x="819" y="42"/>
                </a:cubicBezTo>
                <a:cubicBezTo>
                  <a:pt x="819" y="41"/>
                  <a:pt x="819" y="41"/>
                  <a:pt x="811" y="41"/>
                </a:cubicBezTo>
                <a:close/>
                <a:moveTo>
                  <a:pt x="791" y="58"/>
                </a:moveTo>
                <a:cubicBezTo>
                  <a:pt x="791" y="58"/>
                  <a:pt x="791" y="57"/>
                  <a:pt x="791" y="56"/>
                </a:cubicBezTo>
                <a:cubicBezTo>
                  <a:pt x="790" y="56"/>
                  <a:pt x="797" y="52"/>
                  <a:pt x="798" y="55"/>
                </a:cubicBezTo>
                <a:cubicBezTo>
                  <a:pt x="799" y="55"/>
                  <a:pt x="800" y="56"/>
                  <a:pt x="801" y="56"/>
                </a:cubicBezTo>
                <a:cubicBezTo>
                  <a:pt x="802" y="56"/>
                  <a:pt x="804" y="55"/>
                  <a:pt x="804" y="55"/>
                </a:cubicBezTo>
                <a:cubicBezTo>
                  <a:pt x="803" y="54"/>
                  <a:pt x="801" y="53"/>
                  <a:pt x="800" y="52"/>
                </a:cubicBezTo>
                <a:cubicBezTo>
                  <a:pt x="800" y="52"/>
                  <a:pt x="800" y="51"/>
                  <a:pt x="800" y="51"/>
                </a:cubicBezTo>
                <a:cubicBezTo>
                  <a:pt x="807" y="51"/>
                  <a:pt x="807" y="51"/>
                  <a:pt x="807" y="51"/>
                </a:cubicBezTo>
                <a:cubicBezTo>
                  <a:pt x="809" y="51"/>
                  <a:pt x="810" y="53"/>
                  <a:pt x="814" y="53"/>
                </a:cubicBezTo>
                <a:cubicBezTo>
                  <a:pt x="814" y="53"/>
                  <a:pt x="816" y="54"/>
                  <a:pt x="816" y="54"/>
                </a:cubicBezTo>
                <a:cubicBezTo>
                  <a:pt x="817" y="54"/>
                  <a:pt x="819" y="51"/>
                  <a:pt x="819" y="51"/>
                </a:cubicBezTo>
                <a:cubicBezTo>
                  <a:pt x="822" y="52"/>
                  <a:pt x="824" y="52"/>
                  <a:pt x="824" y="55"/>
                </a:cubicBezTo>
                <a:cubicBezTo>
                  <a:pt x="824" y="57"/>
                  <a:pt x="821" y="57"/>
                  <a:pt x="821" y="60"/>
                </a:cubicBezTo>
                <a:cubicBezTo>
                  <a:pt x="821" y="62"/>
                  <a:pt x="815" y="63"/>
                  <a:pt x="815" y="63"/>
                </a:cubicBezTo>
                <a:cubicBezTo>
                  <a:pt x="814" y="63"/>
                  <a:pt x="813" y="64"/>
                  <a:pt x="812" y="64"/>
                </a:cubicBezTo>
                <a:cubicBezTo>
                  <a:pt x="809" y="66"/>
                  <a:pt x="802" y="68"/>
                  <a:pt x="796" y="68"/>
                </a:cubicBezTo>
                <a:cubicBezTo>
                  <a:pt x="795" y="68"/>
                  <a:pt x="791" y="67"/>
                  <a:pt x="790" y="67"/>
                </a:cubicBezTo>
                <a:cubicBezTo>
                  <a:pt x="790" y="66"/>
                  <a:pt x="791" y="64"/>
                  <a:pt x="792" y="63"/>
                </a:cubicBezTo>
                <a:cubicBezTo>
                  <a:pt x="792" y="63"/>
                  <a:pt x="796" y="61"/>
                  <a:pt x="797" y="61"/>
                </a:cubicBezTo>
                <a:cubicBezTo>
                  <a:pt x="797" y="61"/>
                  <a:pt x="797" y="61"/>
                  <a:pt x="797" y="60"/>
                </a:cubicBezTo>
                <a:cubicBezTo>
                  <a:pt x="795" y="61"/>
                  <a:pt x="795" y="61"/>
                  <a:pt x="795" y="61"/>
                </a:cubicBezTo>
                <a:cubicBezTo>
                  <a:pt x="790" y="62"/>
                  <a:pt x="793" y="61"/>
                  <a:pt x="789" y="61"/>
                </a:cubicBezTo>
                <a:cubicBezTo>
                  <a:pt x="788" y="61"/>
                  <a:pt x="776" y="64"/>
                  <a:pt x="778" y="60"/>
                </a:cubicBezTo>
                <a:cubicBezTo>
                  <a:pt x="779" y="58"/>
                  <a:pt x="781" y="59"/>
                  <a:pt x="783" y="58"/>
                </a:cubicBezTo>
                <a:cubicBezTo>
                  <a:pt x="784" y="57"/>
                  <a:pt x="785" y="58"/>
                  <a:pt x="786" y="58"/>
                </a:cubicBezTo>
                <a:cubicBezTo>
                  <a:pt x="787" y="59"/>
                  <a:pt x="790" y="59"/>
                  <a:pt x="791" y="58"/>
                </a:cubicBezTo>
                <a:close/>
                <a:moveTo>
                  <a:pt x="802" y="38"/>
                </a:moveTo>
                <a:cubicBezTo>
                  <a:pt x="802" y="38"/>
                  <a:pt x="799" y="37"/>
                  <a:pt x="800" y="36"/>
                </a:cubicBezTo>
                <a:cubicBezTo>
                  <a:pt x="803" y="35"/>
                  <a:pt x="802" y="35"/>
                  <a:pt x="804" y="35"/>
                </a:cubicBezTo>
                <a:cubicBezTo>
                  <a:pt x="809" y="37"/>
                  <a:pt x="807" y="36"/>
                  <a:pt x="810" y="36"/>
                </a:cubicBezTo>
                <a:cubicBezTo>
                  <a:pt x="809" y="36"/>
                  <a:pt x="811" y="35"/>
                  <a:pt x="812" y="35"/>
                </a:cubicBezTo>
                <a:cubicBezTo>
                  <a:pt x="812" y="35"/>
                  <a:pt x="813" y="34"/>
                  <a:pt x="813" y="33"/>
                </a:cubicBezTo>
                <a:cubicBezTo>
                  <a:pt x="812" y="33"/>
                  <a:pt x="808" y="33"/>
                  <a:pt x="806" y="33"/>
                </a:cubicBezTo>
                <a:cubicBezTo>
                  <a:pt x="800" y="33"/>
                  <a:pt x="804" y="29"/>
                  <a:pt x="809" y="29"/>
                </a:cubicBezTo>
                <a:cubicBezTo>
                  <a:pt x="813" y="29"/>
                  <a:pt x="817" y="30"/>
                  <a:pt x="820" y="30"/>
                </a:cubicBezTo>
                <a:cubicBezTo>
                  <a:pt x="821" y="30"/>
                  <a:pt x="823" y="29"/>
                  <a:pt x="823" y="32"/>
                </a:cubicBezTo>
                <a:cubicBezTo>
                  <a:pt x="823" y="33"/>
                  <a:pt x="822" y="33"/>
                  <a:pt x="825" y="33"/>
                </a:cubicBezTo>
                <a:cubicBezTo>
                  <a:pt x="828" y="32"/>
                  <a:pt x="828" y="32"/>
                  <a:pt x="829" y="32"/>
                </a:cubicBezTo>
                <a:cubicBezTo>
                  <a:pt x="831" y="32"/>
                  <a:pt x="831" y="35"/>
                  <a:pt x="832" y="34"/>
                </a:cubicBezTo>
                <a:cubicBezTo>
                  <a:pt x="833" y="34"/>
                  <a:pt x="835" y="34"/>
                  <a:pt x="835" y="37"/>
                </a:cubicBezTo>
                <a:cubicBezTo>
                  <a:pt x="835" y="38"/>
                  <a:pt x="834" y="38"/>
                  <a:pt x="833" y="39"/>
                </a:cubicBezTo>
                <a:cubicBezTo>
                  <a:pt x="833" y="43"/>
                  <a:pt x="832" y="42"/>
                  <a:pt x="831" y="43"/>
                </a:cubicBezTo>
                <a:cubicBezTo>
                  <a:pt x="831" y="44"/>
                  <a:pt x="824" y="43"/>
                  <a:pt x="822" y="43"/>
                </a:cubicBezTo>
                <a:cubicBezTo>
                  <a:pt x="819" y="42"/>
                  <a:pt x="822" y="40"/>
                  <a:pt x="819" y="39"/>
                </a:cubicBezTo>
                <a:cubicBezTo>
                  <a:pt x="813" y="38"/>
                  <a:pt x="811" y="38"/>
                  <a:pt x="806" y="38"/>
                </a:cubicBezTo>
                <a:cubicBezTo>
                  <a:pt x="804" y="38"/>
                  <a:pt x="802" y="39"/>
                  <a:pt x="802" y="38"/>
                </a:cubicBezTo>
                <a:close/>
                <a:moveTo>
                  <a:pt x="910" y="86"/>
                </a:moveTo>
                <a:cubicBezTo>
                  <a:pt x="910" y="88"/>
                  <a:pt x="912" y="87"/>
                  <a:pt x="914" y="88"/>
                </a:cubicBezTo>
                <a:cubicBezTo>
                  <a:pt x="915" y="89"/>
                  <a:pt x="916" y="89"/>
                  <a:pt x="916" y="88"/>
                </a:cubicBezTo>
                <a:cubicBezTo>
                  <a:pt x="917" y="88"/>
                  <a:pt x="920" y="87"/>
                  <a:pt x="922" y="87"/>
                </a:cubicBezTo>
                <a:cubicBezTo>
                  <a:pt x="926" y="87"/>
                  <a:pt x="925" y="87"/>
                  <a:pt x="930" y="87"/>
                </a:cubicBezTo>
                <a:cubicBezTo>
                  <a:pt x="932" y="87"/>
                  <a:pt x="936" y="87"/>
                  <a:pt x="937" y="88"/>
                </a:cubicBezTo>
                <a:cubicBezTo>
                  <a:pt x="938" y="88"/>
                  <a:pt x="938" y="88"/>
                  <a:pt x="938" y="87"/>
                </a:cubicBezTo>
                <a:cubicBezTo>
                  <a:pt x="941" y="82"/>
                  <a:pt x="935" y="82"/>
                  <a:pt x="935" y="81"/>
                </a:cubicBezTo>
                <a:cubicBezTo>
                  <a:pt x="934" y="76"/>
                  <a:pt x="923" y="80"/>
                  <a:pt x="915" y="78"/>
                </a:cubicBezTo>
                <a:cubicBezTo>
                  <a:pt x="915" y="77"/>
                  <a:pt x="912" y="78"/>
                  <a:pt x="911" y="78"/>
                </a:cubicBezTo>
                <a:cubicBezTo>
                  <a:pt x="910" y="79"/>
                  <a:pt x="908" y="82"/>
                  <a:pt x="908" y="82"/>
                </a:cubicBezTo>
                <a:cubicBezTo>
                  <a:pt x="908" y="84"/>
                  <a:pt x="911" y="83"/>
                  <a:pt x="911" y="84"/>
                </a:cubicBezTo>
                <a:cubicBezTo>
                  <a:pt x="911" y="85"/>
                  <a:pt x="910" y="85"/>
                  <a:pt x="910" y="86"/>
                </a:cubicBezTo>
                <a:close/>
                <a:moveTo>
                  <a:pt x="839" y="174"/>
                </a:moveTo>
                <a:cubicBezTo>
                  <a:pt x="840" y="173"/>
                  <a:pt x="841" y="172"/>
                  <a:pt x="838" y="171"/>
                </a:cubicBezTo>
                <a:cubicBezTo>
                  <a:pt x="838" y="171"/>
                  <a:pt x="837" y="170"/>
                  <a:pt x="837" y="171"/>
                </a:cubicBezTo>
                <a:cubicBezTo>
                  <a:pt x="835" y="172"/>
                  <a:pt x="832" y="170"/>
                  <a:pt x="831" y="172"/>
                </a:cubicBezTo>
                <a:cubicBezTo>
                  <a:pt x="830" y="172"/>
                  <a:pt x="830" y="172"/>
                  <a:pt x="829" y="171"/>
                </a:cubicBezTo>
                <a:cubicBezTo>
                  <a:pt x="830" y="171"/>
                  <a:pt x="831" y="171"/>
                  <a:pt x="831" y="170"/>
                </a:cubicBezTo>
                <a:cubicBezTo>
                  <a:pt x="832" y="170"/>
                  <a:pt x="833" y="168"/>
                  <a:pt x="833" y="166"/>
                </a:cubicBezTo>
                <a:cubicBezTo>
                  <a:pt x="833" y="164"/>
                  <a:pt x="830" y="165"/>
                  <a:pt x="829" y="164"/>
                </a:cubicBezTo>
                <a:cubicBezTo>
                  <a:pt x="829" y="164"/>
                  <a:pt x="827" y="163"/>
                  <a:pt x="826" y="163"/>
                </a:cubicBezTo>
                <a:cubicBezTo>
                  <a:pt x="826" y="163"/>
                  <a:pt x="826" y="161"/>
                  <a:pt x="825" y="161"/>
                </a:cubicBezTo>
                <a:cubicBezTo>
                  <a:pt x="824" y="160"/>
                  <a:pt x="823" y="160"/>
                  <a:pt x="822" y="160"/>
                </a:cubicBezTo>
                <a:cubicBezTo>
                  <a:pt x="821" y="160"/>
                  <a:pt x="821" y="160"/>
                  <a:pt x="821" y="160"/>
                </a:cubicBezTo>
                <a:cubicBezTo>
                  <a:pt x="821" y="159"/>
                  <a:pt x="822" y="159"/>
                  <a:pt x="821" y="159"/>
                </a:cubicBezTo>
                <a:cubicBezTo>
                  <a:pt x="819" y="154"/>
                  <a:pt x="817" y="159"/>
                  <a:pt x="815" y="159"/>
                </a:cubicBezTo>
                <a:cubicBezTo>
                  <a:pt x="815" y="159"/>
                  <a:pt x="815" y="159"/>
                  <a:pt x="814" y="160"/>
                </a:cubicBezTo>
                <a:cubicBezTo>
                  <a:pt x="815" y="159"/>
                  <a:pt x="816" y="158"/>
                  <a:pt x="815" y="157"/>
                </a:cubicBezTo>
                <a:cubicBezTo>
                  <a:pt x="815" y="157"/>
                  <a:pt x="814" y="156"/>
                  <a:pt x="814" y="156"/>
                </a:cubicBezTo>
                <a:cubicBezTo>
                  <a:pt x="816" y="156"/>
                  <a:pt x="816" y="157"/>
                  <a:pt x="816" y="155"/>
                </a:cubicBezTo>
                <a:cubicBezTo>
                  <a:pt x="817" y="154"/>
                  <a:pt x="817" y="156"/>
                  <a:pt x="819" y="156"/>
                </a:cubicBezTo>
                <a:cubicBezTo>
                  <a:pt x="821" y="156"/>
                  <a:pt x="822" y="151"/>
                  <a:pt x="820" y="151"/>
                </a:cubicBezTo>
                <a:cubicBezTo>
                  <a:pt x="817" y="151"/>
                  <a:pt x="817" y="154"/>
                  <a:pt x="815" y="153"/>
                </a:cubicBezTo>
                <a:cubicBezTo>
                  <a:pt x="813" y="152"/>
                  <a:pt x="811" y="153"/>
                  <a:pt x="809" y="155"/>
                </a:cubicBezTo>
                <a:cubicBezTo>
                  <a:pt x="807" y="156"/>
                  <a:pt x="805" y="157"/>
                  <a:pt x="804" y="159"/>
                </a:cubicBezTo>
                <a:cubicBezTo>
                  <a:pt x="803" y="160"/>
                  <a:pt x="803" y="162"/>
                  <a:pt x="802" y="162"/>
                </a:cubicBezTo>
                <a:cubicBezTo>
                  <a:pt x="799" y="165"/>
                  <a:pt x="798" y="164"/>
                  <a:pt x="796" y="169"/>
                </a:cubicBezTo>
                <a:cubicBezTo>
                  <a:pt x="796" y="170"/>
                  <a:pt x="795" y="170"/>
                  <a:pt x="795" y="171"/>
                </a:cubicBezTo>
                <a:cubicBezTo>
                  <a:pt x="792" y="172"/>
                  <a:pt x="786" y="172"/>
                  <a:pt x="784" y="175"/>
                </a:cubicBezTo>
                <a:cubicBezTo>
                  <a:pt x="783" y="177"/>
                  <a:pt x="785" y="177"/>
                  <a:pt x="786" y="176"/>
                </a:cubicBezTo>
                <a:cubicBezTo>
                  <a:pt x="790" y="175"/>
                  <a:pt x="789" y="175"/>
                  <a:pt x="794" y="175"/>
                </a:cubicBezTo>
                <a:cubicBezTo>
                  <a:pt x="795" y="175"/>
                  <a:pt x="796" y="175"/>
                  <a:pt x="796" y="176"/>
                </a:cubicBezTo>
                <a:cubicBezTo>
                  <a:pt x="795" y="177"/>
                  <a:pt x="793" y="177"/>
                  <a:pt x="793" y="180"/>
                </a:cubicBezTo>
                <a:cubicBezTo>
                  <a:pt x="793" y="182"/>
                  <a:pt x="795" y="180"/>
                  <a:pt x="796" y="180"/>
                </a:cubicBezTo>
                <a:cubicBezTo>
                  <a:pt x="797" y="179"/>
                  <a:pt x="804" y="179"/>
                  <a:pt x="805" y="178"/>
                </a:cubicBezTo>
                <a:cubicBezTo>
                  <a:pt x="808" y="174"/>
                  <a:pt x="806" y="176"/>
                  <a:pt x="811" y="175"/>
                </a:cubicBezTo>
                <a:cubicBezTo>
                  <a:pt x="814" y="175"/>
                  <a:pt x="814" y="172"/>
                  <a:pt x="816" y="171"/>
                </a:cubicBezTo>
                <a:cubicBezTo>
                  <a:pt x="817" y="171"/>
                  <a:pt x="819" y="170"/>
                  <a:pt x="821" y="171"/>
                </a:cubicBezTo>
                <a:cubicBezTo>
                  <a:pt x="820" y="171"/>
                  <a:pt x="818" y="171"/>
                  <a:pt x="818" y="172"/>
                </a:cubicBezTo>
                <a:cubicBezTo>
                  <a:pt x="818" y="173"/>
                  <a:pt x="821" y="172"/>
                  <a:pt x="823" y="172"/>
                </a:cubicBezTo>
                <a:cubicBezTo>
                  <a:pt x="824" y="173"/>
                  <a:pt x="824" y="173"/>
                  <a:pt x="824" y="173"/>
                </a:cubicBezTo>
                <a:cubicBezTo>
                  <a:pt x="822" y="174"/>
                  <a:pt x="821" y="174"/>
                  <a:pt x="821" y="176"/>
                </a:cubicBezTo>
                <a:cubicBezTo>
                  <a:pt x="821" y="177"/>
                  <a:pt x="824" y="175"/>
                  <a:pt x="826" y="177"/>
                </a:cubicBezTo>
                <a:cubicBezTo>
                  <a:pt x="827" y="177"/>
                  <a:pt x="829" y="178"/>
                  <a:pt x="831" y="178"/>
                </a:cubicBezTo>
                <a:cubicBezTo>
                  <a:pt x="832" y="178"/>
                  <a:pt x="833" y="177"/>
                  <a:pt x="834" y="177"/>
                </a:cubicBezTo>
                <a:cubicBezTo>
                  <a:pt x="834" y="176"/>
                  <a:pt x="839" y="176"/>
                  <a:pt x="839" y="174"/>
                </a:cubicBezTo>
                <a:close/>
                <a:moveTo>
                  <a:pt x="904" y="332"/>
                </a:moveTo>
                <a:cubicBezTo>
                  <a:pt x="904" y="332"/>
                  <a:pt x="908" y="333"/>
                  <a:pt x="909" y="333"/>
                </a:cubicBezTo>
                <a:cubicBezTo>
                  <a:pt x="914" y="331"/>
                  <a:pt x="906" y="329"/>
                  <a:pt x="903" y="326"/>
                </a:cubicBezTo>
                <a:cubicBezTo>
                  <a:pt x="901" y="324"/>
                  <a:pt x="901" y="324"/>
                  <a:pt x="898" y="324"/>
                </a:cubicBezTo>
                <a:cubicBezTo>
                  <a:pt x="894" y="322"/>
                  <a:pt x="894" y="323"/>
                  <a:pt x="890" y="322"/>
                </a:cubicBezTo>
                <a:cubicBezTo>
                  <a:pt x="890" y="322"/>
                  <a:pt x="888" y="323"/>
                  <a:pt x="889" y="324"/>
                </a:cubicBezTo>
                <a:cubicBezTo>
                  <a:pt x="892" y="326"/>
                  <a:pt x="892" y="326"/>
                  <a:pt x="892" y="326"/>
                </a:cubicBezTo>
                <a:cubicBezTo>
                  <a:pt x="893" y="326"/>
                  <a:pt x="894" y="329"/>
                  <a:pt x="895" y="329"/>
                </a:cubicBezTo>
                <a:cubicBezTo>
                  <a:pt x="898" y="332"/>
                  <a:pt x="900" y="331"/>
                  <a:pt x="904" y="332"/>
                </a:cubicBezTo>
                <a:close/>
                <a:moveTo>
                  <a:pt x="766" y="298"/>
                </a:moveTo>
                <a:cubicBezTo>
                  <a:pt x="766" y="298"/>
                  <a:pt x="765" y="301"/>
                  <a:pt x="766" y="301"/>
                </a:cubicBezTo>
                <a:cubicBezTo>
                  <a:pt x="770" y="300"/>
                  <a:pt x="769" y="301"/>
                  <a:pt x="771" y="297"/>
                </a:cubicBezTo>
                <a:cubicBezTo>
                  <a:pt x="771" y="296"/>
                  <a:pt x="768" y="297"/>
                  <a:pt x="766" y="298"/>
                </a:cubicBezTo>
                <a:close/>
                <a:moveTo>
                  <a:pt x="896" y="362"/>
                </a:moveTo>
                <a:cubicBezTo>
                  <a:pt x="896" y="362"/>
                  <a:pt x="896" y="361"/>
                  <a:pt x="896" y="361"/>
                </a:cubicBezTo>
                <a:cubicBezTo>
                  <a:pt x="891" y="361"/>
                  <a:pt x="891" y="361"/>
                  <a:pt x="891" y="361"/>
                </a:cubicBezTo>
                <a:cubicBezTo>
                  <a:pt x="888" y="362"/>
                  <a:pt x="888" y="362"/>
                  <a:pt x="888" y="362"/>
                </a:cubicBezTo>
                <a:cubicBezTo>
                  <a:pt x="885" y="361"/>
                  <a:pt x="885" y="361"/>
                  <a:pt x="885" y="361"/>
                </a:cubicBezTo>
                <a:cubicBezTo>
                  <a:pt x="884" y="361"/>
                  <a:pt x="882" y="359"/>
                  <a:pt x="882" y="359"/>
                </a:cubicBezTo>
                <a:cubicBezTo>
                  <a:pt x="881" y="359"/>
                  <a:pt x="881" y="360"/>
                  <a:pt x="881" y="361"/>
                </a:cubicBezTo>
                <a:cubicBezTo>
                  <a:pt x="880" y="360"/>
                  <a:pt x="881" y="360"/>
                  <a:pt x="881" y="359"/>
                </a:cubicBezTo>
                <a:cubicBezTo>
                  <a:pt x="881" y="359"/>
                  <a:pt x="881" y="359"/>
                  <a:pt x="880" y="359"/>
                </a:cubicBezTo>
                <a:cubicBezTo>
                  <a:pt x="881" y="357"/>
                  <a:pt x="882" y="357"/>
                  <a:pt x="881" y="355"/>
                </a:cubicBezTo>
                <a:cubicBezTo>
                  <a:pt x="880" y="354"/>
                  <a:pt x="879" y="355"/>
                  <a:pt x="877" y="357"/>
                </a:cubicBezTo>
                <a:cubicBezTo>
                  <a:pt x="875" y="358"/>
                  <a:pt x="875" y="358"/>
                  <a:pt x="875" y="359"/>
                </a:cubicBezTo>
                <a:cubicBezTo>
                  <a:pt x="875" y="360"/>
                  <a:pt x="876" y="360"/>
                  <a:pt x="877" y="360"/>
                </a:cubicBezTo>
                <a:cubicBezTo>
                  <a:pt x="876" y="362"/>
                  <a:pt x="876" y="362"/>
                  <a:pt x="878" y="362"/>
                </a:cubicBezTo>
                <a:cubicBezTo>
                  <a:pt x="878" y="363"/>
                  <a:pt x="879" y="362"/>
                  <a:pt x="879" y="362"/>
                </a:cubicBezTo>
                <a:cubicBezTo>
                  <a:pt x="880" y="365"/>
                  <a:pt x="886" y="368"/>
                  <a:pt x="885" y="365"/>
                </a:cubicBezTo>
                <a:cubicBezTo>
                  <a:pt x="886" y="365"/>
                  <a:pt x="886" y="365"/>
                  <a:pt x="886" y="365"/>
                </a:cubicBezTo>
                <a:cubicBezTo>
                  <a:pt x="885" y="367"/>
                  <a:pt x="886" y="368"/>
                  <a:pt x="888" y="368"/>
                </a:cubicBezTo>
                <a:cubicBezTo>
                  <a:pt x="889" y="368"/>
                  <a:pt x="891" y="367"/>
                  <a:pt x="891" y="366"/>
                </a:cubicBezTo>
                <a:cubicBezTo>
                  <a:pt x="893" y="363"/>
                  <a:pt x="892" y="364"/>
                  <a:pt x="896" y="362"/>
                </a:cubicBezTo>
                <a:close/>
                <a:moveTo>
                  <a:pt x="762" y="287"/>
                </a:moveTo>
                <a:cubicBezTo>
                  <a:pt x="760" y="285"/>
                  <a:pt x="760" y="285"/>
                  <a:pt x="760" y="285"/>
                </a:cubicBezTo>
                <a:cubicBezTo>
                  <a:pt x="753" y="285"/>
                  <a:pt x="754" y="285"/>
                  <a:pt x="753" y="288"/>
                </a:cubicBezTo>
                <a:cubicBezTo>
                  <a:pt x="753" y="289"/>
                  <a:pt x="754" y="289"/>
                  <a:pt x="754" y="289"/>
                </a:cubicBezTo>
                <a:cubicBezTo>
                  <a:pt x="754" y="290"/>
                  <a:pt x="758" y="291"/>
                  <a:pt x="760" y="292"/>
                </a:cubicBezTo>
                <a:cubicBezTo>
                  <a:pt x="760" y="292"/>
                  <a:pt x="763" y="291"/>
                  <a:pt x="763" y="291"/>
                </a:cubicBezTo>
                <a:cubicBezTo>
                  <a:pt x="763" y="290"/>
                  <a:pt x="763" y="287"/>
                  <a:pt x="762" y="287"/>
                </a:cubicBezTo>
                <a:close/>
                <a:moveTo>
                  <a:pt x="835" y="188"/>
                </a:moveTo>
                <a:cubicBezTo>
                  <a:pt x="828" y="186"/>
                  <a:pt x="829" y="193"/>
                  <a:pt x="825" y="194"/>
                </a:cubicBezTo>
                <a:cubicBezTo>
                  <a:pt x="823" y="194"/>
                  <a:pt x="827" y="198"/>
                  <a:pt x="827" y="198"/>
                </a:cubicBezTo>
                <a:cubicBezTo>
                  <a:pt x="828" y="198"/>
                  <a:pt x="829" y="197"/>
                  <a:pt x="830" y="196"/>
                </a:cubicBezTo>
                <a:cubicBezTo>
                  <a:pt x="834" y="193"/>
                  <a:pt x="834" y="193"/>
                  <a:pt x="834" y="193"/>
                </a:cubicBezTo>
                <a:cubicBezTo>
                  <a:pt x="837" y="191"/>
                  <a:pt x="840" y="189"/>
                  <a:pt x="835" y="188"/>
                </a:cubicBezTo>
                <a:close/>
                <a:moveTo>
                  <a:pt x="825" y="195"/>
                </a:moveTo>
                <a:cubicBezTo>
                  <a:pt x="825" y="195"/>
                  <a:pt x="825" y="195"/>
                  <a:pt x="825" y="195"/>
                </a:cubicBezTo>
                <a:cubicBezTo>
                  <a:pt x="825" y="195"/>
                  <a:pt x="825" y="195"/>
                  <a:pt x="825" y="195"/>
                </a:cubicBezTo>
                <a:cubicBezTo>
                  <a:pt x="825" y="195"/>
                  <a:pt x="825" y="195"/>
                  <a:pt x="825" y="195"/>
                </a:cubicBezTo>
                <a:close/>
                <a:moveTo>
                  <a:pt x="825" y="154"/>
                </a:moveTo>
                <a:cubicBezTo>
                  <a:pt x="826" y="156"/>
                  <a:pt x="826" y="155"/>
                  <a:pt x="829" y="156"/>
                </a:cubicBezTo>
                <a:cubicBezTo>
                  <a:pt x="830" y="156"/>
                  <a:pt x="831" y="156"/>
                  <a:pt x="831" y="156"/>
                </a:cubicBezTo>
                <a:cubicBezTo>
                  <a:pt x="831" y="155"/>
                  <a:pt x="829" y="150"/>
                  <a:pt x="826" y="150"/>
                </a:cubicBezTo>
                <a:cubicBezTo>
                  <a:pt x="824" y="151"/>
                  <a:pt x="824" y="151"/>
                  <a:pt x="825" y="153"/>
                </a:cubicBezTo>
                <a:cubicBezTo>
                  <a:pt x="825" y="153"/>
                  <a:pt x="825" y="153"/>
                  <a:pt x="825" y="154"/>
                </a:cubicBezTo>
                <a:close/>
                <a:moveTo>
                  <a:pt x="804" y="190"/>
                </a:moveTo>
                <a:cubicBezTo>
                  <a:pt x="801" y="192"/>
                  <a:pt x="800" y="192"/>
                  <a:pt x="800" y="188"/>
                </a:cubicBezTo>
                <a:cubicBezTo>
                  <a:pt x="800" y="187"/>
                  <a:pt x="805" y="185"/>
                  <a:pt x="806" y="184"/>
                </a:cubicBezTo>
                <a:cubicBezTo>
                  <a:pt x="809" y="182"/>
                  <a:pt x="809" y="182"/>
                  <a:pt x="809" y="182"/>
                </a:cubicBezTo>
                <a:cubicBezTo>
                  <a:pt x="810" y="182"/>
                  <a:pt x="811" y="183"/>
                  <a:pt x="811" y="183"/>
                </a:cubicBezTo>
                <a:cubicBezTo>
                  <a:pt x="814" y="183"/>
                  <a:pt x="817" y="181"/>
                  <a:pt x="818" y="182"/>
                </a:cubicBezTo>
                <a:cubicBezTo>
                  <a:pt x="820" y="182"/>
                  <a:pt x="821" y="182"/>
                  <a:pt x="819" y="185"/>
                </a:cubicBezTo>
                <a:cubicBezTo>
                  <a:pt x="818" y="185"/>
                  <a:pt x="816" y="186"/>
                  <a:pt x="815" y="186"/>
                </a:cubicBezTo>
                <a:cubicBezTo>
                  <a:pt x="815" y="186"/>
                  <a:pt x="811" y="190"/>
                  <a:pt x="810" y="191"/>
                </a:cubicBezTo>
                <a:cubicBezTo>
                  <a:pt x="810" y="191"/>
                  <a:pt x="809" y="191"/>
                  <a:pt x="809" y="191"/>
                </a:cubicBezTo>
                <a:cubicBezTo>
                  <a:pt x="806" y="191"/>
                  <a:pt x="807" y="190"/>
                  <a:pt x="804" y="190"/>
                </a:cubicBezTo>
                <a:close/>
                <a:moveTo>
                  <a:pt x="791" y="257"/>
                </a:moveTo>
                <a:cubicBezTo>
                  <a:pt x="792" y="258"/>
                  <a:pt x="796" y="257"/>
                  <a:pt x="796" y="256"/>
                </a:cubicBezTo>
                <a:cubicBezTo>
                  <a:pt x="796" y="256"/>
                  <a:pt x="797" y="255"/>
                  <a:pt x="797" y="254"/>
                </a:cubicBezTo>
                <a:cubicBezTo>
                  <a:pt x="798" y="254"/>
                  <a:pt x="802" y="256"/>
                  <a:pt x="802" y="253"/>
                </a:cubicBezTo>
                <a:cubicBezTo>
                  <a:pt x="802" y="250"/>
                  <a:pt x="800" y="251"/>
                  <a:pt x="798" y="251"/>
                </a:cubicBezTo>
                <a:cubicBezTo>
                  <a:pt x="798" y="251"/>
                  <a:pt x="799" y="249"/>
                  <a:pt x="798" y="249"/>
                </a:cubicBezTo>
                <a:cubicBezTo>
                  <a:pt x="797" y="249"/>
                  <a:pt x="796" y="250"/>
                  <a:pt x="795" y="250"/>
                </a:cubicBezTo>
                <a:cubicBezTo>
                  <a:pt x="794" y="249"/>
                  <a:pt x="783" y="255"/>
                  <a:pt x="790" y="253"/>
                </a:cubicBezTo>
                <a:cubicBezTo>
                  <a:pt x="791" y="253"/>
                  <a:pt x="791" y="253"/>
                  <a:pt x="792" y="253"/>
                </a:cubicBezTo>
                <a:cubicBezTo>
                  <a:pt x="784" y="256"/>
                  <a:pt x="786" y="258"/>
                  <a:pt x="788" y="258"/>
                </a:cubicBezTo>
                <a:cubicBezTo>
                  <a:pt x="790" y="258"/>
                  <a:pt x="790" y="257"/>
                  <a:pt x="791" y="256"/>
                </a:cubicBezTo>
                <a:cubicBezTo>
                  <a:pt x="791" y="257"/>
                  <a:pt x="791" y="257"/>
                  <a:pt x="791" y="257"/>
                </a:cubicBezTo>
                <a:close/>
                <a:moveTo>
                  <a:pt x="301" y="501"/>
                </a:moveTo>
                <a:cubicBezTo>
                  <a:pt x="301" y="501"/>
                  <a:pt x="297" y="501"/>
                  <a:pt x="297" y="502"/>
                </a:cubicBezTo>
                <a:cubicBezTo>
                  <a:pt x="297" y="504"/>
                  <a:pt x="297" y="504"/>
                  <a:pt x="300" y="503"/>
                </a:cubicBezTo>
                <a:cubicBezTo>
                  <a:pt x="301" y="503"/>
                  <a:pt x="302" y="501"/>
                  <a:pt x="301" y="501"/>
                </a:cubicBezTo>
                <a:close/>
                <a:moveTo>
                  <a:pt x="298" y="510"/>
                </a:moveTo>
                <a:cubicBezTo>
                  <a:pt x="296" y="510"/>
                  <a:pt x="296" y="510"/>
                  <a:pt x="297" y="512"/>
                </a:cubicBezTo>
                <a:cubicBezTo>
                  <a:pt x="297" y="512"/>
                  <a:pt x="299" y="512"/>
                  <a:pt x="299" y="512"/>
                </a:cubicBezTo>
                <a:cubicBezTo>
                  <a:pt x="299" y="511"/>
                  <a:pt x="299" y="509"/>
                  <a:pt x="298" y="510"/>
                </a:cubicBezTo>
                <a:close/>
                <a:moveTo>
                  <a:pt x="295" y="501"/>
                </a:moveTo>
                <a:cubicBezTo>
                  <a:pt x="297" y="501"/>
                  <a:pt x="297" y="502"/>
                  <a:pt x="295" y="504"/>
                </a:cubicBezTo>
                <a:cubicBezTo>
                  <a:pt x="295" y="504"/>
                  <a:pt x="294" y="503"/>
                  <a:pt x="293" y="502"/>
                </a:cubicBezTo>
                <a:cubicBezTo>
                  <a:pt x="292" y="502"/>
                  <a:pt x="295" y="501"/>
                  <a:pt x="295" y="501"/>
                </a:cubicBezTo>
                <a:close/>
                <a:moveTo>
                  <a:pt x="307" y="515"/>
                </a:moveTo>
                <a:cubicBezTo>
                  <a:pt x="307" y="514"/>
                  <a:pt x="305" y="512"/>
                  <a:pt x="305" y="513"/>
                </a:cubicBezTo>
                <a:cubicBezTo>
                  <a:pt x="304" y="516"/>
                  <a:pt x="304" y="517"/>
                  <a:pt x="307" y="517"/>
                </a:cubicBezTo>
                <a:cubicBezTo>
                  <a:pt x="308" y="516"/>
                  <a:pt x="307" y="515"/>
                  <a:pt x="307" y="515"/>
                </a:cubicBezTo>
                <a:close/>
                <a:moveTo>
                  <a:pt x="311" y="508"/>
                </a:moveTo>
                <a:cubicBezTo>
                  <a:pt x="310" y="508"/>
                  <a:pt x="307" y="507"/>
                  <a:pt x="307" y="508"/>
                </a:cubicBezTo>
                <a:cubicBezTo>
                  <a:pt x="307" y="510"/>
                  <a:pt x="310" y="511"/>
                  <a:pt x="311" y="510"/>
                </a:cubicBezTo>
                <a:cubicBezTo>
                  <a:pt x="311" y="510"/>
                  <a:pt x="311" y="508"/>
                  <a:pt x="311" y="508"/>
                </a:cubicBezTo>
                <a:close/>
                <a:moveTo>
                  <a:pt x="320" y="566"/>
                </a:moveTo>
                <a:cubicBezTo>
                  <a:pt x="319" y="566"/>
                  <a:pt x="316" y="570"/>
                  <a:pt x="316" y="571"/>
                </a:cubicBezTo>
                <a:cubicBezTo>
                  <a:pt x="315" y="571"/>
                  <a:pt x="318" y="571"/>
                  <a:pt x="318" y="571"/>
                </a:cubicBezTo>
                <a:cubicBezTo>
                  <a:pt x="318" y="571"/>
                  <a:pt x="321" y="566"/>
                  <a:pt x="320" y="566"/>
                </a:cubicBezTo>
                <a:close/>
                <a:moveTo>
                  <a:pt x="339" y="553"/>
                </a:moveTo>
                <a:cubicBezTo>
                  <a:pt x="338" y="553"/>
                  <a:pt x="338" y="554"/>
                  <a:pt x="338" y="554"/>
                </a:cubicBezTo>
                <a:cubicBezTo>
                  <a:pt x="340" y="559"/>
                  <a:pt x="339" y="558"/>
                  <a:pt x="342" y="559"/>
                </a:cubicBezTo>
                <a:cubicBezTo>
                  <a:pt x="342" y="560"/>
                  <a:pt x="344" y="556"/>
                  <a:pt x="344" y="555"/>
                </a:cubicBezTo>
                <a:cubicBezTo>
                  <a:pt x="344" y="555"/>
                  <a:pt x="344" y="555"/>
                  <a:pt x="344" y="555"/>
                </a:cubicBezTo>
                <a:cubicBezTo>
                  <a:pt x="339" y="553"/>
                  <a:pt x="339" y="553"/>
                  <a:pt x="339" y="553"/>
                </a:cubicBezTo>
                <a:close/>
                <a:moveTo>
                  <a:pt x="390" y="623"/>
                </a:moveTo>
                <a:cubicBezTo>
                  <a:pt x="390" y="623"/>
                  <a:pt x="388" y="620"/>
                  <a:pt x="388" y="619"/>
                </a:cubicBezTo>
                <a:cubicBezTo>
                  <a:pt x="388" y="617"/>
                  <a:pt x="383" y="614"/>
                  <a:pt x="381" y="613"/>
                </a:cubicBezTo>
                <a:cubicBezTo>
                  <a:pt x="379" y="610"/>
                  <a:pt x="379" y="610"/>
                  <a:pt x="379" y="610"/>
                </a:cubicBezTo>
                <a:cubicBezTo>
                  <a:pt x="378" y="610"/>
                  <a:pt x="380" y="606"/>
                  <a:pt x="380" y="606"/>
                </a:cubicBezTo>
                <a:cubicBezTo>
                  <a:pt x="380" y="606"/>
                  <a:pt x="379" y="605"/>
                  <a:pt x="379" y="604"/>
                </a:cubicBezTo>
                <a:cubicBezTo>
                  <a:pt x="376" y="603"/>
                  <a:pt x="376" y="603"/>
                  <a:pt x="376" y="603"/>
                </a:cubicBezTo>
                <a:cubicBezTo>
                  <a:pt x="373" y="600"/>
                  <a:pt x="373" y="600"/>
                  <a:pt x="373" y="600"/>
                </a:cubicBezTo>
                <a:cubicBezTo>
                  <a:pt x="370" y="599"/>
                  <a:pt x="370" y="599"/>
                  <a:pt x="370" y="599"/>
                </a:cubicBezTo>
                <a:cubicBezTo>
                  <a:pt x="368" y="597"/>
                  <a:pt x="369" y="597"/>
                  <a:pt x="370" y="595"/>
                </a:cubicBezTo>
                <a:cubicBezTo>
                  <a:pt x="370" y="593"/>
                  <a:pt x="370" y="593"/>
                  <a:pt x="370" y="593"/>
                </a:cubicBezTo>
                <a:cubicBezTo>
                  <a:pt x="371" y="590"/>
                  <a:pt x="371" y="590"/>
                  <a:pt x="371" y="590"/>
                </a:cubicBezTo>
                <a:cubicBezTo>
                  <a:pt x="371" y="587"/>
                  <a:pt x="371" y="587"/>
                  <a:pt x="371" y="587"/>
                </a:cubicBezTo>
                <a:cubicBezTo>
                  <a:pt x="370" y="586"/>
                  <a:pt x="368" y="586"/>
                  <a:pt x="367" y="586"/>
                </a:cubicBezTo>
                <a:cubicBezTo>
                  <a:pt x="366" y="586"/>
                  <a:pt x="367" y="583"/>
                  <a:pt x="367" y="583"/>
                </a:cubicBezTo>
                <a:cubicBezTo>
                  <a:pt x="366" y="582"/>
                  <a:pt x="363" y="582"/>
                  <a:pt x="363" y="581"/>
                </a:cubicBezTo>
                <a:cubicBezTo>
                  <a:pt x="361" y="579"/>
                  <a:pt x="362" y="580"/>
                  <a:pt x="362" y="576"/>
                </a:cubicBezTo>
                <a:cubicBezTo>
                  <a:pt x="362" y="575"/>
                  <a:pt x="363" y="573"/>
                  <a:pt x="363" y="573"/>
                </a:cubicBezTo>
                <a:cubicBezTo>
                  <a:pt x="359" y="572"/>
                  <a:pt x="359" y="572"/>
                  <a:pt x="359" y="572"/>
                </a:cubicBezTo>
                <a:cubicBezTo>
                  <a:pt x="358" y="572"/>
                  <a:pt x="357" y="571"/>
                  <a:pt x="357" y="570"/>
                </a:cubicBezTo>
                <a:cubicBezTo>
                  <a:pt x="357" y="567"/>
                  <a:pt x="357" y="568"/>
                  <a:pt x="355" y="565"/>
                </a:cubicBezTo>
                <a:cubicBezTo>
                  <a:pt x="354" y="565"/>
                  <a:pt x="355" y="564"/>
                  <a:pt x="355" y="564"/>
                </a:cubicBezTo>
                <a:cubicBezTo>
                  <a:pt x="353" y="561"/>
                  <a:pt x="353" y="561"/>
                  <a:pt x="353" y="561"/>
                </a:cubicBezTo>
                <a:cubicBezTo>
                  <a:pt x="351" y="560"/>
                  <a:pt x="351" y="561"/>
                  <a:pt x="351" y="559"/>
                </a:cubicBezTo>
                <a:cubicBezTo>
                  <a:pt x="351" y="560"/>
                  <a:pt x="351" y="561"/>
                  <a:pt x="351" y="561"/>
                </a:cubicBezTo>
                <a:cubicBezTo>
                  <a:pt x="351" y="562"/>
                  <a:pt x="350" y="564"/>
                  <a:pt x="350" y="564"/>
                </a:cubicBezTo>
                <a:cubicBezTo>
                  <a:pt x="346" y="561"/>
                  <a:pt x="347" y="562"/>
                  <a:pt x="348" y="558"/>
                </a:cubicBezTo>
                <a:cubicBezTo>
                  <a:pt x="348" y="558"/>
                  <a:pt x="350" y="557"/>
                  <a:pt x="351" y="557"/>
                </a:cubicBezTo>
                <a:cubicBezTo>
                  <a:pt x="350" y="555"/>
                  <a:pt x="351" y="555"/>
                  <a:pt x="350" y="553"/>
                </a:cubicBezTo>
                <a:cubicBezTo>
                  <a:pt x="350" y="553"/>
                  <a:pt x="348" y="549"/>
                  <a:pt x="349" y="548"/>
                </a:cubicBezTo>
                <a:cubicBezTo>
                  <a:pt x="350" y="546"/>
                  <a:pt x="349" y="546"/>
                  <a:pt x="349" y="544"/>
                </a:cubicBezTo>
                <a:cubicBezTo>
                  <a:pt x="349" y="540"/>
                  <a:pt x="349" y="541"/>
                  <a:pt x="349" y="537"/>
                </a:cubicBezTo>
                <a:cubicBezTo>
                  <a:pt x="350" y="535"/>
                  <a:pt x="350" y="535"/>
                  <a:pt x="350" y="535"/>
                </a:cubicBezTo>
                <a:cubicBezTo>
                  <a:pt x="349" y="534"/>
                  <a:pt x="349" y="534"/>
                  <a:pt x="349" y="534"/>
                </a:cubicBezTo>
                <a:cubicBezTo>
                  <a:pt x="349" y="534"/>
                  <a:pt x="347" y="535"/>
                  <a:pt x="346" y="534"/>
                </a:cubicBezTo>
                <a:cubicBezTo>
                  <a:pt x="346" y="532"/>
                  <a:pt x="347" y="532"/>
                  <a:pt x="345" y="530"/>
                </a:cubicBezTo>
                <a:cubicBezTo>
                  <a:pt x="345" y="531"/>
                  <a:pt x="344" y="532"/>
                  <a:pt x="344" y="532"/>
                </a:cubicBezTo>
                <a:cubicBezTo>
                  <a:pt x="341" y="531"/>
                  <a:pt x="341" y="532"/>
                  <a:pt x="340" y="530"/>
                </a:cubicBezTo>
                <a:cubicBezTo>
                  <a:pt x="338" y="530"/>
                  <a:pt x="338" y="530"/>
                  <a:pt x="338" y="530"/>
                </a:cubicBezTo>
                <a:cubicBezTo>
                  <a:pt x="334" y="535"/>
                  <a:pt x="334" y="535"/>
                  <a:pt x="334" y="535"/>
                </a:cubicBezTo>
                <a:cubicBezTo>
                  <a:pt x="334" y="535"/>
                  <a:pt x="334" y="540"/>
                  <a:pt x="334" y="541"/>
                </a:cubicBezTo>
                <a:cubicBezTo>
                  <a:pt x="332" y="544"/>
                  <a:pt x="332" y="544"/>
                  <a:pt x="332" y="544"/>
                </a:cubicBezTo>
                <a:cubicBezTo>
                  <a:pt x="333" y="548"/>
                  <a:pt x="333" y="548"/>
                  <a:pt x="333" y="548"/>
                </a:cubicBezTo>
                <a:cubicBezTo>
                  <a:pt x="338" y="554"/>
                  <a:pt x="338" y="554"/>
                  <a:pt x="338" y="554"/>
                </a:cubicBezTo>
                <a:cubicBezTo>
                  <a:pt x="338" y="555"/>
                  <a:pt x="339" y="562"/>
                  <a:pt x="340" y="563"/>
                </a:cubicBezTo>
                <a:cubicBezTo>
                  <a:pt x="341" y="564"/>
                  <a:pt x="343" y="565"/>
                  <a:pt x="343" y="566"/>
                </a:cubicBezTo>
                <a:cubicBezTo>
                  <a:pt x="343" y="566"/>
                  <a:pt x="342" y="572"/>
                  <a:pt x="342" y="572"/>
                </a:cubicBezTo>
                <a:cubicBezTo>
                  <a:pt x="342" y="573"/>
                  <a:pt x="344" y="575"/>
                  <a:pt x="345" y="577"/>
                </a:cubicBezTo>
                <a:cubicBezTo>
                  <a:pt x="345" y="577"/>
                  <a:pt x="345" y="578"/>
                  <a:pt x="346" y="580"/>
                </a:cubicBezTo>
                <a:cubicBezTo>
                  <a:pt x="348" y="583"/>
                  <a:pt x="348" y="580"/>
                  <a:pt x="347" y="586"/>
                </a:cubicBezTo>
                <a:cubicBezTo>
                  <a:pt x="350" y="583"/>
                  <a:pt x="349" y="585"/>
                  <a:pt x="351" y="589"/>
                </a:cubicBezTo>
                <a:cubicBezTo>
                  <a:pt x="351" y="590"/>
                  <a:pt x="351" y="591"/>
                  <a:pt x="350" y="592"/>
                </a:cubicBezTo>
                <a:cubicBezTo>
                  <a:pt x="351" y="595"/>
                  <a:pt x="351" y="595"/>
                  <a:pt x="351" y="595"/>
                </a:cubicBezTo>
                <a:cubicBezTo>
                  <a:pt x="352" y="594"/>
                  <a:pt x="352" y="594"/>
                  <a:pt x="353" y="593"/>
                </a:cubicBezTo>
                <a:cubicBezTo>
                  <a:pt x="354" y="593"/>
                  <a:pt x="355" y="597"/>
                  <a:pt x="354" y="597"/>
                </a:cubicBezTo>
                <a:cubicBezTo>
                  <a:pt x="351" y="598"/>
                  <a:pt x="351" y="598"/>
                  <a:pt x="351" y="598"/>
                </a:cubicBezTo>
                <a:cubicBezTo>
                  <a:pt x="351" y="599"/>
                  <a:pt x="352" y="601"/>
                  <a:pt x="353" y="605"/>
                </a:cubicBezTo>
                <a:cubicBezTo>
                  <a:pt x="353" y="604"/>
                  <a:pt x="355" y="604"/>
                  <a:pt x="355" y="604"/>
                </a:cubicBezTo>
                <a:cubicBezTo>
                  <a:pt x="356" y="607"/>
                  <a:pt x="357" y="607"/>
                  <a:pt x="354" y="607"/>
                </a:cubicBezTo>
                <a:cubicBezTo>
                  <a:pt x="354" y="609"/>
                  <a:pt x="353" y="609"/>
                  <a:pt x="353" y="610"/>
                </a:cubicBezTo>
                <a:cubicBezTo>
                  <a:pt x="353" y="613"/>
                  <a:pt x="353" y="613"/>
                  <a:pt x="353" y="613"/>
                </a:cubicBezTo>
                <a:cubicBezTo>
                  <a:pt x="355" y="615"/>
                  <a:pt x="355" y="615"/>
                  <a:pt x="355" y="615"/>
                </a:cubicBezTo>
                <a:cubicBezTo>
                  <a:pt x="356" y="614"/>
                  <a:pt x="356" y="613"/>
                  <a:pt x="357" y="613"/>
                </a:cubicBezTo>
                <a:cubicBezTo>
                  <a:pt x="358" y="612"/>
                  <a:pt x="358" y="616"/>
                  <a:pt x="360" y="616"/>
                </a:cubicBezTo>
                <a:cubicBezTo>
                  <a:pt x="360" y="616"/>
                  <a:pt x="360" y="618"/>
                  <a:pt x="360" y="619"/>
                </a:cubicBezTo>
                <a:cubicBezTo>
                  <a:pt x="361" y="621"/>
                  <a:pt x="364" y="624"/>
                  <a:pt x="363" y="624"/>
                </a:cubicBezTo>
                <a:cubicBezTo>
                  <a:pt x="363" y="627"/>
                  <a:pt x="363" y="627"/>
                  <a:pt x="361" y="627"/>
                </a:cubicBezTo>
                <a:cubicBezTo>
                  <a:pt x="359" y="629"/>
                  <a:pt x="360" y="629"/>
                  <a:pt x="356" y="630"/>
                </a:cubicBezTo>
                <a:cubicBezTo>
                  <a:pt x="356" y="631"/>
                  <a:pt x="355" y="629"/>
                  <a:pt x="355" y="629"/>
                </a:cubicBezTo>
                <a:cubicBezTo>
                  <a:pt x="354" y="628"/>
                  <a:pt x="355" y="626"/>
                  <a:pt x="355" y="625"/>
                </a:cubicBezTo>
                <a:cubicBezTo>
                  <a:pt x="354" y="621"/>
                  <a:pt x="354" y="623"/>
                  <a:pt x="351" y="620"/>
                </a:cubicBezTo>
                <a:cubicBezTo>
                  <a:pt x="348" y="617"/>
                  <a:pt x="348" y="617"/>
                  <a:pt x="348" y="617"/>
                </a:cubicBezTo>
                <a:cubicBezTo>
                  <a:pt x="347" y="616"/>
                  <a:pt x="346" y="616"/>
                  <a:pt x="346" y="616"/>
                </a:cubicBezTo>
                <a:cubicBezTo>
                  <a:pt x="345" y="616"/>
                  <a:pt x="343" y="612"/>
                  <a:pt x="342" y="611"/>
                </a:cubicBezTo>
                <a:cubicBezTo>
                  <a:pt x="341" y="610"/>
                  <a:pt x="339" y="609"/>
                  <a:pt x="339" y="608"/>
                </a:cubicBezTo>
                <a:cubicBezTo>
                  <a:pt x="338" y="608"/>
                  <a:pt x="339" y="609"/>
                  <a:pt x="335" y="608"/>
                </a:cubicBezTo>
                <a:cubicBezTo>
                  <a:pt x="333" y="608"/>
                  <a:pt x="340" y="604"/>
                  <a:pt x="340" y="601"/>
                </a:cubicBezTo>
                <a:cubicBezTo>
                  <a:pt x="341" y="599"/>
                  <a:pt x="341" y="596"/>
                  <a:pt x="341" y="593"/>
                </a:cubicBezTo>
                <a:cubicBezTo>
                  <a:pt x="340" y="593"/>
                  <a:pt x="339" y="591"/>
                  <a:pt x="338" y="591"/>
                </a:cubicBezTo>
                <a:cubicBezTo>
                  <a:pt x="337" y="591"/>
                  <a:pt x="337" y="590"/>
                  <a:pt x="337" y="589"/>
                </a:cubicBezTo>
                <a:cubicBezTo>
                  <a:pt x="333" y="587"/>
                  <a:pt x="333" y="588"/>
                  <a:pt x="334" y="585"/>
                </a:cubicBezTo>
                <a:cubicBezTo>
                  <a:pt x="333" y="585"/>
                  <a:pt x="331" y="586"/>
                  <a:pt x="331" y="586"/>
                </a:cubicBezTo>
                <a:cubicBezTo>
                  <a:pt x="329" y="585"/>
                  <a:pt x="329" y="586"/>
                  <a:pt x="329" y="584"/>
                </a:cubicBezTo>
                <a:cubicBezTo>
                  <a:pt x="326" y="583"/>
                  <a:pt x="326" y="584"/>
                  <a:pt x="326" y="581"/>
                </a:cubicBezTo>
                <a:cubicBezTo>
                  <a:pt x="324" y="581"/>
                  <a:pt x="324" y="581"/>
                  <a:pt x="322" y="580"/>
                </a:cubicBezTo>
                <a:cubicBezTo>
                  <a:pt x="322" y="579"/>
                  <a:pt x="322" y="578"/>
                  <a:pt x="322" y="578"/>
                </a:cubicBezTo>
                <a:cubicBezTo>
                  <a:pt x="321" y="577"/>
                  <a:pt x="321" y="578"/>
                  <a:pt x="319" y="575"/>
                </a:cubicBezTo>
                <a:cubicBezTo>
                  <a:pt x="319" y="575"/>
                  <a:pt x="319" y="574"/>
                  <a:pt x="320" y="573"/>
                </a:cubicBezTo>
                <a:cubicBezTo>
                  <a:pt x="325" y="573"/>
                  <a:pt x="325" y="573"/>
                  <a:pt x="325" y="573"/>
                </a:cubicBezTo>
                <a:cubicBezTo>
                  <a:pt x="327" y="574"/>
                  <a:pt x="328" y="575"/>
                  <a:pt x="329" y="574"/>
                </a:cubicBezTo>
                <a:cubicBezTo>
                  <a:pt x="329" y="572"/>
                  <a:pt x="327" y="573"/>
                  <a:pt x="327" y="572"/>
                </a:cubicBezTo>
                <a:cubicBezTo>
                  <a:pt x="327" y="572"/>
                  <a:pt x="328" y="569"/>
                  <a:pt x="329" y="569"/>
                </a:cubicBezTo>
                <a:cubicBezTo>
                  <a:pt x="330" y="567"/>
                  <a:pt x="330" y="569"/>
                  <a:pt x="330" y="566"/>
                </a:cubicBezTo>
                <a:cubicBezTo>
                  <a:pt x="330" y="565"/>
                  <a:pt x="329" y="564"/>
                  <a:pt x="329" y="564"/>
                </a:cubicBezTo>
                <a:cubicBezTo>
                  <a:pt x="328" y="561"/>
                  <a:pt x="326" y="558"/>
                  <a:pt x="326" y="555"/>
                </a:cubicBezTo>
                <a:cubicBezTo>
                  <a:pt x="323" y="554"/>
                  <a:pt x="323" y="554"/>
                  <a:pt x="323" y="554"/>
                </a:cubicBezTo>
                <a:cubicBezTo>
                  <a:pt x="320" y="551"/>
                  <a:pt x="320" y="551"/>
                  <a:pt x="320" y="551"/>
                </a:cubicBezTo>
                <a:cubicBezTo>
                  <a:pt x="319" y="548"/>
                  <a:pt x="319" y="549"/>
                  <a:pt x="320" y="546"/>
                </a:cubicBezTo>
                <a:cubicBezTo>
                  <a:pt x="318" y="543"/>
                  <a:pt x="319" y="540"/>
                  <a:pt x="319" y="538"/>
                </a:cubicBezTo>
                <a:cubicBezTo>
                  <a:pt x="319" y="538"/>
                  <a:pt x="318" y="536"/>
                  <a:pt x="318" y="536"/>
                </a:cubicBezTo>
                <a:cubicBezTo>
                  <a:pt x="319" y="532"/>
                  <a:pt x="319" y="533"/>
                  <a:pt x="318" y="529"/>
                </a:cubicBezTo>
                <a:cubicBezTo>
                  <a:pt x="317" y="529"/>
                  <a:pt x="318" y="528"/>
                  <a:pt x="319" y="528"/>
                </a:cubicBezTo>
                <a:cubicBezTo>
                  <a:pt x="318" y="524"/>
                  <a:pt x="317" y="525"/>
                  <a:pt x="319" y="524"/>
                </a:cubicBezTo>
                <a:cubicBezTo>
                  <a:pt x="317" y="522"/>
                  <a:pt x="317" y="522"/>
                  <a:pt x="317" y="522"/>
                </a:cubicBezTo>
                <a:cubicBezTo>
                  <a:pt x="317" y="522"/>
                  <a:pt x="317" y="517"/>
                  <a:pt x="317" y="517"/>
                </a:cubicBezTo>
                <a:cubicBezTo>
                  <a:pt x="317" y="517"/>
                  <a:pt x="317" y="517"/>
                  <a:pt x="317" y="517"/>
                </a:cubicBezTo>
                <a:cubicBezTo>
                  <a:pt x="317" y="515"/>
                  <a:pt x="318" y="512"/>
                  <a:pt x="318" y="511"/>
                </a:cubicBezTo>
                <a:cubicBezTo>
                  <a:pt x="317" y="510"/>
                  <a:pt x="314" y="506"/>
                  <a:pt x="313" y="505"/>
                </a:cubicBezTo>
                <a:cubicBezTo>
                  <a:pt x="312" y="505"/>
                  <a:pt x="312" y="505"/>
                  <a:pt x="312" y="505"/>
                </a:cubicBezTo>
                <a:cubicBezTo>
                  <a:pt x="312" y="506"/>
                  <a:pt x="311" y="506"/>
                  <a:pt x="311" y="506"/>
                </a:cubicBezTo>
                <a:cubicBezTo>
                  <a:pt x="310" y="504"/>
                  <a:pt x="310" y="505"/>
                  <a:pt x="311" y="503"/>
                </a:cubicBezTo>
                <a:cubicBezTo>
                  <a:pt x="310" y="502"/>
                  <a:pt x="310" y="502"/>
                  <a:pt x="310" y="502"/>
                </a:cubicBezTo>
                <a:cubicBezTo>
                  <a:pt x="306" y="502"/>
                  <a:pt x="306" y="502"/>
                  <a:pt x="306" y="502"/>
                </a:cubicBezTo>
                <a:cubicBezTo>
                  <a:pt x="305" y="502"/>
                  <a:pt x="304" y="499"/>
                  <a:pt x="304" y="499"/>
                </a:cubicBezTo>
                <a:cubicBezTo>
                  <a:pt x="302" y="497"/>
                  <a:pt x="301" y="498"/>
                  <a:pt x="301" y="498"/>
                </a:cubicBezTo>
                <a:cubicBezTo>
                  <a:pt x="300" y="498"/>
                  <a:pt x="296" y="497"/>
                  <a:pt x="296" y="497"/>
                </a:cubicBezTo>
                <a:cubicBezTo>
                  <a:pt x="294" y="497"/>
                  <a:pt x="295" y="498"/>
                  <a:pt x="293" y="496"/>
                </a:cubicBezTo>
                <a:cubicBezTo>
                  <a:pt x="293" y="495"/>
                  <a:pt x="294" y="494"/>
                  <a:pt x="294" y="494"/>
                </a:cubicBezTo>
                <a:cubicBezTo>
                  <a:pt x="294" y="493"/>
                  <a:pt x="293" y="492"/>
                  <a:pt x="296" y="490"/>
                </a:cubicBezTo>
                <a:cubicBezTo>
                  <a:pt x="296" y="489"/>
                  <a:pt x="296" y="489"/>
                  <a:pt x="296" y="489"/>
                </a:cubicBezTo>
                <a:cubicBezTo>
                  <a:pt x="293" y="488"/>
                  <a:pt x="293" y="488"/>
                  <a:pt x="294" y="487"/>
                </a:cubicBezTo>
                <a:cubicBezTo>
                  <a:pt x="294" y="485"/>
                  <a:pt x="294" y="486"/>
                  <a:pt x="293" y="485"/>
                </a:cubicBezTo>
                <a:cubicBezTo>
                  <a:pt x="292" y="482"/>
                  <a:pt x="292" y="481"/>
                  <a:pt x="292" y="480"/>
                </a:cubicBezTo>
                <a:cubicBezTo>
                  <a:pt x="290" y="476"/>
                  <a:pt x="287" y="476"/>
                  <a:pt x="291" y="472"/>
                </a:cubicBezTo>
                <a:cubicBezTo>
                  <a:pt x="293" y="470"/>
                  <a:pt x="292" y="472"/>
                  <a:pt x="294" y="469"/>
                </a:cubicBezTo>
                <a:cubicBezTo>
                  <a:pt x="293" y="468"/>
                  <a:pt x="293" y="468"/>
                  <a:pt x="292" y="468"/>
                </a:cubicBezTo>
                <a:cubicBezTo>
                  <a:pt x="292" y="468"/>
                  <a:pt x="290" y="467"/>
                  <a:pt x="290" y="467"/>
                </a:cubicBezTo>
                <a:cubicBezTo>
                  <a:pt x="290" y="463"/>
                  <a:pt x="290" y="465"/>
                  <a:pt x="290" y="461"/>
                </a:cubicBezTo>
                <a:cubicBezTo>
                  <a:pt x="290" y="461"/>
                  <a:pt x="291" y="460"/>
                  <a:pt x="291" y="460"/>
                </a:cubicBezTo>
                <a:cubicBezTo>
                  <a:pt x="295" y="460"/>
                  <a:pt x="293" y="461"/>
                  <a:pt x="294" y="461"/>
                </a:cubicBezTo>
                <a:cubicBezTo>
                  <a:pt x="295" y="460"/>
                  <a:pt x="295" y="460"/>
                  <a:pt x="295" y="460"/>
                </a:cubicBezTo>
                <a:cubicBezTo>
                  <a:pt x="295" y="459"/>
                  <a:pt x="293" y="457"/>
                  <a:pt x="297" y="456"/>
                </a:cubicBezTo>
                <a:cubicBezTo>
                  <a:pt x="296" y="456"/>
                  <a:pt x="296" y="455"/>
                  <a:pt x="296" y="455"/>
                </a:cubicBezTo>
                <a:cubicBezTo>
                  <a:pt x="295" y="456"/>
                  <a:pt x="295" y="456"/>
                  <a:pt x="295" y="456"/>
                </a:cubicBezTo>
                <a:cubicBezTo>
                  <a:pt x="294" y="457"/>
                  <a:pt x="294" y="458"/>
                  <a:pt x="294" y="459"/>
                </a:cubicBezTo>
                <a:cubicBezTo>
                  <a:pt x="294" y="460"/>
                  <a:pt x="292" y="460"/>
                  <a:pt x="292" y="460"/>
                </a:cubicBezTo>
                <a:cubicBezTo>
                  <a:pt x="291" y="458"/>
                  <a:pt x="291" y="458"/>
                  <a:pt x="291" y="456"/>
                </a:cubicBezTo>
                <a:cubicBezTo>
                  <a:pt x="289" y="455"/>
                  <a:pt x="290" y="456"/>
                  <a:pt x="290" y="454"/>
                </a:cubicBezTo>
                <a:cubicBezTo>
                  <a:pt x="290" y="451"/>
                  <a:pt x="290" y="451"/>
                  <a:pt x="289" y="449"/>
                </a:cubicBezTo>
                <a:cubicBezTo>
                  <a:pt x="288" y="447"/>
                  <a:pt x="288" y="447"/>
                  <a:pt x="288" y="447"/>
                </a:cubicBezTo>
                <a:cubicBezTo>
                  <a:pt x="288" y="446"/>
                  <a:pt x="288" y="447"/>
                  <a:pt x="288" y="445"/>
                </a:cubicBezTo>
                <a:cubicBezTo>
                  <a:pt x="288" y="445"/>
                  <a:pt x="288" y="444"/>
                  <a:pt x="289" y="444"/>
                </a:cubicBezTo>
                <a:cubicBezTo>
                  <a:pt x="289" y="442"/>
                  <a:pt x="288" y="443"/>
                  <a:pt x="290" y="440"/>
                </a:cubicBezTo>
                <a:cubicBezTo>
                  <a:pt x="290" y="438"/>
                  <a:pt x="291" y="438"/>
                  <a:pt x="292" y="436"/>
                </a:cubicBezTo>
                <a:cubicBezTo>
                  <a:pt x="291" y="432"/>
                  <a:pt x="291" y="432"/>
                  <a:pt x="291" y="432"/>
                </a:cubicBezTo>
                <a:cubicBezTo>
                  <a:pt x="290" y="430"/>
                  <a:pt x="290" y="430"/>
                  <a:pt x="290" y="430"/>
                </a:cubicBezTo>
                <a:cubicBezTo>
                  <a:pt x="290" y="430"/>
                  <a:pt x="290" y="428"/>
                  <a:pt x="290" y="428"/>
                </a:cubicBezTo>
                <a:cubicBezTo>
                  <a:pt x="296" y="423"/>
                  <a:pt x="292" y="428"/>
                  <a:pt x="297" y="420"/>
                </a:cubicBezTo>
                <a:cubicBezTo>
                  <a:pt x="301" y="416"/>
                  <a:pt x="301" y="418"/>
                  <a:pt x="301" y="413"/>
                </a:cubicBezTo>
                <a:cubicBezTo>
                  <a:pt x="303" y="411"/>
                  <a:pt x="303" y="411"/>
                  <a:pt x="303" y="411"/>
                </a:cubicBezTo>
                <a:cubicBezTo>
                  <a:pt x="301" y="409"/>
                  <a:pt x="301" y="409"/>
                  <a:pt x="302" y="407"/>
                </a:cubicBezTo>
                <a:cubicBezTo>
                  <a:pt x="303" y="407"/>
                  <a:pt x="304" y="405"/>
                  <a:pt x="305" y="404"/>
                </a:cubicBezTo>
                <a:cubicBezTo>
                  <a:pt x="305" y="402"/>
                  <a:pt x="305" y="402"/>
                  <a:pt x="305" y="402"/>
                </a:cubicBezTo>
                <a:cubicBezTo>
                  <a:pt x="305" y="400"/>
                  <a:pt x="312" y="394"/>
                  <a:pt x="313" y="393"/>
                </a:cubicBezTo>
                <a:cubicBezTo>
                  <a:pt x="318" y="388"/>
                  <a:pt x="317" y="388"/>
                  <a:pt x="320" y="383"/>
                </a:cubicBezTo>
                <a:cubicBezTo>
                  <a:pt x="327" y="374"/>
                  <a:pt x="327" y="374"/>
                  <a:pt x="327" y="374"/>
                </a:cubicBezTo>
                <a:cubicBezTo>
                  <a:pt x="331" y="369"/>
                  <a:pt x="331" y="369"/>
                  <a:pt x="331" y="369"/>
                </a:cubicBezTo>
                <a:cubicBezTo>
                  <a:pt x="333" y="367"/>
                  <a:pt x="333" y="365"/>
                  <a:pt x="335" y="363"/>
                </a:cubicBezTo>
                <a:cubicBezTo>
                  <a:pt x="334" y="363"/>
                  <a:pt x="335" y="361"/>
                  <a:pt x="335" y="361"/>
                </a:cubicBezTo>
                <a:cubicBezTo>
                  <a:pt x="340" y="358"/>
                  <a:pt x="337" y="358"/>
                  <a:pt x="339" y="357"/>
                </a:cubicBezTo>
                <a:cubicBezTo>
                  <a:pt x="340" y="357"/>
                  <a:pt x="340" y="357"/>
                  <a:pt x="340" y="357"/>
                </a:cubicBezTo>
                <a:cubicBezTo>
                  <a:pt x="339" y="357"/>
                  <a:pt x="338" y="356"/>
                  <a:pt x="338" y="356"/>
                </a:cubicBezTo>
                <a:cubicBezTo>
                  <a:pt x="339" y="355"/>
                  <a:pt x="340" y="355"/>
                  <a:pt x="341" y="355"/>
                </a:cubicBezTo>
                <a:cubicBezTo>
                  <a:pt x="341" y="354"/>
                  <a:pt x="340" y="354"/>
                  <a:pt x="340" y="354"/>
                </a:cubicBezTo>
                <a:cubicBezTo>
                  <a:pt x="339" y="354"/>
                  <a:pt x="340" y="352"/>
                  <a:pt x="340" y="352"/>
                </a:cubicBezTo>
                <a:cubicBezTo>
                  <a:pt x="341" y="350"/>
                  <a:pt x="341" y="350"/>
                  <a:pt x="341" y="348"/>
                </a:cubicBezTo>
                <a:cubicBezTo>
                  <a:pt x="341" y="347"/>
                  <a:pt x="342" y="347"/>
                  <a:pt x="342" y="347"/>
                </a:cubicBezTo>
                <a:cubicBezTo>
                  <a:pt x="342" y="347"/>
                  <a:pt x="342" y="344"/>
                  <a:pt x="342" y="344"/>
                </a:cubicBezTo>
                <a:cubicBezTo>
                  <a:pt x="343" y="341"/>
                  <a:pt x="343" y="341"/>
                  <a:pt x="345" y="338"/>
                </a:cubicBezTo>
                <a:cubicBezTo>
                  <a:pt x="345" y="338"/>
                  <a:pt x="347" y="338"/>
                  <a:pt x="348" y="338"/>
                </a:cubicBezTo>
                <a:cubicBezTo>
                  <a:pt x="348" y="338"/>
                  <a:pt x="349" y="339"/>
                  <a:pt x="350" y="340"/>
                </a:cubicBezTo>
                <a:cubicBezTo>
                  <a:pt x="354" y="341"/>
                  <a:pt x="354" y="341"/>
                  <a:pt x="354" y="341"/>
                </a:cubicBezTo>
                <a:cubicBezTo>
                  <a:pt x="354" y="341"/>
                  <a:pt x="357" y="340"/>
                  <a:pt x="357" y="340"/>
                </a:cubicBezTo>
                <a:cubicBezTo>
                  <a:pt x="360" y="344"/>
                  <a:pt x="361" y="344"/>
                  <a:pt x="357" y="346"/>
                </a:cubicBezTo>
                <a:cubicBezTo>
                  <a:pt x="358" y="348"/>
                  <a:pt x="358" y="348"/>
                  <a:pt x="357" y="350"/>
                </a:cubicBezTo>
                <a:cubicBezTo>
                  <a:pt x="359" y="349"/>
                  <a:pt x="359" y="349"/>
                  <a:pt x="359" y="349"/>
                </a:cubicBezTo>
                <a:cubicBezTo>
                  <a:pt x="360" y="346"/>
                  <a:pt x="360" y="346"/>
                  <a:pt x="360" y="346"/>
                </a:cubicBezTo>
                <a:cubicBezTo>
                  <a:pt x="363" y="344"/>
                  <a:pt x="363" y="344"/>
                  <a:pt x="365" y="341"/>
                </a:cubicBezTo>
                <a:cubicBezTo>
                  <a:pt x="364" y="339"/>
                  <a:pt x="364" y="339"/>
                  <a:pt x="364" y="339"/>
                </a:cubicBezTo>
                <a:cubicBezTo>
                  <a:pt x="364" y="340"/>
                  <a:pt x="363" y="340"/>
                  <a:pt x="363" y="341"/>
                </a:cubicBezTo>
                <a:cubicBezTo>
                  <a:pt x="364" y="343"/>
                  <a:pt x="363" y="342"/>
                  <a:pt x="363" y="343"/>
                </a:cubicBezTo>
                <a:cubicBezTo>
                  <a:pt x="363" y="345"/>
                  <a:pt x="361" y="342"/>
                  <a:pt x="361" y="342"/>
                </a:cubicBezTo>
                <a:cubicBezTo>
                  <a:pt x="360" y="341"/>
                  <a:pt x="361" y="341"/>
                  <a:pt x="362" y="339"/>
                </a:cubicBezTo>
                <a:cubicBezTo>
                  <a:pt x="362" y="339"/>
                  <a:pt x="362" y="338"/>
                  <a:pt x="363" y="338"/>
                </a:cubicBezTo>
                <a:cubicBezTo>
                  <a:pt x="364" y="337"/>
                  <a:pt x="365" y="337"/>
                  <a:pt x="364" y="338"/>
                </a:cubicBezTo>
                <a:cubicBezTo>
                  <a:pt x="366" y="336"/>
                  <a:pt x="366" y="337"/>
                  <a:pt x="366" y="332"/>
                </a:cubicBezTo>
                <a:cubicBezTo>
                  <a:pt x="366" y="331"/>
                  <a:pt x="364" y="330"/>
                  <a:pt x="365" y="329"/>
                </a:cubicBezTo>
                <a:cubicBezTo>
                  <a:pt x="368" y="327"/>
                  <a:pt x="366" y="328"/>
                  <a:pt x="369" y="327"/>
                </a:cubicBezTo>
                <a:cubicBezTo>
                  <a:pt x="368" y="325"/>
                  <a:pt x="368" y="325"/>
                  <a:pt x="368" y="325"/>
                </a:cubicBezTo>
                <a:cubicBezTo>
                  <a:pt x="368" y="325"/>
                  <a:pt x="367" y="326"/>
                  <a:pt x="367" y="326"/>
                </a:cubicBezTo>
                <a:cubicBezTo>
                  <a:pt x="365" y="327"/>
                  <a:pt x="365" y="327"/>
                  <a:pt x="364" y="328"/>
                </a:cubicBezTo>
                <a:cubicBezTo>
                  <a:pt x="363" y="328"/>
                  <a:pt x="361" y="327"/>
                  <a:pt x="362" y="326"/>
                </a:cubicBezTo>
                <a:cubicBezTo>
                  <a:pt x="361" y="327"/>
                  <a:pt x="361" y="326"/>
                  <a:pt x="360" y="326"/>
                </a:cubicBezTo>
                <a:cubicBezTo>
                  <a:pt x="360" y="325"/>
                  <a:pt x="362" y="323"/>
                  <a:pt x="362" y="323"/>
                </a:cubicBezTo>
                <a:cubicBezTo>
                  <a:pt x="363" y="323"/>
                  <a:pt x="363" y="323"/>
                  <a:pt x="363" y="322"/>
                </a:cubicBezTo>
                <a:cubicBezTo>
                  <a:pt x="363" y="323"/>
                  <a:pt x="362" y="323"/>
                  <a:pt x="361" y="323"/>
                </a:cubicBezTo>
                <a:cubicBezTo>
                  <a:pt x="358" y="323"/>
                  <a:pt x="359" y="323"/>
                  <a:pt x="357" y="321"/>
                </a:cubicBezTo>
                <a:cubicBezTo>
                  <a:pt x="357" y="321"/>
                  <a:pt x="358" y="319"/>
                  <a:pt x="358" y="319"/>
                </a:cubicBezTo>
                <a:cubicBezTo>
                  <a:pt x="360" y="318"/>
                  <a:pt x="360" y="318"/>
                  <a:pt x="361" y="316"/>
                </a:cubicBezTo>
                <a:cubicBezTo>
                  <a:pt x="361" y="316"/>
                  <a:pt x="362" y="316"/>
                  <a:pt x="363" y="316"/>
                </a:cubicBezTo>
                <a:cubicBezTo>
                  <a:pt x="362" y="316"/>
                  <a:pt x="362" y="316"/>
                  <a:pt x="362" y="316"/>
                </a:cubicBezTo>
                <a:cubicBezTo>
                  <a:pt x="358" y="318"/>
                  <a:pt x="358" y="318"/>
                  <a:pt x="358" y="318"/>
                </a:cubicBezTo>
                <a:cubicBezTo>
                  <a:pt x="357" y="319"/>
                  <a:pt x="357" y="317"/>
                  <a:pt x="357" y="317"/>
                </a:cubicBezTo>
                <a:cubicBezTo>
                  <a:pt x="356" y="316"/>
                  <a:pt x="355" y="315"/>
                  <a:pt x="355" y="314"/>
                </a:cubicBezTo>
                <a:cubicBezTo>
                  <a:pt x="355" y="315"/>
                  <a:pt x="353" y="315"/>
                  <a:pt x="353" y="314"/>
                </a:cubicBezTo>
                <a:cubicBezTo>
                  <a:pt x="353" y="315"/>
                  <a:pt x="353" y="315"/>
                  <a:pt x="352" y="315"/>
                </a:cubicBezTo>
                <a:cubicBezTo>
                  <a:pt x="350" y="315"/>
                  <a:pt x="351" y="316"/>
                  <a:pt x="349" y="314"/>
                </a:cubicBezTo>
                <a:cubicBezTo>
                  <a:pt x="348" y="313"/>
                  <a:pt x="352" y="313"/>
                  <a:pt x="352" y="313"/>
                </a:cubicBezTo>
                <a:cubicBezTo>
                  <a:pt x="352" y="311"/>
                  <a:pt x="352" y="312"/>
                  <a:pt x="351" y="309"/>
                </a:cubicBezTo>
                <a:cubicBezTo>
                  <a:pt x="349" y="311"/>
                  <a:pt x="349" y="311"/>
                  <a:pt x="349" y="311"/>
                </a:cubicBezTo>
                <a:cubicBezTo>
                  <a:pt x="349" y="311"/>
                  <a:pt x="348" y="310"/>
                  <a:pt x="347" y="311"/>
                </a:cubicBezTo>
                <a:cubicBezTo>
                  <a:pt x="347" y="311"/>
                  <a:pt x="346" y="311"/>
                  <a:pt x="345" y="311"/>
                </a:cubicBezTo>
                <a:cubicBezTo>
                  <a:pt x="343" y="310"/>
                  <a:pt x="342" y="311"/>
                  <a:pt x="343" y="309"/>
                </a:cubicBezTo>
                <a:cubicBezTo>
                  <a:pt x="342" y="309"/>
                  <a:pt x="342" y="308"/>
                  <a:pt x="341" y="308"/>
                </a:cubicBezTo>
                <a:cubicBezTo>
                  <a:pt x="341" y="308"/>
                  <a:pt x="342" y="306"/>
                  <a:pt x="344" y="306"/>
                </a:cubicBezTo>
                <a:cubicBezTo>
                  <a:pt x="344" y="306"/>
                  <a:pt x="344" y="306"/>
                  <a:pt x="344" y="306"/>
                </a:cubicBezTo>
                <a:cubicBezTo>
                  <a:pt x="343" y="304"/>
                  <a:pt x="344" y="304"/>
                  <a:pt x="345" y="303"/>
                </a:cubicBezTo>
                <a:cubicBezTo>
                  <a:pt x="345" y="303"/>
                  <a:pt x="344" y="303"/>
                  <a:pt x="344" y="302"/>
                </a:cubicBezTo>
                <a:cubicBezTo>
                  <a:pt x="343" y="304"/>
                  <a:pt x="343" y="305"/>
                  <a:pt x="341" y="304"/>
                </a:cubicBezTo>
                <a:cubicBezTo>
                  <a:pt x="341" y="303"/>
                  <a:pt x="344" y="298"/>
                  <a:pt x="344" y="297"/>
                </a:cubicBezTo>
                <a:cubicBezTo>
                  <a:pt x="347" y="295"/>
                  <a:pt x="348" y="298"/>
                  <a:pt x="346" y="299"/>
                </a:cubicBezTo>
                <a:cubicBezTo>
                  <a:pt x="345" y="300"/>
                  <a:pt x="346" y="300"/>
                  <a:pt x="345" y="300"/>
                </a:cubicBezTo>
                <a:cubicBezTo>
                  <a:pt x="347" y="299"/>
                  <a:pt x="347" y="299"/>
                  <a:pt x="347" y="297"/>
                </a:cubicBezTo>
                <a:cubicBezTo>
                  <a:pt x="348" y="297"/>
                  <a:pt x="349" y="297"/>
                  <a:pt x="350" y="297"/>
                </a:cubicBezTo>
                <a:cubicBezTo>
                  <a:pt x="351" y="297"/>
                  <a:pt x="352" y="296"/>
                  <a:pt x="353" y="295"/>
                </a:cubicBezTo>
                <a:cubicBezTo>
                  <a:pt x="352" y="295"/>
                  <a:pt x="351" y="293"/>
                  <a:pt x="351" y="292"/>
                </a:cubicBezTo>
                <a:cubicBezTo>
                  <a:pt x="351" y="292"/>
                  <a:pt x="351" y="292"/>
                  <a:pt x="351" y="292"/>
                </a:cubicBezTo>
                <a:cubicBezTo>
                  <a:pt x="350" y="294"/>
                  <a:pt x="350" y="293"/>
                  <a:pt x="348" y="293"/>
                </a:cubicBezTo>
                <a:cubicBezTo>
                  <a:pt x="347" y="293"/>
                  <a:pt x="348" y="291"/>
                  <a:pt x="348" y="291"/>
                </a:cubicBezTo>
                <a:cubicBezTo>
                  <a:pt x="350" y="289"/>
                  <a:pt x="350" y="290"/>
                  <a:pt x="350" y="287"/>
                </a:cubicBezTo>
                <a:cubicBezTo>
                  <a:pt x="349" y="287"/>
                  <a:pt x="349" y="287"/>
                  <a:pt x="349" y="287"/>
                </a:cubicBezTo>
                <a:cubicBezTo>
                  <a:pt x="349" y="288"/>
                  <a:pt x="348" y="289"/>
                  <a:pt x="347" y="289"/>
                </a:cubicBezTo>
                <a:cubicBezTo>
                  <a:pt x="347" y="290"/>
                  <a:pt x="346" y="292"/>
                  <a:pt x="345" y="291"/>
                </a:cubicBezTo>
                <a:cubicBezTo>
                  <a:pt x="344" y="290"/>
                  <a:pt x="344" y="288"/>
                  <a:pt x="345" y="288"/>
                </a:cubicBezTo>
                <a:cubicBezTo>
                  <a:pt x="348" y="287"/>
                  <a:pt x="347" y="285"/>
                  <a:pt x="349" y="286"/>
                </a:cubicBezTo>
                <a:cubicBezTo>
                  <a:pt x="349" y="286"/>
                  <a:pt x="349" y="284"/>
                  <a:pt x="349" y="284"/>
                </a:cubicBezTo>
                <a:cubicBezTo>
                  <a:pt x="351" y="283"/>
                  <a:pt x="350" y="283"/>
                  <a:pt x="352" y="283"/>
                </a:cubicBezTo>
                <a:cubicBezTo>
                  <a:pt x="353" y="282"/>
                  <a:pt x="353" y="282"/>
                  <a:pt x="354" y="281"/>
                </a:cubicBezTo>
                <a:cubicBezTo>
                  <a:pt x="353" y="281"/>
                  <a:pt x="353" y="281"/>
                  <a:pt x="353" y="281"/>
                </a:cubicBezTo>
                <a:cubicBezTo>
                  <a:pt x="353" y="281"/>
                  <a:pt x="354" y="280"/>
                  <a:pt x="354" y="279"/>
                </a:cubicBezTo>
                <a:cubicBezTo>
                  <a:pt x="352" y="280"/>
                  <a:pt x="352" y="280"/>
                  <a:pt x="351" y="282"/>
                </a:cubicBezTo>
                <a:cubicBezTo>
                  <a:pt x="351" y="282"/>
                  <a:pt x="348" y="283"/>
                  <a:pt x="348" y="283"/>
                </a:cubicBezTo>
                <a:cubicBezTo>
                  <a:pt x="347" y="283"/>
                  <a:pt x="344" y="286"/>
                  <a:pt x="344" y="285"/>
                </a:cubicBezTo>
                <a:cubicBezTo>
                  <a:pt x="344" y="283"/>
                  <a:pt x="344" y="283"/>
                  <a:pt x="345" y="281"/>
                </a:cubicBezTo>
                <a:cubicBezTo>
                  <a:pt x="345" y="279"/>
                  <a:pt x="344" y="280"/>
                  <a:pt x="344" y="278"/>
                </a:cubicBezTo>
                <a:cubicBezTo>
                  <a:pt x="343" y="280"/>
                  <a:pt x="344" y="281"/>
                  <a:pt x="342" y="281"/>
                </a:cubicBezTo>
                <a:cubicBezTo>
                  <a:pt x="342" y="281"/>
                  <a:pt x="342" y="282"/>
                  <a:pt x="342" y="282"/>
                </a:cubicBezTo>
                <a:cubicBezTo>
                  <a:pt x="343" y="282"/>
                  <a:pt x="343" y="282"/>
                  <a:pt x="343" y="282"/>
                </a:cubicBezTo>
                <a:cubicBezTo>
                  <a:pt x="345" y="282"/>
                  <a:pt x="343" y="288"/>
                  <a:pt x="341" y="285"/>
                </a:cubicBezTo>
                <a:cubicBezTo>
                  <a:pt x="340" y="284"/>
                  <a:pt x="338" y="282"/>
                  <a:pt x="339" y="281"/>
                </a:cubicBezTo>
                <a:cubicBezTo>
                  <a:pt x="341" y="280"/>
                  <a:pt x="342" y="280"/>
                  <a:pt x="342" y="278"/>
                </a:cubicBezTo>
                <a:cubicBezTo>
                  <a:pt x="342" y="278"/>
                  <a:pt x="342" y="278"/>
                  <a:pt x="342" y="278"/>
                </a:cubicBezTo>
                <a:cubicBezTo>
                  <a:pt x="341" y="278"/>
                  <a:pt x="341" y="279"/>
                  <a:pt x="341" y="279"/>
                </a:cubicBezTo>
                <a:cubicBezTo>
                  <a:pt x="339" y="278"/>
                  <a:pt x="341" y="276"/>
                  <a:pt x="342" y="276"/>
                </a:cubicBezTo>
                <a:cubicBezTo>
                  <a:pt x="342" y="276"/>
                  <a:pt x="345" y="275"/>
                  <a:pt x="345" y="275"/>
                </a:cubicBezTo>
                <a:cubicBezTo>
                  <a:pt x="346" y="276"/>
                  <a:pt x="346" y="276"/>
                  <a:pt x="344" y="277"/>
                </a:cubicBezTo>
                <a:cubicBezTo>
                  <a:pt x="344" y="278"/>
                  <a:pt x="344" y="278"/>
                  <a:pt x="344" y="278"/>
                </a:cubicBezTo>
                <a:cubicBezTo>
                  <a:pt x="345" y="277"/>
                  <a:pt x="346" y="276"/>
                  <a:pt x="346" y="276"/>
                </a:cubicBezTo>
                <a:cubicBezTo>
                  <a:pt x="348" y="276"/>
                  <a:pt x="347" y="277"/>
                  <a:pt x="348" y="274"/>
                </a:cubicBezTo>
                <a:cubicBezTo>
                  <a:pt x="348" y="274"/>
                  <a:pt x="349" y="274"/>
                  <a:pt x="349" y="274"/>
                </a:cubicBezTo>
                <a:cubicBezTo>
                  <a:pt x="348" y="273"/>
                  <a:pt x="348" y="273"/>
                  <a:pt x="348" y="271"/>
                </a:cubicBezTo>
                <a:cubicBezTo>
                  <a:pt x="348" y="271"/>
                  <a:pt x="350" y="270"/>
                  <a:pt x="350" y="269"/>
                </a:cubicBezTo>
                <a:cubicBezTo>
                  <a:pt x="353" y="268"/>
                  <a:pt x="351" y="269"/>
                  <a:pt x="354" y="266"/>
                </a:cubicBezTo>
                <a:cubicBezTo>
                  <a:pt x="352" y="267"/>
                  <a:pt x="352" y="267"/>
                  <a:pt x="352" y="267"/>
                </a:cubicBezTo>
                <a:cubicBezTo>
                  <a:pt x="352" y="267"/>
                  <a:pt x="349" y="268"/>
                  <a:pt x="349" y="267"/>
                </a:cubicBezTo>
                <a:cubicBezTo>
                  <a:pt x="348" y="268"/>
                  <a:pt x="348" y="268"/>
                  <a:pt x="348" y="267"/>
                </a:cubicBezTo>
                <a:cubicBezTo>
                  <a:pt x="348" y="265"/>
                  <a:pt x="349" y="265"/>
                  <a:pt x="350" y="264"/>
                </a:cubicBezTo>
                <a:cubicBezTo>
                  <a:pt x="349" y="264"/>
                  <a:pt x="349" y="264"/>
                  <a:pt x="350" y="263"/>
                </a:cubicBezTo>
                <a:cubicBezTo>
                  <a:pt x="349" y="264"/>
                  <a:pt x="349" y="263"/>
                  <a:pt x="349" y="262"/>
                </a:cubicBezTo>
                <a:cubicBezTo>
                  <a:pt x="349" y="262"/>
                  <a:pt x="349" y="262"/>
                  <a:pt x="349" y="262"/>
                </a:cubicBezTo>
                <a:cubicBezTo>
                  <a:pt x="350" y="263"/>
                  <a:pt x="343" y="268"/>
                  <a:pt x="346" y="263"/>
                </a:cubicBezTo>
                <a:cubicBezTo>
                  <a:pt x="345" y="264"/>
                  <a:pt x="344" y="263"/>
                  <a:pt x="344" y="262"/>
                </a:cubicBezTo>
                <a:cubicBezTo>
                  <a:pt x="344" y="261"/>
                  <a:pt x="346" y="261"/>
                  <a:pt x="346" y="261"/>
                </a:cubicBezTo>
                <a:cubicBezTo>
                  <a:pt x="346" y="260"/>
                  <a:pt x="347" y="259"/>
                  <a:pt x="348" y="259"/>
                </a:cubicBezTo>
                <a:cubicBezTo>
                  <a:pt x="348" y="259"/>
                  <a:pt x="345" y="261"/>
                  <a:pt x="344" y="260"/>
                </a:cubicBezTo>
                <a:cubicBezTo>
                  <a:pt x="344" y="258"/>
                  <a:pt x="344" y="258"/>
                  <a:pt x="346" y="257"/>
                </a:cubicBezTo>
                <a:cubicBezTo>
                  <a:pt x="348" y="255"/>
                  <a:pt x="348" y="256"/>
                  <a:pt x="350" y="255"/>
                </a:cubicBezTo>
                <a:cubicBezTo>
                  <a:pt x="352" y="253"/>
                  <a:pt x="352" y="253"/>
                  <a:pt x="352" y="253"/>
                </a:cubicBezTo>
                <a:cubicBezTo>
                  <a:pt x="351" y="253"/>
                  <a:pt x="350" y="252"/>
                  <a:pt x="350" y="252"/>
                </a:cubicBezTo>
                <a:cubicBezTo>
                  <a:pt x="350" y="252"/>
                  <a:pt x="350" y="252"/>
                  <a:pt x="350" y="252"/>
                </a:cubicBezTo>
                <a:cubicBezTo>
                  <a:pt x="352" y="254"/>
                  <a:pt x="348" y="255"/>
                  <a:pt x="347" y="254"/>
                </a:cubicBezTo>
                <a:cubicBezTo>
                  <a:pt x="347" y="253"/>
                  <a:pt x="346" y="253"/>
                  <a:pt x="347" y="252"/>
                </a:cubicBezTo>
                <a:cubicBezTo>
                  <a:pt x="348" y="251"/>
                  <a:pt x="350" y="249"/>
                  <a:pt x="350" y="251"/>
                </a:cubicBezTo>
                <a:cubicBezTo>
                  <a:pt x="350" y="250"/>
                  <a:pt x="352" y="249"/>
                  <a:pt x="353" y="249"/>
                </a:cubicBezTo>
                <a:cubicBezTo>
                  <a:pt x="355" y="249"/>
                  <a:pt x="353" y="248"/>
                  <a:pt x="354" y="247"/>
                </a:cubicBezTo>
                <a:cubicBezTo>
                  <a:pt x="354" y="247"/>
                  <a:pt x="354" y="247"/>
                  <a:pt x="354" y="247"/>
                </a:cubicBezTo>
                <a:cubicBezTo>
                  <a:pt x="353" y="245"/>
                  <a:pt x="353" y="245"/>
                  <a:pt x="353" y="243"/>
                </a:cubicBezTo>
                <a:cubicBezTo>
                  <a:pt x="353" y="243"/>
                  <a:pt x="353" y="243"/>
                  <a:pt x="353" y="243"/>
                </a:cubicBezTo>
                <a:cubicBezTo>
                  <a:pt x="353" y="244"/>
                  <a:pt x="352" y="245"/>
                  <a:pt x="352" y="245"/>
                </a:cubicBezTo>
                <a:cubicBezTo>
                  <a:pt x="352" y="245"/>
                  <a:pt x="353" y="246"/>
                  <a:pt x="353" y="247"/>
                </a:cubicBezTo>
                <a:cubicBezTo>
                  <a:pt x="353" y="249"/>
                  <a:pt x="349" y="250"/>
                  <a:pt x="349" y="249"/>
                </a:cubicBezTo>
                <a:cubicBezTo>
                  <a:pt x="349" y="246"/>
                  <a:pt x="350" y="247"/>
                  <a:pt x="351" y="246"/>
                </a:cubicBezTo>
                <a:cubicBezTo>
                  <a:pt x="350" y="247"/>
                  <a:pt x="349" y="247"/>
                  <a:pt x="348" y="247"/>
                </a:cubicBezTo>
                <a:cubicBezTo>
                  <a:pt x="347" y="247"/>
                  <a:pt x="346" y="250"/>
                  <a:pt x="345" y="250"/>
                </a:cubicBezTo>
                <a:cubicBezTo>
                  <a:pt x="344" y="250"/>
                  <a:pt x="342" y="250"/>
                  <a:pt x="342" y="250"/>
                </a:cubicBezTo>
                <a:cubicBezTo>
                  <a:pt x="341" y="248"/>
                  <a:pt x="343" y="247"/>
                  <a:pt x="344" y="245"/>
                </a:cubicBezTo>
                <a:cubicBezTo>
                  <a:pt x="344" y="243"/>
                  <a:pt x="344" y="243"/>
                  <a:pt x="345" y="242"/>
                </a:cubicBezTo>
                <a:cubicBezTo>
                  <a:pt x="344" y="242"/>
                  <a:pt x="342" y="243"/>
                  <a:pt x="341" y="243"/>
                </a:cubicBezTo>
                <a:cubicBezTo>
                  <a:pt x="339" y="243"/>
                  <a:pt x="340" y="241"/>
                  <a:pt x="342" y="240"/>
                </a:cubicBezTo>
                <a:cubicBezTo>
                  <a:pt x="346" y="238"/>
                  <a:pt x="349" y="232"/>
                  <a:pt x="350" y="231"/>
                </a:cubicBezTo>
                <a:cubicBezTo>
                  <a:pt x="351" y="231"/>
                  <a:pt x="353" y="230"/>
                  <a:pt x="354" y="231"/>
                </a:cubicBezTo>
                <a:cubicBezTo>
                  <a:pt x="355" y="228"/>
                  <a:pt x="351" y="228"/>
                  <a:pt x="356" y="224"/>
                </a:cubicBezTo>
                <a:cubicBezTo>
                  <a:pt x="355" y="222"/>
                  <a:pt x="355" y="223"/>
                  <a:pt x="357" y="220"/>
                </a:cubicBezTo>
                <a:cubicBezTo>
                  <a:pt x="357" y="221"/>
                  <a:pt x="356" y="221"/>
                  <a:pt x="356" y="221"/>
                </a:cubicBezTo>
                <a:cubicBezTo>
                  <a:pt x="353" y="226"/>
                  <a:pt x="353" y="226"/>
                  <a:pt x="353" y="226"/>
                </a:cubicBezTo>
                <a:cubicBezTo>
                  <a:pt x="351" y="228"/>
                  <a:pt x="351" y="227"/>
                  <a:pt x="350" y="229"/>
                </a:cubicBezTo>
                <a:cubicBezTo>
                  <a:pt x="348" y="231"/>
                  <a:pt x="348" y="230"/>
                  <a:pt x="347" y="229"/>
                </a:cubicBezTo>
                <a:cubicBezTo>
                  <a:pt x="344" y="228"/>
                  <a:pt x="344" y="228"/>
                  <a:pt x="344" y="228"/>
                </a:cubicBezTo>
                <a:cubicBezTo>
                  <a:pt x="344" y="228"/>
                  <a:pt x="345" y="226"/>
                  <a:pt x="345" y="226"/>
                </a:cubicBezTo>
                <a:cubicBezTo>
                  <a:pt x="346" y="225"/>
                  <a:pt x="347" y="225"/>
                  <a:pt x="348" y="223"/>
                </a:cubicBezTo>
                <a:cubicBezTo>
                  <a:pt x="348" y="223"/>
                  <a:pt x="348" y="223"/>
                  <a:pt x="348" y="223"/>
                </a:cubicBezTo>
                <a:cubicBezTo>
                  <a:pt x="348" y="223"/>
                  <a:pt x="347" y="224"/>
                  <a:pt x="346" y="225"/>
                </a:cubicBezTo>
                <a:cubicBezTo>
                  <a:pt x="346" y="225"/>
                  <a:pt x="344" y="225"/>
                  <a:pt x="344" y="225"/>
                </a:cubicBezTo>
                <a:cubicBezTo>
                  <a:pt x="343" y="223"/>
                  <a:pt x="343" y="223"/>
                  <a:pt x="342" y="222"/>
                </a:cubicBezTo>
                <a:cubicBezTo>
                  <a:pt x="342" y="222"/>
                  <a:pt x="342" y="223"/>
                  <a:pt x="341" y="223"/>
                </a:cubicBezTo>
                <a:cubicBezTo>
                  <a:pt x="342" y="223"/>
                  <a:pt x="342" y="224"/>
                  <a:pt x="342" y="224"/>
                </a:cubicBezTo>
                <a:cubicBezTo>
                  <a:pt x="342" y="224"/>
                  <a:pt x="342" y="224"/>
                  <a:pt x="342" y="224"/>
                </a:cubicBezTo>
                <a:cubicBezTo>
                  <a:pt x="343" y="224"/>
                  <a:pt x="344" y="224"/>
                  <a:pt x="344" y="225"/>
                </a:cubicBezTo>
                <a:cubicBezTo>
                  <a:pt x="344" y="228"/>
                  <a:pt x="344" y="228"/>
                  <a:pt x="341" y="229"/>
                </a:cubicBezTo>
                <a:cubicBezTo>
                  <a:pt x="340" y="229"/>
                  <a:pt x="340" y="228"/>
                  <a:pt x="340" y="228"/>
                </a:cubicBezTo>
                <a:cubicBezTo>
                  <a:pt x="339" y="229"/>
                  <a:pt x="338" y="230"/>
                  <a:pt x="337" y="230"/>
                </a:cubicBezTo>
                <a:cubicBezTo>
                  <a:pt x="334" y="230"/>
                  <a:pt x="335" y="228"/>
                  <a:pt x="333" y="227"/>
                </a:cubicBezTo>
                <a:cubicBezTo>
                  <a:pt x="332" y="227"/>
                  <a:pt x="331" y="227"/>
                  <a:pt x="332" y="225"/>
                </a:cubicBezTo>
                <a:cubicBezTo>
                  <a:pt x="333" y="224"/>
                  <a:pt x="331" y="221"/>
                  <a:pt x="330" y="221"/>
                </a:cubicBezTo>
                <a:cubicBezTo>
                  <a:pt x="330" y="221"/>
                  <a:pt x="330" y="220"/>
                  <a:pt x="327" y="219"/>
                </a:cubicBezTo>
                <a:cubicBezTo>
                  <a:pt x="324" y="217"/>
                  <a:pt x="324" y="216"/>
                  <a:pt x="326" y="215"/>
                </a:cubicBezTo>
                <a:cubicBezTo>
                  <a:pt x="328" y="214"/>
                  <a:pt x="328" y="214"/>
                  <a:pt x="330" y="214"/>
                </a:cubicBezTo>
                <a:cubicBezTo>
                  <a:pt x="331" y="212"/>
                  <a:pt x="332" y="211"/>
                  <a:pt x="334" y="212"/>
                </a:cubicBezTo>
                <a:cubicBezTo>
                  <a:pt x="334" y="212"/>
                  <a:pt x="334" y="212"/>
                  <a:pt x="334" y="212"/>
                </a:cubicBezTo>
                <a:cubicBezTo>
                  <a:pt x="330" y="211"/>
                  <a:pt x="333" y="211"/>
                  <a:pt x="330" y="213"/>
                </a:cubicBezTo>
                <a:cubicBezTo>
                  <a:pt x="327" y="214"/>
                  <a:pt x="327" y="214"/>
                  <a:pt x="327" y="214"/>
                </a:cubicBezTo>
                <a:cubicBezTo>
                  <a:pt x="326" y="214"/>
                  <a:pt x="325" y="215"/>
                  <a:pt x="324" y="215"/>
                </a:cubicBezTo>
                <a:cubicBezTo>
                  <a:pt x="323" y="214"/>
                  <a:pt x="320" y="214"/>
                  <a:pt x="320" y="214"/>
                </a:cubicBezTo>
                <a:cubicBezTo>
                  <a:pt x="320" y="214"/>
                  <a:pt x="318" y="215"/>
                  <a:pt x="317" y="214"/>
                </a:cubicBezTo>
                <a:cubicBezTo>
                  <a:pt x="314" y="213"/>
                  <a:pt x="314" y="213"/>
                  <a:pt x="315" y="212"/>
                </a:cubicBezTo>
                <a:cubicBezTo>
                  <a:pt x="312" y="212"/>
                  <a:pt x="312" y="212"/>
                  <a:pt x="312" y="212"/>
                </a:cubicBezTo>
                <a:cubicBezTo>
                  <a:pt x="311" y="212"/>
                  <a:pt x="308" y="210"/>
                  <a:pt x="307" y="210"/>
                </a:cubicBezTo>
                <a:cubicBezTo>
                  <a:pt x="306" y="210"/>
                  <a:pt x="304" y="210"/>
                  <a:pt x="304" y="210"/>
                </a:cubicBezTo>
                <a:cubicBezTo>
                  <a:pt x="299" y="210"/>
                  <a:pt x="299" y="210"/>
                  <a:pt x="299" y="210"/>
                </a:cubicBezTo>
                <a:cubicBezTo>
                  <a:pt x="298" y="210"/>
                  <a:pt x="296" y="211"/>
                  <a:pt x="296" y="211"/>
                </a:cubicBezTo>
                <a:cubicBezTo>
                  <a:pt x="293" y="209"/>
                  <a:pt x="292" y="209"/>
                  <a:pt x="293" y="207"/>
                </a:cubicBezTo>
                <a:cubicBezTo>
                  <a:pt x="293" y="207"/>
                  <a:pt x="289" y="208"/>
                  <a:pt x="289" y="207"/>
                </a:cubicBezTo>
                <a:cubicBezTo>
                  <a:pt x="288" y="205"/>
                  <a:pt x="288" y="206"/>
                  <a:pt x="289" y="204"/>
                </a:cubicBezTo>
                <a:cubicBezTo>
                  <a:pt x="288" y="204"/>
                  <a:pt x="288" y="203"/>
                  <a:pt x="288" y="203"/>
                </a:cubicBezTo>
                <a:cubicBezTo>
                  <a:pt x="287" y="203"/>
                  <a:pt x="287" y="203"/>
                  <a:pt x="287" y="203"/>
                </a:cubicBezTo>
                <a:cubicBezTo>
                  <a:pt x="287" y="203"/>
                  <a:pt x="286" y="203"/>
                  <a:pt x="285" y="203"/>
                </a:cubicBezTo>
                <a:cubicBezTo>
                  <a:pt x="283" y="203"/>
                  <a:pt x="284" y="202"/>
                  <a:pt x="285" y="201"/>
                </a:cubicBezTo>
                <a:cubicBezTo>
                  <a:pt x="284" y="201"/>
                  <a:pt x="284" y="202"/>
                  <a:pt x="283" y="202"/>
                </a:cubicBezTo>
                <a:cubicBezTo>
                  <a:pt x="278" y="200"/>
                  <a:pt x="281" y="200"/>
                  <a:pt x="276" y="202"/>
                </a:cubicBezTo>
                <a:cubicBezTo>
                  <a:pt x="276" y="202"/>
                  <a:pt x="274" y="201"/>
                  <a:pt x="276" y="200"/>
                </a:cubicBezTo>
                <a:cubicBezTo>
                  <a:pt x="274" y="200"/>
                  <a:pt x="273" y="200"/>
                  <a:pt x="272" y="202"/>
                </a:cubicBezTo>
                <a:cubicBezTo>
                  <a:pt x="271" y="204"/>
                  <a:pt x="270" y="202"/>
                  <a:pt x="268" y="203"/>
                </a:cubicBezTo>
                <a:cubicBezTo>
                  <a:pt x="268" y="204"/>
                  <a:pt x="268" y="204"/>
                  <a:pt x="268" y="204"/>
                </a:cubicBezTo>
                <a:cubicBezTo>
                  <a:pt x="270" y="204"/>
                  <a:pt x="270" y="205"/>
                  <a:pt x="270" y="205"/>
                </a:cubicBezTo>
                <a:cubicBezTo>
                  <a:pt x="270" y="208"/>
                  <a:pt x="266" y="208"/>
                  <a:pt x="265" y="208"/>
                </a:cubicBezTo>
                <a:cubicBezTo>
                  <a:pt x="265" y="209"/>
                  <a:pt x="262" y="210"/>
                  <a:pt x="261" y="210"/>
                </a:cubicBezTo>
                <a:cubicBezTo>
                  <a:pt x="260" y="211"/>
                  <a:pt x="259" y="212"/>
                  <a:pt x="257" y="212"/>
                </a:cubicBezTo>
                <a:cubicBezTo>
                  <a:pt x="256" y="212"/>
                  <a:pt x="256" y="212"/>
                  <a:pt x="255" y="211"/>
                </a:cubicBezTo>
                <a:cubicBezTo>
                  <a:pt x="250" y="213"/>
                  <a:pt x="252" y="212"/>
                  <a:pt x="249" y="213"/>
                </a:cubicBezTo>
                <a:cubicBezTo>
                  <a:pt x="247" y="213"/>
                  <a:pt x="245" y="214"/>
                  <a:pt x="245" y="214"/>
                </a:cubicBezTo>
                <a:cubicBezTo>
                  <a:pt x="239" y="214"/>
                  <a:pt x="239" y="216"/>
                  <a:pt x="238" y="216"/>
                </a:cubicBezTo>
                <a:cubicBezTo>
                  <a:pt x="235" y="216"/>
                  <a:pt x="236" y="216"/>
                  <a:pt x="233" y="218"/>
                </a:cubicBezTo>
                <a:cubicBezTo>
                  <a:pt x="232" y="218"/>
                  <a:pt x="231" y="218"/>
                  <a:pt x="230" y="218"/>
                </a:cubicBezTo>
                <a:cubicBezTo>
                  <a:pt x="228" y="219"/>
                  <a:pt x="228" y="219"/>
                  <a:pt x="228" y="219"/>
                </a:cubicBezTo>
                <a:cubicBezTo>
                  <a:pt x="226" y="220"/>
                  <a:pt x="224" y="219"/>
                  <a:pt x="224" y="219"/>
                </a:cubicBezTo>
                <a:cubicBezTo>
                  <a:pt x="223" y="220"/>
                  <a:pt x="221" y="219"/>
                  <a:pt x="221" y="218"/>
                </a:cubicBezTo>
                <a:cubicBezTo>
                  <a:pt x="221" y="217"/>
                  <a:pt x="224" y="216"/>
                  <a:pt x="225" y="216"/>
                </a:cubicBezTo>
                <a:cubicBezTo>
                  <a:pt x="228" y="216"/>
                  <a:pt x="228" y="216"/>
                  <a:pt x="231" y="215"/>
                </a:cubicBezTo>
                <a:cubicBezTo>
                  <a:pt x="230" y="215"/>
                  <a:pt x="230" y="215"/>
                  <a:pt x="229" y="215"/>
                </a:cubicBezTo>
                <a:cubicBezTo>
                  <a:pt x="225" y="214"/>
                  <a:pt x="229" y="212"/>
                  <a:pt x="229" y="212"/>
                </a:cubicBezTo>
                <a:cubicBezTo>
                  <a:pt x="233" y="211"/>
                  <a:pt x="233" y="212"/>
                  <a:pt x="235" y="209"/>
                </a:cubicBezTo>
                <a:cubicBezTo>
                  <a:pt x="236" y="208"/>
                  <a:pt x="238" y="208"/>
                  <a:pt x="239" y="207"/>
                </a:cubicBezTo>
                <a:cubicBezTo>
                  <a:pt x="239" y="207"/>
                  <a:pt x="241" y="206"/>
                  <a:pt x="242" y="205"/>
                </a:cubicBezTo>
                <a:cubicBezTo>
                  <a:pt x="243" y="205"/>
                  <a:pt x="244" y="203"/>
                  <a:pt x="245" y="203"/>
                </a:cubicBezTo>
                <a:cubicBezTo>
                  <a:pt x="246" y="203"/>
                  <a:pt x="249" y="202"/>
                  <a:pt x="250" y="202"/>
                </a:cubicBezTo>
                <a:cubicBezTo>
                  <a:pt x="253" y="200"/>
                  <a:pt x="253" y="200"/>
                  <a:pt x="253" y="200"/>
                </a:cubicBezTo>
                <a:cubicBezTo>
                  <a:pt x="255" y="199"/>
                  <a:pt x="259" y="201"/>
                  <a:pt x="261" y="201"/>
                </a:cubicBezTo>
                <a:cubicBezTo>
                  <a:pt x="260" y="199"/>
                  <a:pt x="260" y="200"/>
                  <a:pt x="261" y="198"/>
                </a:cubicBezTo>
                <a:cubicBezTo>
                  <a:pt x="260" y="199"/>
                  <a:pt x="260" y="198"/>
                  <a:pt x="261" y="197"/>
                </a:cubicBezTo>
                <a:cubicBezTo>
                  <a:pt x="260" y="197"/>
                  <a:pt x="260" y="198"/>
                  <a:pt x="259" y="198"/>
                </a:cubicBezTo>
                <a:cubicBezTo>
                  <a:pt x="256" y="198"/>
                  <a:pt x="256" y="198"/>
                  <a:pt x="256" y="198"/>
                </a:cubicBezTo>
                <a:cubicBezTo>
                  <a:pt x="255" y="198"/>
                  <a:pt x="254" y="199"/>
                  <a:pt x="253" y="199"/>
                </a:cubicBezTo>
                <a:cubicBezTo>
                  <a:pt x="251" y="199"/>
                  <a:pt x="251" y="199"/>
                  <a:pt x="251" y="199"/>
                </a:cubicBezTo>
                <a:cubicBezTo>
                  <a:pt x="251" y="200"/>
                  <a:pt x="250" y="200"/>
                  <a:pt x="247" y="201"/>
                </a:cubicBezTo>
                <a:cubicBezTo>
                  <a:pt x="246" y="201"/>
                  <a:pt x="244" y="202"/>
                  <a:pt x="244" y="202"/>
                </a:cubicBezTo>
                <a:cubicBezTo>
                  <a:pt x="244" y="202"/>
                  <a:pt x="243" y="202"/>
                  <a:pt x="243" y="203"/>
                </a:cubicBezTo>
                <a:cubicBezTo>
                  <a:pt x="240" y="205"/>
                  <a:pt x="239" y="203"/>
                  <a:pt x="236" y="205"/>
                </a:cubicBezTo>
                <a:cubicBezTo>
                  <a:pt x="234" y="207"/>
                  <a:pt x="229" y="209"/>
                  <a:pt x="227" y="208"/>
                </a:cubicBezTo>
                <a:cubicBezTo>
                  <a:pt x="228" y="211"/>
                  <a:pt x="221" y="211"/>
                  <a:pt x="219" y="212"/>
                </a:cubicBezTo>
                <a:cubicBezTo>
                  <a:pt x="219" y="213"/>
                  <a:pt x="219" y="213"/>
                  <a:pt x="219" y="213"/>
                </a:cubicBezTo>
                <a:cubicBezTo>
                  <a:pt x="219" y="213"/>
                  <a:pt x="217" y="214"/>
                  <a:pt x="216" y="214"/>
                </a:cubicBezTo>
                <a:cubicBezTo>
                  <a:pt x="214" y="214"/>
                  <a:pt x="214" y="214"/>
                  <a:pt x="213" y="215"/>
                </a:cubicBezTo>
                <a:cubicBezTo>
                  <a:pt x="212" y="215"/>
                  <a:pt x="211" y="216"/>
                  <a:pt x="210" y="216"/>
                </a:cubicBezTo>
                <a:cubicBezTo>
                  <a:pt x="208" y="217"/>
                  <a:pt x="208" y="217"/>
                  <a:pt x="208" y="217"/>
                </a:cubicBezTo>
                <a:cubicBezTo>
                  <a:pt x="205" y="218"/>
                  <a:pt x="205" y="218"/>
                  <a:pt x="205" y="218"/>
                </a:cubicBezTo>
                <a:cubicBezTo>
                  <a:pt x="204" y="218"/>
                  <a:pt x="203" y="219"/>
                  <a:pt x="202" y="220"/>
                </a:cubicBezTo>
                <a:cubicBezTo>
                  <a:pt x="203" y="220"/>
                  <a:pt x="203" y="220"/>
                  <a:pt x="204" y="220"/>
                </a:cubicBezTo>
                <a:cubicBezTo>
                  <a:pt x="205" y="220"/>
                  <a:pt x="206" y="219"/>
                  <a:pt x="206" y="222"/>
                </a:cubicBezTo>
                <a:cubicBezTo>
                  <a:pt x="206" y="223"/>
                  <a:pt x="204" y="225"/>
                  <a:pt x="203" y="225"/>
                </a:cubicBezTo>
                <a:cubicBezTo>
                  <a:pt x="198" y="225"/>
                  <a:pt x="198" y="225"/>
                  <a:pt x="198" y="225"/>
                </a:cubicBezTo>
                <a:cubicBezTo>
                  <a:pt x="197" y="225"/>
                  <a:pt x="197" y="226"/>
                  <a:pt x="196" y="227"/>
                </a:cubicBezTo>
                <a:cubicBezTo>
                  <a:pt x="196" y="227"/>
                  <a:pt x="192" y="229"/>
                  <a:pt x="191" y="230"/>
                </a:cubicBezTo>
                <a:cubicBezTo>
                  <a:pt x="188" y="231"/>
                  <a:pt x="184" y="231"/>
                  <a:pt x="182" y="232"/>
                </a:cubicBezTo>
                <a:cubicBezTo>
                  <a:pt x="176" y="233"/>
                  <a:pt x="178" y="233"/>
                  <a:pt x="175" y="235"/>
                </a:cubicBezTo>
                <a:cubicBezTo>
                  <a:pt x="175" y="235"/>
                  <a:pt x="174" y="234"/>
                  <a:pt x="174" y="234"/>
                </a:cubicBezTo>
                <a:cubicBezTo>
                  <a:pt x="171" y="236"/>
                  <a:pt x="169" y="236"/>
                  <a:pt x="166" y="236"/>
                </a:cubicBezTo>
                <a:cubicBezTo>
                  <a:pt x="166" y="239"/>
                  <a:pt x="164" y="239"/>
                  <a:pt x="161" y="239"/>
                </a:cubicBezTo>
                <a:cubicBezTo>
                  <a:pt x="161" y="240"/>
                  <a:pt x="160" y="241"/>
                  <a:pt x="160" y="241"/>
                </a:cubicBezTo>
                <a:cubicBezTo>
                  <a:pt x="151" y="244"/>
                  <a:pt x="151" y="244"/>
                  <a:pt x="151" y="244"/>
                </a:cubicBezTo>
                <a:cubicBezTo>
                  <a:pt x="149" y="245"/>
                  <a:pt x="149" y="245"/>
                  <a:pt x="147" y="244"/>
                </a:cubicBezTo>
                <a:cubicBezTo>
                  <a:pt x="147" y="245"/>
                  <a:pt x="146" y="245"/>
                  <a:pt x="146" y="246"/>
                </a:cubicBezTo>
                <a:cubicBezTo>
                  <a:pt x="142" y="248"/>
                  <a:pt x="145" y="246"/>
                  <a:pt x="140" y="246"/>
                </a:cubicBezTo>
                <a:cubicBezTo>
                  <a:pt x="140" y="247"/>
                  <a:pt x="139" y="248"/>
                  <a:pt x="138" y="248"/>
                </a:cubicBezTo>
                <a:cubicBezTo>
                  <a:pt x="137" y="249"/>
                  <a:pt x="136" y="247"/>
                  <a:pt x="134" y="249"/>
                </a:cubicBezTo>
                <a:cubicBezTo>
                  <a:pt x="134" y="250"/>
                  <a:pt x="134" y="250"/>
                  <a:pt x="134" y="250"/>
                </a:cubicBezTo>
                <a:cubicBezTo>
                  <a:pt x="133" y="252"/>
                  <a:pt x="130" y="250"/>
                  <a:pt x="129" y="252"/>
                </a:cubicBezTo>
                <a:cubicBezTo>
                  <a:pt x="127" y="254"/>
                  <a:pt x="128" y="255"/>
                  <a:pt x="126" y="254"/>
                </a:cubicBezTo>
                <a:cubicBezTo>
                  <a:pt x="124" y="254"/>
                  <a:pt x="122" y="254"/>
                  <a:pt x="121" y="254"/>
                </a:cubicBezTo>
                <a:cubicBezTo>
                  <a:pt x="118" y="255"/>
                  <a:pt x="118" y="255"/>
                  <a:pt x="118" y="255"/>
                </a:cubicBezTo>
                <a:cubicBezTo>
                  <a:pt x="114" y="258"/>
                  <a:pt x="116" y="258"/>
                  <a:pt x="113" y="258"/>
                </a:cubicBezTo>
                <a:cubicBezTo>
                  <a:pt x="112" y="258"/>
                  <a:pt x="112" y="258"/>
                  <a:pt x="113" y="257"/>
                </a:cubicBezTo>
                <a:cubicBezTo>
                  <a:pt x="115" y="255"/>
                  <a:pt x="115" y="257"/>
                  <a:pt x="116" y="255"/>
                </a:cubicBezTo>
                <a:cubicBezTo>
                  <a:pt x="114" y="254"/>
                  <a:pt x="112" y="257"/>
                  <a:pt x="110" y="256"/>
                </a:cubicBezTo>
                <a:cubicBezTo>
                  <a:pt x="110" y="257"/>
                  <a:pt x="110" y="258"/>
                  <a:pt x="109" y="258"/>
                </a:cubicBezTo>
                <a:cubicBezTo>
                  <a:pt x="108" y="258"/>
                  <a:pt x="107" y="259"/>
                  <a:pt x="105" y="259"/>
                </a:cubicBezTo>
                <a:cubicBezTo>
                  <a:pt x="101" y="259"/>
                  <a:pt x="103" y="260"/>
                  <a:pt x="100" y="262"/>
                </a:cubicBezTo>
                <a:cubicBezTo>
                  <a:pt x="101" y="262"/>
                  <a:pt x="101" y="262"/>
                  <a:pt x="101" y="262"/>
                </a:cubicBezTo>
                <a:cubicBezTo>
                  <a:pt x="101" y="263"/>
                  <a:pt x="98" y="263"/>
                  <a:pt x="98" y="263"/>
                </a:cubicBezTo>
                <a:cubicBezTo>
                  <a:pt x="98" y="263"/>
                  <a:pt x="97" y="262"/>
                  <a:pt x="97" y="262"/>
                </a:cubicBezTo>
                <a:cubicBezTo>
                  <a:pt x="99" y="260"/>
                  <a:pt x="99" y="260"/>
                  <a:pt x="100" y="261"/>
                </a:cubicBezTo>
                <a:cubicBezTo>
                  <a:pt x="99" y="259"/>
                  <a:pt x="99" y="258"/>
                  <a:pt x="98" y="258"/>
                </a:cubicBezTo>
                <a:cubicBezTo>
                  <a:pt x="93" y="258"/>
                  <a:pt x="94" y="260"/>
                  <a:pt x="90" y="261"/>
                </a:cubicBezTo>
                <a:cubicBezTo>
                  <a:pt x="88" y="262"/>
                  <a:pt x="88" y="263"/>
                  <a:pt x="84" y="263"/>
                </a:cubicBezTo>
                <a:cubicBezTo>
                  <a:pt x="82" y="263"/>
                  <a:pt x="85" y="260"/>
                  <a:pt x="85" y="260"/>
                </a:cubicBezTo>
                <a:cubicBezTo>
                  <a:pt x="90" y="258"/>
                  <a:pt x="90" y="258"/>
                  <a:pt x="90" y="258"/>
                </a:cubicBezTo>
                <a:cubicBezTo>
                  <a:pt x="92" y="257"/>
                  <a:pt x="93" y="257"/>
                  <a:pt x="94" y="256"/>
                </a:cubicBezTo>
                <a:cubicBezTo>
                  <a:pt x="100" y="254"/>
                  <a:pt x="98" y="252"/>
                  <a:pt x="102" y="252"/>
                </a:cubicBezTo>
                <a:cubicBezTo>
                  <a:pt x="106" y="252"/>
                  <a:pt x="106" y="255"/>
                  <a:pt x="107" y="255"/>
                </a:cubicBezTo>
                <a:cubicBezTo>
                  <a:pt x="108" y="255"/>
                  <a:pt x="110" y="254"/>
                  <a:pt x="111" y="255"/>
                </a:cubicBezTo>
                <a:cubicBezTo>
                  <a:pt x="111" y="255"/>
                  <a:pt x="111" y="255"/>
                  <a:pt x="111" y="255"/>
                </a:cubicBezTo>
                <a:cubicBezTo>
                  <a:pt x="104" y="253"/>
                  <a:pt x="118" y="250"/>
                  <a:pt x="118" y="250"/>
                </a:cubicBezTo>
                <a:cubicBezTo>
                  <a:pt x="120" y="249"/>
                  <a:pt x="118" y="249"/>
                  <a:pt x="124" y="247"/>
                </a:cubicBezTo>
                <a:cubicBezTo>
                  <a:pt x="131" y="245"/>
                  <a:pt x="131" y="245"/>
                  <a:pt x="131" y="245"/>
                </a:cubicBezTo>
                <a:cubicBezTo>
                  <a:pt x="134" y="243"/>
                  <a:pt x="134" y="243"/>
                  <a:pt x="134" y="243"/>
                </a:cubicBezTo>
                <a:cubicBezTo>
                  <a:pt x="134" y="242"/>
                  <a:pt x="136" y="243"/>
                  <a:pt x="136" y="244"/>
                </a:cubicBezTo>
                <a:cubicBezTo>
                  <a:pt x="139" y="242"/>
                  <a:pt x="138" y="242"/>
                  <a:pt x="140" y="241"/>
                </a:cubicBezTo>
                <a:cubicBezTo>
                  <a:pt x="151" y="237"/>
                  <a:pt x="151" y="237"/>
                  <a:pt x="151" y="237"/>
                </a:cubicBezTo>
                <a:cubicBezTo>
                  <a:pt x="152" y="236"/>
                  <a:pt x="154" y="237"/>
                  <a:pt x="155" y="237"/>
                </a:cubicBezTo>
                <a:cubicBezTo>
                  <a:pt x="154" y="233"/>
                  <a:pt x="155" y="235"/>
                  <a:pt x="157" y="233"/>
                </a:cubicBezTo>
                <a:cubicBezTo>
                  <a:pt x="159" y="231"/>
                  <a:pt x="162" y="231"/>
                  <a:pt x="164" y="229"/>
                </a:cubicBezTo>
                <a:cubicBezTo>
                  <a:pt x="162" y="228"/>
                  <a:pt x="166" y="227"/>
                  <a:pt x="167" y="226"/>
                </a:cubicBezTo>
                <a:cubicBezTo>
                  <a:pt x="168" y="225"/>
                  <a:pt x="171" y="225"/>
                  <a:pt x="174" y="223"/>
                </a:cubicBezTo>
                <a:cubicBezTo>
                  <a:pt x="171" y="224"/>
                  <a:pt x="172" y="224"/>
                  <a:pt x="170" y="224"/>
                </a:cubicBezTo>
                <a:cubicBezTo>
                  <a:pt x="169" y="224"/>
                  <a:pt x="163" y="226"/>
                  <a:pt x="163" y="225"/>
                </a:cubicBezTo>
                <a:cubicBezTo>
                  <a:pt x="162" y="224"/>
                  <a:pt x="162" y="224"/>
                  <a:pt x="163" y="223"/>
                </a:cubicBezTo>
                <a:cubicBezTo>
                  <a:pt x="162" y="223"/>
                  <a:pt x="161" y="223"/>
                  <a:pt x="160" y="223"/>
                </a:cubicBezTo>
                <a:cubicBezTo>
                  <a:pt x="160" y="223"/>
                  <a:pt x="156" y="228"/>
                  <a:pt x="155" y="228"/>
                </a:cubicBezTo>
                <a:cubicBezTo>
                  <a:pt x="154" y="228"/>
                  <a:pt x="154" y="229"/>
                  <a:pt x="153" y="228"/>
                </a:cubicBezTo>
                <a:cubicBezTo>
                  <a:pt x="152" y="227"/>
                  <a:pt x="154" y="224"/>
                  <a:pt x="154" y="223"/>
                </a:cubicBezTo>
                <a:cubicBezTo>
                  <a:pt x="152" y="223"/>
                  <a:pt x="150" y="225"/>
                  <a:pt x="149" y="221"/>
                </a:cubicBezTo>
                <a:cubicBezTo>
                  <a:pt x="146" y="222"/>
                  <a:pt x="146" y="222"/>
                  <a:pt x="146" y="222"/>
                </a:cubicBezTo>
                <a:cubicBezTo>
                  <a:pt x="144" y="223"/>
                  <a:pt x="143" y="225"/>
                  <a:pt x="142" y="225"/>
                </a:cubicBezTo>
                <a:cubicBezTo>
                  <a:pt x="139" y="226"/>
                  <a:pt x="138" y="226"/>
                  <a:pt x="139" y="224"/>
                </a:cubicBezTo>
                <a:cubicBezTo>
                  <a:pt x="137" y="225"/>
                  <a:pt x="137" y="225"/>
                  <a:pt x="137" y="225"/>
                </a:cubicBezTo>
                <a:cubicBezTo>
                  <a:pt x="135" y="225"/>
                  <a:pt x="135" y="225"/>
                  <a:pt x="135" y="225"/>
                </a:cubicBezTo>
                <a:cubicBezTo>
                  <a:pt x="134" y="225"/>
                  <a:pt x="131" y="225"/>
                  <a:pt x="131" y="224"/>
                </a:cubicBezTo>
                <a:cubicBezTo>
                  <a:pt x="131" y="224"/>
                  <a:pt x="132" y="223"/>
                  <a:pt x="134" y="223"/>
                </a:cubicBezTo>
                <a:cubicBezTo>
                  <a:pt x="134" y="222"/>
                  <a:pt x="136" y="223"/>
                  <a:pt x="136" y="222"/>
                </a:cubicBezTo>
                <a:cubicBezTo>
                  <a:pt x="137" y="221"/>
                  <a:pt x="137" y="221"/>
                  <a:pt x="138" y="220"/>
                </a:cubicBezTo>
                <a:cubicBezTo>
                  <a:pt x="138" y="219"/>
                  <a:pt x="139" y="219"/>
                  <a:pt x="139" y="218"/>
                </a:cubicBezTo>
                <a:cubicBezTo>
                  <a:pt x="141" y="216"/>
                  <a:pt x="143" y="217"/>
                  <a:pt x="145" y="215"/>
                </a:cubicBezTo>
                <a:cubicBezTo>
                  <a:pt x="148" y="213"/>
                  <a:pt x="145" y="212"/>
                  <a:pt x="150" y="208"/>
                </a:cubicBezTo>
                <a:cubicBezTo>
                  <a:pt x="148" y="210"/>
                  <a:pt x="148" y="210"/>
                  <a:pt x="146" y="210"/>
                </a:cubicBezTo>
                <a:cubicBezTo>
                  <a:pt x="141" y="210"/>
                  <a:pt x="142" y="211"/>
                  <a:pt x="139" y="212"/>
                </a:cubicBezTo>
                <a:cubicBezTo>
                  <a:pt x="138" y="212"/>
                  <a:pt x="135" y="213"/>
                  <a:pt x="135" y="213"/>
                </a:cubicBezTo>
                <a:cubicBezTo>
                  <a:pt x="132" y="212"/>
                  <a:pt x="132" y="212"/>
                  <a:pt x="132" y="212"/>
                </a:cubicBezTo>
                <a:cubicBezTo>
                  <a:pt x="132" y="212"/>
                  <a:pt x="131" y="212"/>
                  <a:pt x="131" y="212"/>
                </a:cubicBezTo>
                <a:cubicBezTo>
                  <a:pt x="128" y="212"/>
                  <a:pt x="130" y="211"/>
                  <a:pt x="131" y="210"/>
                </a:cubicBezTo>
                <a:cubicBezTo>
                  <a:pt x="131" y="208"/>
                  <a:pt x="131" y="208"/>
                  <a:pt x="131" y="208"/>
                </a:cubicBezTo>
                <a:cubicBezTo>
                  <a:pt x="130" y="207"/>
                  <a:pt x="130" y="207"/>
                  <a:pt x="130" y="206"/>
                </a:cubicBezTo>
                <a:cubicBezTo>
                  <a:pt x="130" y="203"/>
                  <a:pt x="138" y="200"/>
                  <a:pt x="139" y="201"/>
                </a:cubicBezTo>
                <a:cubicBezTo>
                  <a:pt x="138" y="200"/>
                  <a:pt x="139" y="199"/>
                  <a:pt x="140" y="198"/>
                </a:cubicBezTo>
                <a:cubicBezTo>
                  <a:pt x="137" y="199"/>
                  <a:pt x="138" y="199"/>
                  <a:pt x="135" y="199"/>
                </a:cubicBezTo>
                <a:cubicBezTo>
                  <a:pt x="133" y="198"/>
                  <a:pt x="138" y="195"/>
                  <a:pt x="138" y="194"/>
                </a:cubicBezTo>
                <a:cubicBezTo>
                  <a:pt x="138" y="194"/>
                  <a:pt x="137" y="193"/>
                  <a:pt x="137" y="193"/>
                </a:cubicBezTo>
                <a:cubicBezTo>
                  <a:pt x="139" y="191"/>
                  <a:pt x="138" y="192"/>
                  <a:pt x="141" y="192"/>
                </a:cubicBezTo>
                <a:cubicBezTo>
                  <a:pt x="142" y="191"/>
                  <a:pt x="142" y="191"/>
                  <a:pt x="144" y="191"/>
                </a:cubicBezTo>
                <a:cubicBezTo>
                  <a:pt x="145" y="191"/>
                  <a:pt x="147" y="190"/>
                  <a:pt x="147" y="189"/>
                </a:cubicBezTo>
                <a:cubicBezTo>
                  <a:pt x="148" y="189"/>
                  <a:pt x="148" y="188"/>
                  <a:pt x="150" y="187"/>
                </a:cubicBezTo>
                <a:cubicBezTo>
                  <a:pt x="157" y="184"/>
                  <a:pt x="157" y="184"/>
                  <a:pt x="157" y="184"/>
                </a:cubicBezTo>
                <a:cubicBezTo>
                  <a:pt x="161" y="184"/>
                  <a:pt x="161" y="184"/>
                  <a:pt x="161" y="184"/>
                </a:cubicBezTo>
                <a:cubicBezTo>
                  <a:pt x="161" y="184"/>
                  <a:pt x="161" y="184"/>
                  <a:pt x="161" y="184"/>
                </a:cubicBezTo>
                <a:cubicBezTo>
                  <a:pt x="161" y="184"/>
                  <a:pt x="162" y="184"/>
                  <a:pt x="162" y="184"/>
                </a:cubicBezTo>
                <a:cubicBezTo>
                  <a:pt x="162" y="183"/>
                  <a:pt x="163" y="183"/>
                  <a:pt x="163" y="182"/>
                </a:cubicBezTo>
                <a:cubicBezTo>
                  <a:pt x="165" y="180"/>
                  <a:pt x="167" y="179"/>
                  <a:pt x="169" y="178"/>
                </a:cubicBezTo>
                <a:cubicBezTo>
                  <a:pt x="171" y="177"/>
                  <a:pt x="171" y="179"/>
                  <a:pt x="172" y="177"/>
                </a:cubicBezTo>
                <a:cubicBezTo>
                  <a:pt x="172" y="177"/>
                  <a:pt x="175" y="176"/>
                  <a:pt x="175" y="176"/>
                </a:cubicBezTo>
                <a:cubicBezTo>
                  <a:pt x="178" y="176"/>
                  <a:pt x="178" y="175"/>
                  <a:pt x="179" y="178"/>
                </a:cubicBezTo>
                <a:cubicBezTo>
                  <a:pt x="179" y="178"/>
                  <a:pt x="179" y="178"/>
                  <a:pt x="180" y="178"/>
                </a:cubicBezTo>
                <a:cubicBezTo>
                  <a:pt x="181" y="178"/>
                  <a:pt x="183" y="179"/>
                  <a:pt x="184" y="178"/>
                </a:cubicBezTo>
                <a:cubicBezTo>
                  <a:pt x="187" y="175"/>
                  <a:pt x="196" y="174"/>
                  <a:pt x="196" y="174"/>
                </a:cubicBezTo>
                <a:cubicBezTo>
                  <a:pt x="199" y="174"/>
                  <a:pt x="199" y="174"/>
                  <a:pt x="199" y="174"/>
                </a:cubicBezTo>
                <a:cubicBezTo>
                  <a:pt x="200" y="174"/>
                  <a:pt x="203" y="174"/>
                  <a:pt x="203" y="174"/>
                </a:cubicBezTo>
                <a:cubicBezTo>
                  <a:pt x="203" y="174"/>
                  <a:pt x="204" y="173"/>
                  <a:pt x="204" y="173"/>
                </a:cubicBezTo>
                <a:cubicBezTo>
                  <a:pt x="206" y="172"/>
                  <a:pt x="207" y="172"/>
                  <a:pt x="208" y="172"/>
                </a:cubicBezTo>
                <a:cubicBezTo>
                  <a:pt x="212" y="168"/>
                  <a:pt x="212" y="168"/>
                  <a:pt x="212" y="168"/>
                </a:cubicBezTo>
                <a:cubicBezTo>
                  <a:pt x="213" y="168"/>
                  <a:pt x="216" y="166"/>
                  <a:pt x="215" y="165"/>
                </a:cubicBezTo>
                <a:cubicBezTo>
                  <a:pt x="215" y="165"/>
                  <a:pt x="212" y="166"/>
                  <a:pt x="212" y="165"/>
                </a:cubicBezTo>
                <a:cubicBezTo>
                  <a:pt x="212" y="162"/>
                  <a:pt x="215" y="163"/>
                  <a:pt x="216" y="163"/>
                </a:cubicBezTo>
                <a:cubicBezTo>
                  <a:pt x="217" y="163"/>
                  <a:pt x="220" y="163"/>
                  <a:pt x="221" y="163"/>
                </a:cubicBezTo>
                <a:cubicBezTo>
                  <a:pt x="221" y="162"/>
                  <a:pt x="222" y="161"/>
                  <a:pt x="223" y="161"/>
                </a:cubicBezTo>
                <a:cubicBezTo>
                  <a:pt x="223" y="160"/>
                  <a:pt x="223" y="160"/>
                  <a:pt x="223" y="160"/>
                </a:cubicBezTo>
                <a:cubicBezTo>
                  <a:pt x="215" y="163"/>
                  <a:pt x="217" y="160"/>
                  <a:pt x="215" y="162"/>
                </a:cubicBezTo>
                <a:cubicBezTo>
                  <a:pt x="212" y="163"/>
                  <a:pt x="210" y="162"/>
                  <a:pt x="209" y="163"/>
                </a:cubicBezTo>
                <a:cubicBezTo>
                  <a:pt x="207" y="163"/>
                  <a:pt x="207" y="164"/>
                  <a:pt x="202" y="165"/>
                </a:cubicBezTo>
                <a:cubicBezTo>
                  <a:pt x="201" y="166"/>
                  <a:pt x="203" y="164"/>
                  <a:pt x="203" y="163"/>
                </a:cubicBezTo>
                <a:cubicBezTo>
                  <a:pt x="203" y="163"/>
                  <a:pt x="202" y="162"/>
                  <a:pt x="201" y="164"/>
                </a:cubicBezTo>
                <a:cubicBezTo>
                  <a:pt x="201" y="164"/>
                  <a:pt x="200" y="166"/>
                  <a:pt x="199" y="165"/>
                </a:cubicBezTo>
                <a:cubicBezTo>
                  <a:pt x="199" y="163"/>
                  <a:pt x="199" y="163"/>
                  <a:pt x="194" y="164"/>
                </a:cubicBezTo>
                <a:cubicBezTo>
                  <a:pt x="190" y="164"/>
                  <a:pt x="192" y="164"/>
                  <a:pt x="188" y="165"/>
                </a:cubicBezTo>
                <a:cubicBezTo>
                  <a:pt x="187" y="165"/>
                  <a:pt x="184" y="164"/>
                  <a:pt x="183" y="164"/>
                </a:cubicBezTo>
                <a:cubicBezTo>
                  <a:pt x="182" y="164"/>
                  <a:pt x="178" y="164"/>
                  <a:pt x="178" y="163"/>
                </a:cubicBezTo>
                <a:cubicBezTo>
                  <a:pt x="178" y="161"/>
                  <a:pt x="179" y="161"/>
                  <a:pt x="181" y="160"/>
                </a:cubicBezTo>
                <a:cubicBezTo>
                  <a:pt x="181" y="160"/>
                  <a:pt x="181" y="159"/>
                  <a:pt x="181" y="158"/>
                </a:cubicBezTo>
                <a:cubicBezTo>
                  <a:pt x="182" y="156"/>
                  <a:pt x="183" y="156"/>
                  <a:pt x="184" y="157"/>
                </a:cubicBezTo>
                <a:cubicBezTo>
                  <a:pt x="184" y="157"/>
                  <a:pt x="183" y="157"/>
                  <a:pt x="183" y="158"/>
                </a:cubicBezTo>
                <a:cubicBezTo>
                  <a:pt x="184" y="158"/>
                  <a:pt x="184" y="158"/>
                  <a:pt x="184" y="157"/>
                </a:cubicBezTo>
                <a:cubicBezTo>
                  <a:pt x="185" y="156"/>
                  <a:pt x="187" y="157"/>
                  <a:pt x="188" y="156"/>
                </a:cubicBezTo>
                <a:cubicBezTo>
                  <a:pt x="186" y="156"/>
                  <a:pt x="183" y="156"/>
                  <a:pt x="182" y="155"/>
                </a:cubicBezTo>
                <a:cubicBezTo>
                  <a:pt x="178" y="154"/>
                  <a:pt x="179" y="154"/>
                  <a:pt x="182" y="151"/>
                </a:cubicBezTo>
                <a:cubicBezTo>
                  <a:pt x="182" y="151"/>
                  <a:pt x="182" y="151"/>
                  <a:pt x="183" y="151"/>
                </a:cubicBezTo>
                <a:cubicBezTo>
                  <a:pt x="188" y="151"/>
                  <a:pt x="187" y="150"/>
                  <a:pt x="188" y="150"/>
                </a:cubicBezTo>
                <a:cubicBezTo>
                  <a:pt x="188" y="150"/>
                  <a:pt x="189" y="149"/>
                  <a:pt x="190" y="149"/>
                </a:cubicBezTo>
                <a:cubicBezTo>
                  <a:pt x="193" y="149"/>
                  <a:pt x="196" y="147"/>
                  <a:pt x="196" y="147"/>
                </a:cubicBezTo>
                <a:cubicBezTo>
                  <a:pt x="197" y="147"/>
                  <a:pt x="204" y="147"/>
                  <a:pt x="204" y="147"/>
                </a:cubicBezTo>
                <a:cubicBezTo>
                  <a:pt x="205" y="147"/>
                  <a:pt x="206" y="146"/>
                  <a:pt x="206" y="146"/>
                </a:cubicBezTo>
                <a:cubicBezTo>
                  <a:pt x="206" y="144"/>
                  <a:pt x="208" y="145"/>
                  <a:pt x="209" y="144"/>
                </a:cubicBezTo>
                <a:cubicBezTo>
                  <a:pt x="210" y="144"/>
                  <a:pt x="211" y="144"/>
                  <a:pt x="212" y="144"/>
                </a:cubicBezTo>
                <a:cubicBezTo>
                  <a:pt x="216" y="144"/>
                  <a:pt x="216" y="142"/>
                  <a:pt x="218" y="143"/>
                </a:cubicBezTo>
                <a:cubicBezTo>
                  <a:pt x="222" y="144"/>
                  <a:pt x="232" y="142"/>
                  <a:pt x="219" y="148"/>
                </a:cubicBezTo>
                <a:cubicBezTo>
                  <a:pt x="220" y="148"/>
                  <a:pt x="222" y="148"/>
                  <a:pt x="222" y="148"/>
                </a:cubicBezTo>
                <a:cubicBezTo>
                  <a:pt x="225" y="147"/>
                  <a:pt x="230" y="148"/>
                  <a:pt x="231" y="148"/>
                </a:cubicBezTo>
                <a:cubicBezTo>
                  <a:pt x="231" y="148"/>
                  <a:pt x="233" y="148"/>
                  <a:pt x="236" y="147"/>
                </a:cubicBezTo>
                <a:cubicBezTo>
                  <a:pt x="238" y="144"/>
                  <a:pt x="238" y="144"/>
                  <a:pt x="238" y="144"/>
                </a:cubicBezTo>
                <a:cubicBezTo>
                  <a:pt x="238" y="144"/>
                  <a:pt x="238" y="143"/>
                  <a:pt x="239" y="144"/>
                </a:cubicBezTo>
                <a:cubicBezTo>
                  <a:pt x="240" y="144"/>
                  <a:pt x="241" y="143"/>
                  <a:pt x="241" y="146"/>
                </a:cubicBezTo>
                <a:cubicBezTo>
                  <a:pt x="242" y="146"/>
                  <a:pt x="242" y="146"/>
                  <a:pt x="242" y="146"/>
                </a:cubicBezTo>
                <a:cubicBezTo>
                  <a:pt x="241" y="145"/>
                  <a:pt x="241" y="145"/>
                  <a:pt x="241" y="145"/>
                </a:cubicBezTo>
                <a:cubicBezTo>
                  <a:pt x="241" y="144"/>
                  <a:pt x="242" y="143"/>
                  <a:pt x="243" y="144"/>
                </a:cubicBezTo>
                <a:cubicBezTo>
                  <a:pt x="243" y="143"/>
                  <a:pt x="243" y="143"/>
                  <a:pt x="243" y="143"/>
                </a:cubicBezTo>
                <a:cubicBezTo>
                  <a:pt x="242" y="140"/>
                  <a:pt x="245" y="140"/>
                  <a:pt x="247" y="140"/>
                </a:cubicBezTo>
                <a:cubicBezTo>
                  <a:pt x="246" y="139"/>
                  <a:pt x="244" y="139"/>
                  <a:pt x="243" y="139"/>
                </a:cubicBezTo>
                <a:cubicBezTo>
                  <a:pt x="244" y="139"/>
                  <a:pt x="243" y="140"/>
                  <a:pt x="242" y="141"/>
                </a:cubicBezTo>
                <a:cubicBezTo>
                  <a:pt x="240" y="142"/>
                  <a:pt x="240" y="143"/>
                  <a:pt x="238" y="142"/>
                </a:cubicBezTo>
                <a:cubicBezTo>
                  <a:pt x="238" y="141"/>
                  <a:pt x="239" y="140"/>
                  <a:pt x="240" y="139"/>
                </a:cubicBezTo>
                <a:cubicBezTo>
                  <a:pt x="238" y="140"/>
                  <a:pt x="234" y="139"/>
                  <a:pt x="234" y="139"/>
                </a:cubicBezTo>
                <a:cubicBezTo>
                  <a:pt x="233" y="135"/>
                  <a:pt x="237" y="136"/>
                  <a:pt x="237" y="135"/>
                </a:cubicBezTo>
                <a:cubicBezTo>
                  <a:pt x="237" y="135"/>
                  <a:pt x="237" y="132"/>
                  <a:pt x="237" y="132"/>
                </a:cubicBezTo>
                <a:cubicBezTo>
                  <a:pt x="236" y="132"/>
                  <a:pt x="235" y="130"/>
                  <a:pt x="235" y="129"/>
                </a:cubicBezTo>
                <a:cubicBezTo>
                  <a:pt x="232" y="128"/>
                  <a:pt x="232" y="128"/>
                  <a:pt x="232" y="128"/>
                </a:cubicBezTo>
                <a:cubicBezTo>
                  <a:pt x="229" y="125"/>
                  <a:pt x="231" y="125"/>
                  <a:pt x="234" y="124"/>
                </a:cubicBezTo>
                <a:cubicBezTo>
                  <a:pt x="236" y="123"/>
                  <a:pt x="240" y="120"/>
                  <a:pt x="241" y="119"/>
                </a:cubicBezTo>
                <a:cubicBezTo>
                  <a:pt x="242" y="119"/>
                  <a:pt x="247" y="120"/>
                  <a:pt x="249" y="120"/>
                </a:cubicBezTo>
                <a:cubicBezTo>
                  <a:pt x="265" y="118"/>
                  <a:pt x="265" y="118"/>
                  <a:pt x="265" y="118"/>
                </a:cubicBezTo>
                <a:cubicBezTo>
                  <a:pt x="280" y="111"/>
                  <a:pt x="280" y="111"/>
                  <a:pt x="280" y="111"/>
                </a:cubicBezTo>
                <a:cubicBezTo>
                  <a:pt x="293" y="107"/>
                  <a:pt x="293" y="107"/>
                  <a:pt x="293" y="107"/>
                </a:cubicBezTo>
                <a:cubicBezTo>
                  <a:pt x="295" y="106"/>
                  <a:pt x="301" y="107"/>
                  <a:pt x="306" y="106"/>
                </a:cubicBezTo>
                <a:cubicBezTo>
                  <a:pt x="308" y="106"/>
                  <a:pt x="311" y="102"/>
                  <a:pt x="311" y="104"/>
                </a:cubicBezTo>
                <a:cubicBezTo>
                  <a:pt x="312" y="105"/>
                  <a:pt x="311" y="105"/>
                  <a:pt x="310" y="106"/>
                </a:cubicBezTo>
                <a:cubicBezTo>
                  <a:pt x="312" y="106"/>
                  <a:pt x="311" y="105"/>
                  <a:pt x="314" y="104"/>
                </a:cubicBezTo>
                <a:cubicBezTo>
                  <a:pt x="312" y="102"/>
                  <a:pt x="315" y="102"/>
                  <a:pt x="318" y="102"/>
                </a:cubicBezTo>
                <a:cubicBezTo>
                  <a:pt x="319" y="102"/>
                  <a:pt x="329" y="102"/>
                  <a:pt x="334" y="101"/>
                </a:cubicBezTo>
                <a:cubicBezTo>
                  <a:pt x="337" y="101"/>
                  <a:pt x="338" y="98"/>
                  <a:pt x="346" y="98"/>
                </a:cubicBezTo>
                <a:cubicBezTo>
                  <a:pt x="347" y="97"/>
                  <a:pt x="348" y="98"/>
                  <a:pt x="350" y="98"/>
                </a:cubicBezTo>
                <a:cubicBezTo>
                  <a:pt x="353" y="98"/>
                  <a:pt x="353" y="100"/>
                  <a:pt x="350" y="101"/>
                </a:cubicBezTo>
                <a:cubicBezTo>
                  <a:pt x="348" y="101"/>
                  <a:pt x="346" y="101"/>
                  <a:pt x="346" y="102"/>
                </a:cubicBezTo>
                <a:cubicBezTo>
                  <a:pt x="347" y="102"/>
                  <a:pt x="348" y="101"/>
                  <a:pt x="349" y="101"/>
                </a:cubicBezTo>
                <a:cubicBezTo>
                  <a:pt x="351" y="102"/>
                  <a:pt x="352" y="100"/>
                  <a:pt x="353" y="100"/>
                </a:cubicBezTo>
                <a:cubicBezTo>
                  <a:pt x="354" y="100"/>
                  <a:pt x="357" y="99"/>
                  <a:pt x="357" y="99"/>
                </a:cubicBezTo>
                <a:cubicBezTo>
                  <a:pt x="359" y="101"/>
                  <a:pt x="357" y="101"/>
                  <a:pt x="356" y="102"/>
                </a:cubicBezTo>
                <a:cubicBezTo>
                  <a:pt x="357" y="102"/>
                  <a:pt x="358" y="103"/>
                  <a:pt x="358" y="103"/>
                </a:cubicBezTo>
                <a:cubicBezTo>
                  <a:pt x="359" y="103"/>
                  <a:pt x="360" y="102"/>
                  <a:pt x="361" y="102"/>
                </a:cubicBezTo>
                <a:cubicBezTo>
                  <a:pt x="363" y="101"/>
                  <a:pt x="372" y="101"/>
                  <a:pt x="373" y="102"/>
                </a:cubicBezTo>
                <a:cubicBezTo>
                  <a:pt x="373" y="103"/>
                  <a:pt x="369" y="104"/>
                  <a:pt x="368" y="105"/>
                </a:cubicBezTo>
                <a:cubicBezTo>
                  <a:pt x="368" y="105"/>
                  <a:pt x="369" y="105"/>
                  <a:pt x="369" y="105"/>
                </a:cubicBezTo>
                <a:cubicBezTo>
                  <a:pt x="370" y="104"/>
                  <a:pt x="371" y="106"/>
                  <a:pt x="371" y="106"/>
                </a:cubicBezTo>
                <a:cubicBezTo>
                  <a:pt x="378" y="106"/>
                  <a:pt x="378" y="106"/>
                  <a:pt x="378" y="106"/>
                </a:cubicBezTo>
                <a:cubicBezTo>
                  <a:pt x="378" y="106"/>
                  <a:pt x="381" y="106"/>
                  <a:pt x="381" y="106"/>
                </a:cubicBezTo>
                <a:cubicBezTo>
                  <a:pt x="381" y="106"/>
                  <a:pt x="381" y="106"/>
                  <a:pt x="382" y="106"/>
                </a:cubicBezTo>
                <a:cubicBezTo>
                  <a:pt x="383" y="106"/>
                  <a:pt x="388" y="106"/>
                  <a:pt x="388" y="106"/>
                </a:cubicBezTo>
                <a:cubicBezTo>
                  <a:pt x="391" y="106"/>
                  <a:pt x="391" y="106"/>
                  <a:pt x="391" y="106"/>
                </a:cubicBezTo>
                <a:cubicBezTo>
                  <a:pt x="392" y="106"/>
                  <a:pt x="392" y="107"/>
                  <a:pt x="393" y="107"/>
                </a:cubicBezTo>
                <a:cubicBezTo>
                  <a:pt x="396" y="107"/>
                  <a:pt x="396" y="107"/>
                  <a:pt x="396" y="107"/>
                </a:cubicBezTo>
                <a:cubicBezTo>
                  <a:pt x="398" y="107"/>
                  <a:pt x="396" y="109"/>
                  <a:pt x="398" y="109"/>
                </a:cubicBezTo>
                <a:cubicBezTo>
                  <a:pt x="409" y="110"/>
                  <a:pt x="409" y="110"/>
                  <a:pt x="409" y="110"/>
                </a:cubicBezTo>
                <a:cubicBezTo>
                  <a:pt x="412" y="111"/>
                  <a:pt x="412" y="111"/>
                  <a:pt x="412" y="111"/>
                </a:cubicBezTo>
                <a:cubicBezTo>
                  <a:pt x="412" y="112"/>
                  <a:pt x="417" y="111"/>
                  <a:pt x="418" y="111"/>
                </a:cubicBezTo>
                <a:cubicBezTo>
                  <a:pt x="418" y="111"/>
                  <a:pt x="421" y="111"/>
                  <a:pt x="422" y="110"/>
                </a:cubicBezTo>
                <a:cubicBezTo>
                  <a:pt x="429" y="110"/>
                  <a:pt x="429" y="110"/>
                  <a:pt x="429" y="110"/>
                </a:cubicBezTo>
                <a:cubicBezTo>
                  <a:pt x="430" y="110"/>
                  <a:pt x="431" y="111"/>
                  <a:pt x="432" y="112"/>
                </a:cubicBezTo>
                <a:cubicBezTo>
                  <a:pt x="432" y="112"/>
                  <a:pt x="433" y="112"/>
                  <a:pt x="438" y="115"/>
                </a:cubicBezTo>
                <a:cubicBezTo>
                  <a:pt x="442" y="115"/>
                  <a:pt x="442" y="115"/>
                  <a:pt x="442" y="115"/>
                </a:cubicBezTo>
                <a:cubicBezTo>
                  <a:pt x="444" y="115"/>
                  <a:pt x="447" y="116"/>
                  <a:pt x="450" y="115"/>
                </a:cubicBezTo>
                <a:cubicBezTo>
                  <a:pt x="453" y="114"/>
                  <a:pt x="454" y="116"/>
                  <a:pt x="453" y="116"/>
                </a:cubicBezTo>
                <a:cubicBezTo>
                  <a:pt x="451" y="116"/>
                  <a:pt x="451" y="115"/>
                  <a:pt x="450" y="116"/>
                </a:cubicBezTo>
                <a:cubicBezTo>
                  <a:pt x="450" y="118"/>
                  <a:pt x="450" y="118"/>
                  <a:pt x="450" y="118"/>
                </a:cubicBezTo>
                <a:cubicBezTo>
                  <a:pt x="452" y="118"/>
                  <a:pt x="453" y="118"/>
                  <a:pt x="453" y="119"/>
                </a:cubicBezTo>
                <a:cubicBezTo>
                  <a:pt x="455" y="120"/>
                  <a:pt x="455" y="120"/>
                  <a:pt x="455" y="120"/>
                </a:cubicBezTo>
                <a:cubicBezTo>
                  <a:pt x="457" y="122"/>
                  <a:pt x="457" y="122"/>
                  <a:pt x="457" y="122"/>
                </a:cubicBezTo>
                <a:cubicBezTo>
                  <a:pt x="460" y="122"/>
                  <a:pt x="460" y="122"/>
                  <a:pt x="460" y="122"/>
                </a:cubicBezTo>
                <a:cubicBezTo>
                  <a:pt x="464" y="122"/>
                  <a:pt x="462" y="123"/>
                  <a:pt x="466" y="122"/>
                </a:cubicBezTo>
                <a:cubicBezTo>
                  <a:pt x="467" y="122"/>
                  <a:pt x="467" y="123"/>
                  <a:pt x="468" y="123"/>
                </a:cubicBezTo>
                <a:cubicBezTo>
                  <a:pt x="469" y="122"/>
                  <a:pt x="469" y="122"/>
                  <a:pt x="469" y="122"/>
                </a:cubicBezTo>
                <a:cubicBezTo>
                  <a:pt x="468" y="121"/>
                  <a:pt x="468" y="121"/>
                  <a:pt x="468" y="121"/>
                </a:cubicBezTo>
                <a:cubicBezTo>
                  <a:pt x="467" y="121"/>
                  <a:pt x="468" y="119"/>
                  <a:pt x="469" y="119"/>
                </a:cubicBezTo>
                <a:cubicBezTo>
                  <a:pt x="470" y="119"/>
                  <a:pt x="471" y="118"/>
                  <a:pt x="472" y="118"/>
                </a:cubicBezTo>
                <a:cubicBezTo>
                  <a:pt x="479" y="118"/>
                  <a:pt x="474" y="119"/>
                  <a:pt x="478" y="117"/>
                </a:cubicBezTo>
                <a:cubicBezTo>
                  <a:pt x="479" y="116"/>
                  <a:pt x="482" y="118"/>
                  <a:pt x="485" y="116"/>
                </a:cubicBezTo>
                <a:cubicBezTo>
                  <a:pt x="487" y="114"/>
                  <a:pt x="487" y="113"/>
                  <a:pt x="489" y="117"/>
                </a:cubicBezTo>
                <a:cubicBezTo>
                  <a:pt x="490" y="117"/>
                  <a:pt x="488" y="118"/>
                  <a:pt x="488" y="118"/>
                </a:cubicBezTo>
                <a:cubicBezTo>
                  <a:pt x="488" y="118"/>
                  <a:pt x="491" y="117"/>
                  <a:pt x="492" y="117"/>
                </a:cubicBezTo>
                <a:cubicBezTo>
                  <a:pt x="497" y="117"/>
                  <a:pt x="495" y="116"/>
                  <a:pt x="496" y="115"/>
                </a:cubicBezTo>
                <a:cubicBezTo>
                  <a:pt x="500" y="114"/>
                  <a:pt x="499" y="115"/>
                  <a:pt x="503" y="115"/>
                </a:cubicBezTo>
                <a:cubicBezTo>
                  <a:pt x="510" y="114"/>
                  <a:pt x="510" y="114"/>
                  <a:pt x="510" y="114"/>
                </a:cubicBezTo>
                <a:cubicBezTo>
                  <a:pt x="510" y="114"/>
                  <a:pt x="511" y="112"/>
                  <a:pt x="512" y="112"/>
                </a:cubicBezTo>
                <a:cubicBezTo>
                  <a:pt x="515" y="112"/>
                  <a:pt x="513" y="112"/>
                  <a:pt x="515" y="111"/>
                </a:cubicBezTo>
                <a:cubicBezTo>
                  <a:pt x="518" y="110"/>
                  <a:pt x="522" y="111"/>
                  <a:pt x="523" y="111"/>
                </a:cubicBezTo>
                <a:cubicBezTo>
                  <a:pt x="524" y="111"/>
                  <a:pt x="525" y="110"/>
                  <a:pt x="526" y="109"/>
                </a:cubicBezTo>
                <a:cubicBezTo>
                  <a:pt x="526" y="109"/>
                  <a:pt x="529" y="108"/>
                  <a:pt x="529" y="109"/>
                </a:cubicBezTo>
                <a:cubicBezTo>
                  <a:pt x="529" y="109"/>
                  <a:pt x="529" y="112"/>
                  <a:pt x="528" y="112"/>
                </a:cubicBezTo>
                <a:cubicBezTo>
                  <a:pt x="528" y="112"/>
                  <a:pt x="527" y="113"/>
                  <a:pt x="525" y="113"/>
                </a:cubicBezTo>
                <a:cubicBezTo>
                  <a:pt x="523" y="113"/>
                  <a:pt x="521" y="113"/>
                  <a:pt x="519" y="113"/>
                </a:cubicBezTo>
                <a:cubicBezTo>
                  <a:pt x="514" y="115"/>
                  <a:pt x="514" y="115"/>
                  <a:pt x="514" y="115"/>
                </a:cubicBezTo>
                <a:cubicBezTo>
                  <a:pt x="511" y="116"/>
                  <a:pt x="511" y="116"/>
                  <a:pt x="511" y="116"/>
                </a:cubicBezTo>
                <a:cubicBezTo>
                  <a:pt x="511" y="116"/>
                  <a:pt x="508" y="116"/>
                  <a:pt x="507" y="116"/>
                </a:cubicBezTo>
                <a:cubicBezTo>
                  <a:pt x="504" y="117"/>
                  <a:pt x="504" y="117"/>
                  <a:pt x="504" y="117"/>
                </a:cubicBezTo>
                <a:cubicBezTo>
                  <a:pt x="505" y="117"/>
                  <a:pt x="505" y="117"/>
                  <a:pt x="505" y="117"/>
                </a:cubicBezTo>
                <a:cubicBezTo>
                  <a:pt x="506" y="117"/>
                  <a:pt x="507" y="119"/>
                  <a:pt x="507" y="119"/>
                </a:cubicBezTo>
                <a:cubicBezTo>
                  <a:pt x="509" y="118"/>
                  <a:pt x="509" y="118"/>
                  <a:pt x="509" y="118"/>
                </a:cubicBezTo>
                <a:cubicBezTo>
                  <a:pt x="512" y="116"/>
                  <a:pt x="518" y="115"/>
                  <a:pt x="521" y="115"/>
                </a:cubicBezTo>
                <a:cubicBezTo>
                  <a:pt x="522" y="114"/>
                  <a:pt x="525" y="115"/>
                  <a:pt x="525" y="115"/>
                </a:cubicBezTo>
                <a:cubicBezTo>
                  <a:pt x="528" y="114"/>
                  <a:pt x="528" y="114"/>
                  <a:pt x="528" y="114"/>
                </a:cubicBezTo>
                <a:cubicBezTo>
                  <a:pt x="529" y="114"/>
                  <a:pt x="533" y="113"/>
                  <a:pt x="535" y="112"/>
                </a:cubicBezTo>
                <a:cubicBezTo>
                  <a:pt x="537" y="111"/>
                  <a:pt x="536" y="110"/>
                  <a:pt x="540" y="110"/>
                </a:cubicBezTo>
                <a:cubicBezTo>
                  <a:pt x="540" y="109"/>
                  <a:pt x="541" y="109"/>
                  <a:pt x="541" y="108"/>
                </a:cubicBezTo>
                <a:cubicBezTo>
                  <a:pt x="541" y="108"/>
                  <a:pt x="544" y="106"/>
                  <a:pt x="544" y="107"/>
                </a:cubicBezTo>
                <a:cubicBezTo>
                  <a:pt x="546" y="108"/>
                  <a:pt x="546" y="108"/>
                  <a:pt x="547" y="110"/>
                </a:cubicBezTo>
                <a:cubicBezTo>
                  <a:pt x="547" y="110"/>
                  <a:pt x="546" y="113"/>
                  <a:pt x="545" y="113"/>
                </a:cubicBezTo>
                <a:cubicBezTo>
                  <a:pt x="544" y="115"/>
                  <a:pt x="544" y="114"/>
                  <a:pt x="545" y="116"/>
                </a:cubicBezTo>
                <a:cubicBezTo>
                  <a:pt x="547" y="118"/>
                  <a:pt x="547" y="118"/>
                  <a:pt x="547" y="118"/>
                </a:cubicBezTo>
                <a:cubicBezTo>
                  <a:pt x="550" y="117"/>
                  <a:pt x="550" y="117"/>
                  <a:pt x="550" y="117"/>
                </a:cubicBezTo>
                <a:cubicBezTo>
                  <a:pt x="552" y="116"/>
                  <a:pt x="551" y="117"/>
                  <a:pt x="553" y="115"/>
                </a:cubicBezTo>
                <a:cubicBezTo>
                  <a:pt x="553" y="115"/>
                  <a:pt x="554" y="115"/>
                  <a:pt x="554" y="115"/>
                </a:cubicBezTo>
                <a:cubicBezTo>
                  <a:pt x="555" y="114"/>
                  <a:pt x="555" y="114"/>
                  <a:pt x="557" y="114"/>
                </a:cubicBezTo>
                <a:cubicBezTo>
                  <a:pt x="558" y="112"/>
                  <a:pt x="558" y="112"/>
                  <a:pt x="558" y="112"/>
                </a:cubicBezTo>
                <a:cubicBezTo>
                  <a:pt x="559" y="111"/>
                  <a:pt x="562" y="111"/>
                  <a:pt x="562" y="111"/>
                </a:cubicBezTo>
                <a:cubicBezTo>
                  <a:pt x="563" y="111"/>
                  <a:pt x="564" y="110"/>
                  <a:pt x="564" y="110"/>
                </a:cubicBezTo>
                <a:cubicBezTo>
                  <a:pt x="565" y="110"/>
                  <a:pt x="566" y="112"/>
                  <a:pt x="565" y="112"/>
                </a:cubicBezTo>
                <a:cubicBezTo>
                  <a:pt x="561" y="114"/>
                  <a:pt x="561" y="117"/>
                  <a:pt x="557" y="118"/>
                </a:cubicBezTo>
                <a:cubicBezTo>
                  <a:pt x="560" y="119"/>
                  <a:pt x="565" y="118"/>
                  <a:pt x="568" y="117"/>
                </a:cubicBezTo>
                <a:cubicBezTo>
                  <a:pt x="569" y="116"/>
                  <a:pt x="570" y="114"/>
                  <a:pt x="571" y="114"/>
                </a:cubicBezTo>
                <a:cubicBezTo>
                  <a:pt x="583" y="114"/>
                  <a:pt x="583" y="114"/>
                  <a:pt x="583" y="114"/>
                </a:cubicBezTo>
                <a:cubicBezTo>
                  <a:pt x="584" y="114"/>
                  <a:pt x="586" y="117"/>
                  <a:pt x="589" y="118"/>
                </a:cubicBezTo>
                <a:cubicBezTo>
                  <a:pt x="591" y="119"/>
                  <a:pt x="593" y="119"/>
                  <a:pt x="595" y="119"/>
                </a:cubicBezTo>
                <a:cubicBezTo>
                  <a:pt x="595" y="119"/>
                  <a:pt x="599" y="122"/>
                  <a:pt x="601" y="122"/>
                </a:cubicBezTo>
                <a:cubicBezTo>
                  <a:pt x="608" y="123"/>
                  <a:pt x="608" y="123"/>
                  <a:pt x="608" y="123"/>
                </a:cubicBezTo>
                <a:cubicBezTo>
                  <a:pt x="611" y="123"/>
                  <a:pt x="610" y="123"/>
                  <a:pt x="612" y="122"/>
                </a:cubicBezTo>
                <a:cubicBezTo>
                  <a:pt x="612" y="122"/>
                  <a:pt x="617" y="121"/>
                  <a:pt x="617" y="122"/>
                </a:cubicBezTo>
                <a:cubicBezTo>
                  <a:pt x="618" y="122"/>
                  <a:pt x="621" y="123"/>
                  <a:pt x="621" y="124"/>
                </a:cubicBezTo>
                <a:cubicBezTo>
                  <a:pt x="623" y="126"/>
                  <a:pt x="623" y="126"/>
                  <a:pt x="623" y="126"/>
                </a:cubicBezTo>
                <a:cubicBezTo>
                  <a:pt x="623" y="127"/>
                  <a:pt x="619" y="130"/>
                  <a:pt x="617" y="129"/>
                </a:cubicBezTo>
                <a:cubicBezTo>
                  <a:pt x="615" y="129"/>
                  <a:pt x="615" y="130"/>
                  <a:pt x="613" y="131"/>
                </a:cubicBezTo>
                <a:cubicBezTo>
                  <a:pt x="612" y="131"/>
                  <a:pt x="610" y="131"/>
                  <a:pt x="610" y="131"/>
                </a:cubicBezTo>
                <a:cubicBezTo>
                  <a:pt x="610" y="131"/>
                  <a:pt x="609" y="132"/>
                  <a:pt x="608" y="133"/>
                </a:cubicBezTo>
                <a:cubicBezTo>
                  <a:pt x="608" y="133"/>
                  <a:pt x="608" y="133"/>
                  <a:pt x="608" y="133"/>
                </a:cubicBezTo>
                <a:cubicBezTo>
                  <a:pt x="610" y="134"/>
                  <a:pt x="610" y="134"/>
                  <a:pt x="613" y="134"/>
                </a:cubicBezTo>
                <a:cubicBezTo>
                  <a:pt x="613" y="134"/>
                  <a:pt x="619" y="134"/>
                  <a:pt x="620" y="134"/>
                </a:cubicBezTo>
                <a:cubicBezTo>
                  <a:pt x="620" y="134"/>
                  <a:pt x="626" y="134"/>
                  <a:pt x="626" y="134"/>
                </a:cubicBezTo>
                <a:cubicBezTo>
                  <a:pt x="627" y="134"/>
                  <a:pt x="630" y="134"/>
                  <a:pt x="630" y="134"/>
                </a:cubicBezTo>
                <a:cubicBezTo>
                  <a:pt x="639" y="133"/>
                  <a:pt x="639" y="133"/>
                  <a:pt x="639" y="133"/>
                </a:cubicBezTo>
                <a:cubicBezTo>
                  <a:pt x="639" y="133"/>
                  <a:pt x="641" y="132"/>
                  <a:pt x="642" y="132"/>
                </a:cubicBezTo>
                <a:cubicBezTo>
                  <a:pt x="642" y="132"/>
                  <a:pt x="644" y="132"/>
                  <a:pt x="645" y="132"/>
                </a:cubicBezTo>
                <a:cubicBezTo>
                  <a:pt x="649" y="131"/>
                  <a:pt x="648" y="131"/>
                  <a:pt x="649" y="134"/>
                </a:cubicBezTo>
                <a:cubicBezTo>
                  <a:pt x="654" y="134"/>
                  <a:pt x="654" y="134"/>
                  <a:pt x="651" y="137"/>
                </a:cubicBezTo>
                <a:cubicBezTo>
                  <a:pt x="651" y="138"/>
                  <a:pt x="651" y="138"/>
                  <a:pt x="651" y="138"/>
                </a:cubicBezTo>
                <a:cubicBezTo>
                  <a:pt x="653" y="137"/>
                  <a:pt x="652" y="136"/>
                  <a:pt x="653" y="136"/>
                </a:cubicBezTo>
                <a:cubicBezTo>
                  <a:pt x="656" y="135"/>
                  <a:pt x="656" y="135"/>
                  <a:pt x="654" y="137"/>
                </a:cubicBezTo>
                <a:cubicBezTo>
                  <a:pt x="655" y="137"/>
                  <a:pt x="656" y="137"/>
                  <a:pt x="656" y="138"/>
                </a:cubicBezTo>
                <a:cubicBezTo>
                  <a:pt x="656" y="138"/>
                  <a:pt x="657" y="139"/>
                  <a:pt x="657" y="139"/>
                </a:cubicBezTo>
                <a:cubicBezTo>
                  <a:pt x="655" y="142"/>
                  <a:pt x="655" y="141"/>
                  <a:pt x="653" y="142"/>
                </a:cubicBezTo>
                <a:cubicBezTo>
                  <a:pt x="652" y="142"/>
                  <a:pt x="652" y="141"/>
                  <a:pt x="652" y="141"/>
                </a:cubicBezTo>
                <a:cubicBezTo>
                  <a:pt x="652" y="142"/>
                  <a:pt x="651" y="143"/>
                  <a:pt x="653" y="145"/>
                </a:cubicBezTo>
                <a:cubicBezTo>
                  <a:pt x="653" y="144"/>
                  <a:pt x="653" y="143"/>
                  <a:pt x="654" y="143"/>
                </a:cubicBezTo>
                <a:cubicBezTo>
                  <a:pt x="654" y="143"/>
                  <a:pt x="655" y="142"/>
                  <a:pt x="655" y="142"/>
                </a:cubicBezTo>
                <a:cubicBezTo>
                  <a:pt x="656" y="141"/>
                  <a:pt x="657" y="142"/>
                  <a:pt x="658" y="143"/>
                </a:cubicBezTo>
                <a:cubicBezTo>
                  <a:pt x="658" y="142"/>
                  <a:pt x="658" y="140"/>
                  <a:pt x="660" y="141"/>
                </a:cubicBezTo>
                <a:cubicBezTo>
                  <a:pt x="660" y="139"/>
                  <a:pt x="659" y="139"/>
                  <a:pt x="659" y="138"/>
                </a:cubicBezTo>
                <a:cubicBezTo>
                  <a:pt x="659" y="137"/>
                  <a:pt x="661" y="137"/>
                  <a:pt x="662" y="137"/>
                </a:cubicBezTo>
                <a:cubicBezTo>
                  <a:pt x="662" y="136"/>
                  <a:pt x="660" y="135"/>
                  <a:pt x="661" y="135"/>
                </a:cubicBezTo>
                <a:cubicBezTo>
                  <a:pt x="662" y="133"/>
                  <a:pt x="663" y="133"/>
                  <a:pt x="665" y="133"/>
                </a:cubicBezTo>
                <a:cubicBezTo>
                  <a:pt x="664" y="131"/>
                  <a:pt x="664" y="131"/>
                  <a:pt x="664" y="131"/>
                </a:cubicBezTo>
                <a:cubicBezTo>
                  <a:pt x="664" y="131"/>
                  <a:pt x="662" y="131"/>
                  <a:pt x="662" y="131"/>
                </a:cubicBezTo>
                <a:cubicBezTo>
                  <a:pt x="660" y="129"/>
                  <a:pt x="660" y="129"/>
                  <a:pt x="660" y="129"/>
                </a:cubicBezTo>
                <a:cubicBezTo>
                  <a:pt x="660" y="128"/>
                  <a:pt x="665" y="126"/>
                  <a:pt x="666" y="125"/>
                </a:cubicBezTo>
                <a:cubicBezTo>
                  <a:pt x="668" y="125"/>
                  <a:pt x="672" y="125"/>
                  <a:pt x="674" y="125"/>
                </a:cubicBezTo>
                <a:cubicBezTo>
                  <a:pt x="675" y="125"/>
                  <a:pt x="676" y="125"/>
                  <a:pt x="678" y="124"/>
                </a:cubicBezTo>
                <a:cubicBezTo>
                  <a:pt x="683" y="123"/>
                  <a:pt x="681" y="124"/>
                  <a:pt x="686" y="122"/>
                </a:cubicBezTo>
                <a:cubicBezTo>
                  <a:pt x="686" y="122"/>
                  <a:pt x="688" y="122"/>
                  <a:pt x="689" y="123"/>
                </a:cubicBezTo>
                <a:cubicBezTo>
                  <a:pt x="689" y="123"/>
                  <a:pt x="689" y="124"/>
                  <a:pt x="689" y="125"/>
                </a:cubicBezTo>
                <a:cubicBezTo>
                  <a:pt x="689" y="126"/>
                  <a:pt x="687" y="127"/>
                  <a:pt x="687" y="127"/>
                </a:cubicBezTo>
                <a:cubicBezTo>
                  <a:pt x="689" y="128"/>
                  <a:pt x="688" y="128"/>
                  <a:pt x="688" y="129"/>
                </a:cubicBezTo>
                <a:cubicBezTo>
                  <a:pt x="690" y="130"/>
                  <a:pt x="690" y="130"/>
                  <a:pt x="690" y="131"/>
                </a:cubicBezTo>
                <a:cubicBezTo>
                  <a:pt x="696" y="131"/>
                  <a:pt x="696" y="131"/>
                  <a:pt x="696" y="131"/>
                </a:cubicBezTo>
                <a:cubicBezTo>
                  <a:pt x="697" y="131"/>
                  <a:pt x="698" y="130"/>
                  <a:pt x="698" y="130"/>
                </a:cubicBezTo>
                <a:cubicBezTo>
                  <a:pt x="700" y="130"/>
                  <a:pt x="699" y="131"/>
                  <a:pt x="700" y="132"/>
                </a:cubicBezTo>
                <a:cubicBezTo>
                  <a:pt x="702" y="133"/>
                  <a:pt x="702" y="133"/>
                  <a:pt x="702" y="133"/>
                </a:cubicBezTo>
                <a:cubicBezTo>
                  <a:pt x="703" y="133"/>
                  <a:pt x="706" y="133"/>
                  <a:pt x="706" y="133"/>
                </a:cubicBezTo>
                <a:cubicBezTo>
                  <a:pt x="709" y="133"/>
                  <a:pt x="710" y="134"/>
                  <a:pt x="713" y="134"/>
                </a:cubicBezTo>
                <a:cubicBezTo>
                  <a:pt x="713" y="134"/>
                  <a:pt x="716" y="133"/>
                  <a:pt x="717" y="133"/>
                </a:cubicBezTo>
                <a:cubicBezTo>
                  <a:pt x="721" y="132"/>
                  <a:pt x="727" y="134"/>
                  <a:pt x="732" y="133"/>
                </a:cubicBezTo>
                <a:cubicBezTo>
                  <a:pt x="732" y="132"/>
                  <a:pt x="732" y="132"/>
                  <a:pt x="732" y="132"/>
                </a:cubicBezTo>
                <a:cubicBezTo>
                  <a:pt x="734" y="130"/>
                  <a:pt x="734" y="130"/>
                  <a:pt x="735" y="131"/>
                </a:cubicBezTo>
                <a:cubicBezTo>
                  <a:pt x="736" y="132"/>
                  <a:pt x="735" y="136"/>
                  <a:pt x="741" y="134"/>
                </a:cubicBezTo>
                <a:cubicBezTo>
                  <a:pt x="741" y="132"/>
                  <a:pt x="741" y="132"/>
                  <a:pt x="741" y="132"/>
                </a:cubicBezTo>
                <a:cubicBezTo>
                  <a:pt x="741" y="131"/>
                  <a:pt x="738" y="132"/>
                  <a:pt x="737" y="132"/>
                </a:cubicBezTo>
                <a:cubicBezTo>
                  <a:pt x="736" y="132"/>
                  <a:pt x="735" y="131"/>
                  <a:pt x="735" y="131"/>
                </a:cubicBezTo>
                <a:cubicBezTo>
                  <a:pt x="735" y="130"/>
                  <a:pt x="735" y="130"/>
                  <a:pt x="737" y="130"/>
                </a:cubicBezTo>
                <a:cubicBezTo>
                  <a:pt x="737" y="129"/>
                  <a:pt x="736" y="128"/>
                  <a:pt x="737" y="128"/>
                </a:cubicBezTo>
                <a:cubicBezTo>
                  <a:pt x="740" y="128"/>
                  <a:pt x="740" y="129"/>
                  <a:pt x="742" y="127"/>
                </a:cubicBezTo>
                <a:cubicBezTo>
                  <a:pt x="745" y="126"/>
                  <a:pt x="746" y="127"/>
                  <a:pt x="749" y="127"/>
                </a:cubicBezTo>
                <a:cubicBezTo>
                  <a:pt x="749" y="127"/>
                  <a:pt x="749" y="128"/>
                  <a:pt x="749" y="129"/>
                </a:cubicBezTo>
                <a:cubicBezTo>
                  <a:pt x="750" y="129"/>
                  <a:pt x="753" y="129"/>
                  <a:pt x="752" y="130"/>
                </a:cubicBezTo>
                <a:cubicBezTo>
                  <a:pt x="756" y="128"/>
                  <a:pt x="756" y="128"/>
                  <a:pt x="756" y="128"/>
                </a:cubicBezTo>
                <a:cubicBezTo>
                  <a:pt x="759" y="127"/>
                  <a:pt x="754" y="132"/>
                  <a:pt x="751" y="132"/>
                </a:cubicBezTo>
                <a:cubicBezTo>
                  <a:pt x="750" y="133"/>
                  <a:pt x="750" y="133"/>
                  <a:pt x="750" y="133"/>
                </a:cubicBezTo>
                <a:cubicBezTo>
                  <a:pt x="749" y="133"/>
                  <a:pt x="748" y="136"/>
                  <a:pt x="746" y="135"/>
                </a:cubicBezTo>
                <a:cubicBezTo>
                  <a:pt x="746" y="136"/>
                  <a:pt x="746" y="136"/>
                  <a:pt x="746" y="136"/>
                </a:cubicBezTo>
                <a:cubicBezTo>
                  <a:pt x="746" y="136"/>
                  <a:pt x="746" y="136"/>
                  <a:pt x="746" y="136"/>
                </a:cubicBezTo>
                <a:cubicBezTo>
                  <a:pt x="748" y="137"/>
                  <a:pt x="748" y="136"/>
                  <a:pt x="745" y="138"/>
                </a:cubicBezTo>
                <a:cubicBezTo>
                  <a:pt x="747" y="139"/>
                  <a:pt x="746" y="137"/>
                  <a:pt x="750" y="138"/>
                </a:cubicBezTo>
                <a:cubicBezTo>
                  <a:pt x="750" y="139"/>
                  <a:pt x="750" y="139"/>
                  <a:pt x="750" y="139"/>
                </a:cubicBezTo>
                <a:cubicBezTo>
                  <a:pt x="752" y="139"/>
                  <a:pt x="752" y="139"/>
                  <a:pt x="752" y="139"/>
                </a:cubicBezTo>
                <a:cubicBezTo>
                  <a:pt x="752" y="139"/>
                  <a:pt x="753" y="137"/>
                  <a:pt x="753" y="136"/>
                </a:cubicBezTo>
                <a:cubicBezTo>
                  <a:pt x="753" y="135"/>
                  <a:pt x="753" y="133"/>
                  <a:pt x="754" y="133"/>
                </a:cubicBezTo>
                <a:cubicBezTo>
                  <a:pt x="756" y="132"/>
                  <a:pt x="757" y="131"/>
                  <a:pt x="758" y="130"/>
                </a:cubicBezTo>
                <a:cubicBezTo>
                  <a:pt x="758" y="129"/>
                  <a:pt x="763" y="131"/>
                  <a:pt x="764" y="130"/>
                </a:cubicBezTo>
                <a:cubicBezTo>
                  <a:pt x="764" y="130"/>
                  <a:pt x="769" y="128"/>
                  <a:pt x="769" y="128"/>
                </a:cubicBezTo>
                <a:cubicBezTo>
                  <a:pt x="769" y="128"/>
                  <a:pt x="770" y="127"/>
                  <a:pt x="771" y="127"/>
                </a:cubicBezTo>
                <a:cubicBezTo>
                  <a:pt x="771" y="127"/>
                  <a:pt x="773" y="127"/>
                  <a:pt x="774" y="127"/>
                </a:cubicBezTo>
                <a:cubicBezTo>
                  <a:pt x="774" y="127"/>
                  <a:pt x="775" y="126"/>
                  <a:pt x="775" y="126"/>
                </a:cubicBezTo>
                <a:cubicBezTo>
                  <a:pt x="775" y="126"/>
                  <a:pt x="776" y="126"/>
                  <a:pt x="776" y="125"/>
                </a:cubicBezTo>
                <a:cubicBezTo>
                  <a:pt x="777" y="123"/>
                  <a:pt x="776" y="124"/>
                  <a:pt x="778" y="123"/>
                </a:cubicBezTo>
                <a:cubicBezTo>
                  <a:pt x="778" y="123"/>
                  <a:pt x="778" y="123"/>
                  <a:pt x="778" y="123"/>
                </a:cubicBezTo>
                <a:cubicBezTo>
                  <a:pt x="776" y="124"/>
                  <a:pt x="776" y="124"/>
                  <a:pt x="776" y="124"/>
                </a:cubicBezTo>
                <a:cubicBezTo>
                  <a:pt x="773" y="125"/>
                  <a:pt x="775" y="126"/>
                  <a:pt x="772" y="126"/>
                </a:cubicBezTo>
                <a:cubicBezTo>
                  <a:pt x="771" y="126"/>
                  <a:pt x="769" y="126"/>
                  <a:pt x="769" y="125"/>
                </a:cubicBezTo>
                <a:cubicBezTo>
                  <a:pt x="769" y="124"/>
                  <a:pt x="774" y="122"/>
                  <a:pt x="775" y="122"/>
                </a:cubicBezTo>
                <a:cubicBezTo>
                  <a:pt x="775" y="122"/>
                  <a:pt x="776" y="118"/>
                  <a:pt x="777" y="118"/>
                </a:cubicBezTo>
                <a:cubicBezTo>
                  <a:pt x="779" y="118"/>
                  <a:pt x="779" y="118"/>
                  <a:pt x="780" y="120"/>
                </a:cubicBezTo>
                <a:cubicBezTo>
                  <a:pt x="781" y="119"/>
                  <a:pt x="781" y="119"/>
                  <a:pt x="781" y="119"/>
                </a:cubicBezTo>
                <a:cubicBezTo>
                  <a:pt x="782" y="118"/>
                  <a:pt x="783" y="119"/>
                  <a:pt x="783" y="118"/>
                </a:cubicBezTo>
                <a:cubicBezTo>
                  <a:pt x="783" y="118"/>
                  <a:pt x="782" y="118"/>
                  <a:pt x="782" y="118"/>
                </a:cubicBezTo>
                <a:cubicBezTo>
                  <a:pt x="778" y="118"/>
                  <a:pt x="778" y="119"/>
                  <a:pt x="778" y="117"/>
                </a:cubicBezTo>
                <a:cubicBezTo>
                  <a:pt x="777" y="116"/>
                  <a:pt x="777" y="116"/>
                  <a:pt x="777" y="116"/>
                </a:cubicBezTo>
                <a:cubicBezTo>
                  <a:pt x="777" y="117"/>
                  <a:pt x="776" y="117"/>
                  <a:pt x="776" y="117"/>
                </a:cubicBezTo>
                <a:cubicBezTo>
                  <a:pt x="772" y="117"/>
                  <a:pt x="773" y="115"/>
                  <a:pt x="771" y="115"/>
                </a:cubicBezTo>
                <a:cubicBezTo>
                  <a:pt x="771" y="115"/>
                  <a:pt x="769" y="115"/>
                  <a:pt x="769" y="114"/>
                </a:cubicBezTo>
                <a:cubicBezTo>
                  <a:pt x="768" y="112"/>
                  <a:pt x="768" y="113"/>
                  <a:pt x="768" y="111"/>
                </a:cubicBezTo>
                <a:cubicBezTo>
                  <a:pt x="768" y="110"/>
                  <a:pt x="771" y="109"/>
                  <a:pt x="771" y="108"/>
                </a:cubicBezTo>
                <a:cubicBezTo>
                  <a:pt x="773" y="107"/>
                  <a:pt x="775" y="107"/>
                  <a:pt x="777" y="107"/>
                </a:cubicBezTo>
                <a:cubicBezTo>
                  <a:pt x="776" y="106"/>
                  <a:pt x="776" y="106"/>
                  <a:pt x="776" y="106"/>
                </a:cubicBezTo>
                <a:cubicBezTo>
                  <a:pt x="774" y="106"/>
                  <a:pt x="773" y="106"/>
                  <a:pt x="774" y="103"/>
                </a:cubicBezTo>
                <a:cubicBezTo>
                  <a:pt x="778" y="101"/>
                  <a:pt x="778" y="101"/>
                  <a:pt x="778" y="101"/>
                </a:cubicBezTo>
                <a:cubicBezTo>
                  <a:pt x="783" y="98"/>
                  <a:pt x="782" y="99"/>
                  <a:pt x="785" y="100"/>
                </a:cubicBezTo>
                <a:cubicBezTo>
                  <a:pt x="788" y="100"/>
                  <a:pt x="788" y="99"/>
                  <a:pt x="787" y="99"/>
                </a:cubicBezTo>
                <a:cubicBezTo>
                  <a:pt x="785" y="99"/>
                  <a:pt x="784" y="97"/>
                  <a:pt x="787" y="97"/>
                </a:cubicBezTo>
                <a:cubicBezTo>
                  <a:pt x="789" y="97"/>
                  <a:pt x="790" y="96"/>
                  <a:pt x="792" y="96"/>
                </a:cubicBezTo>
                <a:cubicBezTo>
                  <a:pt x="796" y="96"/>
                  <a:pt x="792" y="95"/>
                  <a:pt x="796" y="93"/>
                </a:cubicBezTo>
                <a:cubicBezTo>
                  <a:pt x="798" y="92"/>
                  <a:pt x="797" y="91"/>
                  <a:pt x="800" y="89"/>
                </a:cubicBezTo>
                <a:cubicBezTo>
                  <a:pt x="800" y="89"/>
                  <a:pt x="800" y="89"/>
                  <a:pt x="800" y="89"/>
                </a:cubicBezTo>
                <a:cubicBezTo>
                  <a:pt x="799" y="88"/>
                  <a:pt x="798" y="87"/>
                  <a:pt x="799" y="87"/>
                </a:cubicBezTo>
                <a:cubicBezTo>
                  <a:pt x="806" y="81"/>
                  <a:pt x="806" y="81"/>
                  <a:pt x="806" y="81"/>
                </a:cubicBezTo>
                <a:cubicBezTo>
                  <a:pt x="807" y="80"/>
                  <a:pt x="808" y="77"/>
                  <a:pt x="809" y="77"/>
                </a:cubicBezTo>
                <a:cubicBezTo>
                  <a:pt x="812" y="77"/>
                  <a:pt x="811" y="76"/>
                  <a:pt x="813" y="78"/>
                </a:cubicBezTo>
                <a:cubicBezTo>
                  <a:pt x="814" y="78"/>
                  <a:pt x="814" y="78"/>
                  <a:pt x="814" y="78"/>
                </a:cubicBezTo>
                <a:cubicBezTo>
                  <a:pt x="813" y="77"/>
                  <a:pt x="813" y="77"/>
                  <a:pt x="814" y="75"/>
                </a:cubicBezTo>
                <a:cubicBezTo>
                  <a:pt x="814" y="75"/>
                  <a:pt x="821" y="74"/>
                  <a:pt x="823" y="74"/>
                </a:cubicBezTo>
                <a:cubicBezTo>
                  <a:pt x="828" y="74"/>
                  <a:pt x="828" y="74"/>
                  <a:pt x="828" y="74"/>
                </a:cubicBezTo>
                <a:cubicBezTo>
                  <a:pt x="828" y="74"/>
                  <a:pt x="832" y="74"/>
                  <a:pt x="832" y="74"/>
                </a:cubicBezTo>
                <a:cubicBezTo>
                  <a:pt x="834" y="74"/>
                  <a:pt x="835" y="76"/>
                  <a:pt x="836" y="76"/>
                </a:cubicBezTo>
                <a:cubicBezTo>
                  <a:pt x="841" y="76"/>
                  <a:pt x="841" y="76"/>
                  <a:pt x="841" y="76"/>
                </a:cubicBezTo>
                <a:cubicBezTo>
                  <a:pt x="842" y="76"/>
                  <a:pt x="848" y="76"/>
                  <a:pt x="848" y="76"/>
                </a:cubicBezTo>
                <a:cubicBezTo>
                  <a:pt x="848" y="77"/>
                  <a:pt x="845" y="79"/>
                  <a:pt x="844" y="79"/>
                </a:cubicBezTo>
                <a:cubicBezTo>
                  <a:pt x="838" y="80"/>
                  <a:pt x="830" y="85"/>
                  <a:pt x="827" y="87"/>
                </a:cubicBezTo>
                <a:cubicBezTo>
                  <a:pt x="825" y="87"/>
                  <a:pt x="821" y="88"/>
                  <a:pt x="819" y="88"/>
                </a:cubicBezTo>
                <a:cubicBezTo>
                  <a:pt x="817" y="87"/>
                  <a:pt x="817" y="86"/>
                  <a:pt x="812" y="87"/>
                </a:cubicBezTo>
                <a:cubicBezTo>
                  <a:pt x="813" y="87"/>
                  <a:pt x="813" y="87"/>
                  <a:pt x="813" y="87"/>
                </a:cubicBezTo>
                <a:cubicBezTo>
                  <a:pt x="813" y="87"/>
                  <a:pt x="813" y="89"/>
                  <a:pt x="812" y="89"/>
                </a:cubicBezTo>
                <a:cubicBezTo>
                  <a:pt x="812" y="90"/>
                  <a:pt x="810" y="91"/>
                  <a:pt x="809" y="91"/>
                </a:cubicBezTo>
                <a:cubicBezTo>
                  <a:pt x="807" y="92"/>
                  <a:pt x="806" y="92"/>
                  <a:pt x="804" y="94"/>
                </a:cubicBezTo>
                <a:cubicBezTo>
                  <a:pt x="804" y="95"/>
                  <a:pt x="802" y="94"/>
                  <a:pt x="801" y="94"/>
                </a:cubicBezTo>
                <a:cubicBezTo>
                  <a:pt x="800" y="94"/>
                  <a:pt x="799" y="96"/>
                  <a:pt x="797" y="96"/>
                </a:cubicBezTo>
                <a:cubicBezTo>
                  <a:pt x="798" y="96"/>
                  <a:pt x="798" y="96"/>
                  <a:pt x="798" y="97"/>
                </a:cubicBezTo>
                <a:cubicBezTo>
                  <a:pt x="800" y="94"/>
                  <a:pt x="799" y="96"/>
                  <a:pt x="801" y="96"/>
                </a:cubicBezTo>
                <a:cubicBezTo>
                  <a:pt x="803" y="96"/>
                  <a:pt x="802" y="95"/>
                  <a:pt x="804" y="96"/>
                </a:cubicBezTo>
                <a:cubicBezTo>
                  <a:pt x="805" y="96"/>
                  <a:pt x="804" y="97"/>
                  <a:pt x="804" y="98"/>
                </a:cubicBezTo>
                <a:cubicBezTo>
                  <a:pt x="805" y="98"/>
                  <a:pt x="805" y="98"/>
                  <a:pt x="805" y="98"/>
                </a:cubicBezTo>
                <a:cubicBezTo>
                  <a:pt x="805" y="99"/>
                  <a:pt x="805" y="100"/>
                  <a:pt x="805" y="100"/>
                </a:cubicBezTo>
                <a:cubicBezTo>
                  <a:pt x="804" y="102"/>
                  <a:pt x="804" y="103"/>
                  <a:pt x="802" y="104"/>
                </a:cubicBezTo>
                <a:cubicBezTo>
                  <a:pt x="804" y="105"/>
                  <a:pt x="804" y="105"/>
                  <a:pt x="804" y="105"/>
                </a:cubicBezTo>
                <a:cubicBezTo>
                  <a:pt x="806" y="107"/>
                  <a:pt x="804" y="107"/>
                  <a:pt x="804" y="108"/>
                </a:cubicBezTo>
                <a:cubicBezTo>
                  <a:pt x="804" y="108"/>
                  <a:pt x="806" y="109"/>
                  <a:pt x="806" y="110"/>
                </a:cubicBezTo>
                <a:cubicBezTo>
                  <a:pt x="806" y="110"/>
                  <a:pt x="805" y="112"/>
                  <a:pt x="804" y="112"/>
                </a:cubicBezTo>
                <a:cubicBezTo>
                  <a:pt x="802" y="112"/>
                  <a:pt x="801" y="110"/>
                  <a:pt x="800" y="110"/>
                </a:cubicBezTo>
                <a:cubicBezTo>
                  <a:pt x="799" y="111"/>
                  <a:pt x="799" y="111"/>
                  <a:pt x="797" y="112"/>
                </a:cubicBezTo>
                <a:cubicBezTo>
                  <a:pt x="798" y="112"/>
                  <a:pt x="800" y="111"/>
                  <a:pt x="801" y="112"/>
                </a:cubicBezTo>
                <a:cubicBezTo>
                  <a:pt x="802" y="113"/>
                  <a:pt x="800" y="113"/>
                  <a:pt x="799" y="113"/>
                </a:cubicBezTo>
                <a:cubicBezTo>
                  <a:pt x="797" y="114"/>
                  <a:pt x="797" y="114"/>
                  <a:pt x="794" y="115"/>
                </a:cubicBezTo>
                <a:cubicBezTo>
                  <a:pt x="795" y="115"/>
                  <a:pt x="795" y="115"/>
                  <a:pt x="796" y="116"/>
                </a:cubicBezTo>
                <a:cubicBezTo>
                  <a:pt x="797" y="117"/>
                  <a:pt x="797" y="117"/>
                  <a:pt x="797" y="117"/>
                </a:cubicBezTo>
                <a:cubicBezTo>
                  <a:pt x="798" y="116"/>
                  <a:pt x="798" y="116"/>
                  <a:pt x="798" y="116"/>
                </a:cubicBezTo>
                <a:cubicBezTo>
                  <a:pt x="798" y="116"/>
                  <a:pt x="799" y="116"/>
                  <a:pt x="800" y="116"/>
                </a:cubicBezTo>
                <a:cubicBezTo>
                  <a:pt x="800" y="116"/>
                  <a:pt x="803" y="114"/>
                  <a:pt x="803" y="116"/>
                </a:cubicBezTo>
                <a:cubicBezTo>
                  <a:pt x="804" y="118"/>
                  <a:pt x="805" y="116"/>
                  <a:pt x="807" y="117"/>
                </a:cubicBezTo>
                <a:cubicBezTo>
                  <a:pt x="809" y="117"/>
                  <a:pt x="806" y="119"/>
                  <a:pt x="805" y="119"/>
                </a:cubicBezTo>
                <a:cubicBezTo>
                  <a:pt x="803" y="120"/>
                  <a:pt x="802" y="120"/>
                  <a:pt x="800" y="120"/>
                </a:cubicBezTo>
                <a:cubicBezTo>
                  <a:pt x="802" y="121"/>
                  <a:pt x="802" y="121"/>
                  <a:pt x="802" y="121"/>
                </a:cubicBezTo>
                <a:cubicBezTo>
                  <a:pt x="802" y="121"/>
                  <a:pt x="802" y="123"/>
                  <a:pt x="802" y="123"/>
                </a:cubicBezTo>
                <a:cubicBezTo>
                  <a:pt x="801" y="123"/>
                  <a:pt x="803" y="124"/>
                  <a:pt x="802" y="125"/>
                </a:cubicBezTo>
                <a:cubicBezTo>
                  <a:pt x="800" y="125"/>
                  <a:pt x="799" y="127"/>
                  <a:pt x="797" y="128"/>
                </a:cubicBezTo>
                <a:cubicBezTo>
                  <a:pt x="799" y="131"/>
                  <a:pt x="801" y="127"/>
                  <a:pt x="802" y="127"/>
                </a:cubicBezTo>
                <a:cubicBezTo>
                  <a:pt x="804" y="127"/>
                  <a:pt x="804" y="127"/>
                  <a:pt x="804" y="127"/>
                </a:cubicBezTo>
                <a:cubicBezTo>
                  <a:pt x="804" y="127"/>
                  <a:pt x="804" y="127"/>
                  <a:pt x="804" y="127"/>
                </a:cubicBezTo>
                <a:cubicBezTo>
                  <a:pt x="804" y="124"/>
                  <a:pt x="806" y="126"/>
                  <a:pt x="806" y="124"/>
                </a:cubicBezTo>
                <a:cubicBezTo>
                  <a:pt x="806" y="123"/>
                  <a:pt x="807" y="123"/>
                  <a:pt x="808" y="122"/>
                </a:cubicBezTo>
                <a:cubicBezTo>
                  <a:pt x="808" y="122"/>
                  <a:pt x="811" y="121"/>
                  <a:pt x="812" y="120"/>
                </a:cubicBezTo>
                <a:cubicBezTo>
                  <a:pt x="811" y="118"/>
                  <a:pt x="815" y="118"/>
                  <a:pt x="815" y="118"/>
                </a:cubicBezTo>
                <a:cubicBezTo>
                  <a:pt x="817" y="118"/>
                  <a:pt x="816" y="120"/>
                  <a:pt x="819" y="123"/>
                </a:cubicBezTo>
                <a:cubicBezTo>
                  <a:pt x="822" y="125"/>
                  <a:pt x="820" y="125"/>
                  <a:pt x="818" y="126"/>
                </a:cubicBezTo>
                <a:cubicBezTo>
                  <a:pt x="817" y="129"/>
                  <a:pt x="817" y="129"/>
                  <a:pt x="817" y="129"/>
                </a:cubicBezTo>
                <a:cubicBezTo>
                  <a:pt x="817" y="129"/>
                  <a:pt x="816" y="130"/>
                  <a:pt x="815" y="130"/>
                </a:cubicBezTo>
                <a:cubicBezTo>
                  <a:pt x="815" y="130"/>
                  <a:pt x="814" y="130"/>
                  <a:pt x="814" y="129"/>
                </a:cubicBezTo>
                <a:cubicBezTo>
                  <a:pt x="813" y="130"/>
                  <a:pt x="813" y="130"/>
                  <a:pt x="813" y="130"/>
                </a:cubicBezTo>
                <a:cubicBezTo>
                  <a:pt x="812" y="132"/>
                  <a:pt x="811" y="131"/>
                  <a:pt x="810" y="133"/>
                </a:cubicBezTo>
                <a:cubicBezTo>
                  <a:pt x="810" y="135"/>
                  <a:pt x="810" y="135"/>
                  <a:pt x="810" y="135"/>
                </a:cubicBezTo>
                <a:cubicBezTo>
                  <a:pt x="811" y="136"/>
                  <a:pt x="811" y="134"/>
                  <a:pt x="811" y="138"/>
                </a:cubicBezTo>
                <a:cubicBezTo>
                  <a:pt x="811" y="139"/>
                  <a:pt x="811" y="139"/>
                  <a:pt x="811" y="140"/>
                </a:cubicBezTo>
                <a:cubicBezTo>
                  <a:pt x="813" y="139"/>
                  <a:pt x="815" y="137"/>
                  <a:pt x="816" y="137"/>
                </a:cubicBezTo>
                <a:cubicBezTo>
                  <a:pt x="819" y="137"/>
                  <a:pt x="818" y="137"/>
                  <a:pt x="821" y="136"/>
                </a:cubicBezTo>
                <a:cubicBezTo>
                  <a:pt x="821" y="135"/>
                  <a:pt x="821" y="135"/>
                  <a:pt x="820" y="135"/>
                </a:cubicBezTo>
                <a:cubicBezTo>
                  <a:pt x="820" y="135"/>
                  <a:pt x="819" y="134"/>
                  <a:pt x="819" y="133"/>
                </a:cubicBezTo>
                <a:cubicBezTo>
                  <a:pt x="819" y="133"/>
                  <a:pt x="822" y="129"/>
                  <a:pt x="823" y="129"/>
                </a:cubicBezTo>
                <a:cubicBezTo>
                  <a:pt x="824" y="129"/>
                  <a:pt x="826" y="127"/>
                  <a:pt x="826" y="130"/>
                </a:cubicBezTo>
                <a:cubicBezTo>
                  <a:pt x="826" y="131"/>
                  <a:pt x="825" y="132"/>
                  <a:pt x="825" y="133"/>
                </a:cubicBezTo>
                <a:cubicBezTo>
                  <a:pt x="826" y="132"/>
                  <a:pt x="828" y="133"/>
                  <a:pt x="831" y="128"/>
                </a:cubicBezTo>
                <a:cubicBezTo>
                  <a:pt x="832" y="127"/>
                  <a:pt x="835" y="125"/>
                  <a:pt x="836" y="125"/>
                </a:cubicBezTo>
                <a:cubicBezTo>
                  <a:pt x="836" y="125"/>
                  <a:pt x="839" y="125"/>
                  <a:pt x="840" y="125"/>
                </a:cubicBezTo>
                <a:cubicBezTo>
                  <a:pt x="841" y="125"/>
                  <a:pt x="842" y="124"/>
                  <a:pt x="842" y="124"/>
                </a:cubicBezTo>
                <a:cubicBezTo>
                  <a:pt x="842" y="124"/>
                  <a:pt x="842" y="122"/>
                  <a:pt x="843" y="122"/>
                </a:cubicBezTo>
                <a:cubicBezTo>
                  <a:pt x="845" y="122"/>
                  <a:pt x="845" y="122"/>
                  <a:pt x="845" y="122"/>
                </a:cubicBezTo>
                <a:cubicBezTo>
                  <a:pt x="844" y="122"/>
                  <a:pt x="844" y="122"/>
                  <a:pt x="843" y="121"/>
                </a:cubicBezTo>
                <a:cubicBezTo>
                  <a:pt x="841" y="122"/>
                  <a:pt x="841" y="118"/>
                  <a:pt x="842" y="118"/>
                </a:cubicBezTo>
                <a:cubicBezTo>
                  <a:pt x="843" y="118"/>
                  <a:pt x="844" y="118"/>
                  <a:pt x="845" y="117"/>
                </a:cubicBezTo>
                <a:cubicBezTo>
                  <a:pt x="846" y="114"/>
                  <a:pt x="847" y="114"/>
                  <a:pt x="847" y="114"/>
                </a:cubicBezTo>
                <a:cubicBezTo>
                  <a:pt x="850" y="114"/>
                  <a:pt x="861" y="116"/>
                  <a:pt x="863" y="116"/>
                </a:cubicBezTo>
                <a:cubicBezTo>
                  <a:pt x="863" y="116"/>
                  <a:pt x="866" y="115"/>
                  <a:pt x="866" y="115"/>
                </a:cubicBezTo>
                <a:cubicBezTo>
                  <a:pt x="867" y="115"/>
                  <a:pt x="870" y="117"/>
                  <a:pt x="869" y="117"/>
                </a:cubicBezTo>
                <a:cubicBezTo>
                  <a:pt x="867" y="117"/>
                  <a:pt x="865" y="117"/>
                  <a:pt x="865" y="118"/>
                </a:cubicBezTo>
                <a:cubicBezTo>
                  <a:pt x="866" y="118"/>
                  <a:pt x="866" y="118"/>
                  <a:pt x="866" y="120"/>
                </a:cubicBezTo>
                <a:cubicBezTo>
                  <a:pt x="868" y="120"/>
                  <a:pt x="871" y="119"/>
                  <a:pt x="871" y="121"/>
                </a:cubicBezTo>
                <a:cubicBezTo>
                  <a:pt x="871" y="122"/>
                  <a:pt x="869" y="123"/>
                  <a:pt x="868" y="123"/>
                </a:cubicBezTo>
                <a:cubicBezTo>
                  <a:pt x="869" y="125"/>
                  <a:pt x="869" y="125"/>
                  <a:pt x="869" y="125"/>
                </a:cubicBezTo>
                <a:cubicBezTo>
                  <a:pt x="870" y="126"/>
                  <a:pt x="865" y="128"/>
                  <a:pt x="864" y="128"/>
                </a:cubicBezTo>
                <a:cubicBezTo>
                  <a:pt x="863" y="128"/>
                  <a:pt x="860" y="128"/>
                  <a:pt x="859" y="128"/>
                </a:cubicBezTo>
                <a:cubicBezTo>
                  <a:pt x="859" y="128"/>
                  <a:pt x="859" y="128"/>
                  <a:pt x="859" y="128"/>
                </a:cubicBezTo>
                <a:cubicBezTo>
                  <a:pt x="858" y="128"/>
                  <a:pt x="858" y="128"/>
                  <a:pt x="858" y="129"/>
                </a:cubicBezTo>
                <a:cubicBezTo>
                  <a:pt x="863" y="132"/>
                  <a:pt x="858" y="131"/>
                  <a:pt x="857" y="132"/>
                </a:cubicBezTo>
                <a:cubicBezTo>
                  <a:pt x="856" y="133"/>
                  <a:pt x="856" y="133"/>
                  <a:pt x="856" y="133"/>
                </a:cubicBezTo>
                <a:cubicBezTo>
                  <a:pt x="857" y="134"/>
                  <a:pt x="858" y="134"/>
                  <a:pt x="858" y="134"/>
                </a:cubicBezTo>
                <a:cubicBezTo>
                  <a:pt x="861" y="139"/>
                  <a:pt x="860" y="138"/>
                  <a:pt x="858" y="139"/>
                </a:cubicBezTo>
                <a:cubicBezTo>
                  <a:pt x="854" y="143"/>
                  <a:pt x="856" y="143"/>
                  <a:pt x="849" y="143"/>
                </a:cubicBezTo>
                <a:cubicBezTo>
                  <a:pt x="847" y="145"/>
                  <a:pt x="847" y="145"/>
                  <a:pt x="847" y="145"/>
                </a:cubicBezTo>
                <a:cubicBezTo>
                  <a:pt x="847" y="145"/>
                  <a:pt x="844" y="145"/>
                  <a:pt x="844" y="145"/>
                </a:cubicBezTo>
                <a:cubicBezTo>
                  <a:pt x="843" y="145"/>
                  <a:pt x="842" y="147"/>
                  <a:pt x="841" y="147"/>
                </a:cubicBezTo>
                <a:cubicBezTo>
                  <a:pt x="840" y="147"/>
                  <a:pt x="839" y="146"/>
                  <a:pt x="838" y="147"/>
                </a:cubicBezTo>
                <a:cubicBezTo>
                  <a:pt x="837" y="147"/>
                  <a:pt x="835" y="149"/>
                  <a:pt x="834" y="149"/>
                </a:cubicBezTo>
                <a:cubicBezTo>
                  <a:pt x="834" y="149"/>
                  <a:pt x="833" y="148"/>
                  <a:pt x="833" y="147"/>
                </a:cubicBezTo>
                <a:cubicBezTo>
                  <a:pt x="831" y="147"/>
                  <a:pt x="833" y="146"/>
                  <a:pt x="834" y="144"/>
                </a:cubicBezTo>
                <a:cubicBezTo>
                  <a:pt x="833" y="145"/>
                  <a:pt x="833" y="145"/>
                  <a:pt x="832" y="145"/>
                </a:cubicBezTo>
                <a:cubicBezTo>
                  <a:pt x="831" y="145"/>
                  <a:pt x="832" y="144"/>
                  <a:pt x="830" y="142"/>
                </a:cubicBezTo>
                <a:cubicBezTo>
                  <a:pt x="829" y="143"/>
                  <a:pt x="829" y="143"/>
                  <a:pt x="828" y="142"/>
                </a:cubicBezTo>
                <a:cubicBezTo>
                  <a:pt x="827" y="143"/>
                  <a:pt x="827" y="143"/>
                  <a:pt x="827" y="143"/>
                </a:cubicBezTo>
                <a:cubicBezTo>
                  <a:pt x="828" y="143"/>
                  <a:pt x="830" y="143"/>
                  <a:pt x="830" y="144"/>
                </a:cubicBezTo>
                <a:cubicBezTo>
                  <a:pt x="830" y="146"/>
                  <a:pt x="829" y="145"/>
                  <a:pt x="830" y="146"/>
                </a:cubicBezTo>
                <a:cubicBezTo>
                  <a:pt x="831" y="147"/>
                  <a:pt x="831" y="148"/>
                  <a:pt x="831" y="149"/>
                </a:cubicBezTo>
                <a:cubicBezTo>
                  <a:pt x="831" y="151"/>
                  <a:pt x="828" y="150"/>
                  <a:pt x="828" y="150"/>
                </a:cubicBezTo>
                <a:cubicBezTo>
                  <a:pt x="826" y="147"/>
                  <a:pt x="826" y="147"/>
                  <a:pt x="825" y="148"/>
                </a:cubicBezTo>
                <a:cubicBezTo>
                  <a:pt x="827" y="149"/>
                  <a:pt x="828" y="151"/>
                  <a:pt x="824" y="150"/>
                </a:cubicBezTo>
                <a:cubicBezTo>
                  <a:pt x="823" y="150"/>
                  <a:pt x="821" y="150"/>
                  <a:pt x="821" y="150"/>
                </a:cubicBezTo>
                <a:cubicBezTo>
                  <a:pt x="818" y="148"/>
                  <a:pt x="819" y="148"/>
                  <a:pt x="820" y="147"/>
                </a:cubicBezTo>
                <a:cubicBezTo>
                  <a:pt x="816" y="147"/>
                  <a:pt x="816" y="147"/>
                  <a:pt x="816" y="147"/>
                </a:cubicBezTo>
                <a:cubicBezTo>
                  <a:pt x="814" y="147"/>
                  <a:pt x="812" y="146"/>
                  <a:pt x="810" y="147"/>
                </a:cubicBezTo>
                <a:cubicBezTo>
                  <a:pt x="811" y="148"/>
                  <a:pt x="813" y="149"/>
                  <a:pt x="813" y="149"/>
                </a:cubicBezTo>
                <a:cubicBezTo>
                  <a:pt x="813" y="152"/>
                  <a:pt x="812" y="151"/>
                  <a:pt x="810" y="152"/>
                </a:cubicBezTo>
                <a:cubicBezTo>
                  <a:pt x="806" y="155"/>
                  <a:pt x="806" y="155"/>
                  <a:pt x="806" y="155"/>
                </a:cubicBezTo>
                <a:cubicBezTo>
                  <a:pt x="805" y="155"/>
                  <a:pt x="797" y="158"/>
                  <a:pt x="794" y="158"/>
                </a:cubicBezTo>
                <a:cubicBezTo>
                  <a:pt x="797" y="159"/>
                  <a:pt x="797" y="159"/>
                  <a:pt x="797" y="159"/>
                </a:cubicBezTo>
                <a:cubicBezTo>
                  <a:pt x="797" y="159"/>
                  <a:pt x="798" y="160"/>
                  <a:pt x="798" y="160"/>
                </a:cubicBezTo>
                <a:cubicBezTo>
                  <a:pt x="796" y="162"/>
                  <a:pt x="796" y="162"/>
                  <a:pt x="796" y="162"/>
                </a:cubicBezTo>
                <a:cubicBezTo>
                  <a:pt x="796" y="162"/>
                  <a:pt x="795" y="163"/>
                  <a:pt x="793" y="163"/>
                </a:cubicBezTo>
                <a:cubicBezTo>
                  <a:pt x="791" y="164"/>
                  <a:pt x="791" y="164"/>
                  <a:pt x="791" y="164"/>
                </a:cubicBezTo>
                <a:cubicBezTo>
                  <a:pt x="790" y="165"/>
                  <a:pt x="790" y="166"/>
                  <a:pt x="789" y="166"/>
                </a:cubicBezTo>
                <a:cubicBezTo>
                  <a:pt x="786" y="167"/>
                  <a:pt x="785" y="167"/>
                  <a:pt x="782" y="169"/>
                </a:cubicBezTo>
                <a:cubicBezTo>
                  <a:pt x="780" y="171"/>
                  <a:pt x="776" y="171"/>
                  <a:pt x="773" y="172"/>
                </a:cubicBezTo>
                <a:cubicBezTo>
                  <a:pt x="773" y="172"/>
                  <a:pt x="772" y="171"/>
                  <a:pt x="772" y="171"/>
                </a:cubicBezTo>
                <a:cubicBezTo>
                  <a:pt x="771" y="172"/>
                  <a:pt x="771" y="172"/>
                  <a:pt x="771" y="172"/>
                </a:cubicBezTo>
                <a:cubicBezTo>
                  <a:pt x="771" y="173"/>
                  <a:pt x="768" y="172"/>
                  <a:pt x="768" y="172"/>
                </a:cubicBezTo>
                <a:cubicBezTo>
                  <a:pt x="767" y="171"/>
                  <a:pt x="767" y="171"/>
                  <a:pt x="768" y="170"/>
                </a:cubicBezTo>
                <a:cubicBezTo>
                  <a:pt x="767" y="170"/>
                  <a:pt x="766" y="170"/>
                  <a:pt x="765" y="170"/>
                </a:cubicBezTo>
                <a:cubicBezTo>
                  <a:pt x="765" y="171"/>
                  <a:pt x="765" y="172"/>
                  <a:pt x="765" y="173"/>
                </a:cubicBezTo>
                <a:cubicBezTo>
                  <a:pt x="758" y="175"/>
                  <a:pt x="762" y="177"/>
                  <a:pt x="757" y="175"/>
                </a:cubicBezTo>
                <a:cubicBezTo>
                  <a:pt x="756" y="176"/>
                  <a:pt x="756" y="176"/>
                  <a:pt x="754" y="176"/>
                </a:cubicBezTo>
                <a:cubicBezTo>
                  <a:pt x="753" y="176"/>
                  <a:pt x="752" y="175"/>
                  <a:pt x="751" y="174"/>
                </a:cubicBezTo>
                <a:cubicBezTo>
                  <a:pt x="750" y="174"/>
                  <a:pt x="747" y="174"/>
                  <a:pt x="746" y="174"/>
                </a:cubicBezTo>
                <a:cubicBezTo>
                  <a:pt x="744" y="174"/>
                  <a:pt x="742" y="172"/>
                  <a:pt x="740" y="172"/>
                </a:cubicBezTo>
                <a:cubicBezTo>
                  <a:pt x="740" y="172"/>
                  <a:pt x="738" y="170"/>
                  <a:pt x="738" y="170"/>
                </a:cubicBezTo>
                <a:cubicBezTo>
                  <a:pt x="738" y="170"/>
                  <a:pt x="738" y="170"/>
                  <a:pt x="738" y="170"/>
                </a:cubicBezTo>
                <a:cubicBezTo>
                  <a:pt x="739" y="171"/>
                  <a:pt x="737" y="172"/>
                  <a:pt x="736" y="172"/>
                </a:cubicBezTo>
                <a:cubicBezTo>
                  <a:pt x="737" y="173"/>
                  <a:pt x="738" y="172"/>
                  <a:pt x="738" y="172"/>
                </a:cubicBezTo>
                <a:cubicBezTo>
                  <a:pt x="739" y="171"/>
                  <a:pt x="740" y="172"/>
                  <a:pt x="741" y="173"/>
                </a:cubicBezTo>
                <a:cubicBezTo>
                  <a:pt x="742" y="173"/>
                  <a:pt x="746" y="174"/>
                  <a:pt x="746" y="175"/>
                </a:cubicBezTo>
                <a:cubicBezTo>
                  <a:pt x="746" y="175"/>
                  <a:pt x="748" y="174"/>
                  <a:pt x="748" y="174"/>
                </a:cubicBezTo>
                <a:cubicBezTo>
                  <a:pt x="749" y="175"/>
                  <a:pt x="750" y="174"/>
                  <a:pt x="750" y="176"/>
                </a:cubicBezTo>
                <a:cubicBezTo>
                  <a:pt x="755" y="178"/>
                  <a:pt x="754" y="177"/>
                  <a:pt x="754" y="180"/>
                </a:cubicBezTo>
                <a:cubicBezTo>
                  <a:pt x="754" y="181"/>
                  <a:pt x="749" y="183"/>
                  <a:pt x="749" y="183"/>
                </a:cubicBezTo>
                <a:cubicBezTo>
                  <a:pt x="747" y="183"/>
                  <a:pt x="747" y="183"/>
                  <a:pt x="746" y="184"/>
                </a:cubicBezTo>
                <a:cubicBezTo>
                  <a:pt x="745" y="184"/>
                  <a:pt x="742" y="184"/>
                  <a:pt x="741" y="184"/>
                </a:cubicBezTo>
                <a:cubicBezTo>
                  <a:pt x="739" y="184"/>
                  <a:pt x="738" y="182"/>
                  <a:pt x="737" y="184"/>
                </a:cubicBezTo>
                <a:cubicBezTo>
                  <a:pt x="738" y="185"/>
                  <a:pt x="738" y="185"/>
                  <a:pt x="738" y="185"/>
                </a:cubicBezTo>
                <a:cubicBezTo>
                  <a:pt x="739" y="185"/>
                  <a:pt x="740" y="185"/>
                  <a:pt x="740" y="186"/>
                </a:cubicBezTo>
                <a:cubicBezTo>
                  <a:pt x="740" y="187"/>
                  <a:pt x="739" y="187"/>
                  <a:pt x="738" y="187"/>
                </a:cubicBezTo>
                <a:cubicBezTo>
                  <a:pt x="736" y="188"/>
                  <a:pt x="735" y="186"/>
                  <a:pt x="734" y="187"/>
                </a:cubicBezTo>
                <a:cubicBezTo>
                  <a:pt x="733" y="188"/>
                  <a:pt x="731" y="188"/>
                  <a:pt x="731" y="189"/>
                </a:cubicBezTo>
                <a:cubicBezTo>
                  <a:pt x="731" y="190"/>
                  <a:pt x="732" y="191"/>
                  <a:pt x="731" y="191"/>
                </a:cubicBezTo>
                <a:cubicBezTo>
                  <a:pt x="730" y="193"/>
                  <a:pt x="729" y="191"/>
                  <a:pt x="729" y="190"/>
                </a:cubicBezTo>
                <a:cubicBezTo>
                  <a:pt x="727" y="191"/>
                  <a:pt x="726" y="192"/>
                  <a:pt x="726" y="192"/>
                </a:cubicBezTo>
                <a:cubicBezTo>
                  <a:pt x="725" y="192"/>
                  <a:pt x="723" y="193"/>
                  <a:pt x="722" y="193"/>
                </a:cubicBezTo>
                <a:cubicBezTo>
                  <a:pt x="724" y="194"/>
                  <a:pt x="722" y="195"/>
                  <a:pt x="722" y="196"/>
                </a:cubicBezTo>
                <a:cubicBezTo>
                  <a:pt x="721" y="196"/>
                  <a:pt x="716" y="195"/>
                  <a:pt x="713" y="199"/>
                </a:cubicBezTo>
                <a:cubicBezTo>
                  <a:pt x="712" y="200"/>
                  <a:pt x="707" y="203"/>
                  <a:pt x="707" y="203"/>
                </a:cubicBezTo>
                <a:cubicBezTo>
                  <a:pt x="707" y="203"/>
                  <a:pt x="707" y="204"/>
                  <a:pt x="706" y="204"/>
                </a:cubicBezTo>
                <a:cubicBezTo>
                  <a:pt x="702" y="206"/>
                  <a:pt x="704" y="206"/>
                  <a:pt x="700" y="207"/>
                </a:cubicBezTo>
                <a:cubicBezTo>
                  <a:pt x="700" y="210"/>
                  <a:pt x="699" y="208"/>
                  <a:pt x="698" y="211"/>
                </a:cubicBezTo>
                <a:cubicBezTo>
                  <a:pt x="698" y="212"/>
                  <a:pt x="694" y="214"/>
                  <a:pt x="694" y="215"/>
                </a:cubicBezTo>
                <a:cubicBezTo>
                  <a:pt x="693" y="218"/>
                  <a:pt x="693" y="218"/>
                  <a:pt x="693" y="218"/>
                </a:cubicBezTo>
                <a:cubicBezTo>
                  <a:pt x="692" y="218"/>
                  <a:pt x="691" y="219"/>
                  <a:pt x="690" y="220"/>
                </a:cubicBezTo>
                <a:cubicBezTo>
                  <a:pt x="689" y="222"/>
                  <a:pt x="690" y="221"/>
                  <a:pt x="688" y="222"/>
                </a:cubicBezTo>
                <a:cubicBezTo>
                  <a:pt x="688" y="223"/>
                  <a:pt x="688" y="223"/>
                  <a:pt x="688" y="223"/>
                </a:cubicBezTo>
                <a:cubicBezTo>
                  <a:pt x="691" y="225"/>
                  <a:pt x="691" y="225"/>
                  <a:pt x="691" y="225"/>
                </a:cubicBezTo>
                <a:cubicBezTo>
                  <a:pt x="691" y="225"/>
                  <a:pt x="699" y="225"/>
                  <a:pt x="699" y="226"/>
                </a:cubicBezTo>
                <a:cubicBezTo>
                  <a:pt x="697" y="230"/>
                  <a:pt x="697" y="229"/>
                  <a:pt x="697" y="234"/>
                </a:cubicBezTo>
                <a:cubicBezTo>
                  <a:pt x="697" y="236"/>
                  <a:pt x="695" y="234"/>
                  <a:pt x="695" y="240"/>
                </a:cubicBezTo>
                <a:cubicBezTo>
                  <a:pt x="695" y="241"/>
                  <a:pt x="694" y="241"/>
                  <a:pt x="694" y="242"/>
                </a:cubicBezTo>
                <a:cubicBezTo>
                  <a:pt x="693" y="243"/>
                  <a:pt x="694" y="243"/>
                  <a:pt x="693" y="243"/>
                </a:cubicBezTo>
                <a:cubicBezTo>
                  <a:pt x="695" y="244"/>
                  <a:pt x="695" y="244"/>
                  <a:pt x="695" y="244"/>
                </a:cubicBezTo>
                <a:cubicBezTo>
                  <a:pt x="697" y="244"/>
                  <a:pt x="699" y="242"/>
                  <a:pt x="700" y="242"/>
                </a:cubicBezTo>
                <a:cubicBezTo>
                  <a:pt x="706" y="241"/>
                  <a:pt x="706" y="241"/>
                  <a:pt x="706" y="241"/>
                </a:cubicBezTo>
                <a:cubicBezTo>
                  <a:pt x="707" y="241"/>
                  <a:pt x="715" y="246"/>
                  <a:pt x="717" y="246"/>
                </a:cubicBezTo>
                <a:cubicBezTo>
                  <a:pt x="717" y="247"/>
                  <a:pt x="720" y="246"/>
                  <a:pt x="721" y="247"/>
                </a:cubicBezTo>
                <a:cubicBezTo>
                  <a:pt x="723" y="250"/>
                  <a:pt x="723" y="249"/>
                  <a:pt x="725" y="251"/>
                </a:cubicBezTo>
                <a:cubicBezTo>
                  <a:pt x="726" y="251"/>
                  <a:pt x="726" y="253"/>
                  <a:pt x="726" y="254"/>
                </a:cubicBezTo>
                <a:cubicBezTo>
                  <a:pt x="727" y="255"/>
                  <a:pt x="727" y="255"/>
                  <a:pt x="727" y="255"/>
                </a:cubicBezTo>
                <a:cubicBezTo>
                  <a:pt x="733" y="256"/>
                  <a:pt x="733" y="256"/>
                  <a:pt x="733" y="256"/>
                </a:cubicBezTo>
                <a:cubicBezTo>
                  <a:pt x="733" y="256"/>
                  <a:pt x="736" y="258"/>
                  <a:pt x="737" y="258"/>
                </a:cubicBezTo>
                <a:cubicBezTo>
                  <a:pt x="738" y="258"/>
                  <a:pt x="739" y="261"/>
                  <a:pt x="739" y="262"/>
                </a:cubicBezTo>
                <a:cubicBezTo>
                  <a:pt x="741" y="263"/>
                  <a:pt x="741" y="263"/>
                  <a:pt x="741" y="263"/>
                </a:cubicBezTo>
                <a:cubicBezTo>
                  <a:pt x="741" y="263"/>
                  <a:pt x="752" y="263"/>
                  <a:pt x="754" y="263"/>
                </a:cubicBezTo>
                <a:cubicBezTo>
                  <a:pt x="757" y="263"/>
                  <a:pt x="755" y="264"/>
                  <a:pt x="758" y="263"/>
                </a:cubicBezTo>
                <a:cubicBezTo>
                  <a:pt x="759" y="263"/>
                  <a:pt x="759" y="264"/>
                  <a:pt x="759" y="264"/>
                </a:cubicBezTo>
                <a:cubicBezTo>
                  <a:pt x="760" y="264"/>
                  <a:pt x="765" y="264"/>
                  <a:pt x="764" y="265"/>
                </a:cubicBezTo>
                <a:cubicBezTo>
                  <a:pt x="763" y="268"/>
                  <a:pt x="763" y="269"/>
                  <a:pt x="761" y="270"/>
                </a:cubicBezTo>
                <a:cubicBezTo>
                  <a:pt x="757" y="274"/>
                  <a:pt x="757" y="274"/>
                  <a:pt x="757" y="274"/>
                </a:cubicBezTo>
                <a:cubicBezTo>
                  <a:pt x="757" y="277"/>
                  <a:pt x="758" y="275"/>
                  <a:pt x="757" y="279"/>
                </a:cubicBezTo>
                <a:cubicBezTo>
                  <a:pt x="757" y="280"/>
                  <a:pt x="755" y="281"/>
                  <a:pt x="755" y="282"/>
                </a:cubicBezTo>
                <a:cubicBezTo>
                  <a:pt x="752" y="286"/>
                  <a:pt x="755" y="285"/>
                  <a:pt x="751" y="286"/>
                </a:cubicBezTo>
                <a:cubicBezTo>
                  <a:pt x="750" y="288"/>
                  <a:pt x="750" y="288"/>
                  <a:pt x="751" y="290"/>
                </a:cubicBezTo>
                <a:cubicBezTo>
                  <a:pt x="753" y="293"/>
                  <a:pt x="752" y="291"/>
                  <a:pt x="753" y="295"/>
                </a:cubicBezTo>
                <a:cubicBezTo>
                  <a:pt x="754" y="295"/>
                  <a:pt x="752" y="296"/>
                  <a:pt x="752" y="296"/>
                </a:cubicBezTo>
                <a:cubicBezTo>
                  <a:pt x="753" y="298"/>
                  <a:pt x="753" y="298"/>
                  <a:pt x="756" y="300"/>
                </a:cubicBezTo>
                <a:cubicBezTo>
                  <a:pt x="756" y="300"/>
                  <a:pt x="758" y="306"/>
                  <a:pt x="757" y="306"/>
                </a:cubicBezTo>
                <a:cubicBezTo>
                  <a:pt x="757" y="306"/>
                  <a:pt x="757" y="306"/>
                  <a:pt x="757" y="306"/>
                </a:cubicBezTo>
                <a:cubicBezTo>
                  <a:pt x="759" y="307"/>
                  <a:pt x="759" y="306"/>
                  <a:pt x="760" y="308"/>
                </a:cubicBezTo>
                <a:cubicBezTo>
                  <a:pt x="760" y="308"/>
                  <a:pt x="766" y="304"/>
                  <a:pt x="766" y="304"/>
                </a:cubicBezTo>
                <a:cubicBezTo>
                  <a:pt x="767" y="303"/>
                  <a:pt x="767" y="303"/>
                  <a:pt x="768" y="303"/>
                </a:cubicBezTo>
                <a:cubicBezTo>
                  <a:pt x="768" y="303"/>
                  <a:pt x="770" y="305"/>
                  <a:pt x="770" y="306"/>
                </a:cubicBezTo>
                <a:cubicBezTo>
                  <a:pt x="770" y="305"/>
                  <a:pt x="771" y="305"/>
                  <a:pt x="771" y="303"/>
                </a:cubicBezTo>
                <a:cubicBezTo>
                  <a:pt x="770" y="301"/>
                  <a:pt x="770" y="302"/>
                  <a:pt x="772" y="300"/>
                </a:cubicBezTo>
                <a:cubicBezTo>
                  <a:pt x="772" y="299"/>
                  <a:pt x="773" y="300"/>
                  <a:pt x="774" y="299"/>
                </a:cubicBezTo>
                <a:cubicBezTo>
                  <a:pt x="777" y="297"/>
                  <a:pt x="777" y="297"/>
                  <a:pt x="777" y="297"/>
                </a:cubicBezTo>
                <a:cubicBezTo>
                  <a:pt x="778" y="294"/>
                  <a:pt x="778" y="294"/>
                  <a:pt x="778" y="294"/>
                </a:cubicBezTo>
                <a:cubicBezTo>
                  <a:pt x="778" y="292"/>
                  <a:pt x="778" y="292"/>
                  <a:pt x="778" y="292"/>
                </a:cubicBezTo>
                <a:cubicBezTo>
                  <a:pt x="778" y="290"/>
                  <a:pt x="778" y="291"/>
                  <a:pt x="779" y="290"/>
                </a:cubicBezTo>
                <a:cubicBezTo>
                  <a:pt x="779" y="289"/>
                  <a:pt x="779" y="288"/>
                  <a:pt x="779" y="288"/>
                </a:cubicBezTo>
                <a:cubicBezTo>
                  <a:pt x="780" y="284"/>
                  <a:pt x="780" y="285"/>
                  <a:pt x="781" y="284"/>
                </a:cubicBezTo>
                <a:cubicBezTo>
                  <a:pt x="782" y="279"/>
                  <a:pt x="780" y="281"/>
                  <a:pt x="784" y="278"/>
                </a:cubicBezTo>
                <a:cubicBezTo>
                  <a:pt x="782" y="274"/>
                  <a:pt x="782" y="274"/>
                  <a:pt x="782" y="274"/>
                </a:cubicBezTo>
                <a:cubicBezTo>
                  <a:pt x="782" y="274"/>
                  <a:pt x="782" y="270"/>
                  <a:pt x="783" y="270"/>
                </a:cubicBezTo>
                <a:cubicBezTo>
                  <a:pt x="786" y="268"/>
                  <a:pt x="787" y="268"/>
                  <a:pt x="791" y="266"/>
                </a:cubicBezTo>
                <a:cubicBezTo>
                  <a:pt x="804" y="262"/>
                  <a:pt x="804" y="262"/>
                  <a:pt x="804" y="262"/>
                </a:cubicBezTo>
                <a:cubicBezTo>
                  <a:pt x="804" y="262"/>
                  <a:pt x="812" y="258"/>
                  <a:pt x="816" y="255"/>
                </a:cubicBezTo>
                <a:cubicBezTo>
                  <a:pt x="822" y="246"/>
                  <a:pt x="822" y="246"/>
                  <a:pt x="822" y="246"/>
                </a:cubicBezTo>
                <a:cubicBezTo>
                  <a:pt x="826" y="238"/>
                  <a:pt x="826" y="238"/>
                  <a:pt x="826" y="238"/>
                </a:cubicBezTo>
                <a:cubicBezTo>
                  <a:pt x="824" y="233"/>
                  <a:pt x="824" y="233"/>
                  <a:pt x="824" y="233"/>
                </a:cubicBezTo>
                <a:cubicBezTo>
                  <a:pt x="821" y="230"/>
                  <a:pt x="821" y="230"/>
                  <a:pt x="821" y="230"/>
                </a:cubicBezTo>
                <a:cubicBezTo>
                  <a:pt x="820" y="229"/>
                  <a:pt x="818" y="228"/>
                  <a:pt x="818" y="228"/>
                </a:cubicBezTo>
                <a:cubicBezTo>
                  <a:pt x="818" y="227"/>
                  <a:pt x="820" y="224"/>
                  <a:pt x="821" y="224"/>
                </a:cubicBezTo>
                <a:cubicBezTo>
                  <a:pt x="821" y="223"/>
                  <a:pt x="822" y="224"/>
                  <a:pt x="822" y="223"/>
                </a:cubicBezTo>
                <a:cubicBezTo>
                  <a:pt x="823" y="223"/>
                  <a:pt x="823" y="222"/>
                  <a:pt x="823" y="222"/>
                </a:cubicBezTo>
                <a:cubicBezTo>
                  <a:pt x="829" y="220"/>
                  <a:pt x="829" y="220"/>
                  <a:pt x="829" y="220"/>
                </a:cubicBezTo>
                <a:cubicBezTo>
                  <a:pt x="829" y="217"/>
                  <a:pt x="829" y="218"/>
                  <a:pt x="831" y="217"/>
                </a:cubicBezTo>
                <a:cubicBezTo>
                  <a:pt x="831" y="215"/>
                  <a:pt x="831" y="216"/>
                  <a:pt x="834" y="216"/>
                </a:cubicBezTo>
                <a:cubicBezTo>
                  <a:pt x="834" y="215"/>
                  <a:pt x="834" y="215"/>
                  <a:pt x="836" y="215"/>
                </a:cubicBezTo>
                <a:cubicBezTo>
                  <a:pt x="836" y="213"/>
                  <a:pt x="836" y="213"/>
                  <a:pt x="836" y="213"/>
                </a:cubicBezTo>
                <a:cubicBezTo>
                  <a:pt x="837" y="208"/>
                  <a:pt x="836" y="209"/>
                  <a:pt x="837" y="208"/>
                </a:cubicBezTo>
                <a:cubicBezTo>
                  <a:pt x="836" y="207"/>
                  <a:pt x="837" y="207"/>
                  <a:pt x="837" y="206"/>
                </a:cubicBezTo>
                <a:cubicBezTo>
                  <a:pt x="831" y="205"/>
                  <a:pt x="830" y="209"/>
                  <a:pt x="830" y="205"/>
                </a:cubicBezTo>
                <a:cubicBezTo>
                  <a:pt x="830" y="205"/>
                  <a:pt x="834" y="204"/>
                  <a:pt x="836" y="204"/>
                </a:cubicBezTo>
                <a:cubicBezTo>
                  <a:pt x="837" y="203"/>
                  <a:pt x="840" y="201"/>
                  <a:pt x="841" y="200"/>
                </a:cubicBezTo>
                <a:cubicBezTo>
                  <a:pt x="843" y="198"/>
                  <a:pt x="841" y="198"/>
                  <a:pt x="845" y="198"/>
                </a:cubicBezTo>
                <a:cubicBezTo>
                  <a:pt x="844" y="196"/>
                  <a:pt x="844" y="196"/>
                  <a:pt x="844" y="196"/>
                </a:cubicBezTo>
                <a:cubicBezTo>
                  <a:pt x="843" y="196"/>
                  <a:pt x="843" y="195"/>
                  <a:pt x="843" y="195"/>
                </a:cubicBezTo>
                <a:cubicBezTo>
                  <a:pt x="843" y="195"/>
                  <a:pt x="843" y="195"/>
                  <a:pt x="845" y="191"/>
                </a:cubicBezTo>
                <a:cubicBezTo>
                  <a:pt x="847" y="188"/>
                  <a:pt x="847" y="188"/>
                  <a:pt x="847" y="188"/>
                </a:cubicBezTo>
                <a:cubicBezTo>
                  <a:pt x="847" y="188"/>
                  <a:pt x="850" y="187"/>
                  <a:pt x="851" y="187"/>
                </a:cubicBezTo>
                <a:cubicBezTo>
                  <a:pt x="856" y="187"/>
                  <a:pt x="856" y="187"/>
                  <a:pt x="856" y="187"/>
                </a:cubicBezTo>
                <a:cubicBezTo>
                  <a:pt x="860" y="187"/>
                  <a:pt x="863" y="189"/>
                  <a:pt x="866" y="190"/>
                </a:cubicBezTo>
                <a:cubicBezTo>
                  <a:pt x="872" y="190"/>
                  <a:pt x="872" y="190"/>
                  <a:pt x="872" y="190"/>
                </a:cubicBezTo>
                <a:cubicBezTo>
                  <a:pt x="882" y="188"/>
                  <a:pt x="882" y="188"/>
                  <a:pt x="882" y="188"/>
                </a:cubicBezTo>
                <a:cubicBezTo>
                  <a:pt x="883" y="188"/>
                  <a:pt x="886" y="191"/>
                  <a:pt x="887" y="191"/>
                </a:cubicBezTo>
                <a:cubicBezTo>
                  <a:pt x="889" y="192"/>
                  <a:pt x="892" y="192"/>
                  <a:pt x="889" y="194"/>
                </a:cubicBezTo>
                <a:cubicBezTo>
                  <a:pt x="891" y="194"/>
                  <a:pt x="891" y="194"/>
                  <a:pt x="891" y="196"/>
                </a:cubicBezTo>
                <a:cubicBezTo>
                  <a:pt x="893" y="196"/>
                  <a:pt x="893" y="196"/>
                  <a:pt x="893" y="196"/>
                </a:cubicBezTo>
                <a:cubicBezTo>
                  <a:pt x="894" y="196"/>
                  <a:pt x="894" y="199"/>
                  <a:pt x="893" y="199"/>
                </a:cubicBezTo>
                <a:cubicBezTo>
                  <a:pt x="891" y="199"/>
                  <a:pt x="891" y="199"/>
                  <a:pt x="891" y="199"/>
                </a:cubicBezTo>
                <a:cubicBezTo>
                  <a:pt x="892" y="201"/>
                  <a:pt x="892" y="201"/>
                  <a:pt x="892" y="201"/>
                </a:cubicBezTo>
                <a:cubicBezTo>
                  <a:pt x="897" y="202"/>
                  <a:pt x="897" y="202"/>
                  <a:pt x="897" y="202"/>
                </a:cubicBezTo>
                <a:cubicBezTo>
                  <a:pt x="899" y="203"/>
                  <a:pt x="899" y="203"/>
                  <a:pt x="901" y="202"/>
                </a:cubicBezTo>
                <a:cubicBezTo>
                  <a:pt x="903" y="202"/>
                  <a:pt x="902" y="203"/>
                  <a:pt x="902" y="205"/>
                </a:cubicBezTo>
                <a:cubicBezTo>
                  <a:pt x="903" y="205"/>
                  <a:pt x="903" y="205"/>
                  <a:pt x="903" y="205"/>
                </a:cubicBezTo>
                <a:cubicBezTo>
                  <a:pt x="903" y="204"/>
                  <a:pt x="904" y="204"/>
                  <a:pt x="905" y="204"/>
                </a:cubicBezTo>
                <a:cubicBezTo>
                  <a:pt x="906" y="202"/>
                  <a:pt x="906" y="201"/>
                  <a:pt x="907" y="204"/>
                </a:cubicBezTo>
                <a:cubicBezTo>
                  <a:pt x="908" y="204"/>
                  <a:pt x="906" y="206"/>
                  <a:pt x="906" y="206"/>
                </a:cubicBezTo>
                <a:cubicBezTo>
                  <a:pt x="903" y="208"/>
                  <a:pt x="903" y="208"/>
                  <a:pt x="902" y="211"/>
                </a:cubicBezTo>
                <a:cubicBezTo>
                  <a:pt x="901" y="214"/>
                  <a:pt x="901" y="214"/>
                  <a:pt x="898" y="214"/>
                </a:cubicBezTo>
                <a:cubicBezTo>
                  <a:pt x="899" y="216"/>
                  <a:pt x="899" y="216"/>
                  <a:pt x="899" y="216"/>
                </a:cubicBezTo>
                <a:cubicBezTo>
                  <a:pt x="899" y="216"/>
                  <a:pt x="896" y="220"/>
                  <a:pt x="896" y="220"/>
                </a:cubicBezTo>
                <a:cubicBezTo>
                  <a:pt x="897" y="221"/>
                  <a:pt x="897" y="221"/>
                  <a:pt x="897" y="221"/>
                </a:cubicBezTo>
                <a:cubicBezTo>
                  <a:pt x="898" y="221"/>
                  <a:pt x="897" y="223"/>
                  <a:pt x="897" y="223"/>
                </a:cubicBezTo>
                <a:cubicBezTo>
                  <a:pt x="895" y="224"/>
                  <a:pt x="895" y="225"/>
                  <a:pt x="894" y="226"/>
                </a:cubicBezTo>
                <a:cubicBezTo>
                  <a:pt x="896" y="225"/>
                  <a:pt x="897" y="225"/>
                  <a:pt x="898" y="224"/>
                </a:cubicBezTo>
                <a:cubicBezTo>
                  <a:pt x="901" y="225"/>
                  <a:pt x="901" y="225"/>
                  <a:pt x="901" y="225"/>
                </a:cubicBezTo>
                <a:cubicBezTo>
                  <a:pt x="903" y="228"/>
                  <a:pt x="903" y="227"/>
                  <a:pt x="902" y="230"/>
                </a:cubicBezTo>
                <a:cubicBezTo>
                  <a:pt x="903" y="229"/>
                  <a:pt x="901" y="228"/>
                  <a:pt x="906" y="229"/>
                </a:cubicBezTo>
                <a:cubicBezTo>
                  <a:pt x="907" y="230"/>
                  <a:pt x="905" y="231"/>
                  <a:pt x="905" y="232"/>
                </a:cubicBezTo>
                <a:cubicBezTo>
                  <a:pt x="906" y="232"/>
                  <a:pt x="906" y="232"/>
                  <a:pt x="906" y="232"/>
                </a:cubicBezTo>
                <a:cubicBezTo>
                  <a:pt x="907" y="232"/>
                  <a:pt x="908" y="232"/>
                  <a:pt x="910" y="231"/>
                </a:cubicBezTo>
                <a:cubicBezTo>
                  <a:pt x="911" y="231"/>
                  <a:pt x="915" y="229"/>
                  <a:pt x="916" y="229"/>
                </a:cubicBezTo>
                <a:cubicBezTo>
                  <a:pt x="916" y="228"/>
                  <a:pt x="917" y="227"/>
                  <a:pt x="917" y="226"/>
                </a:cubicBezTo>
                <a:cubicBezTo>
                  <a:pt x="919" y="225"/>
                  <a:pt x="919" y="226"/>
                  <a:pt x="921" y="226"/>
                </a:cubicBezTo>
                <a:cubicBezTo>
                  <a:pt x="926" y="223"/>
                  <a:pt x="924" y="223"/>
                  <a:pt x="927" y="224"/>
                </a:cubicBezTo>
                <a:cubicBezTo>
                  <a:pt x="926" y="222"/>
                  <a:pt x="926" y="222"/>
                  <a:pt x="926" y="222"/>
                </a:cubicBezTo>
                <a:cubicBezTo>
                  <a:pt x="926" y="222"/>
                  <a:pt x="930" y="220"/>
                  <a:pt x="930" y="218"/>
                </a:cubicBezTo>
                <a:cubicBezTo>
                  <a:pt x="930" y="218"/>
                  <a:pt x="930" y="217"/>
                  <a:pt x="931" y="216"/>
                </a:cubicBezTo>
                <a:cubicBezTo>
                  <a:pt x="936" y="214"/>
                  <a:pt x="936" y="216"/>
                  <a:pt x="936" y="213"/>
                </a:cubicBezTo>
                <a:cubicBezTo>
                  <a:pt x="936" y="213"/>
                  <a:pt x="937" y="211"/>
                  <a:pt x="938" y="211"/>
                </a:cubicBezTo>
                <a:cubicBezTo>
                  <a:pt x="939" y="211"/>
                  <a:pt x="940" y="210"/>
                  <a:pt x="941" y="210"/>
                </a:cubicBezTo>
                <a:cubicBezTo>
                  <a:pt x="941" y="209"/>
                  <a:pt x="942" y="208"/>
                  <a:pt x="942" y="208"/>
                </a:cubicBezTo>
                <a:cubicBezTo>
                  <a:pt x="944" y="208"/>
                  <a:pt x="944" y="212"/>
                  <a:pt x="943" y="213"/>
                </a:cubicBezTo>
                <a:cubicBezTo>
                  <a:pt x="942" y="213"/>
                  <a:pt x="942" y="215"/>
                  <a:pt x="942" y="215"/>
                </a:cubicBezTo>
                <a:cubicBezTo>
                  <a:pt x="942" y="216"/>
                  <a:pt x="944" y="216"/>
                  <a:pt x="944" y="219"/>
                </a:cubicBezTo>
                <a:cubicBezTo>
                  <a:pt x="944" y="219"/>
                  <a:pt x="946" y="222"/>
                  <a:pt x="945" y="222"/>
                </a:cubicBezTo>
                <a:cubicBezTo>
                  <a:pt x="945" y="222"/>
                  <a:pt x="945" y="222"/>
                  <a:pt x="945" y="222"/>
                </a:cubicBezTo>
                <a:cubicBezTo>
                  <a:pt x="945" y="222"/>
                  <a:pt x="945" y="223"/>
                  <a:pt x="945" y="223"/>
                </a:cubicBezTo>
                <a:cubicBezTo>
                  <a:pt x="947" y="222"/>
                  <a:pt x="947" y="224"/>
                  <a:pt x="947" y="225"/>
                </a:cubicBezTo>
                <a:cubicBezTo>
                  <a:pt x="948" y="228"/>
                  <a:pt x="948" y="228"/>
                  <a:pt x="945" y="230"/>
                </a:cubicBezTo>
                <a:cubicBezTo>
                  <a:pt x="949" y="228"/>
                  <a:pt x="948" y="230"/>
                  <a:pt x="948" y="231"/>
                </a:cubicBezTo>
                <a:cubicBezTo>
                  <a:pt x="948" y="232"/>
                  <a:pt x="947" y="233"/>
                  <a:pt x="946" y="233"/>
                </a:cubicBezTo>
                <a:cubicBezTo>
                  <a:pt x="949" y="233"/>
                  <a:pt x="948" y="233"/>
                  <a:pt x="948" y="235"/>
                </a:cubicBezTo>
                <a:cubicBezTo>
                  <a:pt x="948" y="236"/>
                  <a:pt x="950" y="236"/>
                  <a:pt x="950" y="237"/>
                </a:cubicBezTo>
                <a:cubicBezTo>
                  <a:pt x="949" y="240"/>
                  <a:pt x="947" y="240"/>
                  <a:pt x="945" y="241"/>
                </a:cubicBezTo>
                <a:cubicBezTo>
                  <a:pt x="946" y="241"/>
                  <a:pt x="947" y="240"/>
                  <a:pt x="947" y="240"/>
                </a:cubicBezTo>
                <a:cubicBezTo>
                  <a:pt x="947" y="240"/>
                  <a:pt x="949" y="241"/>
                  <a:pt x="949" y="241"/>
                </a:cubicBezTo>
                <a:cubicBezTo>
                  <a:pt x="949" y="242"/>
                  <a:pt x="949" y="243"/>
                  <a:pt x="948" y="243"/>
                </a:cubicBezTo>
                <a:cubicBezTo>
                  <a:pt x="948" y="244"/>
                  <a:pt x="950" y="244"/>
                  <a:pt x="951" y="244"/>
                </a:cubicBezTo>
                <a:cubicBezTo>
                  <a:pt x="951" y="244"/>
                  <a:pt x="951" y="246"/>
                  <a:pt x="951" y="246"/>
                </a:cubicBezTo>
                <a:cubicBezTo>
                  <a:pt x="951" y="247"/>
                  <a:pt x="951" y="247"/>
                  <a:pt x="947" y="249"/>
                </a:cubicBezTo>
                <a:cubicBezTo>
                  <a:pt x="947" y="252"/>
                  <a:pt x="944" y="249"/>
                  <a:pt x="943" y="249"/>
                </a:cubicBezTo>
                <a:cubicBezTo>
                  <a:pt x="942" y="249"/>
                  <a:pt x="940" y="248"/>
                  <a:pt x="941" y="249"/>
                </a:cubicBezTo>
                <a:cubicBezTo>
                  <a:pt x="941" y="249"/>
                  <a:pt x="942" y="250"/>
                  <a:pt x="943" y="250"/>
                </a:cubicBezTo>
                <a:cubicBezTo>
                  <a:pt x="943" y="252"/>
                  <a:pt x="943" y="252"/>
                  <a:pt x="942" y="252"/>
                </a:cubicBezTo>
                <a:cubicBezTo>
                  <a:pt x="943" y="253"/>
                  <a:pt x="943" y="253"/>
                  <a:pt x="943" y="254"/>
                </a:cubicBezTo>
                <a:cubicBezTo>
                  <a:pt x="944" y="254"/>
                  <a:pt x="946" y="254"/>
                  <a:pt x="946" y="255"/>
                </a:cubicBezTo>
                <a:cubicBezTo>
                  <a:pt x="947" y="257"/>
                  <a:pt x="945" y="256"/>
                  <a:pt x="945" y="257"/>
                </a:cubicBezTo>
                <a:cubicBezTo>
                  <a:pt x="946" y="258"/>
                  <a:pt x="949" y="258"/>
                  <a:pt x="949" y="259"/>
                </a:cubicBezTo>
                <a:cubicBezTo>
                  <a:pt x="953" y="259"/>
                  <a:pt x="952" y="258"/>
                  <a:pt x="951" y="264"/>
                </a:cubicBezTo>
                <a:cubicBezTo>
                  <a:pt x="953" y="265"/>
                  <a:pt x="953" y="265"/>
                  <a:pt x="953" y="265"/>
                </a:cubicBezTo>
                <a:cubicBezTo>
                  <a:pt x="954" y="265"/>
                  <a:pt x="954" y="264"/>
                  <a:pt x="954" y="266"/>
                </a:cubicBezTo>
                <a:cubicBezTo>
                  <a:pt x="955" y="266"/>
                  <a:pt x="956" y="265"/>
                  <a:pt x="956" y="265"/>
                </a:cubicBezTo>
                <a:cubicBezTo>
                  <a:pt x="957" y="265"/>
                  <a:pt x="957" y="266"/>
                  <a:pt x="956" y="267"/>
                </a:cubicBezTo>
                <a:cubicBezTo>
                  <a:pt x="958" y="267"/>
                  <a:pt x="958" y="267"/>
                  <a:pt x="958" y="267"/>
                </a:cubicBezTo>
                <a:cubicBezTo>
                  <a:pt x="959" y="266"/>
                  <a:pt x="960" y="264"/>
                  <a:pt x="961" y="266"/>
                </a:cubicBezTo>
                <a:cubicBezTo>
                  <a:pt x="962" y="268"/>
                  <a:pt x="960" y="268"/>
                  <a:pt x="960" y="269"/>
                </a:cubicBezTo>
                <a:cubicBezTo>
                  <a:pt x="961" y="269"/>
                  <a:pt x="964" y="270"/>
                  <a:pt x="965" y="270"/>
                </a:cubicBezTo>
                <a:cubicBezTo>
                  <a:pt x="967" y="267"/>
                  <a:pt x="969" y="267"/>
                  <a:pt x="969" y="270"/>
                </a:cubicBezTo>
                <a:cubicBezTo>
                  <a:pt x="969" y="271"/>
                  <a:pt x="970" y="271"/>
                  <a:pt x="970" y="271"/>
                </a:cubicBezTo>
                <a:cubicBezTo>
                  <a:pt x="971" y="271"/>
                  <a:pt x="971" y="270"/>
                  <a:pt x="972" y="273"/>
                </a:cubicBezTo>
                <a:cubicBezTo>
                  <a:pt x="973" y="273"/>
                  <a:pt x="969" y="275"/>
                  <a:pt x="966" y="275"/>
                </a:cubicBezTo>
                <a:cubicBezTo>
                  <a:pt x="963" y="274"/>
                  <a:pt x="964" y="275"/>
                  <a:pt x="963" y="276"/>
                </a:cubicBezTo>
                <a:cubicBezTo>
                  <a:pt x="962" y="277"/>
                  <a:pt x="961" y="277"/>
                  <a:pt x="960" y="277"/>
                </a:cubicBezTo>
                <a:cubicBezTo>
                  <a:pt x="959" y="277"/>
                  <a:pt x="954" y="279"/>
                  <a:pt x="953" y="280"/>
                </a:cubicBezTo>
                <a:cubicBezTo>
                  <a:pt x="953" y="280"/>
                  <a:pt x="952" y="281"/>
                  <a:pt x="950" y="281"/>
                </a:cubicBezTo>
                <a:cubicBezTo>
                  <a:pt x="946" y="280"/>
                  <a:pt x="947" y="281"/>
                  <a:pt x="944" y="283"/>
                </a:cubicBezTo>
                <a:cubicBezTo>
                  <a:pt x="944" y="283"/>
                  <a:pt x="944" y="284"/>
                  <a:pt x="944" y="284"/>
                </a:cubicBezTo>
                <a:cubicBezTo>
                  <a:pt x="945" y="283"/>
                  <a:pt x="945" y="283"/>
                  <a:pt x="946" y="283"/>
                </a:cubicBezTo>
                <a:cubicBezTo>
                  <a:pt x="947" y="283"/>
                  <a:pt x="950" y="283"/>
                  <a:pt x="950" y="283"/>
                </a:cubicBezTo>
                <a:cubicBezTo>
                  <a:pt x="950" y="282"/>
                  <a:pt x="951" y="281"/>
                  <a:pt x="951" y="281"/>
                </a:cubicBezTo>
                <a:cubicBezTo>
                  <a:pt x="953" y="281"/>
                  <a:pt x="954" y="280"/>
                  <a:pt x="955" y="279"/>
                </a:cubicBezTo>
                <a:cubicBezTo>
                  <a:pt x="959" y="278"/>
                  <a:pt x="962" y="278"/>
                  <a:pt x="964" y="277"/>
                </a:cubicBezTo>
                <a:cubicBezTo>
                  <a:pt x="965" y="276"/>
                  <a:pt x="966" y="276"/>
                  <a:pt x="968" y="275"/>
                </a:cubicBezTo>
                <a:cubicBezTo>
                  <a:pt x="970" y="275"/>
                  <a:pt x="970" y="276"/>
                  <a:pt x="970" y="276"/>
                </a:cubicBezTo>
                <a:cubicBezTo>
                  <a:pt x="970" y="276"/>
                  <a:pt x="971" y="279"/>
                  <a:pt x="971" y="279"/>
                </a:cubicBezTo>
                <a:cubicBezTo>
                  <a:pt x="971" y="281"/>
                  <a:pt x="969" y="282"/>
                  <a:pt x="967" y="283"/>
                </a:cubicBezTo>
                <a:cubicBezTo>
                  <a:pt x="968" y="283"/>
                  <a:pt x="968" y="283"/>
                  <a:pt x="969" y="284"/>
                </a:cubicBezTo>
                <a:cubicBezTo>
                  <a:pt x="969" y="284"/>
                  <a:pt x="970" y="283"/>
                  <a:pt x="971" y="282"/>
                </a:cubicBezTo>
                <a:cubicBezTo>
                  <a:pt x="971" y="281"/>
                  <a:pt x="972" y="281"/>
                  <a:pt x="972" y="281"/>
                </a:cubicBezTo>
                <a:cubicBezTo>
                  <a:pt x="976" y="281"/>
                  <a:pt x="976" y="280"/>
                  <a:pt x="975" y="282"/>
                </a:cubicBezTo>
                <a:cubicBezTo>
                  <a:pt x="979" y="282"/>
                  <a:pt x="979" y="282"/>
                  <a:pt x="979" y="284"/>
                </a:cubicBezTo>
                <a:cubicBezTo>
                  <a:pt x="980" y="285"/>
                  <a:pt x="980" y="287"/>
                  <a:pt x="980" y="288"/>
                </a:cubicBezTo>
                <a:cubicBezTo>
                  <a:pt x="980" y="288"/>
                  <a:pt x="978" y="289"/>
                  <a:pt x="977" y="289"/>
                </a:cubicBezTo>
                <a:cubicBezTo>
                  <a:pt x="979" y="290"/>
                  <a:pt x="979" y="290"/>
                  <a:pt x="979" y="290"/>
                </a:cubicBezTo>
                <a:cubicBezTo>
                  <a:pt x="979" y="291"/>
                  <a:pt x="976" y="292"/>
                  <a:pt x="975" y="292"/>
                </a:cubicBezTo>
                <a:cubicBezTo>
                  <a:pt x="974" y="292"/>
                  <a:pt x="976" y="293"/>
                  <a:pt x="976" y="293"/>
                </a:cubicBezTo>
                <a:cubicBezTo>
                  <a:pt x="977" y="295"/>
                  <a:pt x="977" y="295"/>
                  <a:pt x="975" y="295"/>
                </a:cubicBezTo>
                <a:cubicBezTo>
                  <a:pt x="976" y="296"/>
                  <a:pt x="976" y="296"/>
                  <a:pt x="976" y="296"/>
                </a:cubicBezTo>
                <a:cubicBezTo>
                  <a:pt x="976" y="297"/>
                  <a:pt x="976" y="298"/>
                  <a:pt x="976" y="299"/>
                </a:cubicBezTo>
                <a:cubicBezTo>
                  <a:pt x="975" y="300"/>
                  <a:pt x="968" y="302"/>
                  <a:pt x="965" y="304"/>
                </a:cubicBezTo>
                <a:cubicBezTo>
                  <a:pt x="961" y="307"/>
                  <a:pt x="961" y="307"/>
                  <a:pt x="961" y="307"/>
                </a:cubicBezTo>
                <a:cubicBezTo>
                  <a:pt x="961" y="307"/>
                  <a:pt x="955" y="306"/>
                  <a:pt x="953" y="307"/>
                </a:cubicBezTo>
                <a:cubicBezTo>
                  <a:pt x="952" y="310"/>
                  <a:pt x="947" y="308"/>
                  <a:pt x="947" y="309"/>
                </a:cubicBezTo>
                <a:cubicBezTo>
                  <a:pt x="944" y="312"/>
                  <a:pt x="943" y="311"/>
                  <a:pt x="942" y="312"/>
                </a:cubicBezTo>
                <a:cubicBezTo>
                  <a:pt x="941" y="313"/>
                  <a:pt x="941" y="314"/>
                  <a:pt x="940" y="314"/>
                </a:cubicBezTo>
                <a:cubicBezTo>
                  <a:pt x="938" y="315"/>
                  <a:pt x="935" y="318"/>
                  <a:pt x="934" y="317"/>
                </a:cubicBezTo>
                <a:cubicBezTo>
                  <a:pt x="932" y="318"/>
                  <a:pt x="927" y="320"/>
                  <a:pt x="925" y="320"/>
                </a:cubicBezTo>
                <a:cubicBezTo>
                  <a:pt x="920" y="320"/>
                  <a:pt x="921" y="320"/>
                  <a:pt x="915" y="321"/>
                </a:cubicBezTo>
                <a:cubicBezTo>
                  <a:pt x="914" y="322"/>
                  <a:pt x="914" y="320"/>
                  <a:pt x="912" y="320"/>
                </a:cubicBezTo>
                <a:cubicBezTo>
                  <a:pt x="905" y="319"/>
                  <a:pt x="905" y="319"/>
                  <a:pt x="905" y="319"/>
                </a:cubicBezTo>
                <a:cubicBezTo>
                  <a:pt x="902" y="319"/>
                  <a:pt x="902" y="320"/>
                  <a:pt x="900" y="320"/>
                </a:cubicBezTo>
                <a:cubicBezTo>
                  <a:pt x="899" y="320"/>
                  <a:pt x="899" y="319"/>
                  <a:pt x="893" y="319"/>
                </a:cubicBezTo>
                <a:cubicBezTo>
                  <a:pt x="887" y="319"/>
                  <a:pt x="884" y="319"/>
                  <a:pt x="883" y="319"/>
                </a:cubicBezTo>
                <a:cubicBezTo>
                  <a:pt x="878" y="319"/>
                  <a:pt x="878" y="319"/>
                  <a:pt x="878" y="319"/>
                </a:cubicBezTo>
                <a:cubicBezTo>
                  <a:pt x="876" y="319"/>
                  <a:pt x="876" y="320"/>
                  <a:pt x="874" y="320"/>
                </a:cubicBezTo>
                <a:cubicBezTo>
                  <a:pt x="871" y="320"/>
                  <a:pt x="874" y="319"/>
                  <a:pt x="868" y="323"/>
                </a:cubicBezTo>
                <a:cubicBezTo>
                  <a:pt x="864" y="325"/>
                  <a:pt x="864" y="325"/>
                  <a:pt x="864" y="325"/>
                </a:cubicBezTo>
                <a:cubicBezTo>
                  <a:pt x="861" y="328"/>
                  <a:pt x="861" y="328"/>
                  <a:pt x="861" y="328"/>
                </a:cubicBezTo>
                <a:cubicBezTo>
                  <a:pt x="861" y="329"/>
                  <a:pt x="860" y="330"/>
                  <a:pt x="859" y="330"/>
                </a:cubicBezTo>
                <a:cubicBezTo>
                  <a:pt x="859" y="330"/>
                  <a:pt x="856" y="329"/>
                  <a:pt x="855" y="329"/>
                </a:cubicBezTo>
                <a:cubicBezTo>
                  <a:pt x="854" y="330"/>
                  <a:pt x="846" y="335"/>
                  <a:pt x="845" y="335"/>
                </a:cubicBezTo>
                <a:cubicBezTo>
                  <a:pt x="843" y="336"/>
                  <a:pt x="841" y="337"/>
                  <a:pt x="840" y="337"/>
                </a:cubicBezTo>
                <a:cubicBezTo>
                  <a:pt x="840" y="338"/>
                  <a:pt x="837" y="341"/>
                  <a:pt x="837" y="341"/>
                </a:cubicBezTo>
                <a:cubicBezTo>
                  <a:pt x="836" y="342"/>
                  <a:pt x="835" y="342"/>
                  <a:pt x="834" y="342"/>
                </a:cubicBezTo>
                <a:cubicBezTo>
                  <a:pt x="834" y="342"/>
                  <a:pt x="834" y="343"/>
                  <a:pt x="834" y="344"/>
                </a:cubicBezTo>
                <a:cubicBezTo>
                  <a:pt x="827" y="350"/>
                  <a:pt x="827" y="350"/>
                  <a:pt x="827" y="350"/>
                </a:cubicBezTo>
                <a:cubicBezTo>
                  <a:pt x="823" y="351"/>
                  <a:pt x="823" y="351"/>
                  <a:pt x="823" y="351"/>
                </a:cubicBezTo>
                <a:cubicBezTo>
                  <a:pt x="821" y="353"/>
                  <a:pt x="821" y="353"/>
                  <a:pt x="821" y="353"/>
                </a:cubicBezTo>
                <a:cubicBezTo>
                  <a:pt x="818" y="355"/>
                  <a:pt x="818" y="355"/>
                  <a:pt x="818" y="355"/>
                </a:cubicBezTo>
                <a:cubicBezTo>
                  <a:pt x="817" y="355"/>
                  <a:pt x="817" y="355"/>
                  <a:pt x="816" y="356"/>
                </a:cubicBezTo>
                <a:cubicBezTo>
                  <a:pt x="822" y="356"/>
                  <a:pt x="818" y="356"/>
                  <a:pt x="822" y="354"/>
                </a:cubicBezTo>
                <a:cubicBezTo>
                  <a:pt x="827" y="351"/>
                  <a:pt x="827" y="351"/>
                  <a:pt x="827" y="351"/>
                </a:cubicBezTo>
                <a:cubicBezTo>
                  <a:pt x="830" y="348"/>
                  <a:pt x="830" y="348"/>
                  <a:pt x="830" y="348"/>
                </a:cubicBezTo>
                <a:cubicBezTo>
                  <a:pt x="837" y="343"/>
                  <a:pt x="837" y="343"/>
                  <a:pt x="837" y="343"/>
                </a:cubicBezTo>
                <a:cubicBezTo>
                  <a:pt x="841" y="341"/>
                  <a:pt x="841" y="341"/>
                  <a:pt x="841" y="341"/>
                </a:cubicBezTo>
                <a:cubicBezTo>
                  <a:pt x="846" y="338"/>
                  <a:pt x="846" y="338"/>
                  <a:pt x="846" y="338"/>
                </a:cubicBezTo>
                <a:cubicBezTo>
                  <a:pt x="865" y="332"/>
                  <a:pt x="865" y="332"/>
                  <a:pt x="865" y="332"/>
                </a:cubicBezTo>
                <a:cubicBezTo>
                  <a:pt x="865" y="332"/>
                  <a:pt x="870" y="330"/>
                  <a:pt x="870" y="330"/>
                </a:cubicBezTo>
                <a:cubicBezTo>
                  <a:pt x="871" y="330"/>
                  <a:pt x="875" y="330"/>
                  <a:pt x="875" y="330"/>
                </a:cubicBezTo>
                <a:cubicBezTo>
                  <a:pt x="881" y="330"/>
                  <a:pt x="881" y="330"/>
                  <a:pt x="881" y="330"/>
                </a:cubicBezTo>
                <a:cubicBezTo>
                  <a:pt x="884" y="332"/>
                  <a:pt x="884" y="332"/>
                  <a:pt x="884" y="332"/>
                </a:cubicBezTo>
                <a:cubicBezTo>
                  <a:pt x="885" y="332"/>
                  <a:pt x="887" y="334"/>
                  <a:pt x="887" y="334"/>
                </a:cubicBezTo>
                <a:cubicBezTo>
                  <a:pt x="887" y="335"/>
                  <a:pt x="887" y="336"/>
                  <a:pt x="885" y="336"/>
                </a:cubicBezTo>
                <a:cubicBezTo>
                  <a:pt x="886" y="337"/>
                  <a:pt x="886" y="337"/>
                  <a:pt x="885" y="338"/>
                </a:cubicBezTo>
                <a:cubicBezTo>
                  <a:pt x="885" y="338"/>
                  <a:pt x="885" y="339"/>
                  <a:pt x="884" y="340"/>
                </a:cubicBezTo>
                <a:cubicBezTo>
                  <a:pt x="884" y="340"/>
                  <a:pt x="881" y="340"/>
                  <a:pt x="881" y="340"/>
                </a:cubicBezTo>
                <a:cubicBezTo>
                  <a:pt x="878" y="343"/>
                  <a:pt x="878" y="343"/>
                  <a:pt x="878" y="343"/>
                </a:cubicBezTo>
                <a:cubicBezTo>
                  <a:pt x="878" y="343"/>
                  <a:pt x="874" y="344"/>
                  <a:pt x="874" y="344"/>
                </a:cubicBezTo>
                <a:cubicBezTo>
                  <a:pt x="873" y="344"/>
                  <a:pt x="871" y="343"/>
                  <a:pt x="870" y="343"/>
                </a:cubicBezTo>
                <a:cubicBezTo>
                  <a:pt x="868" y="342"/>
                  <a:pt x="868" y="342"/>
                  <a:pt x="868" y="342"/>
                </a:cubicBezTo>
                <a:cubicBezTo>
                  <a:pt x="865" y="344"/>
                  <a:pt x="865" y="344"/>
                  <a:pt x="865" y="344"/>
                </a:cubicBezTo>
                <a:cubicBezTo>
                  <a:pt x="866" y="343"/>
                  <a:pt x="866" y="344"/>
                  <a:pt x="867" y="345"/>
                </a:cubicBezTo>
                <a:cubicBezTo>
                  <a:pt x="868" y="346"/>
                  <a:pt x="870" y="345"/>
                  <a:pt x="869" y="348"/>
                </a:cubicBezTo>
                <a:cubicBezTo>
                  <a:pt x="871" y="348"/>
                  <a:pt x="871" y="348"/>
                  <a:pt x="871" y="348"/>
                </a:cubicBezTo>
                <a:cubicBezTo>
                  <a:pt x="872" y="347"/>
                  <a:pt x="873" y="345"/>
                  <a:pt x="874" y="345"/>
                </a:cubicBezTo>
                <a:cubicBezTo>
                  <a:pt x="875" y="345"/>
                  <a:pt x="877" y="346"/>
                  <a:pt x="877" y="346"/>
                </a:cubicBezTo>
                <a:cubicBezTo>
                  <a:pt x="879" y="349"/>
                  <a:pt x="877" y="347"/>
                  <a:pt x="876" y="349"/>
                </a:cubicBezTo>
                <a:cubicBezTo>
                  <a:pt x="873" y="353"/>
                  <a:pt x="873" y="352"/>
                  <a:pt x="870" y="354"/>
                </a:cubicBezTo>
                <a:cubicBezTo>
                  <a:pt x="871" y="354"/>
                  <a:pt x="872" y="354"/>
                  <a:pt x="873" y="354"/>
                </a:cubicBezTo>
                <a:cubicBezTo>
                  <a:pt x="875" y="354"/>
                  <a:pt x="872" y="355"/>
                  <a:pt x="872" y="357"/>
                </a:cubicBezTo>
                <a:cubicBezTo>
                  <a:pt x="872" y="357"/>
                  <a:pt x="872" y="358"/>
                  <a:pt x="873" y="359"/>
                </a:cubicBezTo>
                <a:cubicBezTo>
                  <a:pt x="875" y="360"/>
                  <a:pt x="874" y="362"/>
                  <a:pt x="873" y="364"/>
                </a:cubicBezTo>
                <a:cubicBezTo>
                  <a:pt x="876" y="365"/>
                  <a:pt x="874" y="365"/>
                  <a:pt x="878" y="365"/>
                </a:cubicBezTo>
                <a:cubicBezTo>
                  <a:pt x="879" y="365"/>
                  <a:pt x="879" y="365"/>
                  <a:pt x="878" y="365"/>
                </a:cubicBezTo>
                <a:cubicBezTo>
                  <a:pt x="877" y="367"/>
                  <a:pt x="879" y="367"/>
                  <a:pt x="879" y="368"/>
                </a:cubicBezTo>
                <a:cubicBezTo>
                  <a:pt x="879" y="368"/>
                  <a:pt x="879" y="368"/>
                  <a:pt x="879" y="368"/>
                </a:cubicBezTo>
                <a:cubicBezTo>
                  <a:pt x="880" y="368"/>
                  <a:pt x="882" y="368"/>
                  <a:pt x="882" y="368"/>
                </a:cubicBezTo>
                <a:cubicBezTo>
                  <a:pt x="882" y="368"/>
                  <a:pt x="882" y="369"/>
                  <a:pt x="885" y="368"/>
                </a:cubicBezTo>
                <a:cubicBezTo>
                  <a:pt x="887" y="367"/>
                  <a:pt x="887" y="369"/>
                  <a:pt x="887" y="369"/>
                </a:cubicBezTo>
                <a:cubicBezTo>
                  <a:pt x="888" y="369"/>
                  <a:pt x="889" y="368"/>
                  <a:pt x="889" y="370"/>
                </a:cubicBezTo>
                <a:cubicBezTo>
                  <a:pt x="892" y="368"/>
                  <a:pt x="892" y="369"/>
                  <a:pt x="895" y="367"/>
                </a:cubicBezTo>
                <a:cubicBezTo>
                  <a:pt x="896" y="367"/>
                  <a:pt x="895" y="370"/>
                  <a:pt x="896" y="370"/>
                </a:cubicBezTo>
                <a:cubicBezTo>
                  <a:pt x="898" y="370"/>
                  <a:pt x="898" y="370"/>
                  <a:pt x="898" y="370"/>
                </a:cubicBezTo>
                <a:cubicBezTo>
                  <a:pt x="898" y="366"/>
                  <a:pt x="898" y="366"/>
                  <a:pt x="898" y="366"/>
                </a:cubicBezTo>
                <a:cubicBezTo>
                  <a:pt x="899" y="365"/>
                  <a:pt x="900" y="365"/>
                  <a:pt x="900" y="365"/>
                </a:cubicBezTo>
                <a:cubicBezTo>
                  <a:pt x="901" y="364"/>
                  <a:pt x="904" y="360"/>
                  <a:pt x="904" y="360"/>
                </a:cubicBezTo>
                <a:cubicBezTo>
                  <a:pt x="909" y="357"/>
                  <a:pt x="909" y="357"/>
                  <a:pt x="909" y="357"/>
                </a:cubicBezTo>
                <a:cubicBezTo>
                  <a:pt x="909" y="357"/>
                  <a:pt x="911" y="355"/>
                  <a:pt x="912" y="355"/>
                </a:cubicBezTo>
                <a:cubicBezTo>
                  <a:pt x="913" y="356"/>
                  <a:pt x="913" y="356"/>
                  <a:pt x="913" y="356"/>
                </a:cubicBezTo>
                <a:cubicBezTo>
                  <a:pt x="913" y="358"/>
                  <a:pt x="911" y="361"/>
                  <a:pt x="910" y="362"/>
                </a:cubicBezTo>
                <a:cubicBezTo>
                  <a:pt x="911" y="364"/>
                  <a:pt x="912" y="362"/>
                  <a:pt x="913" y="364"/>
                </a:cubicBezTo>
                <a:cubicBezTo>
                  <a:pt x="914" y="364"/>
                  <a:pt x="915" y="365"/>
                  <a:pt x="915" y="366"/>
                </a:cubicBezTo>
                <a:cubicBezTo>
                  <a:pt x="915" y="367"/>
                  <a:pt x="911" y="369"/>
                  <a:pt x="911" y="369"/>
                </a:cubicBezTo>
                <a:cubicBezTo>
                  <a:pt x="910" y="369"/>
                  <a:pt x="910" y="370"/>
                  <a:pt x="907" y="371"/>
                </a:cubicBezTo>
                <a:cubicBezTo>
                  <a:pt x="906" y="372"/>
                  <a:pt x="906" y="372"/>
                  <a:pt x="905" y="372"/>
                </a:cubicBezTo>
                <a:cubicBezTo>
                  <a:pt x="902" y="372"/>
                  <a:pt x="905" y="369"/>
                  <a:pt x="905" y="369"/>
                </a:cubicBezTo>
                <a:cubicBezTo>
                  <a:pt x="906" y="367"/>
                  <a:pt x="906" y="367"/>
                  <a:pt x="906" y="367"/>
                </a:cubicBezTo>
                <a:cubicBezTo>
                  <a:pt x="904" y="367"/>
                  <a:pt x="904" y="367"/>
                  <a:pt x="904" y="367"/>
                </a:cubicBezTo>
                <a:cubicBezTo>
                  <a:pt x="904" y="367"/>
                  <a:pt x="903" y="368"/>
                  <a:pt x="903" y="368"/>
                </a:cubicBezTo>
                <a:cubicBezTo>
                  <a:pt x="903" y="369"/>
                  <a:pt x="905" y="373"/>
                  <a:pt x="900" y="372"/>
                </a:cubicBezTo>
                <a:cubicBezTo>
                  <a:pt x="900" y="373"/>
                  <a:pt x="900" y="373"/>
                  <a:pt x="899" y="374"/>
                </a:cubicBezTo>
                <a:cubicBezTo>
                  <a:pt x="901" y="374"/>
                  <a:pt x="901" y="374"/>
                  <a:pt x="901" y="374"/>
                </a:cubicBezTo>
                <a:cubicBezTo>
                  <a:pt x="903" y="374"/>
                  <a:pt x="900" y="376"/>
                  <a:pt x="900" y="376"/>
                </a:cubicBezTo>
                <a:cubicBezTo>
                  <a:pt x="892" y="377"/>
                  <a:pt x="894" y="377"/>
                  <a:pt x="886" y="379"/>
                </a:cubicBezTo>
                <a:cubicBezTo>
                  <a:pt x="880" y="382"/>
                  <a:pt x="880" y="382"/>
                  <a:pt x="880" y="382"/>
                </a:cubicBezTo>
                <a:cubicBezTo>
                  <a:pt x="875" y="383"/>
                  <a:pt x="876" y="383"/>
                  <a:pt x="876" y="382"/>
                </a:cubicBezTo>
                <a:cubicBezTo>
                  <a:pt x="875" y="384"/>
                  <a:pt x="875" y="385"/>
                  <a:pt x="873" y="384"/>
                </a:cubicBezTo>
                <a:cubicBezTo>
                  <a:pt x="872" y="384"/>
                  <a:pt x="871" y="384"/>
                  <a:pt x="871" y="383"/>
                </a:cubicBezTo>
                <a:cubicBezTo>
                  <a:pt x="871" y="383"/>
                  <a:pt x="870" y="383"/>
                  <a:pt x="870" y="383"/>
                </a:cubicBezTo>
                <a:cubicBezTo>
                  <a:pt x="871" y="385"/>
                  <a:pt x="870" y="385"/>
                  <a:pt x="868" y="384"/>
                </a:cubicBezTo>
                <a:cubicBezTo>
                  <a:pt x="868" y="385"/>
                  <a:pt x="868" y="385"/>
                  <a:pt x="868" y="385"/>
                </a:cubicBezTo>
                <a:cubicBezTo>
                  <a:pt x="868" y="386"/>
                  <a:pt x="866" y="387"/>
                  <a:pt x="865" y="387"/>
                </a:cubicBezTo>
                <a:cubicBezTo>
                  <a:pt x="861" y="390"/>
                  <a:pt x="861" y="390"/>
                  <a:pt x="861" y="390"/>
                </a:cubicBezTo>
                <a:cubicBezTo>
                  <a:pt x="861" y="392"/>
                  <a:pt x="858" y="393"/>
                  <a:pt x="857" y="393"/>
                </a:cubicBezTo>
                <a:cubicBezTo>
                  <a:pt x="856" y="393"/>
                  <a:pt x="856" y="393"/>
                  <a:pt x="856" y="393"/>
                </a:cubicBezTo>
                <a:cubicBezTo>
                  <a:pt x="855" y="395"/>
                  <a:pt x="856" y="394"/>
                  <a:pt x="853" y="395"/>
                </a:cubicBezTo>
                <a:cubicBezTo>
                  <a:pt x="852" y="396"/>
                  <a:pt x="852" y="395"/>
                  <a:pt x="851" y="394"/>
                </a:cubicBezTo>
                <a:cubicBezTo>
                  <a:pt x="850" y="394"/>
                  <a:pt x="850" y="395"/>
                  <a:pt x="849" y="392"/>
                </a:cubicBezTo>
                <a:cubicBezTo>
                  <a:pt x="849" y="392"/>
                  <a:pt x="849" y="392"/>
                  <a:pt x="848" y="391"/>
                </a:cubicBezTo>
                <a:cubicBezTo>
                  <a:pt x="847" y="390"/>
                  <a:pt x="849" y="387"/>
                  <a:pt x="849" y="386"/>
                </a:cubicBezTo>
                <a:cubicBezTo>
                  <a:pt x="849" y="386"/>
                  <a:pt x="849" y="385"/>
                  <a:pt x="850" y="384"/>
                </a:cubicBezTo>
                <a:cubicBezTo>
                  <a:pt x="859" y="379"/>
                  <a:pt x="859" y="379"/>
                  <a:pt x="859" y="379"/>
                </a:cubicBezTo>
                <a:cubicBezTo>
                  <a:pt x="864" y="376"/>
                  <a:pt x="864" y="376"/>
                  <a:pt x="864" y="376"/>
                </a:cubicBezTo>
                <a:cubicBezTo>
                  <a:pt x="865" y="376"/>
                  <a:pt x="867" y="376"/>
                  <a:pt x="868" y="375"/>
                </a:cubicBezTo>
                <a:cubicBezTo>
                  <a:pt x="869" y="375"/>
                  <a:pt x="869" y="375"/>
                  <a:pt x="870" y="376"/>
                </a:cubicBezTo>
                <a:cubicBezTo>
                  <a:pt x="870" y="376"/>
                  <a:pt x="871" y="376"/>
                  <a:pt x="871" y="376"/>
                </a:cubicBezTo>
                <a:cubicBezTo>
                  <a:pt x="871" y="375"/>
                  <a:pt x="871" y="375"/>
                  <a:pt x="872" y="375"/>
                </a:cubicBezTo>
                <a:cubicBezTo>
                  <a:pt x="875" y="375"/>
                  <a:pt x="874" y="375"/>
                  <a:pt x="877" y="374"/>
                </a:cubicBezTo>
                <a:cubicBezTo>
                  <a:pt x="872" y="373"/>
                  <a:pt x="872" y="373"/>
                  <a:pt x="872" y="373"/>
                </a:cubicBezTo>
                <a:cubicBezTo>
                  <a:pt x="870" y="374"/>
                  <a:pt x="870" y="374"/>
                  <a:pt x="870" y="374"/>
                </a:cubicBezTo>
                <a:cubicBezTo>
                  <a:pt x="868" y="374"/>
                  <a:pt x="868" y="374"/>
                  <a:pt x="868" y="374"/>
                </a:cubicBezTo>
                <a:cubicBezTo>
                  <a:pt x="867" y="374"/>
                  <a:pt x="867" y="375"/>
                  <a:pt x="866" y="374"/>
                </a:cubicBezTo>
                <a:cubicBezTo>
                  <a:pt x="866" y="374"/>
                  <a:pt x="865" y="374"/>
                  <a:pt x="866" y="373"/>
                </a:cubicBezTo>
                <a:cubicBezTo>
                  <a:pt x="868" y="371"/>
                  <a:pt x="867" y="371"/>
                  <a:pt x="870" y="370"/>
                </a:cubicBezTo>
                <a:cubicBezTo>
                  <a:pt x="870" y="369"/>
                  <a:pt x="870" y="369"/>
                  <a:pt x="870" y="369"/>
                </a:cubicBezTo>
                <a:cubicBezTo>
                  <a:pt x="869" y="370"/>
                  <a:pt x="869" y="370"/>
                  <a:pt x="868" y="370"/>
                </a:cubicBezTo>
                <a:cubicBezTo>
                  <a:pt x="868" y="371"/>
                  <a:pt x="866" y="371"/>
                  <a:pt x="865" y="372"/>
                </a:cubicBezTo>
                <a:cubicBezTo>
                  <a:pt x="864" y="372"/>
                  <a:pt x="863" y="373"/>
                  <a:pt x="863" y="373"/>
                </a:cubicBezTo>
                <a:cubicBezTo>
                  <a:pt x="862" y="374"/>
                  <a:pt x="856" y="376"/>
                  <a:pt x="856" y="376"/>
                </a:cubicBezTo>
                <a:cubicBezTo>
                  <a:pt x="855" y="375"/>
                  <a:pt x="854" y="375"/>
                  <a:pt x="855" y="374"/>
                </a:cubicBezTo>
                <a:cubicBezTo>
                  <a:pt x="852" y="377"/>
                  <a:pt x="855" y="377"/>
                  <a:pt x="849" y="377"/>
                </a:cubicBezTo>
                <a:cubicBezTo>
                  <a:pt x="847" y="377"/>
                  <a:pt x="847" y="377"/>
                  <a:pt x="846" y="377"/>
                </a:cubicBezTo>
                <a:cubicBezTo>
                  <a:pt x="846" y="379"/>
                  <a:pt x="846" y="379"/>
                  <a:pt x="847" y="380"/>
                </a:cubicBezTo>
                <a:cubicBezTo>
                  <a:pt x="847" y="381"/>
                  <a:pt x="846" y="382"/>
                  <a:pt x="845" y="382"/>
                </a:cubicBezTo>
                <a:cubicBezTo>
                  <a:pt x="844" y="381"/>
                  <a:pt x="844" y="381"/>
                  <a:pt x="843" y="381"/>
                </a:cubicBezTo>
                <a:cubicBezTo>
                  <a:pt x="842" y="382"/>
                  <a:pt x="842" y="382"/>
                  <a:pt x="842" y="382"/>
                </a:cubicBezTo>
                <a:cubicBezTo>
                  <a:pt x="838" y="383"/>
                  <a:pt x="838" y="383"/>
                  <a:pt x="838" y="383"/>
                </a:cubicBezTo>
                <a:cubicBezTo>
                  <a:pt x="835" y="383"/>
                  <a:pt x="837" y="382"/>
                  <a:pt x="834" y="384"/>
                </a:cubicBezTo>
                <a:cubicBezTo>
                  <a:pt x="833" y="385"/>
                  <a:pt x="832" y="383"/>
                  <a:pt x="829" y="384"/>
                </a:cubicBezTo>
                <a:cubicBezTo>
                  <a:pt x="827" y="385"/>
                  <a:pt x="826" y="387"/>
                  <a:pt x="827" y="384"/>
                </a:cubicBezTo>
                <a:cubicBezTo>
                  <a:pt x="826" y="384"/>
                  <a:pt x="826" y="384"/>
                  <a:pt x="826" y="384"/>
                </a:cubicBezTo>
                <a:cubicBezTo>
                  <a:pt x="824" y="386"/>
                  <a:pt x="824" y="386"/>
                  <a:pt x="824" y="386"/>
                </a:cubicBezTo>
                <a:cubicBezTo>
                  <a:pt x="821" y="388"/>
                  <a:pt x="821" y="388"/>
                  <a:pt x="821" y="388"/>
                </a:cubicBezTo>
                <a:cubicBezTo>
                  <a:pt x="821" y="390"/>
                  <a:pt x="821" y="390"/>
                  <a:pt x="821" y="390"/>
                </a:cubicBezTo>
                <a:cubicBezTo>
                  <a:pt x="820" y="390"/>
                  <a:pt x="818" y="389"/>
                  <a:pt x="817" y="389"/>
                </a:cubicBezTo>
                <a:cubicBezTo>
                  <a:pt x="816" y="391"/>
                  <a:pt x="816" y="391"/>
                  <a:pt x="814" y="390"/>
                </a:cubicBezTo>
                <a:cubicBezTo>
                  <a:pt x="812" y="392"/>
                  <a:pt x="812" y="392"/>
                  <a:pt x="811" y="393"/>
                </a:cubicBezTo>
                <a:cubicBezTo>
                  <a:pt x="809" y="393"/>
                  <a:pt x="803" y="400"/>
                  <a:pt x="802" y="401"/>
                </a:cubicBezTo>
                <a:cubicBezTo>
                  <a:pt x="801" y="402"/>
                  <a:pt x="801" y="402"/>
                  <a:pt x="801" y="402"/>
                </a:cubicBezTo>
                <a:cubicBezTo>
                  <a:pt x="804" y="405"/>
                  <a:pt x="803" y="404"/>
                  <a:pt x="801" y="405"/>
                </a:cubicBezTo>
                <a:cubicBezTo>
                  <a:pt x="799" y="407"/>
                  <a:pt x="799" y="407"/>
                  <a:pt x="799" y="407"/>
                </a:cubicBezTo>
                <a:cubicBezTo>
                  <a:pt x="800" y="409"/>
                  <a:pt x="800" y="409"/>
                  <a:pt x="800" y="409"/>
                </a:cubicBezTo>
                <a:cubicBezTo>
                  <a:pt x="800" y="410"/>
                  <a:pt x="799" y="411"/>
                  <a:pt x="800" y="411"/>
                </a:cubicBezTo>
                <a:cubicBezTo>
                  <a:pt x="800" y="413"/>
                  <a:pt x="800" y="413"/>
                  <a:pt x="800" y="413"/>
                </a:cubicBezTo>
                <a:cubicBezTo>
                  <a:pt x="801" y="413"/>
                  <a:pt x="803" y="414"/>
                  <a:pt x="803" y="414"/>
                </a:cubicBezTo>
                <a:cubicBezTo>
                  <a:pt x="803" y="413"/>
                  <a:pt x="804" y="413"/>
                  <a:pt x="804" y="413"/>
                </a:cubicBezTo>
                <a:cubicBezTo>
                  <a:pt x="803" y="411"/>
                  <a:pt x="803" y="411"/>
                  <a:pt x="803" y="411"/>
                </a:cubicBezTo>
                <a:cubicBezTo>
                  <a:pt x="801" y="411"/>
                  <a:pt x="804" y="410"/>
                  <a:pt x="804" y="410"/>
                </a:cubicBezTo>
                <a:cubicBezTo>
                  <a:pt x="806" y="410"/>
                  <a:pt x="805" y="411"/>
                  <a:pt x="806" y="412"/>
                </a:cubicBezTo>
                <a:cubicBezTo>
                  <a:pt x="806" y="413"/>
                  <a:pt x="805" y="415"/>
                  <a:pt x="804" y="415"/>
                </a:cubicBezTo>
                <a:cubicBezTo>
                  <a:pt x="801" y="416"/>
                  <a:pt x="803" y="416"/>
                  <a:pt x="801" y="416"/>
                </a:cubicBezTo>
                <a:cubicBezTo>
                  <a:pt x="799" y="416"/>
                  <a:pt x="798" y="418"/>
                  <a:pt x="798" y="417"/>
                </a:cubicBezTo>
                <a:cubicBezTo>
                  <a:pt x="796" y="416"/>
                  <a:pt x="796" y="416"/>
                  <a:pt x="797" y="415"/>
                </a:cubicBezTo>
                <a:cubicBezTo>
                  <a:pt x="797" y="415"/>
                  <a:pt x="797" y="415"/>
                  <a:pt x="797" y="415"/>
                </a:cubicBezTo>
                <a:cubicBezTo>
                  <a:pt x="797" y="415"/>
                  <a:pt x="793" y="418"/>
                  <a:pt x="793" y="417"/>
                </a:cubicBezTo>
                <a:cubicBezTo>
                  <a:pt x="791" y="417"/>
                  <a:pt x="792" y="417"/>
                  <a:pt x="793" y="415"/>
                </a:cubicBezTo>
                <a:cubicBezTo>
                  <a:pt x="792" y="415"/>
                  <a:pt x="792" y="415"/>
                  <a:pt x="792" y="415"/>
                </a:cubicBezTo>
                <a:cubicBezTo>
                  <a:pt x="791" y="416"/>
                  <a:pt x="791" y="416"/>
                  <a:pt x="791" y="416"/>
                </a:cubicBezTo>
                <a:cubicBezTo>
                  <a:pt x="791" y="416"/>
                  <a:pt x="791" y="418"/>
                  <a:pt x="791" y="418"/>
                </a:cubicBezTo>
                <a:cubicBezTo>
                  <a:pt x="790" y="418"/>
                  <a:pt x="790" y="418"/>
                  <a:pt x="788" y="419"/>
                </a:cubicBezTo>
                <a:cubicBezTo>
                  <a:pt x="783" y="420"/>
                  <a:pt x="783" y="420"/>
                  <a:pt x="783" y="420"/>
                </a:cubicBezTo>
                <a:cubicBezTo>
                  <a:pt x="784" y="420"/>
                  <a:pt x="780" y="420"/>
                  <a:pt x="778" y="420"/>
                </a:cubicBezTo>
                <a:cubicBezTo>
                  <a:pt x="776" y="420"/>
                  <a:pt x="776" y="420"/>
                  <a:pt x="776" y="420"/>
                </a:cubicBezTo>
                <a:cubicBezTo>
                  <a:pt x="775" y="420"/>
                  <a:pt x="773" y="421"/>
                  <a:pt x="772" y="422"/>
                </a:cubicBezTo>
                <a:cubicBezTo>
                  <a:pt x="769" y="422"/>
                  <a:pt x="769" y="422"/>
                  <a:pt x="767" y="423"/>
                </a:cubicBezTo>
                <a:cubicBezTo>
                  <a:pt x="768" y="423"/>
                  <a:pt x="770" y="423"/>
                  <a:pt x="771" y="423"/>
                </a:cubicBezTo>
                <a:cubicBezTo>
                  <a:pt x="777" y="423"/>
                  <a:pt x="775" y="423"/>
                  <a:pt x="778" y="421"/>
                </a:cubicBezTo>
                <a:cubicBezTo>
                  <a:pt x="779" y="421"/>
                  <a:pt x="783" y="420"/>
                  <a:pt x="781" y="422"/>
                </a:cubicBezTo>
                <a:cubicBezTo>
                  <a:pt x="782" y="422"/>
                  <a:pt x="783" y="421"/>
                  <a:pt x="783" y="422"/>
                </a:cubicBezTo>
                <a:cubicBezTo>
                  <a:pt x="783" y="424"/>
                  <a:pt x="781" y="423"/>
                  <a:pt x="780" y="424"/>
                </a:cubicBezTo>
                <a:cubicBezTo>
                  <a:pt x="780" y="424"/>
                  <a:pt x="778" y="425"/>
                  <a:pt x="778" y="425"/>
                </a:cubicBezTo>
                <a:cubicBezTo>
                  <a:pt x="777" y="425"/>
                  <a:pt x="777" y="425"/>
                  <a:pt x="776" y="426"/>
                </a:cubicBezTo>
                <a:cubicBezTo>
                  <a:pt x="775" y="426"/>
                  <a:pt x="775" y="425"/>
                  <a:pt x="771" y="426"/>
                </a:cubicBezTo>
                <a:cubicBezTo>
                  <a:pt x="768" y="427"/>
                  <a:pt x="768" y="428"/>
                  <a:pt x="764" y="428"/>
                </a:cubicBezTo>
                <a:cubicBezTo>
                  <a:pt x="762" y="428"/>
                  <a:pt x="762" y="427"/>
                  <a:pt x="763" y="426"/>
                </a:cubicBezTo>
                <a:cubicBezTo>
                  <a:pt x="762" y="427"/>
                  <a:pt x="760" y="428"/>
                  <a:pt x="760" y="429"/>
                </a:cubicBezTo>
                <a:cubicBezTo>
                  <a:pt x="760" y="429"/>
                  <a:pt x="760" y="429"/>
                  <a:pt x="760" y="429"/>
                </a:cubicBezTo>
                <a:cubicBezTo>
                  <a:pt x="762" y="429"/>
                  <a:pt x="762" y="429"/>
                  <a:pt x="762" y="432"/>
                </a:cubicBezTo>
                <a:cubicBezTo>
                  <a:pt x="762" y="432"/>
                  <a:pt x="760" y="434"/>
                  <a:pt x="759" y="435"/>
                </a:cubicBezTo>
                <a:cubicBezTo>
                  <a:pt x="758" y="437"/>
                  <a:pt x="758" y="437"/>
                  <a:pt x="757" y="439"/>
                </a:cubicBezTo>
                <a:cubicBezTo>
                  <a:pt x="756" y="440"/>
                  <a:pt x="753" y="441"/>
                  <a:pt x="753" y="442"/>
                </a:cubicBezTo>
                <a:cubicBezTo>
                  <a:pt x="749" y="446"/>
                  <a:pt x="749" y="446"/>
                  <a:pt x="749" y="446"/>
                </a:cubicBezTo>
                <a:cubicBezTo>
                  <a:pt x="749" y="447"/>
                  <a:pt x="747" y="447"/>
                  <a:pt x="747" y="447"/>
                </a:cubicBezTo>
                <a:cubicBezTo>
                  <a:pt x="745" y="446"/>
                  <a:pt x="746" y="446"/>
                  <a:pt x="747" y="444"/>
                </a:cubicBezTo>
                <a:cubicBezTo>
                  <a:pt x="747" y="444"/>
                  <a:pt x="747" y="444"/>
                  <a:pt x="747" y="444"/>
                </a:cubicBezTo>
                <a:cubicBezTo>
                  <a:pt x="746" y="444"/>
                  <a:pt x="746" y="443"/>
                  <a:pt x="744" y="442"/>
                </a:cubicBezTo>
                <a:cubicBezTo>
                  <a:pt x="744" y="444"/>
                  <a:pt x="744" y="443"/>
                  <a:pt x="744" y="445"/>
                </a:cubicBezTo>
                <a:cubicBezTo>
                  <a:pt x="743" y="446"/>
                  <a:pt x="746" y="448"/>
                  <a:pt x="745" y="448"/>
                </a:cubicBezTo>
                <a:cubicBezTo>
                  <a:pt x="744" y="452"/>
                  <a:pt x="745" y="450"/>
                  <a:pt x="743" y="452"/>
                </a:cubicBezTo>
                <a:cubicBezTo>
                  <a:pt x="739" y="457"/>
                  <a:pt x="739" y="457"/>
                  <a:pt x="739" y="457"/>
                </a:cubicBezTo>
                <a:cubicBezTo>
                  <a:pt x="735" y="463"/>
                  <a:pt x="735" y="463"/>
                  <a:pt x="735" y="463"/>
                </a:cubicBezTo>
                <a:cubicBezTo>
                  <a:pt x="731" y="467"/>
                  <a:pt x="731" y="467"/>
                  <a:pt x="731" y="467"/>
                </a:cubicBezTo>
                <a:cubicBezTo>
                  <a:pt x="730" y="468"/>
                  <a:pt x="730" y="466"/>
                  <a:pt x="730" y="465"/>
                </a:cubicBezTo>
                <a:cubicBezTo>
                  <a:pt x="730" y="465"/>
                  <a:pt x="731" y="462"/>
                  <a:pt x="731" y="462"/>
                </a:cubicBezTo>
                <a:cubicBezTo>
                  <a:pt x="733" y="461"/>
                  <a:pt x="734" y="460"/>
                  <a:pt x="735" y="459"/>
                </a:cubicBezTo>
                <a:cubicBezTo>
                  <a:pt x="734" y="457"/>
                  <a:pt x="734" y="458"/>
                  <a:pt x="736" y="454"/>
                </a:cubicBezTo>
                <a:cubicBezTo>
                  <a:pt x="734" y="454"/>
                  <a:pt x="731" y="453"/>
                  <a:pt x="734" y="450"/>
                </a:cubicBezTo>
                <a:cubicBezTo>
                  <a:pt x="734" y="449"/>
                  <a:pt x="733" y="448"/>
                  <a:pt x="733" y="448"/>
                </a:cubicBezTo>
                <a:cubicBezTo>
                  <a:pt x="733" y="446"/>
                  <a:pt x="736" y="445"/>
                  <a:pt x="736" y="445"/>
                </a:cubicBezTo>
                <a:cubicBezTo>
                  <a:pt x="736" y="444"/>
                  <a:pt x="735" y="443"/>
                  <a:pt x="736" y="443"/>
                </a:cubicBezTo>
                <a:cubicBezTo>
                  <a:pt x="738" y="442"/>
                  <a:pt x="738" y="442"/>
                  <a:pt x="740" y="440"/>
                </a:cubicBezTo>
                <a:cubicBezTo>
                  <a:pt x="739" y="440"/>
                  <a:pt x="739" y="440"/>
                  <a:pt x="739" y="440"/>
                </a:cubicBezTo>
                <a:cubicBezTo>
                  <a:pt x="738" y="442"/>
                  <a:pt x="736" y="442"/>
                  <a:pt x="735" y="443"/>
                </a:cubicBezTo>
                <a:cubicBezTo>
                  <a:pt x="734" y="444"/>
                  <a:pt x="733" y="447"/>
                  <a:pt x="733" y="448"/>
                </a:cubicBezTo>
                <a:cubicBezTo>
                  <a:pt x="732" y="450"/>
                  <a:pt x="731" y="450"/>
                  <a:pt x="731" y="452"/>
                </a:cubicBezTo>
                <a:cubicBezTo>
                  <a:pt x="731" y="455"/>
                  <a:pt x="731" y="456"/>
                  <a:pt x="728" y="454"/>
                </a:cubicBezTo>
                <a:cubicBezTo>
                  <a:pt x="726" y="454"/>
                  <a:pt x="724" y="453"/>
                  <a:pt x="725" y="452"/>
                </a:cubicBezTo>
                <a:cubicBezTo>
                  <a:pt x="725" y="452"/>
                  <a:pt x="724" y="453"/>
                  <a:pt x="723" y="453"/>
                </a:cubicBezTo>
                <a:cubicBezTo>
                  <a:pt x="724" y="454"/>
                  <a:pt x="726" y="455"/>
                  <a:pt x="727" y="456"/>
                </a:cubicBezTo>
                <a:cubicBezTo>
                  <a:pt x="728" y="456"/>
                  <a:pt x="728" y="455"/>
                  <a:pt x="729" y="456"/>
                </a:cubicBezTo>
                <a:cubicBezTo>
                  <a:pt x="731" y="457"/>
                  <a:pt x="730" y="457"/>
                  <a:pt x="731" y="459"/>
                </a:cubicBezTo>
                <a:cubicBezTo>
                  <a:pt x="731" y="460"/>
                  <a:pt x="729" y="461"/>
                  <a:pt x="729" y="462"/>
                </a:cubicBezTo>
                <a:cubicBezTo>
                  <a:pt x="729" y="462"/>
                  <a:pt x="729" y="462"/>
                  <a:pt x="728" y="463"/>
                </a:cubicBezTo>
                <a:cubicBezTo>
                  <a:pt x="729" y="463"/>
                  <a:pt x="729" y="463"/>
                  <a:pt x="729" y="464"/>
                </a:cubicBezTo>
                <a:cubicBezTo>
                  <a:pt x="728" y="465"/>
                  <a:pt x="729" y="465"/>
                  <a:pt x="727" y="465"/>
                </a:cubicBezTo>
                <a:cubicBezTo>
                  <a:pt x="727" y="465"/>
                  <a:pt x="727" y="466"/>
                  <a:pt x="726" y="466"/>
                </a:cubicBezTo>
                <a:cubicBezTo>
                  <a:pt x="727" y="466"/>
                  <a:pt x="727" y="466"/>
                  <a:pt x="727" y="466"/>
                </a:cubicBezTo>
                <a:cubicBezTo>
                  <a:pt x="728" y="466"/>
                  <a:pt x="728" y="470"/>
                  <a:pt x="727" y="470"/>
                </a:cubicBezTo>
                <a:cubicBezTo>
                  <a:pt x="730" y="470"/>
                  <a:pt x="730" y="469"/>
                  <a:pt x="730" y="471"/>
                </a:cubicBezTo>
                <a:cubicBezTo>
                  <a:pt x="730" y="472"/>
                  <a:pt x="729" y="476"/>
                  <a:pt x="729" y="477"/>
                </a:cubicBezTo>
                <a:cubicBezTo>
                  <a:pt x="729" y="477"/>
                  <a:pt x="731" y="479"/>
                  <a:pt x="730" y="479"/>
                </a:cubicBezTo>
                <a:cubicBezTo>
                  <a:pt x="728" y="480"/>
                  <a:pt x="728" y="480"/>
                  <a:pt x="726" y="478"/>
                </a:cubicBezTo>
                <a:cubicBezTo>
                  <a:pt x="725" y="479"/>
                  <a:pt x="725" y="479"/>
                  <a:pt x="724" y="479"/>
                </a:cubicBezTo>
                <a:cubicBezTo>
                  <a:pt x="724" y="480"/>
                  <a:pt x="723" y="480"/>
                  <a:pt x="723" y="480"/>
                </a:cubicBezTo>
                <a:cubicBezTo>
                  <a:pt x="724" y="480"/>
                  <a:pt x="724" y="480"/>
                  <a:pt x="724" y="480"/>
                </a:cubicBezTo>
                <a:cubicBezTo>
                  <a:pt x="724" y="480"/>
                  <a:pt x="727" y="479"/>
                  <a:pt x="726" y="481"/>
                </a:cubicBezTo>
                <a:cubicBezTo>
                  <a:pt x="727" y="481"/>
                  <a:pt x="727" y="481"/>
                  <a:pt x="728" y="481"/>
                </a:cubicBezTo>
                <a:cubicBezTo>
                  <a:pt x="730" y="481"/>
                  <a:pt x="729" y="486"/>
                  <a:pt x="727" y="486"/>
                </a:cubicBezTo>
                <a:cubicBezTo>
                  <a:pt x="724" y="487"/>
                  <a:pt x="725" y="487"/>
                  <a:pt x="724" y="488"/>
                </a:cubicBezTo>
                <a:cubicBezTo>
                  <a:pt x="723" y="488"/>
                  <a:pt x="721" y="489"/>
                  <a:pt x="721" y="488"/>
                </a:cubicBezTo>
                <a:cubicBezTo>
                  <a:pt x="720" y="488"/>
                  <a:pt x="720" y="486"/>
                  <a:pt x="719" y="486"/>
                </a:cubicBezTo>
                <a:cubicBezTo>
                  <a:pt x="719" y="486"/>
                  <a:pt x="719" y="487"/>
                  <a:pt x="717" y="487"/>
                </a:cubicBezTo>
                <a:cubicBezTo>
                  <a:pt x="718" y="487"/>
                  <a:pt x="719" y="487"/>
                  <a:pt x="719" y="488"/>
                </a:cubicBezTo>
                <a:cubicBezTo>
                  <a:pt x="719" y="489"/>
                  <a:pt x="719" y="489"/>
                  <a:pt x="718" y="490"/>
                </a:cubicBezTo>
                <a:cubicBezTo>
                  <a:pt x="718" y="490"/>
                  <a:pt x="718" y="491"/>
                  <a:pt x="717" y="492"/>
                </a:cubicBezTo>
                <a:cubicBezTo>
                  <a:pt x="718" y="491"/>
                  <a:pt x="720" y="491"/>
                  <a:pt x="720" y="492"/>
                </a:cubicBezTo>
                <a:cubicBezTo>
                  <a:pt x="721" y="493"/>
                  <a:pt x="718" y="495"/>
                  <a:pt x="717" y="495"/>
                </a:cubicBezTo>
                <a:cubicBezTo>
                  <a:pt x="715" y="497"/>
                  <a:pt x="711" y="496"/>
                  <a:pt x="710" y="496"/>
                </a:cubicBezTo>
                <a:cubicBezTo>
                  <a:pt x="710" y="496"/>
                  <a:pt x="709" y="497"/>
                  <a:pt x="709" y="496"/>
                </a:cubicBezTo>
                <a:cubicBezTo>
                  <a:pt x="708" y="498"/>
                  <a:pt x="708" y="498"/>
                  <a:pt x="708" y="498"/>
                </a:cubicBezTo>
                <a:cubicBezTo>
                  <a:pt x="708" y="498"/>
                  <a:pt x="707" y="499"/>
                  <a:pt x="706" y="499"/>
                </a:cubicBezTo>
                <a:cubicBezTo>
                  <a:pt x="704" y="502"/>
                  <a:pt x="704" y="502"/>
                  <a:pt x="704" y="502"/>
                </a:cubicBezTo>
                <a:cubicBezTo>
                  <a:pt x="703" y="502"/>
                  <a:pt x="702" y="503"/>
                  <a:pt x="702" y="503"/>
                </a:cubicBezTo>
                <a:cubicBezTo>
                  <a:pt x="702" y="503"/>
                  <a:pt x="701" y="505"/>
                  <a:pt x="700" y="505"/>
                </a:cubicBezTo>
                <a:cubicBezTo>
                  <a:pt x="698" y="505"/>
                  <a:pt x="698" y="505"/>
                  <a:pt x="698" y="505"/>
                </a:cubicBezTo>
                <a:cubicBezTo>
                  <a:pt x="697" y="505"/>
                  <a:pt x="693" y="506"/>
                  <a:pt x="692" y="507"/>
                </a:cubicBezTo>
                <a:cubicBezTo>
                  <a:pt x="690" y="510"/>
                  <a:pt x="687" y="511"/>
                  <a:pt x="686" y="513"/>
                </a:cubicBezTo>
                <a:cubicBezTo>
                  <a:pt x="685" y="515"/>
                  <a:pt x="683" y="514"/>
                  <a:pt x="682" y="515"/>
                </a:cubicBezTo>
                <a:cubicBezTo>
                  <a:pt x="680" y="518"/>
                  <a:pt x="671" y="521"/>
                  <a:pt x="671" y="522"/>
                </a:cubicBezTo>
                <a:cubicBezTo>
                  <a:pt x="670" y="523"/>
                  <a:pt x="670" y="523"/>
                  <a:pt x="670" y="523"/>
                </a:cubicBezTo>
                <a:cubicBezTo>
                  <a:pt x="670" y="523"/>
                  <a:pt x="668" y="524"/>
                  <a:pt x="668" y="524"/>
                </a:cubicBezTo>
                <a:cubicBezTo>
                  <a:pt x="667" y="525"/>
                  <a:pt x="666" y="528"/>
                  <a:pt x="665" y="528"/>
                </a:cubicBezTo>
                <a:cubicBezTo>
                  <a:pt x="661" y="532"/>
                  <a:pt x="661" y="532"/>
                  <a:pt x="661" y="532"/>
                </a:cubicBezTo>
                <a:cubicBezTo>
                  <a:pt x="660" y="535"/>
                  <a:pt x="660" y="535"/>
                  <a:pt x="660" y="535"/>
                </a:cubicBezTo>
                <a:cubicBezTo>
                  <a:pt x="660" y="536"/>
                  <a:pt x="657" y="538"/>
                  <a:pt x="657" y="539"/>
                </a:cubicBezTo>
                <a:cubicBezTo>
                  <a:pt x="657" y="539"/>
                  <a:pt x="657" y="543"/>
                  <a:pt x="657" y="543"/>
                </a:cubicBezTo>
                <a:cubicBezTo>
                  <a:pt x="657" y="544"/>
                  <a:pt x="656" y="547"/>
                  <a:pt x="656" y="548"/>
                </a:cubicBezTo>
                <a:cubicBezTo>
                  <a:pt x="656" y="550"/>
                  <a:pt x="658" y="559"/>
                  <a:pt x="658" y="561"/>
                </a:cubicBezTo>
                <a:cubicBezTo>
                  <a:pt x="659" y="562"/>
                  <a:pt x="661" y="566"/>
                  <a:pt x="661" y="567"/>
                </a:cubicBezTo>
                <a:cubicBezTo>
                  <a:pt x="661" y="568"/>
                  <a:pt x="659" y="570"/>
                  <a:pt x="659" y="571"/>
                </a:cubicBezTo>
                <a:cubicBezTo>
                  <a:pt x="659" y="572"/>
                  <a:pt x="660" y="579"/>
                  <a:pt x="661" y="582"/>
                </a:cubicBezTo>
                <a:cubicBezTo>
                  <a:pt x="661" y="590"/>
                  <a:pt x="661" y="590"/>
                  <a:pt x="661" y="590"/>
                </a:cubicBezTo>
                <a:cubicBezTo>
                  <a:pt x="661" y="590"/>
                  <a:pt x="659" y="594"/>
                  <a:pt x="659" y="595"/>
                </a:cubicBezTo>
                <a:cubicBezTo>
                  <a:pt x="658" y="597"/>
                  <a:pt x="658" y="598"/>
                  <a:pt x="657" y="601"/>
                </a:cubicBezTo>
                <a:cubicBezTo>
                  <a:pt x="659" y="601"/>
                  <a:pt x="655" y="604"/>
                  <a:pt x="655" y="604"/>
                </a:cubicBezTo>
                <a:cubicBezTo>
                  <a:pt x="655" y="605"/>
                  <a:pt x="654" y="607"/>
                  <a:pt x="653" y="607"/>
                </a:cubicBezTo>
                <a:cubicBezTo>
                  <a:pt x="650" y="609"/>
                  <a:pt x="651" y="608"/>
                  <a:pt x="653" y="605"/>
                </a:cubicBezTo>
                <a:cubicBezTo>
                  <a:pt x="649" y="606"/>
                  <a:pt x="651" y="605"/>
                  <a:pt x="649" y="605"/>
                </a:cubicBezTo>
                <a:cubicBezTo>
                  <a:pt x="649" y="605"/>
                  <a:pt x="648" y="606"/>
                  <a:pt x="648" y="606"/>
                </a:cubicBezTo>
                <a:cubicBezTo>
                  <a:pt x="645" y="604"/>
                  <a:pt x="647" y="603"/>
                  <a:pt x="646" y="601"/>
                </a:cubicBezTo>
                <a:cubicBezTo>
                  <a:pt x="645" y="599"/>
                  <a:pt x="646" y="599"/>
                  <a:pt x="644" y="597"/>
                </a:cubicBezTo>
                <a:cubicBezTo>
                  <a:pt x="641" y="596"/>
                  <a:pt x="641" y="596"/>
                  <a:pt x="642" y="591"/>
                </a:cubicBezTo>
                <a:cubicBezTo>
                  <a:pt x="640" y="590"/>
                  <a:pt x="640" y="590"/>
                  <a:pt x="640" y="590"/>
                </a:cubicBezTo>
                <a:cubicBezTo>
                  <a:pt x="639" y="587"/>
                  <a:pt x="639" y="588"/>
                  <a:pt x="641" y="585"/>
                </a:cubicBezTo>
                <a:cubicBezTo>
                  <a:pt x="640" y="585"/>
                  <a:pt x="640" y="585"/>
                  <a:pt x="640" y="585"/>
                </a:cubicBezTo>
                <a:cubicBezTo>
                  <a:pt x="640" y="586"/>
                  <a:pt x="638" y="587"/>
                  <a:pt x="638" y="586"/>
                </a:cubicBezTo>
                <a:cubicBezTo>
                  <a:pt x="636" y="579"/>
                  <a:pt x="636" y="579"/>
                  <a:pt x="636" y="579"/>
                </a:cubicBezTo>
                <a:cubicBezTo>
                  <a:pt x="636" y="579"/>
                  <a:pt x="637" y="577"/>
                  <a:pt x="638" y="576"/>
                </a:cubicBezTo>
                <a:cubicBezTo>
                  <a:pt x="639" y="576"/>
                  <a:pt x="639" y="575"/>
                  <a:pt x="640" y="574"/>
                </a:cubicBezTo>
                <a:cubicBezTo>
                  <a:pt x="639" y="574"/>
                  <a:pt x="639" y="574"/>
                  <a:pt x="639" y="574"/>
                </a:cubicBezTo>
                <a:cubicBezTo>
                  <a:pt x="638" y="575"/>
                  <a:pt x="638" y="576"/>
                  <a:pt x="636" y="576"/>
                </a:cubicBezTo>
                <a:cubicBezTo>
                  <a:pt x="636" y="576"/>
                  <a:pt x="635" y="575"/>
                  <a:pt x="635" y="574"/>
                </a:cubicBezTo>
                <a:cubicBezTo>
                  <a:pt x="635" y="574"/>
                  <a:pt x="635" y="573"/>
                  <a:pt x="638" y="569"/>
                </a:cubicBezTo>
                <a:cubicBezTo>
                  <a:pt x="640" y="565"/>
                  <a:pt x="640" y="565"/>
                  <a:pt x="640" y="565"/>
                </a:cubicBezTo>
                <a:cubicBezTo>
                  <a:pt x="640" y="561"/>
                  <a:pt x="640" y="561"/>
                  <a:pt x="640" y="561"/>
                </a:cubicBezTo>
                <a:cubicBezTo>
                  <a:pt x="639" y="560"/>
                  <a:pt x="639" y="560"/>
                  <a:pt x="639" y="560"/>
                </a:cubicBezTo>
                <a:cubicBezTo>
                  <a:pt x="638" y="559"/>
                  <a:pt x="636" y="558"/>
                  <a:pt x="636" y="557"/>
                </a:cubicBezTo>
                <a:cubicBezTo>
                  <a:pt x="632" y="549"/>
                  <a:pt x="633" y="551"/>
                  <a:pt x="628" y="549"/>
                </a:cubicBezTo>
                <a:cubicBezTo>
                  <a:pt x="623" y="551"/>
                  <a:pt x="625" y="551"/>
                  <a:pt x="621" y="554"/>
                </a:cubicBezTo>
                <a:cubicBezTo>
                  <a:pt x="619" y="554"/>
                  <a:pt x="619" y="554"/>
                  <a:pt x="619" y="554"/>
                </a:cubicBezTo>
                <a:cubicBezTo>
                  <a:pt x="613" y="550"/>
                  <a:pt x="615" y="552"/>
                  <a:pt x="615" y="549"/>
                </a:cubicBezTo>
                <a:cubicBezTo>
                  <a:pt x="613" y="548"/>
                  <a:pt x="613" y="548"/>
                  <a:pt x="613" y="547"/>
                </a:cubicBezTo>
                <a:cubicBezTo>
                  <a:pt x="610" y="547"/>
                  <a:pt x="611" y="546"/>
                  <a:pt x="608" y="544"/>
                </a:cubicBezTo>
                <a:cubicBezTo>
                  <a:pt x="608" y="544"/>
                  <a:pt x="607" y="545"/>
                  <a:pt x="607" y="545"/>
                </a:cubicBezTo>
                <a:cubicBezTo>
                  <a:pt x="603" y="545"/>
                  <a:pt x="604" y="545"/>
                  <a:pt x="602" y="543"/>
                </a:cubicBezTo>
                <a:cubicBezTo>
                  <a:pt x="600" y="543"/>
                  <a:pt x="600" y="543"/>
                  <a:pt x="600" y="543"/>
                </a:cubicBezTo>
                <a:cubicBezTo>
                  <a:pt x="600" y="544"/>
                  <a:pt x="599" y="545"/>
                  <a:pt x="598" y="545"/>
                </a:cubicBezTo>
                <a:cubicBezTo>
                  <a:pt x="595" y="546"/>
                  <a:pt x="596" y="546"/>
                  <a:pt x="595" y="546"/>
                </a:cubicBezTo>
                <a:cubicBezTo>
                  <a:pt x="595" y="546"/>
                  <a:pt x="593" y="546"/>
                  <a:pt x="593" y="545"/>
                </a:cubicBezTo>
                <a:cubicBezTo>
                  <a:pt x="593" y="543"/>
                  <a:pt x="594" y="543"/>
                  <a:pt x="593" y="541"/>
                </a:cubicBezTo>
                <a:cubicBezTo>
                  <a:pt x="592" y="543"/>
                  <a:pt x="591" y="545"/>
                  <a:pt x="590" y="545"/>
                </a:cubicBezTo>
                <a:cubicBezTo>
                  <a:pt x="586" y="545"/>
                  <a:pt x="587" y="547"/>
                  <a:pt x="583" y="545"/>
                </a:cubicBezTo>
                <a:cubicBezTo>
                  <a:pt x="583" y="547"/>
                  <a:pt x="582" y="546"/>
                  <a:pt x="578" y="546"/>
                </a:cubicBezTo>
                <a:cubicBezTo>
                  <a:pt x="578" y="547"/>
                  <a:pt x="576" y="547"/>
                  <a:pt x="575" y="547"/>
                </a:cubicBezTo>
                <a:cubicBezTo>
                  <a:pt x="574" y="547"/>
                  <a:pt x="573" y="545"/>
                  <a:pt x="572" y="545"/>
                </a:cubicBezTo>
                <a:cubicBezTo>
                  <a:pt x="571" y="545"/>
                  <a:pt x="571" y="544"/>
                  <a:pt x="570" y="546"/>
                </a:cubicBezTo>
                <a:cubicBezTo>
                  <a:pt x="568" y="548"/>
                  <a:pt x="568" y="548"/>
                  <a:pt x="571" y="548"/>
                </a:cubicBezTo>
                <a:cubicBezTo>
                  <a:pt x="572" y="549"/>
                  <a:pt x="574" y="549"/>
                  <a:pt x="574" y="550"/>
                </a:cubicBezTo>
                <a:cubicBezTo>
                  <a:pt x="575" y="552"/>
                  <a:pt x="576" y="549"/>
                  <a:pt x="577" y="549"/>
                </a:cubicBezTo>
                <a:cubicBezTo>
                  <a:pt x="577" y="549"/>
                  <a:pt x="580" y="551"/>
                  <a:pt x="578" y="551"/>
                </a:cubicBezTo>
                <a:cubicBezTo>
                  <a:pt x="575" y="553"/>
                  <a:pt x="576" y="554"/>
                  <a:pt x="574" y="555"/>
                </a:cubicBezTo>
                <a:cubicBezTo>
                  <a:pt x="575" y="555"/>
                  <a:pt x="576" y="556"/>
                  <a:pt x="576" y="556"/>
                </a:cubicBezTo>
                <a:cubicBezTo>
                  <a:pt x="578" y="557"/>
                  <a:pt x="578" y="558"/>
                  <a:pt x="579" y="558"/>
                </a:cubicBezTo>
                <a:cubicBezTo>
                  <a:pt x="581" y="559"/>
                  <a:pt x="578" y="561"/>
                  <a:pt x="578" y="561"/>
                </a:cubicBezTo>
                <a:cubicBezTo>
                  <a:pt x="576" y="561"/>
                  <a:pt x="577" y="561"/>
                  <a:pt x="575" y="560"/>
                </a:cubicBezTo>
                <a:cubicBezTo>
                  <a:pt x="574" y="560"/>
                  <a:pt x="571" y="557"/>
                  <a:pt x="571" y="556"/>
                </a:cubicBezTo>
                <a:cubicBezTo>
                  <a:pt x="570" y="555"/>
                  <a:pt x="569" y="555"/>
                  <a:pt x="569" y="556"/>
                </a:cubicBezTo>
                <a:cubicBezTo>
                  <a:pt x="570" y="557"/>
                  <a:pt x="569" y="558"/>
                  <a:pt x="568" y="559"/>
                </a:cubicBezTo>
                <a:cubicBezTo>
                  <a:pt x="567" y="560"/>
                  <a:pt x="568" y="560"/>
                  <a:pt x="567" y="560"/>
                </a:cubicBezTo>
                <a:cubicBezTo>
                  <a:pt x="565" y="561"/>
                  <a:pt x="566" y="557"/>
                  <a:pt x="565" y="557"/>
                </a:cubicBezTo>
                <a:cubicBezTo>
                  <a:pt x="563" y="558"/>
                  <a:pt x="563" y="560"/>
                  <a:pt x="559" y="559"/>
                </a:cubicBezTo>
                <a:cubicBezTo>
                  <a:pt x="555" y="559"/>
                  <a:pt x="556" y="558"/>
                  <a:pt x="556" y="556"/>
                </a:cubicBezTo>
                <a:cubicBezTo>
                  <a:pt x="555" y="555"/>
                  <a:pt x="554" y="555"/>
                  <a:pt x="554" y="554"/>
                </a:cubicBezTo>
                <a:cubicBezTo>
                  <a:pt x="553" y="553"/>
                  <a:pt x="554" y="552"/>
                  <a:pt x="552" y="552"/>
                </a:cubicBezTo>
                <a:cubicBezTo>
                  <a:pt x="551" y="552"/>
                  <a:pt x="550" y="553"/>
                  <a:pt x="549" y="553"/>
                </a:cubicBezTo>
                <a:cubicBezTo>
                  <a:pt x="549" y="555"/>
                  <a:pt x="548" y="555"/>
                  <a:pt x="546" y="554"/>
                </a:cubicBezTo>
                <a:cubicBezTo>
                  <a:pt x="544" y="554"/>
                  <a:pt x="541" y="553"/>
                  <a:pt x="540" y="552"/>
                </a:cubicBezTo>
                <a:cubicBezTo>
                  <a:pt x="540" y="551"/>
                  <a:pt x="539" y="552"/>
                  <a:pt x="539" y="551"/>
                </a:cubicBezTo>
                <a:cubicBezTo>
                  <a:pt x="538" y="552"/>
                  <a:pt x="538" y="552"/>
                  <a:pt x="538" y="552"/>
                </a:cubicBezTo>
                <a:cubicBezTo>
                  <a:pt x="538" y="552"/>
                  <a:pt x="535" y="553"/>
                  <a:pt x="534" y="553"/>
                </a:cubicBezTo>
                <a:cubicBezTo>
                  <a:pt x="534" y="552"/>
                  <a:pt x="534" y="551"/>
                  <a:pt x="533" y="551"/>
                </a:cubicBezTo>
                <a:cubicBezTo>
                  <a:pt x="533" y="552"/>
                  <a:pt x="533" y="552"/>
                  <a:pt x="533" y="552"/>
                </a:cubicBezTo>
                <a:cubicBezTo>
                  <a:pt x="533" y="553"/>
                  <a:pt x="527" y="555"/>
                  <a:pt x="525" y="555"/>
                </a:cubicBezTo>
                <a:cubicBezTo>
                  <a:pt x="524" y="554"/>
                  <a:pt x="524" y="555"/>
                  <a:pt x="524" y="553"/>
                </a:cubicBezTo>
                <a:cubicBezTo>
                  <a:pt x="523" y="554"/>
                  <a:pt x="523" y="554"/>
                  <a:pt x="522" y="555"/>
                </a:cubicBezTo>
                <a:cubicBezTo>
                  <a:pt x="522" y="555"/>
                  <a:pt x="523" y="555"/>
                  <a:pt x="523" y="556"/>
                </a:cubicBezTo>
                <a:cubicBezTo>
                  <a:pt x="523" y="556"/>
                  <a:pt x="522" y="559"/>
                  <a:pt x="521" y="558"/>
                </a:cubicBezTo>
                <a:cubicBezTo>
                  <a:pt x="519" y="559"/>
                  <a:pt x="519" y="561"/>
                  <a:pt x="510" y="564"/>
                </a:cubicBezTo>
                <a:cubicBezTo>
                  <a:pt x="506" y="565"/>
                  <a:pt x="511" y="566"/>
                  <a:pt x="504" y="564"/>
                </a:cubicBezTo>
                <a:cubicBezTo>
                  <a:pt x="504" y="566"/>
                  <a:pt x="504" y="566"/>
                  <a:pt x="504" y="566"/>
                </a:cubicBezTo>
                <a:cubicBezTo>
                  <a:pt x="504" y="567"/>
                  <a:pt x="505" y="567"/>
                  <a:pt x="503" y="569"/>
                </a:cubicBezTo>
                <a:cubicBezTo>
                  <a:pt x="503" y="569"/>
                  <a:pt x="501" y="568"/>
                  <a:pt x="501" y="568"/>
                </a:cubicBezTo>
                <a:cubicBezTo>
                  <a:pt x="501" y="568"/>
                  <a:pt x="500" y="569"/>
                  <a:pt x="499" y="569"/>
                </a:cubicBezTo>
                <a:cubicBezTo>
                  <a:pt x="499" y="569"/>
                  <a:pt x="500" y="570"/>
                  <a:pt x="500" y="570"/>
                </a:cubicBezTo>
                <a:cubicBezTo>
                  <a:pt x="501" y="572"/>
                  <a:pt x="497" y="571"/>
                  <a:pt x="496" y="571"/>
                </a:cubicBezTo>
                <a:cubicBezTo>
                  <a:pt x="496" y="573"/>
                  <a:pt x="496" y="573"/>
                  <a:pt x="496" y="573"/>
                </a:cubicBezTo>
                <a:cubicBezTo>
                  <a:pt x="496" y="573"/>
                  <a:pt x="497" y="573"/>
                  <a:pt x="497" y="573"/>
                </a:cubicBezTo>
                <a:cubicBezTo>
                  <a:pt x="497" y="574"/>
                  <a:pt x="494" y="574"/>
                  <a:pt x="493" y="574"/>
                </a:cubicBezTo>
                <a:cubicBezTo>
                  <a:pt x="493" y="574"/>
                  <a:pt x="493" y="574"/>
                  <a:pt x="493" y="574"/>
                </a:cubicBezTo>
                <a:cubicBezTo>
                  <a:pt x="493" y="575"/>
                  <a:pt x="495" y="576"/>
                  <a:pt x="494" y="577"/>
                </a:cubicBezTo>
                <a:cubicBezTo>
                  <a:pt x="493" y="579"/>
                  <a:pt x="492" y="580"/>
                  <a:pt x="490" y="580"/>
                </a:cubicBezTo>
                <a:cubicBezTo>
                  <a:pt x="491" y="580"/>
                  <a:pt x="491" y="580"/>
                  <a:pt x="491" y="580"/>
                </a:cubicBezTo>
                <a:cubicBezTo>
                  <a:pt x="492" y="581"/>
                  <a:pt x="489" y="583"/>
                  <a:pt x="489" y="583"/>
                </a:cubicBezTo>
                <a:cubicBezTo>
                  <a:pt x="489" y="584"/>
                  <a:pt x="489" y="585"/>
                  <a:pt x="489" y="586"/>
                </a:cubicBezTo>
                <a:cubicBezTo>
                  <a:pt x="489" y="587"/>
                  <a:pt x="490" y="589"/>
                  <a:pt x="490" y="589"/>
                </a:cubicBezTo>
                <a:cubicBezTo>
                  <a:pt x="490" y="590"/>
                  <a:pt x="490" y="590"/>
                  <a:pt x="489" y="591"/>
                </a:cubicBezTo>
                <a:cubicBezTo>
                  <a:pt x="489" y="595"/>
                  <a:pt x="489" y="595"/>
                  <a:pt x="489" y="595"/>
                </a:cubicBezTo>
                <a:cubicBezTo>
                  <a:pt x="490" y="596"/>
                  <a:pt x="490" y="596"/>
                  <a:pt x="490" y="596"/>
                </a:cubicBezTo>
                <a:cubicBezTo>
                  <a:pt x="490" y="597"/>
                  <a:pt x="489" y="599"/>
                  <a:pt x="489" y="600"/>
                </a:cubicBezTo>
                <a:cubicBezTo>
                  <a:pt x="486" y="602"/>
                  <a:pt x="486" y="602"/>
                  <a:pt x="485" y="602"/>
                </a:cubicBezTo>
                <a:cubicBezTo>
                  <a:pt x="484" y="604"/>
                  <a:pt x="484" y="604"/>
                  <a:pt x="484" y="604"/>
                </a:cubicBezTo>
                <a:cubicBezTo>
                  <a:pt x="483" y="611"/>
                  <a:pt x="483" y="611"/>
                  <a:pt x="483" y="611"/>
                </a:cubicBezTo>
                <a:cubicBezTo>
                  <a:pt x="480" y="617"/>
                  <a:pt x="480" y="617"/>
                  <a:pt x="480" y="617"/>
                </a:cubicBezTo>
                <a:cubicBezTo>
                  <a:pt x="480" y="625"/>
                  <a:pt x="480" y="625"/>
                  <a:pt x="480" y="625"/>
                </a:cubicBezTo>
                <a:cubicBezTo>
                  <a:pt x="480" y="625"/>
                  <a:pt x="477" y="631"/>
                  <a:pt x="476" y="631"/>
                </a:cubicBezTo>
                <a:cubicBezTo>
                  <a:pt x="477" y="638"/>
                  <a:pt x="477" y="638"/>
                  <a:pt x="477" y="638"/>
                </a:cubicBezTo>
                <a:cubicBezTo>
                  <a:pt x="477" y="642"/>
                  <a:pt x="477" y="642"/>
                  <a:pt x="477" y="642"/>
                </a:cubicBezTo>
                <a:cubicBezTo>
                  <a:pt x="477" y="643"/>
                  <a:pt x="477" y="649"/>
                  <a:pt x="477" y="650"/>
                </a:cubicBezTo>
                <a:cubicBezTo>
                  <a:pt x="477" y="650"/>
                  <a:pt x="479" y="654"/>
                  <a:pt x="480" y="657"/>
                </a:cubicBezTo>
                <a:cubicBezTo>
                  <a:pt x="486" y="666"/>
                  <a:pt x="486" y="666"/>
                  <a:pt x="486" y="666"/>
                </a:cubicBezTo>
                <a:cubicBezTo>
                  <a:pt x="486" y="666"/>
                  <a:pt x="486" y="670"/>
                  <a:pt x="486" y="671"/>
                </a:cubicBezTo>
                <a:cubicBezTo>
                  <a:pt x="489" y="678"/>
                  <a:pt x="489" y="678"/>
                  <a:pt x="489" y="678"/>
                </a:cubicBezTo>
                <a:cubicBezTo>
                  <a:pt x="497" y="678"/>
                  <a:pt x="494" y="677"/>
                  <a:pt x="498" y="681"/>
                </a:cubicBezTo>
                <a:cubicBezTo>
                  <a:pt x="502" y="686"/>
                  <a:pt x="501" y="685"/>
                  <a:pt x="503" y="685"/>
                </a:cubicBezTo>
                <a:cubicBezTo>
                  <a:pt x="509" y="684"/>
                  <a:pt x="506" y="685"/>
                  <a:pt x="510" y="682"/>
                </a:cubicBezTo>
                <a:cubicBezTo>
                  <a:pt x="513" y="681"/>
                  <a:pt x="513" y="682"/>
                  <a:pt x="517" y="682"/>
                </a:cubicBezTo>
                <a:cubicBezTo>
                  <a:pt x="517" y="682"/>
                  <a:pt x="518" y="680"/>
                  <a:pt x="518" y="680"/>
                </a:cubicBezTo>
                <a:cubicBezTo>
                  <a:pt x="531" y="679"/>
                  <a:pt x="525" y="679"/>
                  <a:pt x="530" y="682"/>
                </a:cubicBezTo>
                <a:cubicBezTo>
                  <a:pt x="534" y="679"/>
                  <a:pt x="534" y="679"/>
                  <a:pt x="534" y="679"/>
                </a:cubicBezTo>
                <a:cubicBezTo>
                  <a:pt x="533" y="676"/>
                  <a:pt x="533" y="676"/>
                  <a:pt x="533" y="676"/>
                </a:cubicBezTo>
                <a:cubicBezTo>
                  <a:pt x="533" y="676"/>
                  <a:pt x="537" y="675"/>
                  <a:pt x="538" y="674"/>
                </a:cubicBezTo>
                <a:cubicBezTo>
                  <a:pt x="540" y="671"/>
                  <a:pt x="540" y="671"/>
                  <a:pt x="540" y="671"/>
                </a:cubicBezTo>
                <a:cubicBezTo>
                  <a:pt x="541" y="667"/>
                  <a:pt x="541" y="667"/>
                  <a:pt x="541" y="667"/>
                </a:cubicBezTo>
                <a:cubicBezTo>
                  <a:pt x="541" y="667"/>
                  <a:pt x="543" y="666"/>
                  <a:pt x="543" y="666"/>
                </a:cubicBezTo>
                <a:cubicBezTo>
                  <a:pt x="544" y="665"/>
                  <a:pt x="545" y="660"/>
                  <a:pt x="545" y="659"/>
                </a:cubicBezTo>
                <a:cubicBezTo>
                  <a:pt x="547" y="652"/>
                  <a:pt x="547" y="652"/>
                  <a:pt x="547" y="652"/>
                </a:cubicBezTo>
                <a:cubicBezTo>
                  <a:pt x="547" y="652"/>
                  <a:pt x="553" y="649"/>
                  <a:pt x="554" y="649"/>
                </a:cubicBezTo>
                <a:cubicBezTo>
                  <a:pt x="557" y="649"/>
                  <a:pt x="557" y="649"/>
                  <a:pt x="557" y="649"/>
                </a:cubicBezTo>
                <a:cubicBezTo>
                  <a:pt x="562" y="648"/>
                  <a:pt x="563" y="648"/>
                  <a:pt x="569" y="646"/>
                </a:cubicBezTo>
                <a:cubicBezTo>
                  <a:pt x="571" y="646"/>
                  <a:pt x="576" y="647"/>
                  <a:pt x="579" y="646"/>
                </a:cubicBezTo>
                <a:cubicBezTo>
                  <a:pt x="580" y="644"/>
                  <a:pt x="580" y="645"/>
                  <a:pt x="583" y="647"/>
                </a:cubicBezTo>
                <a:cubicBezTo>
                  <a:pt x="584" y="647"/>
                  <a:pt x="584" y="651"/>
                  <a:pt x="584" y="652"/>
                </a:cubicBezTo>
                <a:cubicBezTo>
                  <a:pt x="581" y="656"/>
                  <a:pt x="581" y="656"/>
                  <a:pt x="581" y="656"/>
                </a:cubicBezTo>
                <a:cubicBezTo>
                  <a:pt x="578" y="658"/>
                  <a:pt x="578" y="658"/>
                  <a:pt x="578" y="658"/>
                </a:cubicBezTo>
                <a:cubicBezTo>
                  <a:pt x="575" y="663"/>
                  <a:pt x="575" y="663"/>
                  <a:pt x="575" y="663"/>
                </a:cubicBezTo>
                <a:cubicBezTo>
                  <a:pt x="575" y="666"/>
                  <a:pt x="575" y="666"/>
                  <a:pt x="575" y="666"/>
                </a:cubicBezTo>
                <a:cubicBezTo>
                  <a:pt x="575" y="667"/>
                  <a:pt x="574" y="667"/>
                  <a:pt x="574" y="667"/>
                </a:cubicBezTo>
                <a:cubicBezTo>
                  <a:pt x="573" y="668"/>
                  <a:pt x="573" y="668"/>
                  <a:pt x="573" y="668"/>
                </a:cubicBezTo>
                <a:cubicBezTo>
                  <a:pt x="575" y="669"/>
                  <a:pt x="575" y="669"/>
                  <a:pt x="573" y="670"/>
                </a:cubicBezTo>
                <a:cubicBezTo>
                  <a:pt x="572" y="672"/>
                  <a:pt x="572" y="672"/>
                  <a:pt x="572" y="672"/>
                </a:cubicBezTo>
                <a:cubicBezTo>
                  <a:pt x="572" y="672"/>
                  <a:pt x="573" y="672"/>
                  <a:pt x="573" y="673"/>
                </a:cubicBezTo>
                <a:cubicBezTo>
                  <a:pt x="572" y="677"/>
                  <a:pt x="572" y="677"/>
                  <a:pt x="572" y="677"/>
                </a:cubicBezTo>
                <a:cubicBezTo>
                  <a:pt x="570" y="680"/>
                  <a:pt x="570" y="680"/>
                  <a:pt x="570" y="680"/>
                </a:cubicBezTo>
                <a:cubicBezTo>
                  <a:pt x="570" y="683"/>
                  <a:pt x="570" y="683"/>
                  <a:pt x="570" y="683"/>
                </a:cubicBezTo>
                <a:cubicBezTo>
                  <a:pt x="570" y="683"/>
                  <a:pt x="567" y="684"/>
                  <a:pt x="567" y="684"/>
                </a:cubicBezTo>
                <a:cubicBezTo>
                  <a:pt x="566" y="681"/>
                  <a:pt x="566" y="682"/>
                  <a:pt x="567" y="679"/>
                </a:cubicBezTo>
                <a:cubicBezTo>
                  <a:pt x="566" y="679"/>
                  <a:pt x="566" y="679"/>
                  <a:pt x="566" y="679"/>
                </a:cubicBezTo>
                <a:cubicBezTo>
                  <a:pt x="564" y="682"/>
                  <a:pt x="564" y="682"/>
                  <a:pt x="564" y="682"/>
                </a:cubicBezTo>
                <a:cubicBezTo>
                  <a:pt x="567" y="683"/>
                  <a:pt x="567" y="683"/>
                  <a:pt x="567" y="686"/>
                </a:cubicBezTo>
                <a:cubicBezTo>
                  <a:pt x="567" y="687"/>
                  <a:pt x="565" y="687"/>
                  <a:pt x="565" y="688"/>
                </a:cubicBezTo>
                <a:cubicBezTo>
                  <a:pt x="564" y="688"/>
                  <a:pt x="563" y="693"/>
                  <a:pt x="563" y="694"/>
                </a:cubicBezTo>
                <a:cubicBezTo>
                  <a:pt x="563" y="695"/>
                  <a:pt x="563" y="696"/>
                  <a:pt x="563" y="697"/>
                </a:cubicBezTo>
                <a:cubicBezTo>
                  <a:pt x="563" y="705"/>
                  <a:pt x="563" y="705"/>
                  <a:pt x="563" y="705"/>
                </a:cubicBezTo>
                <a:cubicBezTo>
                  <a:pt x="563" y="705"/>
                  <a:pt x="558" y="707"/>
                  <a:pt x="558" y="708"/>
                </a:cubicBezTo>
                <a:cubicBezTo>
                  <a:pt x="558" y="708"/>
                  <a:pt x="556" y="709"/>
                  <a:pt x="556" y="710"/>
                </a:cubicBezTo>
                <a:cubicBezTo>
                  <a:pt x="554" y="712"/>
                  <a:pt x="554" y="712"/>
                  <a:pt x="554" y="712"/>
                </a:cubicBezTo>
                <a:cubicBezTo>
                  <a:pt x="556" y="712"/>
                  <a:pt x="556" y="712"/>
                  <a:pt x="556" y="712"/>
                </a:cubicBezTo>
                <a:cubicBezTo>
                  <a:pt x="558" y="711"/>
                  <a:pt x="557" y="711"/>
                  <a:pt x="560" y="713"/>
                </a:cubicBezTo>
                <a:cubicBezTo>
                  <a:pt x="562" y="713"/>
                  <a:pt x="562" y="713"/>
                  <a:pt x="562" y="713"/>
                </a:cubicBezTo>
                <a:cubicBezTo>
                  <a:pt x="562" y="712"/>
                  <a:pt x="563" y="711"/>
                  <a:pt x="563" y="711"/>
                </a:cubicBezTo>
                <a:cubicBezTo>
                  <a:pt x="567" y="710"/>
                  <a:pt x="567" y="709"/>
                  <a:pt x="567" y="712"/>
                </a:cubicBezTo>
                <a:cubicBezTo>
                  <a:pt x="569" y="712"/>
                  <a:pt x="569" y="712"/>
                  <a:pt x="569" y="712"/>
                </a:cubicBezTo>
                <a:cubicBezTo>
                  <a:pt x="570" y="712"/>
                  <a:pt x="571" y="711"/>
                  <a:pt x="572" y="711"/>
                </a:cubicBezTo>
                <a:cubicBezTo>
                  <a:pt x="578" y="713"/>
                  <a:pt x="575" y="712"/>
                  <a:pt x="579" y="711"/>
                </a:cubicBezTo>
                <a:cubicBezTo>
                  <a:pt x="583" y="711"/>
                  <a:pt x="583" y="711"/>
                  <a:pt x="583" y="711"/>
                </a:cubicBezTo>
                <a:cubicBezTo>
                  <a:pt x="583" y="711"/>
                  <a:pt x="585" y="708"/>
                  <a:pt x="586" y="711"/>
                </a:cubicBezTo>
                <a:cubicBezTo>
                  <a:pt x="591" y="711"/>
                  <a:pt x="588" y="711"/>
                  <a:pt x="593" y="710"/>
                </a:cubicBezTo>
                <a:cubicBezTo>
                  <a:pt x="595" y="710"/>
                  <a:pt x="595" y="710"/>
                  <a:pt x="597" y="712"/>
                </a:cubicBezTo>
                <a:cubicBezTo>
                  <a:pt x="598" y="712"/>
                  <a:pt x="600" y="711"/>
                  <a:pt x="600" y="711"/>
                </a:cubicBezTo>
                <a:cubicBezTo>
                  <a:pt x="602" y="714"/>
                  <a:pt x="602" y="713"/>
                  <a:pt x="602" y="716"/>
                </a:cubicBezTo>
                <a:cubicBezTo>
                  <a:pt x="609" y="718"/>
                  <a:pt x="608" y="717"/>
                  <a:pt x="608" y="720"/>
                </a:cubicBezTo>
                <a:cubicBezTo>
                  <a:pt x="610" y="720"/>
                  <a:pt x="611" y="721"/>
                  <a:pt x="610" y="724"/>
                </a:cubicBezTo>
                <a:cubicBezTo>
                  <a:pt x="608" y="726"/>
                  <a:pt x="610" y="729"/>
                  <a:pt x="609" y="732"/>
                </a:cubicBezTo>
                <a:cubicBezTo>
                  <a:pt x="608" y="734"/>
                  <a:pt x="607" y="732"/>
                  <a:pt x="606" y="738"/>
                </a:cubicBezTo>
                <a:cubicBezTo>
                  <a:pt x="605" y="740"/>
                  <a:pt x="604" y="744"/>
                  <a:pt x="604" y="746"/>
                </a:cubicBezTo>
                <a:cubicBezTo>
                  <a:pt x="605" y="750"/>
                  <a:pt x="602" y="748"/>
                  <a:pt x="602" y="751"/>
                </a:cubicBezTo>
                <a:cubicBezTo>
                  <a:pt x="603" y="755"/>
                  <a:pt x="601" y="757"/>
                  <a:pt x="602" y="759"/>
                </a:cubicBezTo>
                <a:cubicBezTo>
                  <a:pt x="603" y="761"/>
                  <a:pt x="600" y="764"/>
                  <a:pt x="600" y="764"/>
                </a:cubicBezTo>
                <a:cubicBezTo>
                  <a:pt x="601" y="766"/>
                  <a:pt x="601" y="766"/>
                  <a:pt x="601" y="766"/>
                </a:cubicBezTo>
                <a:cubicBezTo>
                  <a:pt x="601" y="767"/>
                  <a:pt x="602" y="768"/>
                  <a:pt x="602" y="768"/>
                </a:cubicBezTo>
                <a:cubicBezTo>
                  <a:pt x="602" y="770"/>
                  <a:pt x="604" y="776"/>
                  <a:pt x="605" y="777"/>
                </a:cubicBezTo>
                <a:cubicBezTo>
                  <a:pt x="606" y="778"/>
                  <a:pt x="610" y="782"/>
                  <a:pt x="611" y="784"/>
                </a:cubicBezTo>
                <a:cubicBezTo>
                  <a:pt x="611" y="784"/>
                  <a:pt x="615" y="785"/>
                  <a:pt x="615" y="785"/>
                </a:cubicBezTo>
                <a:cubicBezTo>
                  <a:pt x="616" y="788"/>
                  <a:pt x="616" y="787"/>
                  <a:pt x="615" y="789"/>
                </a:cubicBezTo>
                <a:cubicBezTo>
                  <a:pt x="616" y="791"/>
                  <a:pt x="616" y="791"/>
                  <a:pt x="616" y="791"/>
                </a:cubicBezTo>
                <a:cubicBezTo>
                  <a:pt x="618" y="791"/>
                  <a:pt x="618" y="791"/>
                  <a:pt x="618" y="791"/>
                </a:cubicBezTo>
                <a:cubicBezTo>
                  <a:pt x="618" y="791"/>
                  <a:pt x="618" y="787"/>
                  <a:pt x="618" y="788"/>
                </a:cubicBezTo>
                <a:cubicBezTo>
                  <a:pt x="621" y="791"/>
                  <a:pt x="621" y="791"/>
                  <a:pt x="625" y="792"/>
                </a:cubicBezTo>
                <a:cubicBezTo>
                  <a:pt x="625" y="792"/>
                  <a:pt x="626" y="792"/>
                  <a:pt x="627" y="792"/>
                </a:cubicBezTo>
                <a:cubicBezTo>
                  <a:pt x="628" y="792"/>
                  <a:pt x="633" y="789"/>
                  <a:pt x="634" y="789"/>
                </a:cubicBezTo>
                <a:cubicBezTo>
                  <a:pt x="637" y="788"/>
                  <a:pt x="637" y="788"/>
                  <a:pt x="637" y="788"/>
                </a:cubicBezTo>
                <a:cubicBezTo>
                  <a:pt x="639" y="785"/>
                  <a:pt x="639" y="785"/>
                  <a:pt x="639" y="785"/>
                </a:cubicBezTo>
                <a:cubicBezTo>
                  <a:pt x="642" y="784"/>
                  <a:pt x="642" y="784"/>
                  <a:pt x="642" y="784"/>
                </a:cubicBezTo>
                <a:cubicBezTo>
                  <a:pt x="642" y="784"/>
                  <a:pt x="644" y="784"/>
                  <a:pt x="645" y="784"/>
                </a:cubicBezTo>
                <a:cubicBezTo>
                  <a:pt x="649" y="785"/>
                  <a:pt x="649" y="784"/>
                  <a:pt x="649" y="786"/>
                </a:cubicBezTo>
                <a:cubicBezTo>
                  <a:pt x="653" y="785"/>
                  <a:pt x="651" y="785"/>
                  <a:pt x="655" y="786"/>
                </a:cubicBezTo>
                <a:cubicBezTo>
                  <a:pt x="656" y="787"/>
                  <a:pt x="661" y="792"/>
                  <a:pt x="662" y="792"/>
                </a:cubicBezTo>
                <a:cubicBezTo>
                  <a:pt x="663" y="795"/>
                  <a:pt x="663" y="795"/>
                  <a:pt x="663" y="795"/>
                </a:cubicBezTo>
                <a:cubicBezTo>
                  <a:pt x="665" y="793"/>
                  <a:pt x="664" y="796"/>
                  <a:pt x="669" y="800"/>
                </a:cubicBezTo>
                <a:cubicBezTo>
                  <a:pt x="669" y="800"/>
                  <a:pt x="668" y="803"/>
                  <a:pt x="668" y="803"/>
                </a:cubicBezTo>
                <a:cubicBezTo>
                  <a:pt x="669" y="803"/>
                  <a:pt x="669" y="803"/>
                  <a:pt x="669" y="803"/>
                </a:cubicBezTo>
                <a:cubicBezTo>
                  <a:pt x="669" y="798"/>
                  <a:pt x="670" y="799"/>
                  <a:pt x="668" y="796"/>
                </a:cubicBezTo>
                <a:cubicBezTo>
                  <a:pt x="667" y="795"/>
                  <a:pt x="670" y="795"/>
                  <a:pt x="671" y="794"/>
                </a:cubicBezTo>
                <a:cubicBezTo>
                  <a:pt x="676" y="788"/>
                  <a:pt x="676" y="788"/>
                  <a:pt x="676" y="788"/>
                </a:cubicBezTo>
                <a:cubicBezTo>
                  <a:pt x="676" y="788"/>
                  <a:pt x="677" y="786"/>
                  <a:pt x="678" y="786"/>
                </a:cubicBezTo>
                <a:cubicBezTo>
                  <a:pt x="679" y="786"/>
                  <a:pt x="683" y="786"/>
                  <a:pt x="683" y="785"/>
                </a:cubicBezTo>
                <a:cubicBezTo>
                  <a:pt x="683" y="785"/>
                  <a:pt x="681" y="782"/>
                  <a:pt x="681" y="781"/>
                </a:cubicBezTo>
                <a:cubicBezTo>
                  <a:pt x="681" y="781"/>
                  <a:pt x="681" y="781"/>
                  <a:pt x="682" y="779"/>
                </a:cubicBezTo>
                <a:cubicBezTo>
                  <a:pt x="681" y="776"/>
                  <a:pt x="681" y="778"/>
                  <a:pt x="684" y="772"/>
                </a:cubicBezTo>
                <a:cubicBezTo>
                  <a:pt x="684" y="771"/>
                  <a:pt x="689" y="768"/>
                  <a:pt x="690" y="768"/>
                </a:cubicBezTo>
                <a:cubicBezTo>
                  <a:pt x="690" y="767"/>
                  <a:pt x="693" y="767"/>
                  <a:pt x="694" y="767"/>
                </a:cubicBezTo>
                <a:cubicBezTo>
                  <a:pt x="695" y="767"/>
                  <a:pt x="694" y="769"/>
                  <a:pt x="694" y="770"/>
                </a:cubicBezTo>
                <a:cubicBezTo>
                  <a:pt x="695" y="770"/>
                  <a:pt x="696" y="769"/>
                  <a:pt x="696" y="769"/>
                </a:cubicBezTo>
                <a:cubicBezTo>
                  <a:pt x="696" y="768"/>
                  <a:pt x="696" y="764"/>
                  <a:pt x="697" y="764"/>
                </a:cubicBezTo>
                <a:cubicBezTo>
                  <a:pt x="698" y="764"/>
                  <a:pt x="700" y="763"/>
                  <a:pt x="700" y="764"/>
                </a:cubicBezTo>
                <a:cubicBezTo>
                  <a:pt x="702" y="765"/>
                  <a:pt x="703" y="765"/>
                  <a:pt x="706" y="764"/>
                </a:cubicBezTo>
                <a:cubicBezTo>
                  <a:pt x="707" y="764"/>
                  <a:pt x="709" y="762"/>
                  <a:pt x="710" y="762"/>
                </a:cubicBezTo>
                <a:cubicBezTo>
                  <a:pt x="712" y="759"/>
                  <a:pt x="714" y="759"/>
                  <a:pt x="716" y="758"/>
                </a:cubicBezTo>
                <a:cubicBezTo>
                  <a:pt x="717" y="758"/>
                  <a:pt x="719" y="753"/>
                  <a:pt x="719" y="753"/>
                </a:cubicBezTo>
                <a:cubicBezTo>
                  <a:pt x="720" y="753"/>
                  <a:pt x="720" y="753"/>
                  <a:pt x="721" y="754"/>
                </a:cubicBezTo>
                <a:cubicBezTo>
                  <a:pt x="721" y="753"/>
                  <a:pt x="721" y="752"/>
                  <a:pt x="722" y="752"/>
                </a:cubicBezTo>
                <a:cubicBezTo>
                  <a:pt x="722" y="752"/>
                  <a:pt x="724" y="751"/>
                  <a:pt x="725" y="751"/>
                </a:cubicBezTo>
                <a:cubicBezTo>
                  <a:pt x="726" y="751"/>
                  <a:pt x="729" y="753"/>
                  <a:pt x="729" y="754"/>
                </a:cubicBezTo>
                <a:cubicBezTo>
                  <a:pt x="727" y="758"/>
                  <a:pt x="727" y="758"/>
                  <a:pt x="727" y="758"/>
                </a:cubicBezTo>
                <a:cubicBezTo>
                  <a:pt x="726" y="759"/>
                  <a:pt x="721" y="761"/>
                  <a:pt x="720" y="761"/>
                </a:cubicBezTo>
                <a:cubicBezTo>
                  <a:pt x="719" y="763"/>
                  <a:pt x="719" y="763"/>
                  <a:pt x="719" y="763"/>
                </a:cubicBezTo>
                <a:cubicBezTo>
                  <a:pt x="720" y="764"/>
                  <a:pt x="721" y="765"/>
                  <a:pt x="721" y="765"/>
                </a:cubicBezTo>
                <a:cubicBezTo>
                  <a:pt x="722" y="767"/>
                  <a:pt x="724" y="766"/>
                  <a:pt x="724" y="772"/>
                </a:cubicBezTo>
                <a:cubicBezTo>
                  <a:pt x="724" y="773"/>
                  <a:pt x="721" y="777"/>
                  <a:pt x="720" y="779"/>
                </a:cubicBezTo>
                <a:cubicBezTo>
                  <a:pt x="719" y="780"/>
                  <a:pt x="718" y="781"/>
                  <a:pt x="718" y="782"/>
                </a:cubicBezTo>
                <a:cubicBezTo>
                  <a:pt x="719" y="784"/>
                  <a:pt x="718" y="784"/>
                  <a:pt x="721" y="786"/>
                </a:cubicBezTo>
                <a:cubicBezTo>
                  <a:pt x="721" y="786"/>
                  <a:pt x="721" y="788"/>
                  <a:pt x="722" y="789"/>
                </a:cubicBezTo>
                <a:cubicBezTo>
                  <a:pt x="723" y="790"/>
                  <a:pt x="723" y="790"/>
                  <a:pt x="723" y="790"/>
                </a:cubicBezTo>
                <a:cubicBezTo>
                  <a:pt x="724" y="789"/>
                  <a:pt x="726" y="787"/>
                  <a:pt x="727" y="787"/>
                </a:cubicBezTo>
                <a:cubicBezTo>
                  <a:pt x="727" y="787"/>
                  <a:pt x="727" y="787"/>
                  <a:pt x="727" y="786"/>
                </a:cubicBezTo>
                <a:cubicBezTo>
                  <a:pt x="728" y="783"/>
                  <a:pt x="728" y="783"/>
                  <a:pt x="728" y="783"/>
                </a:cubicBezTo>
                <a:cubicBezTo>
                  <a:pt x="727" y="779"/>
                  <a:pt x="727" y="779"/>
                  <a:pt x="727" y="779"/>
                </a:cubicBezTo>
                <a:cubicBezTo>
                  <a:pt x="725" y="778"/>
                  <a:pt x="725" y="778"/>
                  <a:pt x="725" y="778"/>
                </a:cubicBezTo>
                <a:cubicBezTo>
                  <a:pt x="725" y="778"/>
                  <a:pt x="724" y="774"/>
                  <a:pt x="724" y="773"/>
                </a:cubicBezTo>
                <a:cubicBezTo>
                  <a:pt x="725" y="767"/>
                  <a:pt x="727" y="768"/>
                  <a:pt x="729" y="766"/>
                </a:cubicBezTo>
                <a:cubicBezTo>
                  <a:pt x="729" y="766"/>
                  <a:pt x="730" y="765"/>
                  <a:pt x="730" y="765"/>
                </a:cubicBezTo>
                <a:cubicBezTo>
                  <a:pt x="735" y="765"/>
                  <a:pt x="733" y="765"/>
                  <a:pt x="737" y="764"/>
                </a:cubicBezTo>
                <a:cubicBezTo>
                  <a:pt x="738" y="763"/>
                  <a:pt x="738" y="762"/>
                  <a:pt x="739" y="762"/>
                </a:cubicBezTo>
                <a:cubicBezTo>
                  <a:pt x="739" y="762"/>
                  <a:pt x="741" y="763"/>
                  <a:pt x="742" y="762"/>
                </a:cubicBezTo>
                <a:cubicBezTo>
                  <a:pt x="742" y="762"/>
                  <a:pt x="742" y="761"/>
                  <a:pt x="742" y="761"/>
                </a:cubicBezTo>
                <a:cubicBezTo>
                  <a:pt x="739" y="760"/>
                  <a:pt x="739" y="762"/>
                  <a:pt x="737" y="760"/>
                </a:cubicBezTo>
                <a:cubicBezTo>
                  <a:pt x="736" y="759"/>
                  <a:pt x="737" y="757"/>
                  <a:pt x="737" y="756"/>
                </a:cubicBezTo>
                <a:cubicBezTo>
                  <a:pt x="737" y="756"/>
                  <a:pt x="740" y="754"/>
                  <a:pt x="740" y="754"/>
                </a:cubicBezTo>
                <a:cubicBezTo>
                  <a:pt x="740" y="754"/>
                  <a:pt x="741" y="754"/>
                  <a:pt x="742" y="756"/>
                </a:cubicBezTo>
                <a:cubicBezTo>
                  <a:pt x="743" y="757"/>
                  <a:pt x="743" y="761"/>
                  <a:pt x="744" y="761"/>
                </a:cubicBezTo>
                <a:cubicBezTo>
                  <a:pt x="747" y="763"/>
                  <a:pt x="752" y="763"/>
                  <a:pt x="755" y="765"/>
                </a:cubicBezTo>
                <a:cubicBezTo>
                  <a:pt x="756" y="767"/>
                  <a:pt x="758" y="772"/>
                  <a:pt x="758" y="773"/>
                </a:cubicBezTo>
                <a:cubicBezTo>
                  <a:pt x="769" y="773"/>
                  <a:pt x="769" y="773"/>
                  <a:pt x="769" y="773"/>
                </a:cubicBezTo>
                <a:cubicBezTo>
                  <a:pt x="773" y="773"/>
                  <a:pt x="773" y="773"/>
                  <a:pt x="773" y="773"/>
                </a:cubicBezTo>
                <a:cubicBezTo>
                  <a:pt x="778" y="772"/>
                  <a:pt x="778" y="772"/>
                  <a:pt x="778" y="772"/>
                </a:cubicBezTo>
                <a:cubicBezTo>
                  <a:pt x="779" y="772"/>
                  <a:pt x="780" y="775"/>
                  <a:pt x="780" y="775"/>
                </a:cubicBezTo>
                <a:cubicBezTo>
                  <a:pt x="783" y="777"/>
                  <a:pt x="783" y="777"/>
                  <a:pt x="783" y="777"/>
                </a:cubicBezTo>
                <a:cubicBezTo>
                  <a:pt x="786" y="777"/>
                  <a:pt x="786" y="777"/>
                  <a:pt x="786" y="777"/>
                </a:cubicBezTo>
                <a:cubicBezTo>
                  <a:pt x="786" y="777"/>
                  <a:pt x="788" y="779"/>
                  <a:pt x="788" y="779"/>
                </a:cubicBezTo>
                <a:cubicBezTo>
                  <a:pt x="791" y="778"/>
                  <a:pt x="793" y="777"/>
                  <a:pt x="794" y="776"/>
                </a:cubicBezTo>
                <a:cubicBezTo>
                  <a:pt x="794" y="776"/>
                  <a:pt x="795" y="774"/>
                  <a:pt x="796" y="774"/>
                </a:cubicBezTo>
                <a:cubicBezTo>
                  <a:pt x="799" y="774"/>
                  <a:pt x="798" y="775"/>
                  <a:pt x="801" y="774"/>
                </a:cubicBezTo>
                <a:cubicBezTo>
                  <a:pt x="799" y="772"/>
                  <a:pt x="806" y="771"/>
                  <a:pt x="807" y="771"/>
                </a:cubicBezTo>
                <a:cubicBezTo>
                  <a:pt x="810" y="772"/>
                  <a:pt x="810" y="772"/>
                  <a:pt x="810" y="772"/>
                </a:cubicBezTo>
                <a:cubicBezTo>
                  <a:pt x="810" y="772"/>
                  <a:pt x="816" y="771"/>
                  <a:pt x="817" y="771"/>
                </a:cubicBezTo>
                <a:cubicBezTo>
                  <a:pt x="819" y="771"/>
                  <a:pt x="823" y="769"/>
                  <a:pt x="823" y="770"/>
                </a:cubicBezTo>
                <a:cubicBezTo>
                  <a:pt x="823" y="772"/>
                  <a:pt x="816" y="774"/>
                  <a:pt x="815" y="774"/>
                </a:cubicBezTo>
                <a:cubicBezTo>
                  <a:pt x="812" y="774"/>
                  <a:pt x="813" y="773"/>
                  <a:pt x="811" y="774"/>
                </a:cubicBezTo>
                <a:cubicBezTo>
                  <a:pt x="811" y="774"/>
                  <a:pt x="811" y="774"/>
                  <a:pt x="811" y="774"/>
                </a:cubicBezTo>
                <a:cubicBezTo>
                  <a:pt x="812" y="774"/>
                  <a:pt x="816" y="777"/>
                  <a:pt x="816" y="778"/>
                </a:cubicBezTo>
                <a:cubicBezTo>
                  <a:pt x="816" y="779"/>
                  <a:pt x="816" y="780"/>
                  <a:pt x="816" y="781"/>
                </a:cubicBezTo>
                <a:cubicBezTo>
                  <a:pt x="817" y="781"/>
                  <a:pt x="817" y="781"/>
                  <a:pt x="817" y="781"/>
                </a:cubicBezTo>
                <a:cubicBezTo>
                  <a:pt x="820" y="778"/>
                  <a:pt x="819" y="778"/>
                  <a:pt x="823" y="781"/>
                </a:cubicBezTo>
                <a:cubicBezTo>
                  <a:pt x="825" y="779"/>
                  <a:pt x="824" y="779"/>
                  <a:pt x="826" y="783"/>
                </a:cubicBezTo>
                <a:cubicBezTo>
                  <a:pt x="831" y="783"/>
                  <a:pt x="829" y="782"/>
                  <a:pt x="834" y="788"/>
                </a:cubicBezTo>
                <a:cubicBezTo>
                  <a:pt x="834" y="789"/>
                  <a:pt x="829" y="791"/>
                  <a:pt x="829" y="792"/>
                </a:cubicBezTo>
                <a:cubicBezTo>
                  <a:pt x="828" y="793"/>
                  <a:pt x="827" y="794"/>
                  <a:pt x="826" y="795"/>
                </a:cubicBezTo>
                <a:cubicBezTo>
                  <a:pt x="827" y="795"/>
                  <a:pt x="827" y="794"/>
                  <a:pt x="828" y="794"/>
                </a:cubicBezTo>
                <a:cubicBezTo>
                  <a:pt x="829" y="795"/>
                  <a:pt x="828" y="796"/>
                  <a:pt x="828" y="796"/>
                </a:cubicBezTo>
                <a:cubicBezTo>
                  <a:pt x="829" y="795"/>
                  <a:pt x="829" y="795"/>
                  <a:pt x="829" y="795"/>
                </a:cubicBezTo>
                <a:cubicBezTo>
                  <a:pt x="829" y="794"/>
                  <a:pt x="828" y="794"/>
                  <a:pt x="831" y="793"/>
                </a:cubicBezTo>
                <a:cubicBezTo>
                  <a:pt x="832" y="790"/>
                  <a:pt x="832" y="790"/>
                  <a:pt x="832" y="790"/>
                </a:cubicBezTo>
                <a:cubicBezTo>
                  <a:pt x="835" y="789"/>
                  <a:pt x="835" y="792"/>
                  <a:pt x="834" y="793"/>
                </a:cubicBezTo>
                <a:cubicBezTo>
                  <a:pt x="833" y="795"/>
                  <a:pt x="835" y="794"/>
                  <a:pt x="831" y="795"/>
                </a:cubicBezTo>
                <a:cubicBezTo>
                  <a:pt x="831" y="795"/>
                  <a:pt x="831" y="796"/>
                  <a:pt x="831" y="796"/>
                </a:cubicBezTo>
                <a:cubicBezTo>
                  <a:pt x="831" y="796"/>
                  <a:pt x="831" y="796"/>
                  <a:pt x="831" y="796"/>
                </a:cubicBezTo>
                <a:cubicBezTo>
                  <a:pt x="833" y="797"/>
                  <a:pt x="833" y="797"/>
                  <a:pt x="833" y="797"/>
                </a:cubicBezTo>
                <a:cubicBezTo>
                  <a:pt x="834" y="797"/>
                  <a:pt x="836" y="795"/>
                  <a:pt x="836" y="795"/>
                </a:cubicBezTo>
                <a:cubicBezTo>
                  <a:pt x="840" y="797"/>
                  <a:pt x="839" y="796"/>
                  <a:pt x="841" y="798"/>
                </a:cubicBezTo>
                <a:cubicBezTo>
                  <a:pt x="841" y="798"/>
                  <a:pt x="842" y="798"/>
                  <a:pt x="842" y="798"/>
                </a:cubicBezTo>
                <a:cubicBezTo>
                  <a:pt x="843" y="798"/>
                  <a:pt x="850" y="805"/>
                  <a:pt x="852" y="807"/>
                </a:cubicBezTo>
                <a:cubicBezTo>
                  <a:pt x="856" y="810"/>
                  <a:pt x="856" y="810"/>
                  <a:pt x="856" y="810"/>
                </a:cubicBezTo>
                <a:cubicBezTo>
                  <a:pt x="856" y="810"/>
                  <a:pt x="855" y="813"/>
                  <a:pt x="855" y="814"/>
                </a:cubicBezTo>
                <a:cubicBezTo>
                  <a:pt x="855" y="815"/>
                  <a:pt x="854" y="817"/>
                  <a:pt x="853" y="819"/>
                </a:cubicBezTo>
                <a:cubicBezTo>
                  <a:pt x="855" y="816"/>
                  <a:pt x="854" y="817"/>
                  <a:pt x="857" y="815"/>
                </a:cubicBezTo>
                <a:cubicBezTo>
                  <a:pt x="858" y="815"/>
                  <a:pt x="859" y="818"/>
                  <a:pt x="860" y="818"/>
                </a:cubicBezTo>
                <a:cubicBezTo>
                  <a:pt x="861" y="818"/>
                  <a:pt x="864" y="821"/>
                  <a:pt x="865" y="822"/>
                </a:cubicBezTo>
                <a:cubicBezTo>
                  <a:pt x="866" y="823"/>
                  <a:pt x="867" y="825"/>
                  <a:pt x="868" y="827"/>
                </a:cubicBezTo>
                <a:cubicBezTo>
                  <a:pt x="869" y="825"/>
                  <a:pt x="868" y="826"/>
                  <a:pt x="874" y="827"/>
                </a:cubicBezTo>
                <a:cubicBezTo>
                  <a:pt x="874" y="827"/>
                  <a:pt x="875" y="827"/>
                  <a:pt x="876" y="827"/>
                </a:cubicBezTo>
                <a:cubicBezTo>
                  <a:pt x="877" y="827"/>
                  <a:pt x="879" y="828"/>
                  <a:pt x="879" y="828"/>
                </a:cubicBezTo>
                <a:cubicBezTo>
                  <a:pt x="880" y="825"/>
                  <a:pt x="879" y="827"/>
                  <a:pt x="884" y="826"/>
                </a:cubicBezTo>
                <a:cubicBezTo>
                  <a:pt x="884" y="826"/>
                  <a:pt x="887" y="826"/>
                  <a:pt x="888" y="826"/>
                </a:cubicBezTo>
                <a:cubicBezTo>
                  <a:pt x="890" y="826"/>
                  <a:pt x="896" y="827"/>
                  <a:pt x="899" y="828"/>
                </a:cubicBezTo>
                <a:cubicBezTo>
                  <a:pt x="900" y="829"/>
                  <a:pt x="900" y="829"/>
                  <a:pt x="900" y="829"/>
                </a:cubicBezTo>
                <a:cubicBezTo>
                  <a:pt x="901" y="828"/>
                  <a:pt x="905" y="831"/>
                  <a:pt x="906" y="831"/>
                </a:cubicBezTo>
                <a:cubicBezTo>
                  <a:pt x="907" y="831"/>
                  <a:pt x="911" y="831"/>
                  <a:pt x="911" y="831"/>
                </a:cubicBezTo>
                <a:cubicBezTo>
                  <a:pt x="911" y="831"/>
                  <a:pt x="913" y="835"/>
                  <a:pt x="913" y="835"/>
                </a:cubicBezTo>
                <a:cubicBezTo>
                  <a:pt x="917" y="839"/>
                  <a:pt x="917" y="839"/>
                  <a:pt x="917" y="839"/>
                </a:cubicBezTo>
                <a:cubicBezTo>
                  <a:pt x="921" y="843"/>
                  <a:pt x="923" y="838"/>
                  <a:pt x="922" y="843"/>
                </a:cubicBezTo>
                <a:cubicBezTo>
                  <a:pt x="923" y="844"/>
                  <a:pt x="923" y="844"/>
                  <a:pt x="923" y="844"/>
                </a:cubicBezTo>
                <a:cubicBezTo>
                  <a:pt x="924" y="844"/>
                  <a:pt x="925" y="846"/>
                  <a:pt x="927" y="847"/>
                </a:cubicBezTo>
                <a:cubicBezTo>
                  <a:pt x="927" y="847"/>
                  <a:pt x="929" y="851"/>
                  <a:pt x="929" y="852"/>
                </a:cubicBezTo>
                <a:cubicBezTo>
                  <a:pt x="929" y="854"/>
                  <a:pt x="928" y="854"/>
                  <a:pt x="929" y="857"/>
                </a:cubicBezTo>
                <a:cubicBezTo>
                  <a:pt x="931" y="862"/>
                  <a:pt x="930" y="863"/>
                  <a:pt x="930" y="865"/>
                </a:cubicBezTo>
                <a:cubicBezTo>
                  <a:pt x="930" y="866"/>
                  <a:pt x="934" y="869"/>
                  <a:pt x="931" y="869"/>
                </a:cubicBezTo>
                <a:cubicBezTo>
                  <a:pt x="931" y="870"/>
                  <a:pt x="931" y="870"/>
                  <a:pt x="931" y="870"/>
                </a:cubicBezTo>
                <a:cubicBezTo>
                  <a:pt x="932" y="870"/>
                  <a:pt x="934" y="873"/>
                  <a:pt x="935" y="873"/>
                </a:cubicBezTo>
                <a:cubicBezTo>
                  <a:pt x="936" y="873"/>
                  <a:pt x="937" y="872"/>
                  <a:pt x="938" y="873"/>
                </a:cubicBezTo>
                <a:cubicBezTo>
                  <a:pt x="939" y="874"/>
                  <a:pt x="941" y="875"/>
                  <a:pt x="941" y="877"/>
                </a:cubicBezTo>
                <a:cubicBezTo>
                  <a:pt x="941" y="879"/>
                  <a:pt x="939" y="880"/>
                  <a:pt x="940" y="880"/>
                </a:cubicBezTo>
                <a:cubicBezTo>
                  <a:pt x="941" y="882"/>
                  <a:pt x="940" y="882"/>
                  <a:pt x="939" y="883"/>
                </a:cubicBezTo>
                <a:cubicBezTo>
                  <a:pt x="937" y="885"/>
                  <a:pt x="937" y="884"/>
                  <a:pt x="935" y="887"/>
                </a:cubicBezTo>
                <a:cubicBezTo>
                  <a:pt x="933" y="890"/>
                  <a:pt x="933" y="890"/>
                  <a:pt x="933" y="890"/>
                </a:cubicBezTo>
                <a:cubicBezTo>
                  <a:pt x="933" y="890"/>
                  <a:pt x="932" y="892"/>
                  <a:pt x="931" y="893"/>
                </a:cubicBezTo>
                <a:cubicBezTo>
                  <a:pt x="931" y="894"/>
                  <a:pt x="928" y="896"/>
                  <a:pt x="927" y="896"/>
                </a:cubicBezTo>
                <a:cubicBezTo>
                  <a:pt x="927" y="896"/>
                  <a:pt x="927" y="897"/>
                  <a:pt x="926" y="898"/>
                </a:cubicBezTo>
                <a:cubicBezTo>
                  <a:pt x="925" y="900"/>
                  <a:pt x="922" y="903"/>
                  <a:pt x="922" y="904"/>
                </a:cubicBezTo>
                <a:cubicBezTo>
                  <a:pt x="922" y="904"/>
                  <a:pt x="922" y="905"/>
                  <a:pt x="922" y="905"/>
                </a:cubicBezTo>
                <a:cubicBezTo>
                  <a:pt x="923" y="903"/>
                  <a:pt x="924" y="903"/>
                  <a:pt x="926" y="901"/>
                </a:cubicBezTo>
                <a:cubicBezTo>
                  <a:pt x="926" y="901"/>
                  <a:pt x="927" y="902"/>
                  <a:pt x="927" y="902"/>
                </a:cubicBezTo>
                <a:cubicBezTo>
                  <a:pt x="927" y="903"/>
                  <a:pt x="927" y="903"/>
                  <a:pt x="927" y="904"/>
                </a:cubicBezTo>
                <a:cubicBezTo>
                  <a:pt x="928" y="903"/>
                  <a:pt x="929" y="902"/>
                  <a:pt x="930" y="901"/>
                </a:cubicBezTo>
                <a:cubicBezTo>
                  <a:pt x="931" y="901"/>
                  <a:pt x="931" y="901"/>
                  <a:pt x="931" y="902"/>
                </a:cubicBezTo>
                <a:cubicBezTo>
                  <a:pt x="931" y="902"/>
                  <a:pt x="931" y="902"/>
                  <a:pt x="931" y="902"/>
                </a:cubicBezTo>
                <a:cubicBezTo>
                  <a:pt x="931" y="897"/>
                  <a:pt x="931" y="899"/>
                  <a:pt x="933" y="896"/>
                </a:cubicBezTo>
                <a:cubicBezTo>
                  <a:pt x="941" y="895"/>
                  <a:pt x="938" y="896"/>
                  <a:pt x="941" y="897"/>
                </a:cubicBezTo>
                <a:cubicBezTo>
                  <a:pt x="941" y="897"/>
                  <a:pt x="940" y="895"/>
                  <a:pt x="941" y="895"/>
                </a:cubicBezTo>
                <a:cubicBezTo>
                  <a:pt x="942" y="894"/>
                  <a:pt x="943" y="894"/>
                  <a:pt x="943" y="894"/>
                </a:cubicBezTo>
                <a:cubicBezTo>
                  <a:pt x="945" y="894"/>
                  <a:pt x="946" y="896"/>
                  <a:pt x="945" y="896"/>
                </a:cubicBezTo>
                <a:cubicBezTo>
                  <a:pt x="944" y="896"/>
                  <a:pt x="943" y="897"/>
                  <a:pt x="942" y="897"/>
                </a:cubicBezTo>
                <a:cubicBezTo>
                  <a:pt x="945" y="897"/>
                  <a:pt x="945" y="897"/>
                  <a:pt x="945" y="897"/>
                </a:cubicBezTo>
                <a:cubicBezTo>
                  <a:pt x="945" y="897"/>
                  <a:pt x="945" y="897"/>
                  <a:pt x="945" y="897"/>
                </a:cubicBezTo>
                <a:cubicBezTo>
                  <a:pt x="946" y="894"/>
                  <a:pt x="947" y="896"/>
                  <a:pt x="949" y="896"/>
                </a:cubicBezTo>
                <a:cubicBezTo>
                  <a:pt x="954" y="898"/>
                  <a:pt x="953" y="897"/>
                  <a:pt x="956" y="898"/>
                </a:cubicBezTo>
                <a:cubicBezTo>
                  <a:pt x="956" y="898"/>
                  <a:pt x="955" y="902"/>
                  <a:pt x="954" y="903"/>
                </a:cubicBezTo>
                <a:cubicBezTo>
                  <a:pt x="954" y="904"/>
                  <a:pt x="954" y="904"/>
                  <a:pt x="955" y="905"/>
                </a:cubicBezTo>
                <a:cubicBezTo>
                  <a:pt x="955" y="906"/>
                  <a:pt x="951" y="907"/>
                  <a:pt x="952" y="909"/>
                </a:cubicBezTo>
                <a:cubicBezTo>
                  <a:pt x="952" y="911"/>
                  <a:pt x="951" y="911"/>
                  <a:pt x="950" y="912"/>
                </a:cubicBezTo>
                <a:cubicBezTo>
                  <a:pt x="949" y="914"/>
                  <a:pt x="946" y="914"/>
                  <a:pt x="946" y="914"/>
                </a:cubicBezTo>
                <a:cubicBezTo>
                  <a:pt x="945" y="914"/>
                  <a:pt x="945" y="914"/>
                  <a:pt x="944" y="914"/>
                </a:cubicBezTo>
                <a:cubicBezTo>
                  <a:pt x="945" y="914"/>
                  <a:pt x="944" y="915"/>
                  <a:pt x="944" y="915"/>
                </a:cubicBezTo>
                <a:cubicBezTo>
                  <a:pt x="944" y="915"/>
                  <a:pt x="944" y="915"/>
                  <a:pt x="945" y="915"/>
                </a:cubicBezTo>
                <a:cubicBezTo>
                  <a:pt x="945" y="915"/>
                  <a:pt x="948" y="913"/>
                  <a:pt x="948" y="915"/>
                </a:cubicBezTo>
                <a:cubicBezTo>
                  <a:pt x="948" y="916"/>
                  <a:pt x="946" y="915"/>
                  <a:pt x="946" y="917"/>
                </a:cubicBezTo>
                <a:cubicBezTo>
                  <a:pt x="946" y="920"/>
                  <a:pt x="945" y="919"/>
                  <a:pt x="945" y="922"/>
                </a:cubicBezTo>
                <a:cubicBezTo>
                  <a:pt x="946" y="920"/>
                  <a:pt x="947" y="916"/>
                  <a:pt x="949" y="916"/>
                </a:cubicBezTo>
                <a:cubicBezTo>
                  <a:pt x="950" y="917"/>
                  <a:pt x="950" y="913"/>
                  <a:pt x="953" y="912"/>
                </a:cubicBezTo>
                <a:cubicBezTo>
                  <a:pt x="953" y="909"/>
                  <a:pt x="957" y="910"/>
                  <a:pt x="956" y="908"/>
                </a:cubicBezTo>
                <a:cubicBezTo>
                  <a:pt x="956" y="905"/>
                  <a:pt x="957" y="903"/>
                  <a:pt x="960" y="903"/>
                </a:cubicBezTo>
                <a:cubicBezTo>
                  <a:pt x="961" y="902"/>
                  <a:pt x="960" y="902"/>
                  <a:pt x="964" y="903"/>
                </a:cubicBezTo>
                <a:cubicBezTo>
                  <a:pt x="965" y="902"/>
                  <a:pt x="965" y="902"/>
                  <a:pt x="965" y="902"/>
                </a:cubicBezTo>
                <a:cubicBezTo>
                  <a:pt x="966" y="901"/>
                  <a:pt x="969" y="903"/>
                  <a:pt x="970" y="903"/>
                </a:cubicBezTo>
                <a:cubicBezTo>
                  <a:pt x="973" y="903"/>
                  <a:pt x="971" y="902"/>
                  <a:pt x="974" y="905"/>
                </a:cubicBezTo>
                <a:cubicBezTo>
                  <a:pt x="975" y="905"/>
                  <a:pt x="975" y="905"/>
                  <a:pt x="975" y="905"/>
                </a:cubicBezTo>
                <a:cubicBezTo>
                  <a:pt x="976" y="905"/>
                  <a:pt x="978" y="907"/>
                  <a:pt x="978" y="907"/>
                </a:cubicBezTo>
                <a:cubicBezTo>
                  <a:pt x="978" y="907"/>
                  <a:pt x="979" y="907"/>
                  <a:pt x="980" y="907"/>
                </a:cubicBezTo>
                <a:cubicBezTo>
                  <a:pt x="981" y="909"/>
                  <a:pt x="982" y="909"/>
                  <a:pt x="984" y="909"/>
                </a:cubicBezTo>
                <a:cubicBezTo>
                  <a:pt x="984" y="909"/>
                  <a:pt x="987" y="910"/>
                  <a:pt x="987" y="911"/>
                </a:cubicBezTo>
                <a:cubicBezTo>
                  <a:pt x="986" y="912"/>
                  <a:pt x="986" y="912"/>
                  <a:pt x="987" y="914"/>
                </a:cubicBezTo>
                <a:cubicBezTo>
                  <a:pt x="988" y="912"/>
                  <a:pt x="988" y="911"/>
                  <a:pt x="990" y="912"/>
                </a:cubicBezTo>
                <a:cubicBezTo>
                  <a:pt x="993" y="914"/>
                  <a:pt x="993" y="914"/>
                  <a:pt x="996" y="917"/>
                </a:cubicBezTo>
                <a:cubicBezTo>
                  <a:pt x="996" y="917"/>
                  <a:pt x="995" y="918"/>
                  <a:pt x="995" y="920"/>
                </a:cubicBezTo>
                <a:cubicBezTo>
                  <a:pt x="996" y="920"/>
                  <a:pt x="996" y="920"/>
                  <a:pt x="996" y="920"/>
                </a:cubicBezTo>
                <a:cubicBezTo>
                  <a:pt x="996" y="920"/>
                  <a:pt x="997" y="921"/>
                  <a:pt x="997" y="921"/>
                </a:cubicBezTo>
                <a:cubicBezTo>
                  <a:pt x="996" y="924"/>
                  <a:pt x="996" y="923"/>
                  <a:pt x="994" y="925"/>
                </a:cubicBezTo>
                <a:cubicBezTo>
                  <a:pt x="994" y="930"/>
                  <a:pt x="994" y="930"/>
                  <a:pt x="994" y="930"/>
                </a:cubicBezTo>
                <a:cubicBezTo>
                  <a:pt x="995" y="929"/>
                  <a:pt x="996" y="928"/>
                  <a:pt x="996" y="927"/>
                </a:cubicBezTo>
                <a:cubicBezTo>
                  <a:pt x="996" y="925"/>
                  <a:pt x="994" y="926"/>
                  <a:pt x="997" y="923"/>
                </a:cubicBezTo>
                <a:cubicBezTo>
                  <a:pt x="997" y="923"/>
                  <a:pt x="1000" y="922"/>
                  <a:pt x="1000" y="923"/>
                </a:cubicBezTo>
                <a:cubicBezTo>
                  <a:pt x="1000" y="925"/>
                  <a:pt x="1000" y="925"/>
                  <a:pt x="998" y="927"/>
                </a:cubicBezTo>
                <a:cubicBezTo>
                  <a:pt x="998" y="927"/>
                  <a:pt x="998" y="927"/>
                  <a:pt x="998" y="927"/>
                </a:cubicBezTo>
                <a:cubicBezTo>
                  <a:pt x="999" y="926"/>
                  <a:pt x="1000" y="926"/>
                  <a:pt x="1001" y="925"/>
                </a:cubicBezTo>
                <a:cubicBezTo>
                  <a:pt x="1001" y="924"/>
                  <a:pt x="1005" y="922"/>
                  <a:pt x="1007" y="922"/>
                </a:cubicBezTo>
                <a:cubicBezTo>
                  <a:pt x="1008" y="922"/>
                  <a:pt x="1010" y="923"/>
                  <a:pt x="1011" y="923"/>
                </a:cubicBezTo>
                <a:cubicBezTo>
                  <a:pt x="1012" y="923"/>
                  <a:pt x="1016" y="925"/>
                  <a:pt x="1016" y="926"/>
                </a:cubicBezTo>
                <a:cubicBezTo>
                  <a:pt x="1017" y="927"/>
                  <a:pt x="1017" y="927"/>
                  <a:pt x="1018" y="927"/>
                </a:cubicBezTo>
                <a:cubicBezTo>
                  <a:pt x="1021" y="929"/>
                  <a:pt x="1020" y="927"/>
                  <a:pt x="1021" y="927"/>
                </a:cubicBezTo>
                <a:cubicBezTo>
                  <a:pt x="1023" y="927"/>
                  <a:pt x="1023" y="927"/>
                  <a:pt x="1026" y="928"/>
                </a:cubicBezTo>
                <a:cubicBezTo>
                  <a:pt x="1026" y="928"/>
                  <a:pt x="1026" y="928"/>
                  <a:pt x="1027" y="928"/>
                </a:cubicBezTo>
                <a:cubicBezTo>
                  <a:pt x="1031" y="928"/>
                  <a:pt x="1034" y="927"/>
                  <a:pt x="1038" y="927"/>
                </a:cubicBezTo>
                <a:cubicBezTo>
                  <a:pt x="1041" y="927"/>
                  <a:pt x="1041" y="928"/>
                  <a:pt x="1042" y="929"/>
                </a:cubicBezTo>
                <a:cubicBezTo>
                  <a:pt x="1047" y="931"/>
                  <a:pt x="1047" y="931"/>
                  <a:pt x="1047" y="931"/>
                </a:cubicBezTo>
                <a:cubicBezTo>
                  <a:pt x="1051" y="932"/>
                  <a:pt x="1049" y="933"/>
                  <a:pt x="1051" y="934"/>
                </a:cubicBezTo>
                <a:cubicBezTo>
                  <a:pt x="1053" y="935"/>
                  <a:pt x="1055" y="937"/>
                  <a:pt x="1056" y="939"/>
                </a:cubicBezTo>
                <a:cubicBezTo>
                  <a:pt x="1062" y="944"/>
                  <a:pt x="1062" y="944"/>
                  <a:pt x="1062" y="944"/>
                </a:cubicBezTo>
                <a:cubicBezTo>
                  <a:pt x="1071" y="952"/>
                  <a:pt x="1071" y="952"/>
                  <a:pt x="1071" y="952"/>
                </a:cubicBezTo>
                <a:cubicBezTo>
                  <a:pt x="1074" y="954"/>
                  <a:pt x="1074" y="954"/>
                  <a:pt x="1074" y="954"/>
                </a:cubicBezTo>
                <a:cubicBezTo>
                  <a:pt x="1084" y="954"/>
                  <a:pt x="1084" y="954"/>
                  <a:pt x="1084" y="954"/>
                </a:cubicBezTo>
                <a:cubicBezTo>
                  <a:pt x="1088" y="955"/>
                  <a:pt x="1088" y="955"/>
                  <a:pt x="1088" y="955"/>
                </a:cubicBezTo>
                <a:cubicBezTo>
                  <a:pt x="1088" y="955"/>
                  <a:pt x="1090" y="957"/>
                  <a:pt x="1090" y="958"/>
                </a:cubicBezTo>
                <a:cubicBezTo>
                  <a:pt x="1091" y="962"/>
                  <a:pt x="1091" y="962"/>
                  <a:pt x="1091" y="962"/>
                </a:cubicBezTo>
                <a:cubicBezTo>
                  <a:pt x="1092" y="962"/>
                  <a:pt x="1094" y="967"/>
                  <a:pt x="1094" y="968"/>
                </a:cubicBezTo>
                <a:cubicBezTo>
                  <a:pt x="1094" y="969"/>
                  <a:pt x="1094" y="971"/>
                  <a:pt x="1094" y="971"/>
                </a:cubicBezTo>
                <a:cubicBezTo>
                  <a:pt x="1095" y="971"/>
                  <a:pt x="1095" y="975"/>
                  <a:pt x="1095" y="976"/>
                </a:cubicBezTo>
                <a:cubicBezTo>
                  <a:pt x="1095" y="976"/>
                  <a:pt x="1096" y="978"/>
                  <a:pt x="1096" y="978"/>
                </a:cubicBezTo>
                <a:cubicBezTo>
                  <a:pt x="1095" y="984"/>
                  <a:pt x="1095" y="983"/>
                  <a:pt x="1095" y="988"/>
                </a:cubicBezTo>
                <a:cubicBezTo>
                  <a:pt x="1095" y="989"/>
                  <a:pt x="1093" y="992"/>
                  <a:pt x="1093" y="993"/>
                </a:cubicBezTo>
                <a:cubicBezTo>
                  <a:pt x="1093" y="997"/>
                  <a:pt x="1093" y="997"/>
                  <a:pt x="1093" y="997"/>
                </a:cubicBezTo>
                <a:cubicBezTo>
                  <a:pt x="1092" y="1001"/>
                  <a:pt x="1083" y="1011"/>
                  <a:pt x="1082" y="1012"/>
                </a:cubicBezTo>
                <a:cubicBezTo>
                  <a:pt x="1082" y="1012"/>
                  <a:pt x="1081" y="1013"/>
                  <a:pt x="1081" y="1014"/>
                </a:cubicBezTo>
                <a:cubicBezTo>
                  <a:pt x="1081" y="1016"/>
                  <a:pt x="1077" y="1018"/>
                  <a:pt x="1076" y="1018"/>
                </a:cubicBezTo>
                <a:cubicBezTo>
                  <a:pt x="1073" y="1018"/>
                  <a:pt x="1073" y="1018"/>
                  <a:pt x="1073" y="1018"/>
                </a:cubicBezTo>
                <a:cubicBezTo>
                  <a:pt x="1073" y="1018"/>
                  <a:pt x="1073" y="1020"/>
                  <a:pt x="1073" y="1021"/>
                </a:cubicBezTo>
                <a:cubicBezTo>
                  <a:pt x="1073" y="1022"/>
                  <a:pt x="1071" y="1024"/>
                  <a:pt x="1071" y="1027"/>
                </a:cubicBezTo>
                <a:cubicBezTo>
                  <a:pt x="1071" y="1028"/>
                  <a:pt x="1065" y="1037"/>
                  <a:pt x="1065" y="1039"/>
                </a:cubicBezTo>
                <a:cubicBezTo>
                  <a:pt x="1065" y="1040"/>
                  <a:pt x="1063" y="1042"/>
                  <a:pt x="1063" y="1043"/>
                </a:cubicBezTo>
                <a:cubicBezTo>
                  <a:pt x="1062" y="1044"/>
                  <a:pt x="1059" y="1045"/>
                  <a:pt x="1059" y="1043"/>
                </a:cubicBezTo>
                <a:cubicBezTo>
                  <a:pt x="1059" y="1043"/>
                  <a:pt x="1058" y="1042"/>
                  <a:pt x="1058" y="1041"/>
                </a:cubicBezTo>
                <a:cubicBezTo>
                  <a:pt x="1058" y="1040"/>
                  <a:pt x="1058" y="1040"/>
                  <a:pt x="1058" y="1040"/>
                </a:cubicBezTo>
                <a:cubicBezTo>
                  <a:pt x="1057" y="1043"/>
                  <a:pt x="1057" y="1043"/>
                  <a:pt x="1057" y="1043"/>
                </a:cubicBezTo>
                <a:cubicBezTo>
                  <a:pt x="1056" y="1045"/>
                  <a:pt x="1057" y="1048"/>
                  <a:pt x="1056" y="1049"/>
                </a:cubicBezTo>
                <a:cubicBezTo>
                  <a:pt x="1055" y="1053"/>
                  <a:pt x="1055" y="1052"/>
                  <a:pt x="1056" y="1055"/>
                </a:cubicBezTo>
                <a:cubicBezTo>
                  <a:pt x="1057" y="1063"/>
                  <a:pt x="1057" y="1063"/>
                  <a:pt x="1057" y="1063"/>
                </a:cubicBezTo>
                <a:cubicBezTo>
                  <a:pt x="1057" y="1064"/>
                  <a:pt x="1059" y="1072"/>
                  <a:pt x="1059" y="1073"/>
                </a:cubicBezTo>
                <a:cubicBezTo>
                  <a:pt x="1059" y="1073"/>
                  <a:pt x="1059" y="1080"/>
                  <a:pt x="1059" y="1080"/>
                </a:cubicBezTo>
                <a:cubicBezTo>
                  <a:pt x="1059" y="1083"/>
                  <a:pt x="1057" y="1089"/>
                  <a:pt x="1057" y="1091"/>
                </a:cubicBezTo>
                <a:cubicBezTo>
                  <a:pt x="1057" y="1095"/>
                  <a:pt x="1057" y="1096"/>
                  <a:pt x="1057" y="1100"/>
                </a:cubicBezTo>
                <a:cubicBezTo>
                  <a:pt x="1057" y="1101"/>
                  <a:pt x="1055" y="1103"/>
                  <a:pt x="1055" y="1103"/>
                </a:cubicBezTo>
                <a:cubicBezTo>
                  <a:pt x="1054" y="1105"/>
                  <a:pt x="1053" y="1108"/>
                  <a:pt x="1053" y="1109"/>
                </a:cubicBezTo>
                <a:cubicBezTo>
                  <a:pt x="1052" y="1120"/>
                  <a:pt x="1052" y="1120"/>
                  <a:pt x="1052" y="1120"/>
                </a:cubicBezTo>
                <a:cubicBezTo>
                  <a:pt x="1050" y="1122"/>
                  <a:pt x="1050" y="1122"/>
                  <a:pt x="1049" y="1125"/>
                </a:cubicBezTo>
                <a:cubicBezTo>
                  <a:pt x="1049" y="1125"/>
                  <a:pt x="1048" y="1128"/>
                  <a:pt x="1048" y="1129"/>
                </a:cubicBezTo>
                <a:cubicBezTo>
                  <a:pt x="1048" y="1131"/>
                  <a:pt x="1045" y="1133"/>
                  <a:pt x="1043" y="1138"/>
                </a:cubicBezTo>
                <a:cubicBezTo>
                  <a:pt x="1043" y="1138"/>
                  <a:pt x="1043" y="1140"/>
                  <a:pt x="1043" y="1140"/>
                </a:cubicBezTo>
                <a:cubicBezTo>
                  <a:pt x="1043" y="1141"/>
                  <a:pt x="1042" y="1140"/>
                  <a:pt x="1042" y="1144"/>
                </a:cubicBezTo>
                <a:cubicBezTo>
                  <a:pt x="1042" y="1145"/>
                  <a:pt x="1042" y="1146"/>
                  <a:pt x="1043" y="1146"/>
                </a:cubicBezTo>
                <a:cubicBezTo>
                  <a:pt x="1044" y="1146"/>
                  <a:pt x="1045" y="1148"/>
                  <a:pt x="1042" y="1149"/>
                </a:cubicBezTo>
                <a:cubicBezTo>
                  <a:pt x="1037" y="1152"/>
                  <a:pt x="1037" y="1152"/>
                  <a:pt x="1037" y="1152"/>
                </a:cubicBezTo>
                <a:cubicBezTo>
                  <a:pt x="1037" y="1152"/>
                  <a:pt x="1035" y="1154"/>
                  <a:pt x="1034" y="1154"/>
                </a:cubicBezTo>
                <a:cubicBezTo>
                  <a:pt x="1034" y="1157"/>
                  <a:pt x="1034" y="1157"/>
                  <a:pt x="1034" y="1157"/>
                </a:cubicBezTo>
                <a:cubicBezTo>
                  <a:pt x="1035" y="1158"/>
                  <a:pt x="1035" y="1159"/>
                  <a:pt x="1032" y="1159"/>
                </a:cubicBezTo>
                <a:cubicBezTo>
                  <a:pt x="1027" y="1160"/>
                  <a:pt x="1027" y="1160"/>
                  <a:pt x="1027" y="1160"/>
                </a:cubicBezTo>
                <a:cubicBezTo>
                  <a:pt x="1026" y="1160"/>
                  <a:pt x="1022" y="1159"/>
                  <a:pt x="1022" y="1158"/>
                </a:cubicBezTo>
                <a:cubicBezTo>
                  <a:pt x="1022" y="1158"/>
                  <a:pt x="1022" y="1158"/>
                  <a:pt x="1022" y="1157"/>
                </a:cubicBezTo>
                <a:cubicBezTo>
                  <a:pt x="1022" y="1158"/>
                  <a:pt x="1022" y="1158"/>
                  <a:pt x="1022" y="1158"/>
                </a:cubicBezTo>
                <a:cubicBezTo>
                  <a:pt x="1020" y="1161"/>
                  <a:pt x="1021" y="1160"/>
                  <a:pt x="1017" y="1160"/>
                </a:cubicBezTo>
                <a:cubicBezTo>
                  <a:pt x="1016" y="1160"/>
                  <a:pt x="1016" y="1159"/>
                  <a:pt x="1013" y="1160"/>
                </a:cubicBezTo>
                <a:cubicBezTo>
                  <a:pt x="1014" y="1160"/>
                  <a:pt x="1014" y="1161"/>
                  <a:pt x="1014" y="1161"/>
                </a:cubicBezTo>
                <a:cubicBezTo>
                  <a:pt x="1014" y="1164"/>
                  <a:pt x="1012" y="1163"/>
                  <a:pt x="1010" y="1162"/>
                </a:cubicBezTo>
                <a:cubicBezTo>
                  <a:pt x="1009" y="1162"/>
                  <a:pt x="1011" y="1161"/>
                  <a:pt x="1011" y="1161"/>
                </a:cubicBezTo>
                <a:cubicBezTo>
                  <a:pt x="1011" y="1160"/>
                  <a:pt x="1011" y="1160"/>
                  <a:pt x="1010" y="1160"/>
                </a:cubicBezTo>
                <a:cubicBezTo>
                  <a:pt x="1010" y="1161"/>
                  <a:pt x="1008" y="1160"/>
                  <a:pt x="1007" y="1162"/>
                </a:cubicBezTo>
                <a:cubicBezTo>
                  <a:pt x="1008" y="1162"/>
                  <a:pt x="1008" y="1162"/>
                  <a:pt x="1009" y="1163"/>
                </a:cubicBezTo>
                <a:cubicBezTo>
                  <a:pt x="1011" y="1164"/>
                  <a:pt x="1007" y="1164"/>
                  <a:pt x="1005" y="1164"/>
                </a:cubicBezTo>
                <a:cubicBezTo>
                  <a:pt x="1003" y="1167"/>
                  <a:pt x="1004" y="1166"/>
                  <a:pt x="1001" y="1167"/>
                </a:cubicBezTo>
                <a:cubicBezTo>
                  <a:pt x="1001" y="1167"/>
                  <a:pt x="1001" y="1167"/>
                  <a:pt x="1001" y="1167"/>
                </a:cubicBezTo>
                <a:cubicBezTo>
                  <a:pt x="1001" y="1167"/>
                  <a:pt x="1002" y="1167"/>
                  <a:pt x="1002" y="1167"/>
                </a:cubicBezTo>
                <a:cubicBezTo>
                  <a:pt x="1003" y="1169"/>
                  <a:pt x="1004" y="1170"/>
                  <a:pt x="1002" y="1171"/>
                </a:cubicBezTo>
                <a:cubicBezTo>
                  <a:pt x="1001" y="1171"/>
                  <a:pt x="1000" y="1170"/>
                  <a:pt x="1000" y="1170"/>
                </a:cubicBezTo>
                <a:cubicBezTo>
                  <a:pt x="995" y="1168"/>
                  <a:pt x="992" y="1172"/>
                  <a:pt x="989" y="1174"/>
                </a:cubicBezTo>
                <a:cubicBezTo>
                  <a:pt x="989" y="1174"/>
                  <a:pt x="987" y="1175"/>
                  <a:pt x="986" y="1176"/>
                </a:cubicBezTo>
                <a:cubicBezTo>
                  <a:pt x="978" y="1182"/>
                  <a:pt x="978" y="1182"/>
                  <a:pt x="978" y="1182"/>
                </a:cubicBezTo>
                <a:cubicBezTo>
                  <a:pt x="975" y="1189"/>
                  <a:pt x="975" y="1189"/>
                  <a:pt x="975" y="1189"/>
                </a:cubicBezTo>
                <a:cubicBezTo>
                  <a:pt x="975" y="1189"/>
                  <a:pt x="974" y="1187"/>
                  <a:pt x="974" y="1187"/>
                </a:cubicBezTo>
                <a:cubicBezTo>
                  <a:pt x="973" y="1187"/>
                  <a:pt x="973" y="1187"/>
                  <a:pt x="972" y="1188"/>
                </a:cubicBezTo>
                <a:cubicBezTo>
                  <a:pt x="972" y="1189"/>
                  <a:pt x="972" y="1189"/>
                  <a:pt x="972" y="1189"/>
                </a:cubicBezTo>
                <a:cubicBezTo>
                  <a:pt x="973" y="1190"/>
                  <a:pt x="973" y="1190"/>
                  <a:pt x="973" y="1190"/>
                </a:cubicBezTo>
                <a:cubicBezTo>
                  <a:pt x="974" y="1191"/>
                  <a:pt x="972" y="1192"/>
                  <a:pt x="972" y="1193"/>
                </a:cubicBezTo>
                <a:cubicBezTo>
                  <a:pt x="972" y="1194"/>
                  <a:pt x="972" y="1195"/>
                  <a:pt x="972" y="1196"/>
                </a:cubicBezTo>
                <a:cubicBezTo>
                  <a:pt x="975" y="1196"/>
                  <a:pt x="973" y="1200"/>
                  <a:pt x="973" y="1201"/>
                </a:cubicBezTo>
                <a:cubicBezTo>
                  <a:pt x="973" y="1204"/>
                  <a:pt x="975" y="1207"/>
                  <a:pt x="975" y="1211"/>
                </a:cubicBezTo>
                <a:cubicBezTo>
                  <a:pt x="978" y="1208"/>
                  <a:pt x="974" y="1220"/>
                  <a:pt x="974" y="1221"/>
                </a:cubicBezTo>
                <a:cubicBezTo>
                  <a:pt x="974" y="1221"/>
                  <a:pt x="975" y="1223"/>
                  <a:pt x="975" y="1224"/>
                </a:cubicBezTo>
                <a:cubicBezTo>
                  <a:pt x="973" y="1225"/>
                  <a:pt x="970" y="1226"/>
                  <a:pt x="969" y="1228"/>
                </a:cubicBezTo>
                <a:cubicBezTo>
                  <a:pt x="968" y="1229"/>
                  <a:pt x="967" y="1231"/>
                  <a:pt x="967" y="1232"/>
                </a:cubicBezTo>
                <a:cubicBezTo>
                  <a:pt x="967" y="1234"/>
                  <a:pt x="965" y="1237"/>
                  <a:pt x="964" y="1240"/>
                </a:cubicBezTo>
                <a:cubicBezTo>
                  <a:pt x="963" y="1243"/>
                  <a:pt x="964" y="1244"/>
                  <a:pt x="962" y="1249"/>
                </a:cubicBezTo>
                <a:cubicBezTo>
                  <a:pt x="961" y="1252"/>
                  <a:pt x="959" y="1254"/>
                  <a:pt x="958" y="1256"/>
                </a:cubicBezTo>
                <a:cubicBezTo>
                  <a:pt x="957" y="1259"/>
                  <a:pt x="956" y="1259"/>
                  <a:pt x="953" y="1261"/>
                </a:cubicBezTo>
                <a:cubicBezTo>
                  <a:pt x="953" y="1262"/>
                  <a:pt x="952" y="1262"/>
                  <a:pt x="952" y="1263"/>
                </a:cubicBezTo>
                <a:cubicBezTo>
                  <a:pt x="952" y="1264"/>
                  <a:pt x="950" y="1267"/>
                  <a:pt x="948" y="1265"/>
                </a:cubicBezTo>
                <a:cubicBezTo>
                  <a:pt x="949" y="1267"/>
                  <a:pt x="947" y="1271"/>
                  <a:pt x="947" y="1272"/>
                </a:cubicBezTo>
                <a:cubicBezTo>
                  <a:pt x="947" y="1276"/>
                  <a:pt x="947" y="1276"/>
                  <a:pt x="947" y="1276"/>
                </a:cubicBezTo>
                <a:cubicBezTo>
                  <a:pt x="944" y="1281"/>
                  <a:pt x="945" y="1279"/>
                  <a:pt x="941" y="1283"/>
                </a:cubicBezTo>
                <a:cubicBezTo>
                  <a:pt x="942" y="1285"/>
                  <a:pt x="942" y="1285"/>
                  <a:pt x="940" y="1287"/>
                </a:cubicBezTo>
                <a:cubicBezTo>
                  <a:pt x="940" y="1287"/>
                  <a:pt x="938" y="1289"/>
                  <a:pt x="938" y="1290"/>
                </a:cubicBezTo>
                <a:cubicBezTo>
                  <a:pt x="938" y="1290"/>
                  <a:pt x="937" y="1293"/>
                  <a:pt x="937" y="1293"/>
                </a:cubicBezTo>
                <a:cubicBezTo>
                  <a:pt x="936" y="1295"/>
                  <a:pt x="934" y="1294"/>
                  <a:pt x="932" y="1295"/>
                </a:cubicBezTo>
                <a:cubicBezTo>
                  <a:pt x="928" y="1298"/>
                  <a:pt x="928" y="1298"/>
                  <a:pt x="928" y="1298"/>
                </a:cubicBezTo>
                <a:cubicBezTo>
                  <a:pt x="927" y="1299"/>
                  <a:pt x="925" y="1297"/>
                  <a:pt x="925" y="1297"/>
                </a:cubicBezTo>
                <a:cubicBezTo>
                  <a:pt x="920" y="1296"/>
                  <a:pt x="920" y="1296"/>
                  <a:pt x="920" y="1296"/>
                </a:cubicBezTo>
                <a:cubicBezTo>
                  <a:pt x="919" y="1296"/>
                  <a:pt x="916" y="1298"/>
                  <a:pt x="915" y="1297"/>
                </a:cubicBezTo>
                <a:cubicBezTo>
                  <a:pt x="910" y="1295"/>
                  <a:pt x="912" y="1295"/>
                  <a:pt x="907" y="1295"/>
                </a:cubicBezTo>
                <a:cubicBezTo>
                  <a:pt x="907" y="1295"/>
                  <a:pt x="906" y="1293"/>
                  <a:pt x="906" y="1292"/>
                </a:cubicBezTo>
                <a:cubicBezTo>
                  <a:pt x="905" y="1292"/>
                  <a:pt x="903" y="1293"/>
                  <a:pt x="902" y="1293"/>
                </a:cubicBezTo>
                <a:cubicBezTo>
                  <a:pt x="899" y="1293"/>
                  <a:pt x="899" y="1293"/>
                  <a:pt x="897" y="1290"/>
                </a:cubicBezTo>
                <a:cubicBezTo>
                  <a:pt x="895" y="1288"/>
                  <a:pt x="896" y="1289"/>
                  <a:pt x="894" y="1288"/>
                </a:cubicBezTo>
                <a:cubicBezTo>
                  <a:pt x="894" y="1289"/>
                  <a:pt x="893" y="1290"/>
                  <a:pt x="893" y="1291"/>
                </a:cubicBezTo>
                <a:cubicBezTo>
                  <a:pt x="895" y="1292"/>
                  <a:pt x="895" y="1292"/>
                  <a:pt x="895" y="1292"/>
                </a:cubicBezTo>
                <a:cubicBezTo>
                  <a:pt x="897" y="1294"/>
                  <a:pt x="899" y="1296"/>
                  <a:pt x="899" y="1296"/>
                </a:cubicBezTo>
                <a:cubicBezTo>
                  <a:pt x="907" y="1299"/>
                  <a:pt x="903" y="1296"/>
                  <a:pt x="910" y="1302"/>
                </a:cubicBezTo>
                <a:cubicBezTo>
                  <a:pt x="910" y="1302"/>
                  <a:pt x="908" y="1305"/>
                  <a:pt x="908" y="1305"/>
                </a:cubicBezTo>
                <a:cubicBezTo>
                  <a:pt x="908" y="1305"/>
                  <a:pt x="908" y="1307"/>
                  <a:pt x="908" y="1308"/>
                </a:cubicBezTo>
                <a:cubicBezTo>
                  <a:pt x="909" y="1311"/>
                  <a:pt x="909" y="1311"/>
                  <a:pt x="909" y="1311"/>
                </a:cubicBezTo>
                <a:cubicBezTo>
                  <a:pt x="911" y="1313"/>
                  <a:pt x="911" y="1313"/>
                  <a:pt x="911" y="1313"/>
                </a:cubicBezTo>
                <a:cubicBezTo>
                  <a:pt x="913" y="1313"/>
                  <a:pt x="913" y="1313"/>
                  <a:pt x="913" y="1313"/>
                </a:cubicBezTo>
                <a:cubicBezTo>
                  <a:pt x="913" y="1313"/>
                  <a:pt x="916" y="1312"/>
                  <a:pt x="916" y="1313"/>
                </a:cubicBezTo>
                <a:cubicBezTo>
                  <a:pt x="916" y="1315"/>
                  <a:pt x="918" y="1319"/>
                  <a:pt x="917" y="1320"/>
                </a:cubicBezTo>
                <a:cubicBezTo>
                  <a:pt x="916" y="1320"/>
                  <a:pt x="915" y="1327"/>
                  <a:pt x="913" y="1329"/>
                </a:cubicBezTo>
                <a:cubicBezTo>
                  <a:pt x="913" y="1330"/>
                  <a:pt x="912" y="1331"/>
                  <a:pt x="911" y="1333"/>
                </a:cubicBezTo>
                <a:cubicBezTo>
                  <a:pt x="911" y="1336"/>
                  <a:pt x="910" y="1335"/>
                  <a:pt x="908" y="1337"/>
                </a:cubicBezTo>
                <a:cubicBezTo>
                  <a:pt x="906" y="1339"/>
                  <a:pt x="906" y="1338"/>
                  <a:pt x="904" y="1340"/>
                </a:cubicBezTo>
                <a:cubicBezTo>
                  <a:pt x="898" y="1342"/>
                  <a:pt x="897" y="1342"/>
                  <a:pt x="891" y="1343"/>
                </a:cubicBezTo>
                <a:cubicBezTo>
                  <a:pt x="885" y="1344"/>
                  <a:pt x="877" y="1345"/>
                  <a:pt x="872" y="1344"/>
                </a:cubicBezTo>
                <a:cubicBezTo>
                  <a:pt x="872" y="1343"/>
                  <a:pt x="870" y="1342"/>
                  <a:pt x="869" y="1342"/>
                </a:cubicBezTo>
                <a:cubicBezTo>
                  <a:pt x="869" y="1343"/>
                  <a:pt x="870" y="1343"/>
                  <a:pt x="870" y="1344"/>
                </a:cubicBezTo>
                <a:cubicBezTo>
                  <a:pt x="871" y="1345"/>
                  <a:pt x="871" y="1345"/>
                  <a:pt x="871" y="1346"/>
                </a:cubicBezTo>
                <a:cubicBezTo>
                  <a:pt x="871" y="1348"/>
                  <a:pt x="873" y="1347"/>
                  <a:pt x="873" y="1348"/>
                </a:cubicBezTo>
                <a:cubicBezTo>
                  <a:pt x="875" y="1353"/>
                  <a:pt x="874" y="1350"/>
                  <a:pt x="874" y="1355"/>
                </a:cubicBezTo>
                <a:cubicBezTo>
                  <a:pt x="874" y="1359"/>
                  <a:pt x="874" y="1359"/>
                  <a:pt x="874" y="1359"/>
                </a:cubicBezTo>
                <a:cubicBezTo>
                  <a:pt x="874" y="1360"/>
                  <a:pt x="875" y="1361"/>
                  <a:pt x="877" y="1362"/>
                </a:cubicBezTo>
                <a:cubicBezTo>
                  <a:pt x="877" y="1363"/>
                  <a:pt x="876" y="1366"/>
                  <a:pt x="875" y="1367"/>
                </a:cubicBezTo>
                <a:cubicBezTo>
                  <a:pt x="875" y="1367"/>
                  <a:pt x="873" y="1368"/>
                  <a:pt x="873" y="1368"/>
                </a:cubicBezTo>
                <a:cubicBezTo>
                  <a:pt x="872" y="1369"/>
                  <a:pt x="872" y="1369"/>
                  <a:pt x="870" y="1369"/>
                </a:cubicBezTo>
                <a:cubicBezTo>
                  <a:pt x="867" y="1369"/>
                  <a:pt x="863" y="1369"/>
                  <a:pt x="863" y="1369"/>
                </a:cubicBezTo>
                <a:cubicBezTo>
                  <a:pt x="863" y="1369"/>
                  <a:pt x="854" y="1364"/>
                  <a:pt x="852" y="1364"/>
                </a:cubicBezTo>
                <a:cubicBezTo>
                  <a:pt x="851" y="1366"/>
                  <a:pt x="851" y="1366"/>
                  <a:pt x="851" y="1366"/>
                </a:cubicBezTo>
                <a:cubicBezTo>
                  <a:pt x="851" y="1367"/>
                  <a:pt x="851" y="1368"/>
                  <a:pt x="851" y="1368"/>
                </a:cubicBezTo>
                <a:cubicBezTo>
                  <a:pt x="852" y="1369"/>
                  <a:pt x="855" y="1373"/>
                  <a:pt x="855" y="1374"/>
                </a:cubicBezTo>
                <a:cubicBezTo>
                  <a:pt x="855" y="1377"/>
                  <a:pt x="855" y="1377"/>
                  <a:pt x="857" y="1379"/>
                </a:cubicBezTo>
                <a:cubicBezTo>
                  <a:pt x="858" y="1380"/>
                  <a:pt x="859" y="1380"/>
                  <a:pt x="860" y="1380"/>
                </a:cubicBezTo>
                <a:cubicBezTo>
                  <a:pt x="862" y="1381"/>
                  <a:pt x="862" y="1381"/>
                  <a:pt x="862" y="1383"/>
                </a:cubicBezTo>
                <a:cubicBezTo>
                  <a:pt x="864" y="1383"/>
                  <a:pt x="864" y="1383"/>
                  <a:pt x="865" y="1382"/>
                </a:cubicBezTo>
                <a:cubicBezTo>
                  <a:pt x="865" y="1382"/>
                  <a:pt x="865" y="1381"/>
                  <a:pt x="865" y="1381"/>
                </a:cubicBezTo>
                <a:cubicBezTo>
                  <a:pt x="865" y="1381"/>
                  <a:pt x="864" y="1382"/>
                  <a:pt x="864" y="1381"/>
                </a:cubicBezTo>
                <a:cubicBezTo>
                  <a:pt x="863" y="1379"/>
                  <a:pt x="866" y="1379"/>
                  <a:pt x="867" y="1379"/>
                </a:cubicBezTo>
                <a:cubicBezTo>
                  <a:pt x="867" y="1379"/>
                  <a:pt x="868" y="1379"/>
                  <a:pt x="868" y="1380"/>
                </a:cubicBezTo>
                <a:cubicBezTo>
                  <a:pt x="870" y="1381"/>
                  <a:pt x="871" y="1382"/>
                  <a:pt x="871" y="1382"/>
                </a:cubicBezTo>
                <a:cubicBezTo>
                  <a:pt x="871" y="1382"/>
                  <a:pt x="871" y="1387"/>
                  <a:pt x="871" y="1387"/>
                </a:cubicBezTo>
                <a:cubicBezTo>
                  <a:pt x="869" y="1389"/>
                  <a:pt x="869" y="1389"/>
                  <a:pt x="867" y="1388"/>
                </a:cubicBezTo>
                <a:cubicBezTo>
                  <a:pt x="867" y="1388"/>
                  <a:pt x="866" y="1387"/>
                  <a:pt x="866" y="1386"/>
                </a:cubicBezTo>
                <a:cubicBezTo>
                  <a:pt x="862" y="1382"/>
                  <a:pt x="862" y="1384"/>
                  <a:pt x="860" y="1386"/>
                </a:cubicBezTo>
                <a:cubicBezTo>
                  <a:pt x="860" y="1387"/>
                  <a:pt x="860" y="1387"/>
                  <a:pt x="860" y="1387"/>
                </a:cubicBezTo>
                <a:cubicBezTo>
                  <a:pt x="864" y="1388"/>
                  <a:pt x="863" y="1388"/>
                  <a:pt x="866" y="1389"/>
                </a:cubicBezTo>
                <a:cubicBezTo>
                  <a:pt x="868" y="1390"/>
                  <a:pt x="862" y="1392"/>
                  <a:pt x="862" y="1392"/>
                </a:cubicBezTo>
                <a:cubicBezTo>
                  <a:pt x="861" y="1394"/>
                  <a:pt x="860" y="1398"/>
                  <a:pt x="860" y="1399"/>
                </a:cubicBezTo>
                <a:cubicBezTo>
                  <a:pt x="860" y="1400"/>
                  <a:pt x="862" y="1402"/>
                  <a:pt x="863" y="1404"/>
                </a:cubicBezTo>
                <a:cubicBezTo>
                  <a:pt x="863" y="1407"/>
                  <a:pt x="863" y="1407"/>
                  <a:pt x="861" y="1409"/>
                </a:cubicBezTo>
                <a:cubicBezTo>
                  <a:pt x="861" y="1410"/>
                  <a:pt x="862" y="1410"/>
                  <a:pt x="863" y="1411"/>
                </a:cubicBezTo>
                <a:cubicBezTo>
                  <a:pt x="865" y="1412"/>
                  <a:pt x="860" y="1414"/>
                  <a:pt x="860" y="1413"/>
                </a:cubicBezTo>
                <a:cubicBezTo>
                  <a:pt x="858" y="1412"/>
                  <a:pt x="858" y="1412"/>
                  <a:pt x="855" y="1412"/>
                </a:cubicBezTo>
                <a:cubicBezTo>
                  <a:pt x="855" y="1413"/>
                  <a:pt x="854" y="1415"/>
                  <a:pt x="853" y="1415"/>
                </a:cubicBezTo>
                <a:cubicBezTo>
                  <a:pt x="851" y="1415"/>
                  <a:pt x="852" y="1415"/>
                  <a:pt x="851" y="1419"/>
                </a:cubicBezTo>
                <a:cubicBezTo>
                  <a:pt x="850" y="1420"/>
                  <a:pt x="849" y="1421"/>
                  <a:pt x="849" y="1422"/>
                </a:cubicBezTo>
                <a:cubicBezTo>
                  <a:pt x="849" y="1422"/>
                  <a:pt x="850" y="1424"/>
                  <a:pt x="850" y="1425"/>
                </a:cubicBezTo>
                <a:cubicBezTo>
                  <a:pt x="851" y="1426"/>
                  <a:pt x="851" y="1426"/>
                  <a:pt x="851" y="1426"/>
                </a:cubicBezTo>
                <a:cubicBezTo>
                  <a:pt x="853" y="1430"/>
                  <a:pt x="853" y="1429"/>
                  <a:pt x="856" y="1431"/>
                </a:cubicBezTo>
                <a:cubicBezTo>
                  <a:pt x="861" y="1435"/>
                  <a:pt x="861" y="1433"/>
                  <a:pt x="866" y="1434"/>
                </a:cubicBezTo>
                <a:cubicBezTo>
                  <a:pt x="870" y="1435"/>
                  <a:pt x="869" y="1435"/>
                  <a:pt x="872" y="1437"/>
                </a:cubicBezTo>
                <a:cubicBezTo>
                  <a:pt x="872" y="1438"/>
                  <a:pt x="873" y="1442"/>
                  <a:pt x="871" y="1443"/>
                </a:cubicBezTo>
                <a:cubicBezTo>
                  <a:pt x="872" y="1444"/>
                  <a:pt x="873" y="1445"/>
                  <a:pt x="873" y="1445"/>
                </a:cubicBezTo>
                <a:cubicBezTo>
                  <a:pt x="872" y="1448"/>
                  <a:pt x="868" y="1451"/>
                  <a:pt x="866" y="1453"/>
                </a:cubicBezTo>
                <a:cubicBezTo>
                  <a:pt x="864" y="1456"/>
                  <a:pt x="864" y="1455"/>
                  <a:pt x="862" y="1459"/>
                </a:cubicBezTo>
                <a:cubicBezTo>
                  <a:pt x="865" y="1465"/>
                  <a:pt x="866" y="1463"/>
                  <a:pt x="862" y="1469"/>
                </a:cubicBezTo>
                <a:cubicBezTo>
                  <a:pt x="862" y="1470"/>
                  <a:pt x="860" y="1470"/>
                  <a:pt x="860" y="1470"/>
                </a:cubicBezTo>
                <a:cubicBezTo>
                  <a:pt x="858" y="1473"/>
                  <a:pt x="858" y="1473"/>
                  <a:pt x="858" y="1473"/>
                </a:cubicBezTo>
                <a:cubicBezTo>
                  <a:pt x="857" y="1475"/>
                  <a:pt x="858" y="1478"/>
                  <a:pt x="858" y="1479"/>
                </a:cubicBezTo>
                <a:cubicBezTo>
                  <a:pt x="860" y="1480"/>
                  <a:pt x="860" y="1480"/>
                  <a:pt x="860" y="1480"/>
                </a:cubicBezTo>
                <a:cubicBezTo>
                  <a:pt x="861" y="1481"/>
                  <a:pt x="863" y="1484"/>
                  <a:pt x="863" y="1486"/>
                </a:cubicBezTo>
                <a:cubicBezTo>
                  <a:pt x="864" y="1486"/>
                  <a:pt x="865" y="1486"/>
                  <a:pt x="865" y="1487"/>
                </a:cubicBezTo>
                <a:cubicBezTo>
                  <a:pt x="865" y="1488"/>
                  <a:pt x="868" y="1490"/>
                  <a:pt x="870" y="1491"/>
                </a:cubicBezTo>
                <a:cubicBezTo>
                  <a:pt x="870" y="1493"/>
                  <a:pt x="870" y="1493"/>
                  <a:pt x="870" y="1493"/>
                </a:cubicBezTo>
                <a:cubicBezTo>
                  <a:pt x="873" y="1493"/>
                  <a:pt x="868" y="1494"/>
                  <a:pt x="868" y="1494"/>
                </a:cubicBezTo>
                <a:cubicBezTo>
                  <a:pt x="865" y="1493"/>
                  <a:pt x="866" y="1493"/>
                  <a:pt x="863" y="1493"/>
                </a:cubicBezTo>
                <a:cubicBezTo>
                  <a:pt x="863" y="1494"/>
                  <a:pt x="863" y="1495"/>
                  <a:pt x="862" y="1495"/>
                </a:cubicBezTo>
                <a:cubicBezTo>
                  <a:pt x="862" y="1496"/>
                  <a:pt x="860" y="1496"/>
                  <a:pt x="860" y="1496"/>
                </a:cubicBezTo>
                <a:cubicBezTo>
                  <a:pt x="858" y="1496"/>
                  <a:pt x="857" y="1498"/>
                  <a:pt x="855" y="1498"/>
                </a:cubicBezTo>
                <a:cubicBezTo>
                  <a:pt x="851" y="1498"/>
                  <a:pt x="855" y="1500"/>
                  <a:pt x="855" y="1503"/>
                </a:cubicBezTo>
                <a:cubicBezTo>
                  <a:pt x="855" y="1504"/>
                  <a:pt x="856" y="1505"/>
                  <a:pt x="857" y="1506"/>
                </a:cubicBezTo>
                <a:cubicBezTo>
                  <a:pt x="857" y="1508"/>
                  <a:pt x="858" y="1508"/>
                  <a:pt x="857" y="1509"/>
                </a:cubicBezTo>
                <a:cubicBezTo>
                  <a:pt x="855" y="1511"/>
                  <a:pt x="852" y="1510"/>
                  <a:pt x="850" y="1509"/>
                </a:cubicBezTo>
                <a:cubicBezTo>
                  <a:pt x="850" y="1509"/>
                  <a:pt x="846" y="1510"/>
                  <a:pt x="847" y="1508"/>
                </a:cubicBezTo>
                <a:cubicBezTo>
                  <a:pt x="846" y="1508"/>
                  <a:pt x="846" y="1508"/>
                  <a:pt x="845" y="1508"/>
                </a:cubicBezTo>
                <a:cubicBezTo>
                  <a:pt x="845" y="1508"/>
                  <a:pt x="845" y="1508"/>
                  <a:pt x="845" y="1509"/>
                </a:cubicBezTo>
                <a:cubicBezTo>
                  <a:pt x="846" y="1509"/>
                  <a:pt x="847" y="1510"/>
                  <a:pt x="847" y="1511"/>
                </a:cubicBezTo>
                <a:cubicBezTo>
                  <a:pt x="847" y="1511"/>
                  <a:pt x="845" y="1513"/>
                  <a:pt x="845" y="1513"/>
                </a:cubicBezTo>
                <a:cubicBezTo>
                  <a:pt x="844" y="1513"/>
                  <a:pt x="843" y="1515"/>
                  <a:pt x="842" y="1512"/>
                </a:cubicBezTo>
                <a:cubicBezTo>
                  <a:pt x="842" y="1512"/>
                  <a:pt x="841" y="1513"/>
                  <a:pt x="841" y="1513"/>
                </a:cubicBezTo>
                <a:cubicBezTo>
                  <a:pt x="838" y="1514"/>
                  <a:pt x="838" y="1514"/>
                  <a:pt x="837" y="1510"/>
                </a:cubicBezTo>
                <a:cubicBezTo>
                  <a:pt x="836" y="1509"/>
                  <a:pt x="834" y="1510"/>
                  <a:pt x="834" y="1509"/>
                </a:cubicBezTo>
                <a:cubicBezTo>
                  <a:pt x="834" y="1506"/>
                  <a:pt x="835" y="1507"/>
                  <a:pt x="836" y="1506"/>
                </a:cubicBezTo>
                <a:cubicBezTo>
                  <a:pt x="835" y="1505"/>
                  <a:pt x="835" y="1505"/>
                  <a:pt x="835" y="1505"/>
                </a:cubicBezTo>
                <a:cubicBezTo>
                  <a:pt x="835" y="1505"/>
                  <a:pt x="834" y="1504"/>
                  <a:pt x="835" y="1504"/>
                </a:cubicBezTo>
                <a:cubicBezTo>
                  <a:pt x="834" y="1505"/>
                  <a:pt x="834" y="1505"/>
                  <a:pt x="834" y="1505"/>
                </a:cubicBezTo>
                <a:cubicBezTo>
                  <a:pt x="833" y="1506"/>
                  <a:pt x="830" y="1503"/>
                  <a:pt x="829" y="1503"/>
                </a:cubicBezTo>
                <a:cubicBezTo>
                  <a:pt x="828" y="1503"/>
                  <a:pt x="825" y="1502"/>
                  <a:pt x="825" y="1502"/>
                </a:cubicBezTo>
                <a:cubicBezTo>
                  <a:pt x="823" y="1501"/>
                  <a:pt x="823" y="1501"/>
                  <a:pt x="821" y="1501"/>
                </a:cubicBezTo>
                <a:cubicBezTo>
                  <a:pt x="820" y="1501"/>
                  <a:pt x="819" y="1499"/>
                  <a:pt x="819" y="1498"/>
                </a:cubicBezTo>
                <a:cubicBezTo>
                  <a:pt x="818" y="1498"/>
                  <a:pt x="819" y="1497"/>
                  <a:pt x="820" y="1498"/>
                </a:cubicBezTo>
                <a:cubicBezTo>
                  <a:pt x="820" y="1499"/>
                  <a:pt x="820" y="1498"/>
                  <a:pt x="822" y="1499"/>
                </a:cubicBezTo>
                <a:cubicBezTo>
                  <a:pt x="823" y="1499"/>
                  <a:pt x="824" y="1500"/>
                  <a:pt x="824" y="1500"/>
                </a:cubicBezTo>
                <a:cubicBezTo>
                  <a:pt x="824" y="1500"/>
                  <a:pt x="825" y="1500"/>
                  <a:pt x="825" y="1500"/>
                </a:cubicBezTo>
                <a:cubicBezTo>
                  <a:pt x="829" y="1501"/>
                  <a:pt x="827" y="1501"/>
                  <a:pt x="830" y="1501"/>
                </a:cubicBezTo>
                <a:cubicBezTo>
                  <a:pt x="833" y="1502"/>
                  <a:pt x="833" y="1502"/>
                  <a:pt x="833" y="1502"/>
                </a:cubicBezTo>
                <a:cubicBezTo>
                  <a:pt x="832" y="1502"/>
                  <a:pt x="831" y="1501"/>
                  <a:pt x="831" y="1500"/>
                </a:cubicBezTo>
                <a:cubicBezTo>
                  <a:pt x="831" y="1500"/>
                  <a:pt x="832" y="1498"/>
                  <a:pt x="831" y="1497"/>
                </a:cubicBezTo>
                <a:cubicBezTo>
                  <a:pt x="830" y="1497"/>
                  <a:pt x="830" y="1497"/>
                  <a:pt x="830" y="1497"/>
                </a:cubicBezTo>
                <a:cubicBezTo>
                  <a:pt x="829" y="1499"/>
                  <a:pt x="828" y="1499"/>
                  <a:pt x="826" y="1497"/>
                </a:cubicBezTo>
                <a:cubicBezTo>
                  <a:pt x="826" y="1498"/>
                  <a:pt x="826" y="1498"/>
                  <a:pt x="826" y="1498"/>
                </a:cubicBezTo>
                <a:cubicBezTo>
                  <a:pt x="822" y="1498"/>
                  <a:pt x="824" y="1496"/>
                  <a:pt x="825" y="1495"/>
                </a:cubicBezTo>
                <a:cubicBezTo>
                  <a:pt x="825" y="1494"/>
                  <a:pt x="826" y="1494"/>
                  <a:pt x="826" y="1495"/>
                </a:cubicBezTo>
                <a:cubicBezTo>
                  <a:pt x="826" y="1494"/>
                  <a:pt x="825" y="1493"/>
                  <a:pt x="826" y="1493"/>
                </a:cubicBezTo>
                <a:cubicBezTo>
                  <a:pt x="826" y="1491"/>
                  <a:pt x="829" y="1492"/>
                  <a:pt x="830" y="1491"/>
                </a:cubicBezTo>
                <a:cubicBezTo>
                  <a:pt x="830" y="1491"/>
                  <a:pt x="831" y="1489"/>
                  <a:pt x="833" y="1490"/>
                </a:cubicBezTo>
                <a:cubicBezTo>
                  <a:pt x="833" y="1490"/>
                  <a:pt x="833" y="1489"/>
                  <a:pt x="833" y="1489"/>
                </a:cubicBezTo>
                <a:cubicBezTo>
                  <a:pt x="833" y="1488"/>
                  <a:pt x="831" y="1487"/>
                  <a:pt x="830" y="1486"/>
                </a:cubicBezTo>
                <a:cubicBezTo>
                  <a:pt x="831" y="1487"/>
                  <a:pt x="830" y="1488"/>
                  <a:pt x="829" y="1488"/>
                </a:cubicBezTo>
                <a:cubicBezTo>
                  <a:pt x="829" y="1489"/>
                  <a:pt x="827" y="1486"/>
                  <a:pt x="826" y="1486"/>
                </a:cubicBezTo>
                <a:cubicBezTo>
                  <a:pt x="827" y="1487"/>
                  <a:pt x="828" y="1489"/>
                  <a:pt x="829" y="1490"/>
                </a:cubicBezTo>
                <a:cubicBezTo>
                  <a:pt x="829" y="1492"/>
                  <a:pt x="827" y="1492"/>
                  <a:pt x="826" y="1491"/>
                </a:cubicBezTo>
                <a:cubicBezTo>
                  <a:pt x="825" y="1492"/>
                  <a:pt x="824" y="1492"/>
                  <a:pt x="824" y="1491"/>
                </a:cubicBezTo>
                <a:cubicBezTo>
                  <a:pt x="823" y="1488"/>
                  <a:pt x="823" y="1489"/>
                  <a:pt x="821" y="1487"/>
                </a:cubicBezTo>
                <a:cubicBezTo>
                  <a:pt x="821" y="1487"/>
                  <a:pt x="821" y="1487"/>
                  <a:pt x="821" y="1487"/>
                </a:cubicBezTo>
                <a:cubicBezTo>
                  <a:pt x="821" y="1487"/>
                  <a:pt x="822" y="1489"/>
                  <a:pt x="820" y="1489"/>
                </a:cubicBezTo>
                <a:cubicBezTo>
                  <a:pt x="823" y="1490"/>
                  <a:pt x="823" y="1490"/>
                  <a:pt x="823" y="1490"/>
                </a:cubicBezTo>
                <a:cubicBezTo>
                  <a:pt x="824" y="1491"/>
                  <a:pt x="824" y="1493"/>
                  <a:pt x="822" y="1492"/>
                </a:cubicBezTo>
                <a:cubicBezTo>
                  <a:pt x="824" y="1493"/>
                  <a:pt x="824" y="1493"/>
                  <a:pt x="824" y="1493"/>
                </a:cubicBezTo>
                <a:cubicBezTo>
                  <a:pt x="824" y="1493"/>
                  <a:pt x="823" y="1495"/>
                  <a:pt x="823" y="1495"/>
                </a:cubicBezTo>
                <a:cubicBezTo>
                  <a:pt x="821" y="1494"/>
                  <a:pt x="821" y="1495"/>
                  <a:pt x="820" y="1492"/>
                </a:cubicBezTo>
                <a:cubicBezTo>
                  <a:pt x="820" y="1492"/>
                  <a:pt x="818" y="1492"/>
                  <a:pt x="818" y="1492"/>
                </a:cubicBezTo>
                <a:cubicBezTo>
                  <a:pt x="818" y="1491"/>
                  <a:pt x="819" y="1491"/>
                  <a:pt x="820" y="1491"/>
                </a:cubicBezTo>
                <a:cubicBezTo>
                  <a:pt x="815" y="1488"/>
                  <a:pt x="815" y="1488"/>
                  <a:pt x="815" y="1488"/>
                </a:cubicBezTo>
                <a:cubicBezTo>
                  <a:pt x="815" y="1488"/>
                  <a:pt x="815" y="1488"/>
                  <a:pt x="815" y="1488"/>
                </a:cubicBezTo>
                <a:cubicBezTo>
                  <a:pt x="816" y="1487"/>
                  <a:pt x="816" y="1487"/>
                  <a:pt x="819" y="1488"/>
                </a:cubicBezTo>
                <a:cubicBezTo>
                  <a:pt x="819" y="1488"/>
                  <a:pt x="818" y="1488"/>
                  <a:pt x="818" y="1488"/>
                </a:cubicBezTo>
                <a:cubicBezTo>
                  <a:pt x="816" y="1485"/>
                  <a:pt x="817" y="1484"/>
                  <a:pt x="820" y="1486"/>
                </a:cubicBezTo>
                <a:cubicBezTo>
                  <a:pt x="820" y="1485"/>
                  <a:pt x="817" y="1485"/>
                  <a:pt x="820" y="1483"/>
                </a:cubicBezTo>
                <a:cubicBezTo>
                  <a:pt x="819" y="1481"/>
                  <a:pt x="819" y="1481"/>
                  <a:pt x="819" y="1481"/>
                </a:cubicBezTo>
                <a:cubicBezTo>
                  <a:pt x="819" y="1482"/>
                  <a:pt x="818" y="1482"/>
                  <a:pt x="818" y="1482"/>
                </a:cubicBezTo>
                <a:cubicBezTo>
                  <a:pt x="817" y="1482"/>
                  <a:pt x="815" y="1481"/>
                  <a:pt x="815" y="1480"/>
                </a:cubicBezTo>
                <a:cubicBezTo>
                  <a:pt x="813" y="1478"/>
                  <a:pt x="812" y="1478"/>
                  <a:pt x="815" y="1477"/>
                </a:cubicBezTo>
                <a:cubicBezTo>
                  <a:pt x="815" y="1476"/>
                  <a:pt x="815" y="1476"/>
                  <a:pt x="815" y="1476"/>
                </a:cubicBezTo>
                <a:cubicBezTo>
                  <a:pt x="815" y="1476"/>
                  <a:pt x="815" y="1477"/>
                  <a:pt x="815" y="1477"/>
                </a:cubicBezTo>
                <a:cubicBezTo>
                  <a:pt x="815" y="1478"/>
                  <a:pt x="812" y="1476"/>
                  <a:pt x="812" y="1476"/>
                </a:cubicBezTo>
                <a:cubicBezTo>
                  <a:pt x="811" y="1476"/>
                  <a:pt x="811" y="1476"/>
                  <a:pt x="811" y="1476"/>
                </a:cubicBezTo>
                <a:cubicBezTo>
                  <a:pt x="812" y="1477"/>
                  <a:pt x="813" y="1480"/>
                  <a:pt x="809" y="1480"/>
                </a:cubicBezTo>
                <a:cubicBezTo>
                  <a:pt x="808" y="1479"/>
                  <a:pt x="808" y="1477"/>
                  <a:pt x="810" y="1477"/>
                </a:cubicBezTo>
                <a:cubicBezTo>
                  <a:pt x="810" y="1476"/>
                  <a:pt x="810" y="1476"/>
                  <a:pt x="810" y="1475"/>
                </a:cubicBezTo>
                <a:cubicBezTo>
                  <a:pt x="809" y="1476"/>
                  <a:pt x="809" y="1476"/>
                  <a:pt x="809" y="1476"/>
                </a:cubicBezTo>
                <a:cubicBezTo>
                  <a:pt x="809" y="1477"/>
                  <a:pt x="808" y="1477"/>
                  <a:pt x="808" y="1478"/>
                </a:cubicBezTo>
                <a:cubicBezTo>
                  <a:pt x="807" y="1479"/>
                  <a:pt x="806" y="1476"/>
                  <a:pt x="805" y="1476"/>
                </a:cubicBezTo>
                <a:cubicBezTo>
                  <a:pt x="805" y="1475"/>
                  <a:pt x="808" y="1475"/>
                  <a:pt x="808" y="1475"/>
                </a:cubicBezTo>
                <a:cubicBezTo>
                  <a:pt x="808" y="1474"/>
                  <a:pt x="808" y="1474"/>
                  <a:pt x="808" y="1474"/>
                </a:cubicBezTo>
                <a:cubicBezTo>
                  <a:pt x="805" y="1473"/>
                  <a:pt x="808" y="1473"/>
                  <a:pt x="809" y="1473"/>
                </a:cubicBezTo>
                <a:cubicBezTo>
                  <a:pt x="810" y="1473"/>
                  <a:pt x="811" y="1474"/>
                  <a:pt x="811" y="1475"/>
                </a:cubicBezTo>
                <a:cubicBezTo>
                  <a:pt x="812" y="1475"/>
                  <a:pt x="812" y="1475"/>
                  <a:pt x="812" y="1475"/>
                </a:cubicBezTo>
                <a:cubicBezTo>
                  <a:pt x="812" y="1474"/>
                  <a:pt x="813" y="1474"/>
                  <a:pt x="813" y="1474"/>
                </a:cubicBezTo>
                <a:cubicBezTo>
                  <a:pt x="813" y="1473"/>
                  <a:pt x="811" y="1474"/>
                  <a:pt x="813" y="1471"/>
                </a:cubicBezTo>
                <a:cubicBezTo>
                  <a:pt x="812" y="1471"/>
                  <a:pt x="811" y="1471"/>
                  <a:pt x="810" y="1470"/>
                </a:cubicBezTo>
                <a:cubicBezTo>
                  <a:pt x="811" y="1470"/>
                  <a:pt x="813" y="1471"/>
                  <a:pt x="812" y="1472"/>
                </a:cubicBezTo>
                <a:cubicBezTo>
                  <a:pt x="810" y="1473"/>
                  <a:pt x="810" y="1473"/>
                  <a:pt x="810" y="1472"/>
                </a:cubicBezTo>
                <a:cubicBezTo>
                  <a:pt x="810" y="1472"/>
                  <a:pt x="809" y="1472"/>
                  <a:pt x="809" y="1472"/>
                </a:cubicBezTo>
                <a:cubicBezTo>
                  <a:pt x="807" y="1472"/>
                  <a:pt x="807" y="1472"/>
                  <a:pt x="806" y="1470"/>
                </a:cubicBezTo>
                <a:cubicBezTo>
                  <a:pt x="805" y="1470"/>
                  <a:pt x="807" y="1469"/>
                  <a:pt x="808" y="1469"/>
                </a:cubicBezTo>
                <a:cubicBezTo>
                  <a:pt x="808" y="1469"/>
                  <a:pt x="809" y="1470"/>
                  <a:pt x="810" y="1471"/>
                </a:cubicBezTo>
                <a:cubicBezTo>
                  <a:pt x="810" y="1470"/>
                  <a:pt x="810" y="1470"/>
                  <a:pt x="810" y="1470"/>
                </a:cubicBezTo>
                <a:cubicBezTo>
                  <a:pt x="810" y="1469"/>
                  <a:pt x="810" y="1469"/>
                  <a:pt x="810" y="1469"/>
                </a:cubicBezTo>
                <a:cubicBezTo>
                  <a:pt x="810" y="1469"/>
                  <a:pt x="810" y="1468"/>
                  <a:pt x="811" y="1468"/>
                </a:cubicBezTo>
                <a:cubicBezTo>
                  <a:pt x="811" y="1467"/>
                  <a:pt x="811" y="1467"/>
                  <a:pt x="810" y="1467"/>
                </a:cubicBezTo>
                <a:cubicBezTo>
                  <a:pt x="810" y="1467"/>
                  <a:pt x="810" y="1467"/>
                  <a:pt x="810" y="1467"/>
                </a:cubicBezTo>
                <a:cubicBezTo>
                  <a:pt x="810" y="1468"/>
                  <a:pt x="808" y="1468"/>
                  <a:pt x="807" y="1467"/>
                </a:cubicBezTo>
                <a:cubicBezTo>
                  <a:pt x="807" y="1466"/>
                  <a:pt x="806" y="1466"/>
                  <a:pt x="807" y="1465"/>
                </a:cubicBezTo>
                <a:cubicBezTo>
                  <a:pt x="806" y="1464"/>
                  <a:pt x="806" y="1462"/>
                  <a:pt x="809" y="1463"/>
                </a:cubicBezTo>
                <a:cubicBezTo>
                  <a:pt x="810" y="1465"/>
                  <a:pt x="810" y="1464"/>
                  <a:pt x="811" y="1465"/>
                </a:cubicBezTo>
                <a:cubicBezTo>
                  <a:pt x="810" y="1464"/>
                  <a:pt x="810" y="1464"/>
                  <a:pt x="810" y="1464"/>
                </a:cubicBezTo>
                <a:cubicBezTo>
                  <a:pt x="808" y="1461"/>
                  <a:pt x="806" y="1464"/>
                  <a:pt x="807" y="1460"/>
                </a:cubicBezTo>
                <a:cubicBezTo>
                  <a:pt x="806" y="1459"/>
                  <a:pt x="806" y="1459"/>
                  <a:pt x="807" y="1457"/>
                </a:cubicBezTo>
                <a:cubicBezTo>
                  <a:pt x="807" y="1457"/>
                  <a:pt x="807" y="1457"/>
                  <a:pt x="807" y="1457"/>
                </a:cubicBezTo>
                <a:cubicBezTo>
                  <a:pt x="805" y="1457"/>
                  <a:pt x="805" y="1457"/>
                  <a:pt x="805" y="1457"/>
                </a:cubicBezTo>
                <a:cubicBezTo>
                  <a:pt x="805" y="1458"/>
                  <a:pt x="805" y="1458"/>
                  <a:pt x="805" y="1459"/>
                </a:cubicBezTo>
                <a:cubicBezTo>
                  <a:pt x="805" y="1459"/>
                  <a:pt x="808" y="1463"/>
                  <a:pt x="803" y="1461"/>
                </a:cubicBezTo>
                <a:cubicBezTo>
                  <a:pt x="804" y="1464"/>
                  <a:pt x="802" y="1462"/>
                  <a:pt x="805" y="1465"/>
                </a:cubicBezTo>
                <a:cubicBezTo>
                  <a:pt x="805" y="1465"/>
                  <a:pt x="805" y="1469"/>
                  <a:pt x="803" y="1467"/>
                </a:cubicBezTo>
                <a:cubicBezTo>
                  <a:pt x="802" y="1466"/>
                  <a:pt x="802" y="1465"/>
                  <a:pt x="801" y="1464"/>
                </a:cubicBezTo>
                <a:cubicBezTo>
                  <a:pt x="801" y="1464"/>
                  <a:pt x="801" y="1463"/>
                  <a:pt x="801" y="1462"/>
                </a:cubicBezTo>
                <a:cubicBezTo>
                  <a:pt x="800" y="1462"/>
                  <a:pt x="800" y="1462"/>
                  <a:pt x="800" y="1462"/>
                </a:cubicBezTo>
                <a:cubicBezTo>
                  <a:pt x="800" y="1463"/>
                  <a:pt x="800" y="1463"/>
                  <a:pt x="800" y="1464"/>
                </a:cubicBezTo>
                <a:cubicBezTo>
                  <a:pt x="801" y="1465"/>
                  <a:pt x="799" y="1465"/>
                  <a:pt x="798" y="1465"/>
                </a:cubicBezTo>
                <a:cubicBezTo>
                  <a:pt x="798" y="1466"/>
                  <a:pt x="794" y="1467"/>
                  <a:pt x="794" y="1465"/>
                </a:cubicBezTo>
                <a:cubicBezTo>
                  <a:pt x="794" y="1465"/>
                  <a:pt x="797" y="1463"/>
                  <a:pt x="797" y="1463"/>
                </a:cubicBezTo>
                <a:cubicBezTo>
                  <a:pt x="797" y="1462"/>
                  <a:pt x="797" y="1462"/>
                  <a:pt x="797" y="1462"/>
                </a:cubicBezTo>
                <a:cubicBezTo>
                  <a:pt x="797" y="1460"/>
                  <a:pt x="799" y="1460"/>
                  <a:pt x="799" y="1459"/>
                </a:cubicBezTo>
                <a:cubicBezTo>
                  <a:pt x="799" y="1458"/>
                  <a:pt x="797" y="1457"/>
                  <a:pt x="796" y="1456"/>
                </a:cubicBezTo>
                <a:cubicBezTo>
                  <a:pt x="794" y="1455"/>
                  <a:pt x="796" y="1453"/>
                  <a:pt x="797" y="1454"/>
                </a:cubicBezTo>
                <a:cubicBezTo>
                  <a:pt x="799" y="1455"/>
                  <a:pt x="802" y="1457"/>
                  <a:pt x="803" y="1459"/>
                </a:cubicBezTo>
                <a:cubicBezTo>
                  <a:pt x="802" y="1458"/>
                  <a:pt x="801" y="1456"/>
                  <a:pt x="801" y="1455"/>
                </a:cubicBezTo>
                <a:cubicBezTo>
                  <a:pt x="801" y="1454"/>
                  <a:pt x="802" y="1454"/>
                  <a:pt x="803" y="1454"/>
                </a:cubicBezTo>
                <a:cubicBezTo>
                  <a:pt x="803" y="1454"/>
                  <a:pt x="803" y="1454"/>
                  <a:pt x="803" y="1454"/>
                </a:cubicBezTo>
                <a:cubicBezTo>
                  <a:pt x="801" y="1454"/>
                  <a:pt x="801" y="1454"/>
                  <a:pt x="801" y="1454"/>
                </a:cubicBezTo>
                <a:cubicBezTo>
                  <a:pt x="799" y="1454"/>
                  <a:pt x="801" y="1449"/>
                  <a:pt x="803" y="1452"/>
                </a:cubicBezTo>
                <a:cubicBezTo>
                  <a:pt x="803" y="1452"/>
                  <a:pt x="803" y="1451"/>
                  <a:pt x="803" y="1451"/>
                </a:cubicBezTo>
                <a:cubicBezTo>
                  <a:pt x="802" y="1450"/>
                  <a:pt x="803" y="1451"/>
                  <a:pt x="800" y="1450"/>
                </a:cubicBezTo>
                <a:cubicBezTo>
                  <a:pt x="799" y="1449"/>
                  <a:pt x="798" y="1447"/>
                  <a:pt x="798" y="1447"/>
                </a:cubicBezTo>
                <a:cubicBezTo>
                  <a:pt x="798" y="1447"/>
                  <a:pt x="798" y="1445"/>
                  <a:pt x="799" y="1445"/>
                </a:cubicBezTo>
                <a:cubicBezTo>
                  <a:pt x="800" y="1445"/>
                  <a:pt x="801" y="1446"/>
                  <a:pt x="802" y="1446"/>
                </a:cubicBezTo>
                <a:cubicBezTo>
                  <a:pt x="804" y="1447"/>
                  <a:pt x="803" y="1445"/>
                  <a:pt x="804" y="1447"/>
                </a:cubicBezTo>
                <a:cubicBezTo>
                  <a:pt x="805" y="1448"/>
                  <a:pt x="805" y="1448"/>
                  <a:pt x="806" y="1448"/>
                </a:cubicBezTo>
                <a:cubicBezTo>
                  <a:pt x="807" y="1447"/>
                  <a:pt x="806" y="1446"/>
                  <a:pt x="806" y="1445"/>
                </a:cubicBezTo>
                <a:cubicBezTo>
                  <a:pt x="805" y="1445"/>
                  <a:pt x="804" y="1445"/>
                  <a:pt x="804" y="1445"/>
                </a:cubicBezTo>
                <a:cubicBezTo>
                  <a:pt x="803" y="1445"/>
                  <a:pt x="801" y="1442"/>
                  <a:pt x="800" y="1441"/>
                </a:cubicBezTo>
                <a:cubicBezTo>
                  <a:pt x="800" y="1442"/>
                  <a:pt x="801" y="1444"/>
                  <a:pt x="799" y="1444"/>
                </a:cubicBezTo>
                <a:cubicBezTo>
                  <a:pt x="799" y="1445"/>
                  <a:pt x="799" y="1445"/>
                  <a:pt x="798" y="1445"/>
                </a:cubicBezTo>
                <a:cubicBezTo>
                  <a:pt x="798" y="1446"/>
                  <a:pt x="797" y="1448"/>
                  <a:pt x="797" y="1447"/>
                </a:cubicBezTo>
                <a:cubicBezTo>
                  <a:pt x="796" y="1446"/>
                  <a:pt x="796" y="1447"/>
                  <a:pt x="795" y="1447"/>
                </a:cubicBezTo>
                <a:cubicBezTo>
                  <a:pt x="794" y="1447"/>
                  <a:pt x="795" y="1444"/>
                  <a:pt x="797" y="1445"/>
                </a:cubicBezTo>
                <a:cubicBezTo>
                  <a:pt x="796" y="1443"/>
                  <a:pt x="797" y="1443"/>
                  <a:pt x="798" y="1443"/>
                </a:cubicBezTo>
                <a:cubicBezTo>
                  <a:pt x="798" y="1442"/>
                  <a:pt x="798" y="1442"/>
                  <a:pt x="798" y="1442"/>
                </a:cubicBezTo>
                <a:cubicBezTo>
                  <a:pt x="798" y="1440"/>
                  <a:pt x="796" y="1441"/>
                  <a:pt x="795" y="1441"/>
                </a:cubicBezTo>
                <a:cubicBezTo>
                  <a:pt x="793" y="1440"/>
                  <a:pt x="793" y="1440"/>
                  <a:pt x="793" y="1439"/>
                </a:cubicBezTo>
                <a:cubicBezTo>
                  <a:pt x="793" y="1439"/>
                  <a:pt x="793" y="1438"/>
                  <a:pt x="793" y="1438"/>
                </a:cubicBezTo>
                <a:cubicBezTo>
                  <a:pt x="794" y="1437"/>
                  <a:pt x="793" y="1436"/>
                  <a:pt x="796" y="1438"/>
                </a:cubicBezTo>
                <a:cubicBezTo>
                  <a:pt x="797" y="1436"/>
                  <a:pt x="796" y="1436"/>
                  <a:pt x="793" y="1435"/>
                </a:cubicBezTo>
                <a:cubicBezTo>
                  <a:pt x="795" y="1436"/>
                  <a:pt x="793" y="1437"/>
                  <a:pt x="792" y="1438"/>
                </a:cubicBezTo>
                <a:cubicBezTo>
                  <a:pt x="791" y="1438"/>
                  <a:pt x="790" y="1435"/>
                  <a:pt x="792" y="1434"/>
                </a:cubicBezTo>
                <a:cubicBezTo>
                  <a:pt x="789" y="1433"/>
                  <a:pt x="791" y="1434"/>
                  <a:pt x="789" y="1433"/>
                </a:cubicBezTo>
                <a:cubicBezTo>
                  <a:pt x="789" y="1433"/>
                  <a:pt x="789" y="1433"/>
                  <a:pt x="789" y="1433"/>
                </a:cubicBezTo>
                <a:cubicBezTo>
                  <a:pt x="789" y="1435"/>
                  <a:pt x="785" y="1432"/>
                  <a:pt x="784" y="1430"/>
                </a:cubicBezTo>
                <a:cubicBezTo>
                  <a:pt x="783" y="1430"/>
                  <a:pt x="783" y="1431"/>
                  <a:pt x="782" y="1431"/>
                </a:cubicBezTo>
                <a:cubicBezTo>
                  <a:pt x="781" y="1432"/>
                  <a:pt x="782" y="1433"/>
                  <a:pt x="782" y="1433"/>
                </a:cubicBezTo>
                <a:cubicBezTo>
                  <a:pt x="783" y="1434"/>
                  <a:pt x="779" y="1434"/>
                  <a:pt x="778" y="1433"/>
                </a:cubicBezTo>
                <a:cubicBezTo>
                  <a:pt x="776" y="1428"/>
                  <a:pt x="778" y="1431"/>
                  <a:pt x="781" y="1427"/>
                </a:cubicBezTo>
                <a:cubicBezTo>
                  <a:pt x="781" y="1427"/>
                  <a:pt x="783" y="1426"/>
                  <a:pt x="785" y="1425"/>
                </a:cubicBezTo>
                <a:cubicBezTo>
                  <a:pt x="784" y="1424"/>
                  <a:pt x="783" y="1424"/>
                  <a:pt x="782" y="1424"/>
                </a:cubicBezTo>
                <a:cubicBezTo>
                  <a:pt x="782" y="1423"/>
                  <a:pt x="782" y="1422"/>
                  <a:pt x="783" y="1422"/>
                </a:cubicBezTo>
                <a:cubicBezTo>
                  <a:pt x="785" y="1422"/>
                  <a:pt x="785" y="1422"/>
                  <a:pt x="786" y="1423"/>
                </a:cubicBezTo>
                <a:cubicBezTo>
                  <a:pt x="786" y="1422"/>
                  <a:pt x="786" y="1422"/>
                  <a:pt x="786" y="1422"/>
                </a:cubicBezTo>
                <a:cubicBezTo>
                  <a:pt x="786" y="1421"/>
                  <a:pt x="788" y="1422"/>
                  <a:pt x="788" y="1422"/>
                </a:cubicBezTo>
                <a:cubicBezTo>
                  <a:pt x="789" y="1422"/>
                  <a:pt x="791" y="1424"/>
                  <a:pt x="791" y="1424"/>
                </a:cubicBezTo>
                <a:cubicBezTo>
                  <a:pt x="790" y="1426"/>
                  <a:pt x="790" y="1426"/>
                  <a:pt x="788" y="1426"/>
                </a:cubicBezTo>
                <a:cubicBezTo>
                  <a:pt x="789" y="1427"/>
                  <a:pt x="790" y="1426"/>
                  <a:pt x="791" y="1426"/>
                </a:cubicBezTo>
                <a:cubicBezTo>
                  <a:pt x="792" y="1427"/>
                  <a:pt x="792" y="1426"/>
                  <a:pt x="793" y="1429"/>
                </a:cubicBezTo>
                <a:cubicBezTo>
                  <a:pt x="794" y="1430"/>
                  <a:pt x="794" y="1430"/>
                  <a:pt x="794" y="1430"/>
                </a:cubicBezTo>
                <a:cubicBezTo>
                  <a:pt x="795" y="1430"/>
                  <a:pt x="794" y="1428"/>
                  <a:pt x="795" y="1428"/>
                </a:cubicBezTo>
                <a:cubicBezTo>
                  <a:pt x="795" y="1426"/>
                  <a:pt x="794" y="1427"/>
                  <a:pt x="796" y="1425"/>
                </a:cubicBezTo>
                <a:cubicBezTo>
                  <a:pt x="795" y="1425"/>
                  <a:pt x="795" y="1425"/>
                  <a:pt x="795" y="1425"/>
                </a:cubicBezTo>
                <a:cubicBezTo>
                  <a:pt x="794" y="1426"/>
                  <a:pt x="793" y="1423"/>
                  <a:pt x="793" y="1423"/>
                </a:cubicBezTo>
                <a:cubicBezTo>
                  <a:pt x="794" y="1421"/>
                  <a:pt x="795" y="1421"/>
                  <a:pt x="796" y="1420"/>
                </a:cubicBezTo>
                <a:cubicBezTo>
                  <a:pt x="795" y="1419"/>
                  <a:pt x="795" y="1419"/>
                  <a:pt x="795" y="1419"/>
                </a:cubicBezTo>
                <a:cubicBezTo>
                  <a:pt x="793" y="1420"/>
                  <a:pt x="793" y="1421"/>
                  <a:pt x="792" y="1419"/>
                </a:cubicBezTo>
                <a:cubicBezTo>
                  <a:pt x="792" y="1420"/>
                  <a:pt x="791" y="1419"/>
                  <a:pt x="790" y="1419"/>
                </a:cubicBezTo>
                <a:cubicBezTo>
                  <a:pt x="790" y="1419"/>
                  <a:pt x="790" y="1419"/>
                  <a:pt x="790" y="1419"/>
                </a:cubicBezTo>
                <a:cubicBezTo>
                  <a:pt x="790" y="1420"/>
                  <a:pt x="790" y="1420"/>
                  <a:pt x="790" y="1420"/>
                </a:cubicBezTo>
                <a:cubicBezTo>
                  <a:pt x="790" y="1421"/>
                  <a:pt x="788" y="1422"/>
                  <a:pt x="788" y="1418"/>
                </a:cubicBezTo>
                <a:cubicBezTo>
                  <a:pt x="788" y="1417"/>
                  <a:pt x="790" y="1416"/>
                  <a:pt x="791" y="1417"/>
                </a:cubicBezTo>
                <a:cubicBezTo>
                  <a:pt x="791" y="1416"/>
                  <a:pt x="792" y="1417"/>
                  <a:pt x="792" y="1418"/>
                </a:cubicBezTo>
                <a:cubicBezTo>
                  <a:pt x="792" y="1417"/>
                  <a:pt x="792" y="1417"/>
                  <a:pt x="793" y="1417"/>
                </a:cubicBezTo>
                <a:cubicBezTo>
                  <a:pt x="794" y="1417"/>
                  <a:pt x="793" y="1415"/>
                  <a:pt x="797" y="1417"/>
                </a:cubicBezTo>
                <a:cubicBezTo>
                  <a:pt x="796" y="1416"/>
                  <a:pt x="796" y="1416"/>
                  <a:pt x="796" y="1416"/>
                </a:cubicBezTo>
                <a:cubicBezTo>
                  <a:pt x="795" y="1416"/>
                  <a:pt x="794" y="1415"/>
                  <a:pt x="792" y="1414"/>
                </a:cubicBezTo>
                <a:cubicBezTo>
                  <a:pt x="791" y="1413"/>
                  <a:pt x="792" y="1412"/>
                  <a:pt x="793" y="1412"/>
                </a:cubicBezTo>
                <a:cubicBezTo>
                  <a:pt x="791" y="1412"/>
                  <a:pt x="791" y="1413"/>
                  <a:pt x="790" y="1410"/>
                </a:cubicBezTo>
                <a:cubicBezTo>
                  <a:pt x="790" y="1410"/>
                  <a:pt x="789" y="1410"/>
                  <a:pt x="789" y="1409"/>
                </a:cubicBezTo>
                <a:cubicBezTo>
                  <a:pt x="789" y="1407"/>
                  <a:pt x="790" y="1407"/>
                  <a:pt x="791" y="1407"/>
                </a:cubicBezTo>
                <a:cubicBezTo>
                  <a:pt x="791" y="1405"/>
                  <a:pt x="793" y="1406"/>
                  <a:pt x="794" y="1406"/>
                </a:cubicBezTo>
                <a:cubicBezTo>
                  <a:pt x="793" y="1405"/>
                  <a:pt x="791" y="1405"/>
                  <a:pt x="790" y="1404"/>
                </a:cubicBezTo>
                <a:cubicBezTo>
                  <a:pt x="787" y="1402"/>
                  <a:pt x="787" y="1402"/>
                  <a:pt x="787" y="1401"/>
                </a:cubicBezTo>
                <a:cubicBezTo>
                  <a:pt x="787" y="1401"/>
                  <a:pt x="789" y="1399"/>
                  <a:pt x="789" y="1399"/>
                </a:cubicBezTo>
                <a:cubicBezTo>
                  <a:pt x="788" y="1397"/>
                  <a:pt x="787" y="1396"/>
                  <a:pt x="786" y="1394"/>
                </a:cubicBezTo>
                <a:cubicBezTo>
                  <a:pt x="788" y="1390"/>
                  <a:pt x="788" y="1390"/>
                  <a:pt x="788" y="1390"/>
                </a:cubicBezTo>
                <a:cubicBezTo>
                  <a:pt x="788" y="1389"/>
                  <a:pt x="785" y="1387"/>
                  <a:pt x="785" y="1386"/>
                </a:cubicBezTo>
                <a:cubicBezTo>
                  <a:pt x="785" y="1382"/>
                  <a:pt x="787" y="1384"/>
                  <a:pt x="788" y="1384"/>
                </a:cubicBezTo>
                <a:cubicBezTo>
                  <a:pt x="787" y="1383"/>
                  <a:pt x="785" y="1382"/>
                  <a:pt x="785" y="1381"/>
                </a:cubicBezTo>
                <a:cubicBezTo>
                  <a:pt x="785" y="1381"/>
                  <a:pt x="785" y="1380"/>
                  <a:pt x="786" y="1380"/>
                </a:cubicBezTo>
                <a:cubicBezTo>
                  <a:pt x="788" y="1381"/>
                  <a:pt x="788" y="1382"/>
                  <a:pt x="788" y="1383"/>
                </a:cubicBezTo>
                <a:cubicBezTo>
                  <a:pt x="788" y="1382"/>
                  <a:pt x="788" y="1382"/>
                  <a:pt x="788" y="1382"/>
                </a:cubicBezTo>
                <a:cubicBezTo>
                  <a:pt x="787" y="1381"/>
                  <a:pt x="787" y="1380"/>
                  <a:pt x="786" y="1379"/>
                </a:cubicBezTo>
                <a:cubicBezTo>
                  <a:pt x="785" y="1379"/>
                  <a:pt x="785" y="1379"/>
                  <a:pt x="783" y="1378"/>
                </a:cubicBezTo>
                <a:cubicBezTo>
                  <a:pt x="782" y="1378"/>
                  <a:pt x="783" y="1376"/>
                  <a:pt x="783" y="1376"/>
                </a:cubicBezTo>
                <a:cubicBezTo>
                  <a:pt x="784" y="1376"/>
                  <a:pt x="785" y="1376"/>
                  <a:pt x="785" y="1375"/>
                </a:cubicBezTo>
                <a:cubicBezTo>
                  <a:pt x="784" y="1376"/>
                  <a:pt x="783" y="1374"/>
                  <a:pt x="781" y="1373"/>
                </a:cubicBezTo>
                <a:cubicBezTo>
                  <a:pt x="779" y="1375"/>
                  <a:pt x="780" y="1376"/>
                  <a:pt x="776" y="1376"/>
                </a:cubicBezTo>
                <a:cubicBezTo>
                  <a:pt x="776" y="1378"/>
                  <a:pt x="776" y="1377"/>
                  <a:pt x="778" y="1379"/>
                </a:cubicBezTo>
                <a:cubicBezTo>
                  <a:pt x="779" y="1381"/>
                  <a:pt x="779" y="1381"/>
                  <a:pt x="777" y="1383"/>
                </a:cubicBezTo>
                <a:cubicBezTo>
                  <a:pt x="778" y="1384"/>
                  <a:pt x="778" y="1384"/>
                  <a:pt x="777" y="1385"/>
                </a:cubicBezTo>
                <a:cubicBezTo>
                  <a:pt x="780" y="1387"/>
                  <a:pt x="780" y="1386"/>
                  <a:pt x="780" y="1388"/>
                </a:cubicBezTo>
                <a:cubicBezTo>
                  <a:pt x="780" y="1390"/>
                  <a:pt x="783" y="1389"/>
                  <a:pt x="781" y="1392"/>
                </a:cubicBezTo>
                <a:cubicBezTo>
                  <a:pt x="780" y="1392"/>
                  <a:pt x="780" y="1392"/>
                  <a:pt x="780" y="1392"/>
                </a:cubicBezTo>
                <a:cubicBezTo>
                  <a:pt x="780" y="1393"/>
                  <a:pt x="781" y="1393"/>
                  <a:pt x="781" y="1393"/>
                </a:cubicBezTo>
                <a:cubicBezTo>
                  <a:pt x="781" y="1394"/>
                  <a:pt x="779" y="1394"/>
                  <a:pt x="778" y="1394"/>
                </a:cubicBezTo>
                <a:cubicBezTo>
                  <a:pt x="774" y="1393"/>
                  <a:pt x="774" y="1393"/>
                  <a:pt x="774" y="1390"/>
                </a:cubicBezTo>
                <a:cubicBezTo>
                  <a:pt x="774" y="1389"/>
                  <a:pt x="773" y="1387"/>
                  <a:pt x="774" y="1386"/>
                </a:cubicBezTo>
                <a:cubicBezTo>
                  <a:pt x="772" y="1384"/>
                  <a:pt x="772" y="1384"/>
                  <a:pt x="772" y="1381"/>
                </a:cubicBezTo>
                <a:cubicBezTo>
                  <a:pt x="771" y="1378"/>
                  <a:pt x="773" y="1379"/>
                  <a:pt x="771" y="1377"/>
                </a:cubicBezTo>
                <a:cubicBezTo>
                  <a:pt x="771" y="1377"/>
                  <a:pt x="770" y="1376"/>
                  <a:pt x="770" y="1376"/>
                </a:cubicBezTo>
                <a:cubicBezTo>
                  <a:pt x="770" y="1375"/>
                  <a:pt x="772" y="1374"/>
                  <a:pt x="774" y="1377"/>
                </a:cubicBezTo>
                <a:cubicBezTo>
                  <a:pt x="774" y="1377"/>
                  <a:pt x="774" y="1376"/>
                  <a:pt x="774" y="1376"/>
                </a:cubicBezTo>
                <a:cubicBezTo>
                  <a:pt x="773" y="1375"/>
                  <a:pt x="773" y="1375"/>
                  <a:pt x="774" y="1374"/>
                </a:cubicBezTo>
                <a:cubicBezTo>
                  <a:pt x="770" y="1373"/>
                  <a:pt x="772" y="1371"/>
                  <a:pt x="769" y="1369"/>
                </a:cubicBezTo>
                <a:cubicBezTo>
                  <a:pt x="768" y="1368"/>
                  <a:pt x="766" y="1367"/>
                  <a:pt x="767" y="1364"/>
                </a:cubicBezTo>
                <a:cubicBezTo>
                  <a:pt x="768" y="1362"/>
                  <a:pt x="766" y="1358"/>
                  <a:pt x="766" y="1358"/>
                </a:cubicBezTo>
                <a:cubicBezTo>
                  <a:pt x="767" y="1355"/>
                  <a:pt x="766" y="1355"/>
                  <a:pt x="769" y="1354"/>
                </a:cubicBezTo>
                <a:cubicBezTo>
                  <a:pt x="768" y="1350"/>
                  <a:pt x="769" y="1353"/>
                  <a:pt x="769" y="1350"/>
                </a:cubicBezTo>
                <a:cubicBezTo>
                  <a:pt x="769" y="1349"/>
                  <a:pt x="767" y="1345"/>
                  <a:pt x="766" y="1344"/>
                </a:cubicBezTo>
                <a:cubicBezTo>
                  <a:pt x="763" y="1341"/>
                  <a:pt x="763" y="1341"/>
                  <a:pt x="763" y="1340"/>
                </a:cubicBezTo>
                <a:cubicBezTo>
                  <a:pt x="761" y="1334"/>
                  <a:pt x="761" y="1334"/>
                  <a:pt x="761" y="1334"/>
                </a:cubicBezTo>
                <a:cubicBezTo>
                  <a:pt x="761" y="1333"/>
                  <a:pt x="760" y="1332"/>
                  <a:pt x="759" y="1332"/>
                </a:cubicBezTo>
                <a:cubicBezTo>
                  <a:pt x="758" y="1330"/>
                  <a:pt x="758" y="1332"/>
                  <a:pt x="757" y="1327"/>
                </a:cubicBezTo>
                <a:cubicBezTo>
                  <a:pt x="757" y="1322"/>
                  <a:pt x="755" y="1324"/>
                  <a:pt x="761" y="1323"/>
                </a:cubicBezTo>
                <a:cubicBezTo>
                  <a:pt x="761" y="1318"/>
                  <a:pt x="761" y="1315"/>
                  <a:pt x="760" y="1309"/>
                </a:cubicBezTo>
                <a:cubicBezTo>
                  <a:pt x="760" y="1309"/>
                  <a:pt x="761" y="1308"/>
                  <a:pt x="761" y="1308"/>
                </a:cubicBezTo>
                <a:cubicBezTo>
                  <a:pt x="761" y="1305"/>
                  <a:pt x="760" y="1306"/>
                  <a:pt x="760" y="1305"/>
                </a:cubicBezTo>
                <a:cubicBezTo>
                  <a:pt x="760" y="1304"/>
                  <a:pt x="761" y="1303"/>
                  <a:pt x="761" y="1302"/>
                </a:cubicBezTo>
                <a:cubicBezTo>
                  <a:pt x="761" y="1301"/>
                  <a:pt x="761" y="1301"/>
                  <a:pt x="761" y="1301"/>
                </a:cubicBezTo>
                <a:cubicBezTo>
                  <a:pt x="761" y="1301"/>
                  <a:pt x="763" y="1300"/>
                  <a:pt x="763" y="1299"/>
                </a:cubicBezTo>
                <a:cubicBezTo>
                  <a:pt x="763" y="1293"/>
                  <a:pt x="763" y="1293"/>
                  <a:pt x="763" y="1293"/>
                </a:cubicBezTo>
                <a:cubicBezTo>
                  <a:pt x="763" y="1290"/>
                  <a:pt x="763" y="1290"/>
                  <a:pt x="763" y="1290"/>
                </a:cubicBezTo>
                <a:cubicBezTo>
                  <a:pt x="763" y="1290"/>
                  <a:pt x="762" y="1289"/>
                  <a:pt x="762" y="1288"/>
                </a:cubicBezTo>
                <a:cubicBezTo>
                  <a:pt x="762" y="1284"/>
                  <a:pt x="767" y="1285"/>
                  <a:pt x="762" y="1279"/>
                </a:cubicBezTo>
                <a:cubicBezTo>
                  <a:pt x="762" y="1279"/>
                  <a:pt x="762" y="1278"/>
                  <a:pt x="762" y="1276"/>
                </a:cubicBezTo>
                <a:cubicBezTo>
                  <a:pt x="762" y="1275"/>
                  <a:pt x="762" y="1273"/>
                  <a:pt x="762" y="1273"/>
                </a:cubicBezTo>
                <a:cubicBezTo>
                  <a:pt x="761" y="1267"/>
                  <a:pt x="761" y="1267"/>
                  <a:pt x="761" y="1267"/>
                </a:cubicBezTo>
                <a:cubicBezTo>
                  <a:pt x="761" y="1267"/>
                  <a:pt x="761" y="1267"/>
                  <a:pt x="761" y="1267"/>
                </a:cubicBezTo>
                <a:cubicBezTo>
                  <a:pt x="760" y="1266"/>
                  <a:pt x="760" y="1263"/>
                  <a:pt x="760" y="1261"/>
                </a:cubicBezTo>
                <a:cubicBezTo>
                  <a:pt x="755" y="1252"/>
                  <a:pt x="755" y="1252"/>
                  <a:pt x="755" y="1252"/>
                </a:cubicBezTo>
                <a:cubicBezTo>
                  <a:pt x="754" y="1248"/>
                  <a:pt x="754" y="1247"/>
                  <a:pt x="754" y="1245"/>
                </a:cubicBezTo>
                <a:cubicBezTo>
                  <a:pt x="754" y="1244"/>
                  <a:pt x="755" y="1244"/>
                  <a:pt x="755" y="1244"/>
                </a:cubicBezTo>
                <a:cubicBezTo>
                  <a:pt x="755" y="1243"/>
                  <a:pt x="756" y="1241"/>
                  <a:pt x="757" y="1240"/>
                </a:cubicBezTo>
                <a:cubicBezTo>
                  <a:pt x="755" y="1236"/>
                  <a:pt x="755" y="1236"/>
                  <a:pt x="755" y="1236"/>
                </a:cubicBezTo>
                <a:cubicBezTo>
                  <a:pt x="754" y="1232"/>
                  <a:pt x="754" y="1232"/>
                  <a:pt x="754" y="1232"/>
                </a:cubicBezTo>
                <a:cubicBezTo>
                  <a:pt x="752" y="1228"/>
                  <a:pt x="752" y="1229"/>
                  <a:pt x="753" y="1225"/>
                </a:cubicBezTo>
                <a:cubicBezTo>
                  <a:pt x="754" y="1222"/>
                  <a:pt x="754" y="1222"/>
                  <a:pt x="754" y="1222"/>
                </a:cubicBezTo>
                <a:cubicBezTo>
                  <a:pt x="754" y="1217"/>
                  <a:pt x="753" y="1218"/>
                  <a:pt x="754" y="1213"/>
                </a:cubicBezTo>
                <a:cubicBezTo>
                  <a:pt x="754" y="1213"/>
                  <a:pt x="755" y="1212"/>
                  <a:pt x="755" y="1212"/>
                </a:cubicBezTo>
                <a:cubicBezTo>
                  <a:pt x="755" y="1212"/>
                  <a:pt x="754" y="1209"/>
                  <a:pt x="754" y="1208"/>
                </a:cubicBezTo>
                <a:cubicBezTo>
                  <a:pt x="754" y="1208"/>
                  <a:pt x="755" y="1206"/>
                  <a:pt x="754" y="1205"/>
                </a:cubicBezTo>
                <a:cubicBezTo>
                  <a:pt x="754" y="1203"/>
                  <a:pt x="754" y="1199"/>
                  <a:pt x="754" y="1197"/>
                </a:cubicBezTo>
                <a:cubicBezTo>
                  <a:pt x="754" y="1197"/>
                  <a:pt x="753" y="1194"/>
                  <a:pt x="753" y="1192"/>
                </a:cubicBezTo>
                <a:cubicBezTo>
                  <a:pt x="753" y="1192"/>
                  <a:pt x="754" y="1188"/>
                  <a:pt x="754" y="1188"/>
                </a:cubicBezTo>
                <a:cubicBezTo>
                  <a:pt x="755" y="1186"/>
                  <a:pt x="755" y="1187"/>
                  <a:pt x="755" y="1184"/>
                </a:cubicBezTo>
                <a:cubicBezTo>
                  <a:pt x="754" y="1182"/>
                  <a:pt x="753" y="1181"/>
                  <a:pt x="753" y="1180"/>
                </a:cubicBezTo>
                <a:cubicBezTo>
                  <a:pt x="753" y="1178"/>
                  <a:pt x="752" y="1168"/>
                  <a:pt x="752" y="1167"/>
                </a:cubicBezTo>
                <a:cubicBezTo>
                  <a:pt x="752" y="1166"/>
                  <a:pt x="751" y="1166"/>
                  <a:pt x="751" y="1165"/>
                </a:cubicBezTo>
                <a:cubicBezTo>
                  <a:pt x="749" y="1163"/>
                  <a:pt x="749" y="1165"/>
                  <a:pt x="750" y="1160"/>
                </a:cubicBezTo>
                <a:cubicBezTo>
                  <a:pt x="750" y="1160"/>
                  <a:pt x="751" y="1160"/>
                  <a:pt x="751" y="1160"/>
                </a:cubicBezTo>
                <a:cubicBezTo>
                  <a:pt x="752" y="1156"/>
                  <a:pt x="752" y="1156"/>
                  <a:pt x="752" y="1156"/>
                </a:cubicBezTo>
                <a:cubicBezTo>
                  <a:pt x="752" y="1144"/>
                  <a:pt x="752" y="1144"/>
                  <a:pt x="752" y="1144"/>
                </a:cubicBezTo>
                <a:cubicBezTo>
                  <a:pt x="752" y="1143"/>
                  <a:pt x="752" y="1143"/>
                  <a:pt x="753" y="1142"/>
                </a:cubicBezTo>
                <a:cubicBezTo>
                  <a:pt x="753" y="1141"/>
                  <a:pt x="751" y="1137"/>
                  <a:pt x="751" y="1136"/>
                </a:cubicBezTo>
                <a:cubicBezTo>
                  <a:pt x="750" y="1133"/>
                  <a:pt x="750" y="1135"/>
                  <a:pt x="750" y="1130"/>
                </a:cubicBezTo>
                <a:cubicBezTo>
                  <a:pt x="750" y="1130"/>
                  <a:pt x="749" y="1125"/>
                  <a:pt x="748" y="1123"/>
                </a:cubicBezTo>
                <a:cubicBezTo>
                  <a:pt x="748" y="1118"/>
                  <a:pt x="748" y="1118"/>
                  <a:pt x="748" y="1118"/>
                </a:cubicBezTo>
                <a:cubicBezTo>
                  <a:pt x="748" y="1116"/>
                  <a:pt x="746" y="1112"/>
                  <a:pt x="746" y="1110"/>
                </a:cubicBezTo>
                <a:cubicBezTo>
                  <a:pt x="746" y="1109"/>
                  <a:pt x="746" y="1108"/>
                  <a:pt x="745" y="1107"/>
                </a:cubicBezTo>
                <a:cubicBezTo>
                  <a:pt x="744" y="1105"/>
                  <a:pt x="742" y="1105"/>
                  <a:pt x="740" y="1103"/>
                </a:cubicBezTo>
                <a:cubicBezTo>
                  <a:pt x="734" y="1098"/>
                  <a:pt x="735" y="1100"/>
                  <a:pt x="733" y="1094"/>
                </a:cubicBezTo>
                <a:cubicBezTo>
                  <a:pt x="729" y="1093"/>
                  <a:pt x="729" y="1093"/>
                  <a:pt x="729" y="1093"/>
                </a:cubicBezTo>
                <a:cubicBezTo>
                  <a:pt x="725" y="1090"/>
                  <a:pt x="725" y="1090"/>
                  <a:pt x="725" y="1090"/>
                </a:cubicBezTo>
                <a:cubicBezTo>
                  <a:pt x="720" y="1087"/>
                  <a:pt x="724" y="1088"/>
                  <a:pt x="716" y="1087"/>
                </a:cubicBezTo>
                <a:cubicBezTo>
                  <a:pt x="715" y="1087"/>
                  <a:pt x="712" y="1083"/>
                  <a:pt x="711" y="1083"/>
                </a:cubicBezTo>
                <a:cubicBezTo>
                  <a:pt x="710" y="1082"/>
                  <a:pt x="704" y="1079"/>
                  <a:pt x="704" y="1079"/>
                </a:cubicBezTo>
                <a:cubicBezTo>
                  <a:pt x="699" y="1077"/>
                  <a:pt x="699" y="1075"/>
                  <a:pt x="698" y="1075"/>
                </a:cubicBezTo>
                <a:cubicBezTo>
                  <a:pt x="698" y="1075"/>
                  <a:pt x="694" y="1073"/>
                  <a:pt x="693" y="1072"/>
                </a:cubicBezTo>
                <a:cubicBezTo>
                  <a:pt x="692" y="1069"/>
                  <a:pt x="690" y="1068"/>
                  <a:pt x="687" y="1066"/>
                </a:cubicBezTo>
                <a:cubicBezTo>
                  <a:pt x="681" y="1060"/>
                  <a:pt x="682" y="1063"/>
                  <a:pt x="681" y="1058"/>
                </a:cubicBezTo>
                <a:cubicBezTo>
                  <a:pt x="681" y="1058"/>
                  <a:pt x="680" y="1058"/>
                  <a:pt x="680" y="1057"/>
                </a:cubicBezTo>
                <a:cubicBezTo>
                  <a:pt x="680" y="1048"/>
                  <a:pt x="681" y="1053"/>
                  <a:pt x="678" y="1046"/>
                </a:cubicBezTo>
                <a:cubicBezTo>
                  <a:pt x="676" y="1042"/>
                  <a:pt x="678" y="1045"/>
                  <a:pt x="674" y="1040"/>
                </a:cubicBezTo>
                <a:cubicBezTo>
                  <a:pt x="673" y="1040"/>
                  <a:pt x="672" y="1033"/>
                  <a:pt x="671" y="1032"/>
                </a:cubicBezTo>
                <a:cubicBezTo>
                  <a:pt x="670" y="1030"/>
                  <a:pt x="666" y="1027"/>
                  <a:pt x="664" y="1025"/>
                </a:cubicBezTo>
                <a:cubicBezTo>
                  <a:pt x="663" y="1024"/>
                  <a:pt x="663" y="1021"/>
                  <a:pt x="663" y="1020"/>
                </a:cubicBezTo>
                <a:cubicBezTo>
                  <a:pt x="652" y="1002"/>
                  <a:pt x="652" y="1002"/>
                  <a:pt x="652" y="1002"/>
                </a:cubicBezTo>
                <a:cubicBezTo>
                  <a:pt x="651" y="1001"/>
                  <a:pt x="652" y="998"/>
                  <a:pt x="652" y="997"/>
                </a:cubicBezTo>
                <a:cubicBezTo>
                  <a:pt x="646" y="987"/>
                  <a:pt x="646" y="987"/>
                  <a:pt x="646" y="987"/>
                </a:cubicBezTo>
                <a:cubicBezTo>
                  <a:pt x="643" y="986"/>
                  <a:pt x="643" y="986"/>
                  <a:pt x="643" y="986"/>
                </a:cubicBezTo>
                <a:cubicBezTo>
                  <a:pt x="643" y="986"/>
                  <a:pt x="640" y="978"/>
                  <a:pt x="640" y="977"/>
                </a:cubicBezTo>
                <a:cubicBezTo>
                  <a:pt x="634" y="970"/>
                  <a:pt x="634" y="970"/>
                  <a:pt x="634" y="970"/>
                </a:cubicBezTo>
                <a:cubicBezTo>
                  <a:pt x="627" y="966"/>
                  <a:pt x="627" y="966"/>
                  <a:pt x="627" y="966"/>
                </a:cubicBezTo>
                <a:cubicBezTo>
                  <a:pt x="623" y="964"/>
                  <a:pt x="624" y="965"/>
                  <a:pt x="624" y="962"/>
                </a:cubicBezTo>
                <a:cubicBezTo>
                  <a:pt x="624" y="961"/>
                  <a:pt x="626" y="960"/>
                  <a:pt x="627" y="960"/>
                </a:cubicBezTo>
                <a:cubicBezTo>
                  <a:pt x="627" y="960"/>
                  <a:pt x="626" y="958"/>
                  <a:pt x="626" y="958"/>
                </a:cubicBezTo>
                <a:cubicBezTo>
                  <a:pt x="623" y="953"/>
                  <a:pt x="623" y="955"/>
                  <a:pt x="624" y="952"/>
                </a:cubicBezTo>
                <a:cubicBezTo>
                  <a:pt x="624" y="951"/>
                  <a:pt x="624" y="951"/>
                  <a:pt x="624" y="951"/>
                </a:cubicBezTo>
                <a:cubicBezTo>
                  <a:pt x="623" y="950"/>
                  <a:pt x="621" y="949"/>
                  <a:pt x="621" y="948"/>
                </a:cubicBezTo>
                <a:cubicBezTo>
                  <a:pt x="622" y="940"/>
                  <a:pt x="626" y="940"/>
                  <a:pt x="627" y="938"/>
                </a:cubicBezTo>
                <a:cubicBezTo>
                  <a:pt x="630" y="933"/>
                  <a:pt x="630" y="935"/>
                  <a:pt x="632" y="934"/>
                </a:cubicBezTo>
                <a:cubicBezTo>
                  <a:pt x="632" y="932"/>
                  <a:pt x="632" y="932"/>
                  <a:pt x="634" y="932"/>
                </a:cubicBezTo>
                <a:cubicBezTo>
                  <a:pt x="634" y="932"/>
                  <a:pt x="634" y="932"/>
                  <a:pt x="635" y="931"/>
                </a:cubicBezTo>
                <a:cubicBezTo>
                  <a:pt x="636" y="930"/>
                  <a:pt x="636" y="927"/>
                  <a:pt x="636" y="925"/>
                </a:cubicBezTo>
                <a:cubicBezTo>
                  <a:pt x="637" y="924"/>
                  <a:pt x="636" y="922"/>
                  <a:pt x="636" y="920"/>
                </a:cubicBezTo>
                <a:cubicBezTo>
                  <a:pt x="634" y="922"/>
                  <a:pt x="634" y="922"/>
                  <a:pt x="634" y="924"/>
                </a:cubicBezTo>
                <a:cubicBezTo>
                  <a:pt x="634" y="924"/>
                  <a:pt x="635" y="924"/>
                  <a:pt x="635" y="925"/>
                </a:cubicBezTo>
                <a:cubicBezTo>
                  <a:pt x="636" y="927"/>
                  <a:pt x="632" y="929"/>
                  <a:pt x="632" y="928"/>
                </a:cubicBezTo>
                <a:cubicBezTo>
                  <a:pt x="632" y="926"/>
                  <a:pt x="632" y="926"/>
                  <a:pt x="631" y="925"/>
                </a:cubicBezTo>
                <a:cubicBezTo>
                  <a:pt x="629" y="925"/>
                  <a:pt x="628" y="923"/>
                  <a:pt x="627" y="922"/>
                </a:cubicBezTo>
                <a:cubicBezTo>
                  <a:pt x="626" y="922"/>
                  <a:pt x="625" y="922"/>
                  <a:pt x="625" y="922"/>
                </a:cubicBezTo>
                <a:cubicBezTo>
                  <a:pt x="623" y="919"/>
                  <a:pt x="623" y="920"/>
                  <a:pt x="626" y="919"/>
                </a:cubicBezTo>
                <a:cubicBezTo>
                  <a:pt x="627" y="917"/>
                  <a:pt x="626" y="914"/>
                  <a:pt x="625" y="914"/>
                </a:cubicBezTo>
                <a:cubicBezTo>
                  <a:pt x="625" y="914"/>
                  <a:pt x="626" y="912"/>
                  <a:pt x="626" y="911"/>
                </a:cubicBezTo>
                <a:cubicBezTo>
                  <a:pt x="626" y="911"/>
                  <a:pt x="625" y="909"/>
                  <a:pt x="624" y="909"/>
                </a:cubicBezTo>
                <a:cubicBezTo>
                  <a:pt x="624" y="908"/>
                  <a:pt x="625" y="906"/>
                  <a:pt x="626" y="905"/>
                </a:cubicBezTo>
                <a:cubicBezTo>
                  <a:pt x="630" y="904"/>
                  <a:pt x="627" y="905"/>
                  <a:pt x="629" y="902"/>
                </a:cubicBezTo>
                <a:cubicBezTo>
                  <a:pt x="629" y="902"/>
                  <a:pt x="628" y="901"/>
                  <a:pt x="628" y="901"/>
                </a:cubicBezTo>
                <a:cubicBezTo>
                  <a:pt x="627" y="898"/>
                  <a:pt x="627" y="898"/>
                  <a:pt x="629" y="897"/>
                </a:cubicBezTo>
                <a:cubicBezTo>
                  <a:pt x="634" y="894"/>
                  <a:pt x="634" y="896"/>
                  <a:pt x="634" y="891"/>
                </a:cubicBezTo>
                <a:cubicBezTo>
                  <a:pt x="634" y="888"/>
                  <a:pt x="633" y="888"/>
                  <a:pt x="634" y="885"/>
                </a:cubicBezTo>
                <a:cubicBezTo>
                  <a:pt x="638" y="884"/>
                  <a:pt x="638" y="884"/>
                  <a:pt x="638" y="884"/>
                </a:cubicBezTo>
                <a:cubicBezTo>
                  <a:pt x="640" y="883"/>
                  <a:pt x="645" y="879"/>
                  <a:pt x="646" y="879"/>
                </a:cubicBezTo>
                <a:cubicBezTo>
                  <a:pt x="646" y="878"/>
                  <a:pt x="646" y="878"/>
                  <a:pt x="646" y="878"/>
                </a:cubicBezTo>
                <a:cubicBezTo>
                  <a:pt x="643" y="876"/>
                  <a:pt x="642" y="876"/>
                  <a:pt x="645" y="874"/>
                </a:cubicBezTo>
                <a:cubicBezTo>
                  <a:pt x="646" y="873"/>
                  <a:pt x="644" y="873"/>
                  <a:pt x="648" y="873"/>
                </a:cubicBezTo>
                <a:cubicBezTo>
                  <a:pt x="648" y="872"/>
                  <a:pt x="647" y="870"/>
                  <a:pt x="647" y="869"/>
                </a:cubicBezTo>
                <a:cubicBezTo>
                  <a:pt x="647" y="868"/>
                  <a:pt x="650" y="866"/>
                  <a:pt x="651" y="866"/>
                </a:cubicBezTo>
                <a:cubicBezTo>
                  <a:pt x="651" y="865"/>
                  <a:pt x="655" y="865"/>
                  <a:pt x="657" y="865"/>
                </a:cubicBezTo>
                <a:cubicBezTo>
                  <a:pt x="656" y="863"/>
                  <a:pt x="659" y="859"/>
                  <a:pt x="660" y="858"/>
                </a:cubicBezTo>
                <a:cubicBezTo>
                  <a:pt x="662" y="856"/>
                  <a:pt x="661" y="856"/>
                  <a:pt x="663" y="852"/>
                </a:cubicBezTo>
                <a:cubicBezTo>
                  <a:pt x="663" y="851"/>
                  <a:pt x="662" y="850"/>
                  <a:pt x="662" y="849"/>
                </a:cubicBezTo>
                <a:cubicBezTo>
                  <a:pt x="662" y="849"/>
                  <a:pt x="660" y="850"/>
                  <a:pt x="661" y="845"/>
                </a:cubicBezTo>
                <a:cubicBezTo>
                  <a:pt x="663" y="840"/>
                  <a:pt x="661" y="837"/>
                  <a:pt x="662" y="834"/>
                </a:cubicBezTo>
                <a:cubicBezTo>
                  <a:pt x="662" y="832"/>
                  <a:pt x="660" y="832"/>
                  <a:pt x="660" y="831"/>
                </a:cubicBezTo>
                <a:cubicBezTo>
                  <a:pt x="661" y="828"/>
                  <a:pt x="660" y="829"/>
                  <a:pt x="663" y="828"/>
                </a:cubicBezTo>
                <a:cubicBezTo>
                  <a:pt x="662" y="824"/>
                  <a:pt x="663" y="825"/>
                  <a:pt x="661" y="823"/>
                </a:cubicBezTo>
                <a:cubicBezTo>
                  <a:pt x="660" y="823"/>
                  <a:pt x="662" y="821"/>
                  <a:pt x="662" y="820"/>
                </a:cubicBezTo>
                <a:cubicBezTo>
                  <a:pt x="662" y="820"/>
                  <a:pt x="662" y="818"/>
                  <a:pt x="662" y="818"/>
                </a:cubicBezTo>
                <a:cubicBezTo>
                  <a:pt x="660" y="818"/>
                  <a:pt x="661" y="817"/>
                  <a:pt x="660" y="816"/>
                </a:cubicBezTo>
                <a:cubicBezTo>
                  <a:pt x="659" y="815"/>
                  <a:pt x="660" y="815"/>
                  <a:pt x="659" y="814"/>
                </a:cubicBezTo>
                <a:cubicBezTo>
                  <a:pt x="659" y="813"/>
                  <a:pt x="657" y="812"/>
                  <a:pt x="657" y="811"/>
                </a:cubicBezTo>
                <a:cubicBezTo>
                  <a:pt x="654" y="809"/>
                  <a:pt x="656" y="810"/>
                  <a:pt x="654" y="806"/>
                </a:cubicBezTo>
                <a:cubicBezTo>
                  <a:pt x="653" y="805"/>
                  <a:pt x="653" y="804"/>
                  <a:pt x="652" y="802"/>
                </a:cubicBezTo>
                <a:cubicBezTo>
                  <a:pt x="652" y="802"/>
                  <a:pt x="654" y="802"/>
                  <a:pt x="654" y="802"/>
                </a:cubicBezTo>
                <a:cubicBezTo>
                  <a:pt x="654" y="801"/>
                  <a:pt x="654" y="799"/>
                  <a:pt x="654" y="799"/>
                </a:cubicBezTo>
                <a:cubicBezTo>
                  <a:pt x="655" y="799"/>
                  <a:pt x="656" y="798"/>
                  <a:pt x="657" y="799"/>
                </a:cubicBezTo>
                <a:cubicBezTo>
                  <a:pt x="656" y="797"/>
                  <a:pt x="656" y="797"/>
                  <a:pt x="656" y="797"/>
                </a:cubicBezTo>
                <a:cubicBezTo>
                  <a:pt x="654" y="798"/>
                  <a:pt x="654" y="798"/>
                  <a:pt x="653" y="797"/>
                </a:cubicBezTo>
                <a:cubicBezTo>
                  <a:pt x="651" y="794"/>
                  <a:pt x="651" y="795"/>
                  <a:pt x="649" y="793"/>
                </a:cubicBezTo>
                <a:cubicBezTo>
                  <a:pt x="646" y="790"/>
                  <a:pt x="648" y="791"/>
                  <a:pt x="641" y="791"/>
                </a:cubicBezTo>
                <a:cubicBezTo>
                  <a:pt x="638" y="798"/>
                  <a:pt x="640" y="795"/>
                  <a:pt x="633" y="800"/>
                </a:cubicBezTo>
                <a:cubicBezTo>
                  <a:pt x="633" y="801"/>
                  <a:pt x="633" y="802"/>
                  <a:pt x="633" y="803"/>
                </a:cubicBezTo>
                <a:cubicBezTo>
                  <a:pt x="633" y="804"/>
                  <a:pt x="637" y="808"/>
                  <a:pt x="637" y="808"/>
                </a:cubicBezTo>
                <a:cubicBezTo>
                  <a:pt x="635" y="810"/>
                  <a:pt x="635" y="810"/>
                  <a:pt x="632" y="810"/>
                </a:cubicBezTo>
                <a:cubicBezTo>
                  <a:pt x="632" y="812"/>
                  <a:pt x="632" y="811"/>
                  <a:pt x="630" y="811"/>
                </a:cubicBezTo>
                <a:cubicBezTo>
                  <a:pt x="630" y="811"/>
                  <a:pt x="627" y="812"/>
                  <a:pt x="627" y="811"/>
                </a:cubicBezTo>
                <a:cubicBezTo>
                  <a:pt x="626" y="808"/>
                  <a:pt x="625" y="808"/>
                  <a:pt x="625" y="805"/>
                </a:cubicBezTo>
                <a:cubicBezTo>
                  <a:pt x="624" y="806"/>
                  <a:pt x="624" y="806"/>
                  <a:pt x="624" y="806"/>
                </a:cubicBezTo>
                <a:cubicBezTo>
                  <a:pt x="624" y="810"/>
                  <a:pt x="620" y="806"/>
                  <a:pt x="619" y="804"/>
                </a:cubicBezTo>
                <a:cubicBezTo>
                  <a:pt x="619" y="802"/>
                  <a:pt x="619" y="802"/>
                  <a:pt x="619" y="802"/>
                </a:cubicBezTo>
                <a:cubicBezTo>
                  <a:pt x="614" y="800"/>
                  <a:pt x="617" y="800"/>
                  <a:pt x="614" y="801"/>
                </a:cubicBezTo>
                <a:cubicBezTo>
                  <a:pt x="612" y="802"/>
                  <a:pt x="613" y="801"/>
                  <a:pt x="613" y="800"/>
                </a:cubicBezTo>
                <a:cubicBezTo>
                  <a:pt x="612" y="799"/>
                  <a:pt x="609" y="799"/>
                  <a:pt x="609" y="799"/>
                </a:cubicBezTo>
                <a:cubicBezTo>
                  <a:pt x="607" y="799"/>
                  <a:pt x="607" y="800"/>
                  <a:pt x="606" y="799"/>
                </a:cubicBezTo>
                <a:cubicBezTo>
                  <a:pt x="604" y="798"/>
                  <a:pt x="605" y="798"/>
                  <a:pt x="605" y="797"/>
                </a:cubicBezTo>
                <a:cubicBezTo>
                  <a:pt x="604" y="795"/>
                  <a:pt x="604" y="795"/>
                  <a:pt x="602" y="795"/>
                </a:cubicBezTo>
                <a:cubicBezTo>
                  <a:pt x="602" y="795"/>
                  <a:pt x="602" y="795"/>
                  <a:pt x="602" y="795"/>
                </a:cubicBezTo>
                <a:cubicBezTo>
                  <a:pt x="603" y="796"/>
                  <a:pt x="603" y="796"/>
                  <a:pt x="603" y="796"/>
                </a:cubicBezTo>
                <a:cubicBezTo>
                  <a:pt x="604" y="798"/>
                  <a:pt x="604" y="798"/>
                  <a:pt x="601" y="798"/>
                </a:cubicBezTo>
                <a:cubicBezTo>
                  <a:pt x="601" y="798"/>
                  <a:pt x="599" y="797"/>
                  <a:pt x="599" y="796"/>
                </a:cubicBezTo>
                <a:cubicBezTo>
                  <a:pt x="599" y="793"/>
                  <a:pt x="599" y="795"/>
                  <a:pt x="600" y="793"/>
                </a:cubicBezTo>
                <a:cubicBezTo>
                  <a:pt x="600" y="791"/>
                  <a:pt x="600" y="791"/>
                  <a:pt x="600" y="791"/>
                </a:cubicBezTo>
                <a:cubicBezTo>
                  <a:pt x="598" y="789"/>
                  <a:pt x="598" y="789"/>
                  <a:pt x="598" y="789"/>
                </a:cubicBezTo>
                <a:cubicBezTo>
                  <a:pt x="595" y="786"/>
                  <a:pt x="595" y="786"/>
                  <a:pt x="595" y="786"/>
                </a:cubicBezTo>
                <a:cubicBezTo>
                  <a:pt x="592" y="785"/>
                  <a:pt x="592" y="785"/>
                  <a:pt x="592" y="785"/>
                </a:cubicBezTo>
                <a:cubicBezTo>
                  <a:pt x="592" y="785"/>
                  <a:pt x="590" y="785"/>
                  <a:pt x="590" y="784"/>
                </a:cubicBezTo>
                <a:cubicBezTo>
                  <a:pt x="590" y="782"/>
                  <a:pt x="590" y="782"/>
                  <a:pt x="589" y="780"/>
                </a:cubicBezTo>
                <a:cubicBezTo>
                  <a:pt x="588" y="779"/>
                  <a:pt x="587" y="778"/>
                  <a:pt x="585" y="777"/>
                </a:cubicBezTo>
                <a:cubicBezTo>
                  <a:pt x="585" y="778"/>
                  <a:pt x="585" y="778"/>
                  <a:pt x="585" y="778"/>
                </a:cubicBezTo>
                <a:cubicBezTo>
                  <a:pt x="587" y="779"/>
                  <a:pt x="587" y="779"/>
                  <a:pt x="587" y="779"/>
                </a:cubicBezTo>
                <a:cubicBezTo>
                  <a:pt x="587" y="780"/>
                  <a:pt x="588" y="780"/>
                  <a:pt x="588" y="780"/>
                </a:cubicBezTo>
                <a:cubicBezTo>
                  <a:pt x="589" y="782"/>
                  <a:pt x="588" y="783"/>
                  <a:pt x="587" y="784"/>
                </a:cubicBezTo>
                <a:cubicBezTo>
                  <a:pt x="586" y="785"/>
                  <a:pt x="583" y="781"/>
                  <a:pt x="582" y="781"/>
                </a:cubicBezTo>
                <a:cubicBezTo>
                  <a:pt x="581" y="781"/>
                  <a:pt x="580" y="781"/>
                  <a:pt x="580" y="780"/>
                </a:cubicBezTo>
                <a:cubicBezTo>
                  <a:pt x="580" y="779"/>
                  <a:pt x="578" y="775"/>
                  <a:pt x="579" y="774"/>
                </a:cubicBezTo>
                <a:cubicBezTo>
                  <a:pt x="580" y="772"/>
                  <a:pt x="580" y="772"/>
                  <a:pt x="580" y="770"/>
                </a:cubicBezTo>
                <a:cubicBezTo>
                  <a:pt x="578" y="769"/>
                  <a:pt x="579" y="770"/>
                  <a:pt x="580" y="768"/>
                </a:cubicBezTo>
                <a:cubicBezTo>
                  <a:pt x="579" y="766"/>
                  <a:pt x="579" y="765"/>
                  <a:pt x="578" y="764"/>
                </a:cubicBezTo>
                <a:cubicBezTo>
                  <a:pt x="577" y="763"/>
                  <a:pt x="576" y="763"/>
                  <a:pt x="574" y="761"/>
                </a:cubicBezTo>
                <a:cubicBezTo>
                  <a:pt x="573" y="759"/>
                  <a:pt x="571" y="754"/>
                  <a:pt x="570" y="753"/>
                </a:cubicBezTo>
                <a:cubicBezTo>
                  <a:pt x="565" y="748"/>
                  <a:pt x="565" y="748"/>
                  <a:pt x="565" y="748"/>
                </a:cubicBezTo>
                <a:cubicBezTo>
                  <a:pt x="559" y="745"/>
                  <a:pt x="563" y="743"/>
                  <a:pt x="564" y="743"/>
                </a:cubicBezTo>
                <a:cubicBezTo>
                  <a:pt x="566" y="743"/>
                  <a:pt x="565" y="746"/>
                  <a:pt x="567" y="745"/>
                </a:cubicBezTo>
                <a:cubicBezTo>
                  <a:pt x="566" y="742"/>
                  <a:pt x="566" y="742"/>
                  <a:pt x="566" y="742"/>
                </a:cubicBezTo>
                <a:cubicBezTo>
                  <a:pt x="565" y="741"/>
                  <a:pt x="564" y="741"/>
                  <a:pt x="563" y="740"/>
                </a:cubicBezTo>
                <a:cubicBezTo>
                  <a:pt x="563" y="740"/>
                  <a:pt x="562" y="741"/>
                  <a:pt x="562" y="741"/>
                </a:cubicBezTo>
                <a:cubicBezTo>
                  <a:pt x="562" y="741"/>
                  <a:pt x="561" y="743"/>
                  <a:pt x="561" y="743"/>
                </a:cubicBezTo>
                <a:cubicBezTo>
                  <a:pt x="556" y="743"/>
                  <a:pt x="558" y="742"/>
                  <a:pt x="556" y="742"/>
                </a:cubicBezTo>
                <a:cubicBezTo>
                  <a:pt x="553" y="742"/>
                  <a:pt x="553" y="742"/>
                  <a:pt x="553" y="742"/>
                </a:cubicBezTo>
                <a:cubicBezTo>
                  <a:pt x="549" y="741"/>
                  <a:pt x="549" y="741"/>
                  <a:pt x="549" y="741"/>
                </a:cubicBezTo>
                <a:cubicBezTo>
                  <a:pt x="548" y="741"/>
                  <a:pt x="548" y="740"/>
                  <a:pt x="547" y="739"/>
                </a:cubicBezTo>
                <a:cubicBezTo>
                  <a:pt x="546" y="739"/>
                  <a:pt x="544" y="740"/>
                  <a:pt x="541" y="738"/>
                </a:cubicBezTo>
                <a:cubicBezTo>
                  <a:pt x="538" y="736"/>
                  <a:pt x="541" y="736"/>
                  <a:pt x="536" y="736"/>
                </a:cubicBezTo>
                <a:cubicBezTo>
                  <a:pt x="536" y="736"/>
                  <a:pt x="534" y="734"/>
                  <a:pt x="534" y="734"/>
                </a:cubicBezTo>
                <a:cubicBezTo>
                  <a:pt x="530" y="735"/>
                  <a:pt x="530" y="735"/>
                  <a:pt x="530" y="735"/>
                </a:cubicBezTo>
                <a:cubicBezTo>
                  <a:pt x="525" y="734"/>
                  <a:pt x="525" y="734"/>
                  <a:pt x="525" y="734"/>
                </a:cubicBezTo>
                <a:cubicBezTo>
                  <a:pt x="522" y="732"/>
                  <a:pt x="521" y="731"/>
                  <a:pt x="518" y="728"/>
                </a:cubicBezTo>
                <a:cubicBezTo>
                  <a:pt x="518" y="727"/>
                  <a:pt x="518" y="727"/>
                  <a:pt x="518" y="727"/>
                </a:cubicBezTo>
                <a:cubicBezTo>
                  <a:pt x="517" y="726"/>
                  <a:pt x="517" y="726"/>
                  <a:pt x="517" y="726"/>
                </a:cubicBezTo>
                <a:cubicBezTo>
                  <a:pt x="516" y="726"/>
                  <a:pt x="515" y="722"/>
                  <a:pt x="514" y="721"/>
                </a:cubicBezTo>
                <a:cubicBezTo>
                  <a:pt x="510" y="716"/>
                  <a:pt x="510" y="716"/>
                  <a:pt x="510" y="716"/>
                </a:cubicBezTo>
                <a:cubicBezTo>
                  <a:pt x="508" y="714"/>
                  <a:pt x="504" y="710"/>
                  <a:pt x="501" y="709"/>
                </a:cubicBezTo>
                <a:cubicBezTo>
                  <a:pt x="501" y="709"/>
                  <a:pt x="500" y="708"/>
                  <a:pt x="499" y="708"/>
                </a:cubicBezTo>
                <a:cubicBezTo>
                  <a:pt x="495" y="707"/>
                  <a:pt x="495" y="707"/>
                  <a:pt x="495" y="707"/>
                </a:cubicBezTo>
                <a:cubicBezTo>
                  <a:pt x="488" y="711"/>
                  <a:pt x="488" y="711"/>
                  <a:pt x="488" y="711"/>
                </a:cubicBezTo>
                <a:cubicBezTo>
                  <a:pt x="479" y="713"/>
                  <a:pt x="479" y="713"/>
                  <a:pt x="479" y="713"/>
                </a:cubicBezTo>
                <a:cubicBezTo>
                  <a:pt x="474" y="713"/>
                  <a:pt x="474" y="713"/>
                  <a:pt x="474" y="713"/>
                </a:cubicBezTo>
                <a:cubicBezTo>
                  <a:pt x="473" y="713"/>
                  <a:pt x="469" y="711"/>
                  <a:pt x="468" y="711"/>
                </a:cubicBezTo>
                <a:cubicBezTo>
                  <a:pt x="468" y="711"/>
                  <a:pt x="466" y="711"/>
                  <a:pt x="465" y="711"/>
                </a:cubicBezTo>
                <a:cubicBezTo>
                  <a:pt x="461" y="707"/>
                  <a:pt x="463" y="708"/>
                  <a:pt x="459" y="707"/>
                </a:cubicBezTo>
                <a:cubicBezTo>
                  <a:pt x="458" y="707"/>
                  <a:pt x="456" y="704"/>
                  <a:pt x="456" y="704"/>
                </a:cubicBezTo>
                <a:cubicBezTo>
                  <a:pt x="451" y="704"/>
                  <a:pt x="451" y="704"/>
                  <a:pt x="451" y="704"/>
                </a:cubicBezTo>
                <a:cubicBezTo>
                  <a:pt x="446" y="701"/>
                  <a:pt x="446" y="701"/>
                  <a:pt x="446" y="701"/>
                </a:cubicBezTo>
                <a:cubicBezTo>
                  <a:pt x="443" y="699"/>
                  <a:pt x="443" y="699"/>
                  <a:pt x="443" y="699"/>
                </a:cubicBezTo>
                <a:cubicBezTo>
                  <a:pt x="435" y="696"/>
                  <a:pt x="435" y="696"/>
                  <a:pt x="435" y="696"/>
                </a:cubicBezTo>
                <a:cubicBezTo>
                  <a:pt x="429" y="690"/>
                  <a:pt x="429" y="690"/>
                  <a:pt x="429" y="690"/>
                </a:cubicBezTo>
                <a:cubicBezTo>
                  <a:pt x="425" y="686"/>
                  <a:pt x="428" y="688"/>
                  <a:pt x="420" y="687"/>
                </a:cubicBezTo>
                <a:cubicBezTo>
                  <a:pt x="419" y="687"/>
                  <a:pt x="412" y="683"/>
                  <a:pt x="410" y="682"/>
                </a:cubicBezTo>
                <a:cubicBezTo>
                  <a:pt x="410" y="682"/>
                  <a:pt x="408" y="679"/>
                  <a:pt x="408" y="678"/>
                </a:cubicBezTo>
                <a:cubicBezTo>
                  <a:pt x="407" y="677"/>
                  <a:pt x="403" y="674"/>
                  <a:pt x="402" y="674"/>
                </a:cubicBezTo>
                <a:cubicBezTo>
                  <a:pt x="398" y="671"/>
                  <a:pt x="399" y="673"/>
                  <a:pt x="398" y="668"/>
                </a:cubicBezTo>
                <a:cubicBezTo>
                  <a:pt x="398" y="667"/>
                  <a:pt x="396" y="666"/>
                  <a:pt x="395" y="665"/>
                </a:cubicBezTo>
                <a:cubicBezTo>
                  <a:pt x="394" y="665"/>
                  <a:pt x="394" y="661"/>
                  <a:pt x="394" y="661"/>
                </a:cubicBezTo>
                <a:cubicBezTo>
                  <a:pt x="392" y="661"/>
                  <a:pt x="393" y="661"/>
                  <a:pt x="393" y="659"/>
                </a:cubicBezTo>
                <a:cubicBezTo>
                  <a:pt x="393" y="658"/>
                  <a:pt x="391" y="658"/>
                  <a:pt x="392" y="658"/>
                </a:cubicBezTo>
                <a:cubicBezTo>
                  <a:pt x="392" y="657"/>
                  <a:pt x="396" y="658"/>
                  <a:pt x="398" y="655"/>
                </a:cubicBezTo>
                <a:cubicBezTo>
                  <a:pt x="398" y="655"/>
                  <a:pt x="397" y="654"/>
                  <a:pt x="396" y="654"/>
                </a:cubicBezTo>
                <a:cubicBezTo>
                  <a:pt x="394" y="654"/>
                  <a:pt x="397" y="652"/>
                  <a:pt x="398" y="652"/>
                </a:cubicBezTo>
                <a:cubicBezTo>
                  <a:pt x="398" y="652"/>
                  <a:pt x="398" y="652"/>
                  <a:pt x="398" y="652"/>
                </a:cubicBezTo>
                <a:cubicBezTo>
                  <a:pt x="399" y="652"/>
                  <a:pt x="399" y="651"/>
                  <a:pt x="398" y="650"/>
                </a:cubicBezTo>
                <a:cubicBezTo>
                  <a:pt x="398" y="649"/>
                  <a:pt x="400" y="647"/>
                  <a:pt x="400" y="646"/>
                </a:cubicBezTo>
                <a:cubicBezTo>
                  <a:pt x="400" y="646"/>
                  <a:pt x="399" y="645"/>
                  <a:pt x="398" y="645"/>
                </a:cubicBezTo>
                <a:cubicBezTo>
                  <a:pt x="397" y="645"/>
                  <a:pt x="397" y="638"/>
                  <a:pt x="397" y="638"/>
                </a:cubicBezTo>
                <a:cubicBezTo>
                  <a:pt x="396" y="633"/>
                  <a:pt x="398" y="636"/>
                  <a:pt x="394" y="630"/>
                </a:cubicBezTo>
                <a:cubicBezTo>
                  <a:pt x="393" y="630"/>
                  <a:pt x="394" y="628"/>
                  <a:pt x="394" y="627"/>
                </a:cubicBezTo>
                <a:cubicBezTo>
                  <a:pt x="390" y="623"/>
                  <a:pt x="390" y="623"/>
                  <a:pt x="390" y="623"/>
                </a:cubicBezTo>
                <a:close/>
                <a:moveTo>
                  <a:pt x="794" y="1412"/>
                </a:moveTo>
                <a:cubicBezTo>
                  <a:pt x="794" y="1412"/>
                  <a:pt x="795" y="1411"/>
                  <a:pt x="795" y="1411"/>
                </a:cubicBezTo>
                <a:cubicBezTo>
                  <a:pt x="795" y="1411"/>
                  <a:pt x="795" y="1411"/>
                  <a:pt x="795" y="1411"/>
                </a:cubicBezTo>
                <a:cubicBezTo>
                  <a:pt x="795" y="1410"/>
                  <a:pt x="794" y="1410"/>
                  <a:pt x="795" y="1410"/>
                </a:cubicBezTo>
                <a:cubicBezTo>
                  <a:pt x="793" y="1410"/>
                  <a:pt x="795" y="1411"/>
                  <a:pt x="794" y="1412"/>
                </a:cubicBezTo>
                <a:close/>
                <a:moveTo>
                  <a:pt x="943" y="915"/>
                </a:moveTo>
                <a:cubicBezTo>
                  <a:pt x="942" y="915"/>
                  <a:pt x="942" y="915"/>
                  <a:pt x="941" y="914"/>
                </a:cubicBezTo>
                <a:cubicBezTo>
                  <a:pt x="940" y="916"/>
                  <a:pt x="940" y="916"/>
                  <a:pt x="940" y="916"/>
                </a:cubicBezTo>
                <a:cubicBezTo>
                  <a:pt x="940" y="916"/>
                  <a:pt x="940" y="917"/>
                  <a:pt x="941" y="917"/>
                </a:cubicBezTo>
                <a:cubicBezTo>
                  <a:pt x="941" y="916"/>
                  <a:pt x="942" y="916"/>
                  <a:pt x="943" y="915"/>
                </a:cubicBezTo>
                <a:close/>
                <a:moveTo>
                  <a:pt x="927" y="905"/>
                </a:moveTo>
                <a:cubicBezTo>
                  <a:pt x="926" y="906"/>
                  <a:pt x="925" y="907"/>
                  <a:pt x="925" y="908"/>
                </a:cubicBezTo>
                <a:cubicBezTo>
                  <a:pt x="925" y="908"/>
                  <a:pt x="923" y="909"/>
                  <a:pt x="922" y="910"/>
                </a:cubicBezTo>
                <a:cubicBezTo>
                  <a:pt x="921" y="912"/>
                  <a:pt x="919" y="912"/>
                  <a:pt x="920" y="910"/>
                </a:cubicBezTo>
                <a:cubicBezTo>
                  <a:pt x="920" y="911"/>
                  <a:pt x="919" y="911"/>
                  <a:pt x="919" y="911"/>
                </a:cubicBezTo>
                <a:cubicBezTo>
                  <a:pt x="918" y="911"/>
                  <a:pt x="917" y="910"/>
                  <a:pt x="916" y="911"/>
                </a:cubicBezTo>
                <a:cubicBezTo>
                  <a:pt x="916" y="912"/>
                  <a:pt x="915" y="912"/>
                  <a:pt x="914" y="912"/>
                </a:cubicBezTo>
                <a:cubicBezTo>
                  <a:pt x="917" y="912"/>
                  <a:pt x="916" y="913"/>
                  <a:pt x="917" y="913"/>
                </a:cubicBezTo>
                <a:cubicBezTo>
                  <a:pt x="918" y="914"/>
                  <a:pt x="919" y="913"/>
                  <a:pt x="920" y="913"/>
                </a:cubicBezTo>
                <a:cubicBezTo>
                  <a:pt x="920" y="912"/>
                  <a:pt x="921" y="912"/>
                  <a:pt x="921" y="912"/>
                </a:cubicBezTo>
                <a:cubicBezTo>
                  <a:pt x="923" y="911"/>
                  <a:pt x="923" y="911"/>
                  <a:pt x="923" y="911"/>
                </a:cubicBezTo>
                <a:cubicBezTo>
                  <a:pt x="924" y="910"/>
                  <a:pt x="927" y="908"/>
                  <a:pt x="927" y="908"/>
                </a:cubicBezTo>
                <a:cubicBezTo>
                  <a:pt x="927" y="908"/>
                  <a:pt x="927" y="906"/>
                  <a:pt x="928" y="906"/>
                </a:cubicBezTo>
                <a:cubicBezTo>
                  <a:pt x="929" y="905"/>
                  <a:pt x="930" y="905"/>
                  <a:pt x="931" y="906"/>
                </a:cubicBezTo>
                <a:cubicBezTo>
                  <a:pt x="930" y="904"/>
                  <a:pt x="931" y="905"/>
                  <a:pt x="930" y="904"/>
                </a:cubicBezTo>
                <a:cubicBezTo>
                  <a:pt x="930" y="905"/>
                  <a:pt x="929" y="906"/>
                  <a:pt x="927" y="906"/>
                </a:cubicBezTo>
                <a:cubicBezTo>
                  <a:pt x="927" y="906"/>
                  <a:pt x="926" y="905"/>
                  <a:pt x="927" y="905"/>
                </a:cubicBezTo>
                <a:close/>
                <a:moveTo>
                  <a:pt x="364" y="321"/>
                </a:moveTo>
                <a:cubicBezTo>
                  <a:pt x="364" y="321"/>
                  <a:pt x="365" y="321"/>
                  <a:pt x="365" y="320"/>
                </a:cubicBezTo>
                <a:cubicBezTo>
                  <a:pt x="365" y="320"/>
                  <a:pt x="364" y="321"/>
                  <a:pt x="364" y="321"/>
                </a:cubicBezTo>
                <a:close/>
                <a:moveTo>
                  <a:pt x="947" y="1260"/>
                </a:moveTo>
                <a:cubicBezTo>
                  <a:pt x="946" y="1262"/>
                  <a:pt x="948" y="1264"/>
                  <a:pt x="948" y="1264"/>
                </a:cubicBezTo>
                <a:cubicBezTo>
                  <a:pt x="948" y="1263"/>
                  <a:pt x="948" y="1262"/>
                  <a:pt x="950" y="1262"/>
                </a:cubicBezTo>
                <a:cubicBezTo>
                  <a:pt x="951" y="1262"/>
                  <a:pt x="951" y="1260"/>
                  <a:pt x="953" y="1259"/>
                </a:cubicBezTo>
                <a:cubicBezTo>
                  <a:pt x="955" y="1258"/>
                  <a:pt x="954" y="1254"/>
                  <a:pt x="956" y="1254"/>
                </a:cubicBezTo>
                <a:cubicBezTo>
                  <a:pt x="957" y="1254"/>
                  <a:pt x="956" y="1253"/>
                  <a:pt x="957" y="1252"/>
                </a:cubicBezTo>
                <a:cubicBezTo>
                  <a:pt x="957" y="1251"/>
                  <a:pt x="960" y="1250"/>
                  <a:pt x="959" y="1248"/>
                </a:cubicBezTo>
                <a:cubicBezTo>
                  <a:pt x="958" y="1246"/>
                  <a:pt x="958" y="1246"/>
                  <a:pt x="960" y="1245"/>
                </a:cubicBezTo>
                <a:cubicBezTo>
                  <a:pt x="959" y="1242"/>
                  <a:pt x="959" y="1243"/>
                  <a:pt x="957" y="1244"/>
                </a:cubicBezTo>
                <a:cubicBezTo>
                  <a:pt x="954" y="1246"/>
                  <a:pt x="953" y="1243"/>
                  <a:pt x="952" y="1243"/>
                </a:cubicBezTo>
                <a:cubicBezTo>
                  <a:pt x="953" y="1243"/>
                  <a:pt x="953" y="1244"/>
                  <a:pt x="954" y="1245"/>
                </a:cubicBezTo>
                <a:cubicBezTo>
                  <a:pt x="954" y="1247"/>
                  <a:pt x="953" y="1249"/>
                  <a:pt x="953" y="1251"/>
                </a:cubicBezTo>
                <a:cubicBezTo>
                  <a:pt x="953" y="1255"/>
                  <a:pt x="950" y="1254"/>
                  <a:pt x="950" y="1256"/>
                </a:cubicBezTo>
                <a:cubicBezTo>
                  <a:pt x="950" y="1258"/>
                  <a:pt x="948" y="1259"/>
                  <a:pt x="947" y="1260"/>
                </a:cubicBezTo>
                <a:close/>
                <a:moveTo>
                  <a:pt x="935" y="916"/>
                </a:moveTo>
                <a:cubicBezTo>
                  <a:pt x="935" y="916"/>
                  <a:pt x="935" y="916"/>
                  <a:pt x="935" y="916"/>
                </a:cubicBezTo>
                <a:cubicBezTo>
                  <a:pt x="935" y="916"/>
                  <a:pt x="935" y="916"/>
                  <a:pt x="935" y="916"/>
                </a:cubicBezTo>
                <a:cubicBezTo>
                  <a:pt x="936" y="916"/>
                  <a:pt x="938" y="916"/>
                  <a:pt x="939" y="916"/>
                </a:cubicBezTo>
                <a:cubicBezTo>
                  <a:pt x="939" y="916"/>
                  <a:pt x="939" y="916"/>
                  <a:pt x="939" y="916"/>
                </a:cubicBezTo>
                <a:cubicBezTo>
                  <a:pt x="939" y="916"/>
                  <a:pt x="939" y="916"/>
                  <a:pt x="939" y="916"/>
                </a:cubicBezTo>
                <a:cubicBezTo>
                  <a:pt x="939" y="916"/>
                  <a:pt x="939" y="916"/>
                  <a:pt x="939" y="916"/>
                </a:cubicBezTo>
                <a:cubicBezTo>
                  <a:pt x="939" y="916"/>
                  <a:pt x="939" y="916"/>
                  <a:pt x="939" y="916"/>
                </a:cubicBezTo>
                <a:cubicBezTo>
                  <a:pt x="938" y="915"/>
                  <a:pt x="938" y="915"/>
                  <a:pt x="935" y="916"/>
                </a:cubicBezTo>
                <a:close/>
                <a:moveTo>
                  <a:pt x="933" y="914"/>
                </a:moveTo>
                <a:cubicBezTo>
                  <a:pt x="933" y="913"/>
                  <a:pt x="932" y="912"/>
                  <a:pt x="931" y="911"/>
                </a:cubicBezTo>
                <a:cubicBezTo>
                  <a:pt x="933" y="914"/>
                  <a:pt x="933" y="914"/>
                  <a:pt x="933" y="914"/>
                </a:cubicBezTo>
                <a:cubicBezTo>
                  <a:pt x="933" y="914"/>
                  <a:pt x="933" y="914"/>
                  <a:pt x="933" y="914"/>
                </a:cubicBezTo>
                <a:cubicBezTo>
                  <a:pt x="933" y="914"/>
                  <a:pt x="933" y="914"/>
                  <a:pt x="933" y="914"/>
                </a:cubicBezTo>
                <a:close/>
                <a:moveTo>
                  <a:pt x="931" y="907"/>
                </a:moveTo>
                <a:cubicBezTo>
                  <a:pt x="931" y="908"/>
                  <a:pt x="931" y="909"/>
                  <a:pt x="931" y="909"/>
                </a:cubicBezTo>
                <a:cubicBezTo>
                  <a:pt x="931" y="908"/>
                  <a:pt x="931" y="908"/>
                  <a:pt x="931" y="908"/>
                </a:cubicBezTo>
                <a:cubicBezTo>
                  <a:pt x="932" y="907"/>
                  <a:pt x="933" y="908"/>
                  <a:pt x="933" y="907"/>
                </a:cubicBezTo>
                <a:cubicBezTo>
                  <a:pt x="932" y="907"/>
                  <a:pt x="932" y="907"/>
                  <a:pt x="931" y="907"/>
                </a:cubicBezTo>
                <a:close/>
                <a:moveTo>
                  <a:pt x="920" y="910"/>
                </a:moveTo>
                <a:cubicBezTo>
                  <a:pt x="920" y="910"/>
                  <a:pt x="920" y="910"/>
                  <a:pt x="920" y="910"/>
                </a:cubicBezTo>
                <a:cubicBezTo>
                  <a:pt x="921" y="908"/>
                  <a:pt x="921" y="909"/>
                  <a:pt x="921" y="907"/>
                </a:cubicBezTo>
                <a:cubicBezTo>
                  <a:pt x="920" y="908"/>
                  <a:pt x="920" y="908"/>
                  <a:pt x="920" y="910"/>
                </a:cubicBezTo>
                <a:close/>
                <a:moveTo>
                  <a:pt x="912" y="913"/>
                </a:moveTo>
                <a:cubicBezTo>
                  <a:pt x="912" y="913"/>
                  <a:pt x="912" y="913"/>
                  <a:pt x="912" y="913"/>
                </a:cubicBezTo>
                <a:cubicBezTo>
                  <a:pt x="912" y="913"/>
                  <a:pt x="912" y="913"/>
                  <a:pt x="912" y="913"/>
                </a:cubicBezTo>
                <a:cubicBezTo>
                  <a:pt x="912" y="913"/>
                  <a:pt x="912" y="913"/>
                  <a:pt x="913" y="913"/>
                </a:cubicBezTo>
                <a:cubicBezTo>
                  <a:pt x="913" y="913"/>
                  <a:pt x="913" y="913"/>
                  <a:pt x="913" y="913"/>
                </a:cubicBezTo>
                <a:cubicBezTo>
                  <a:pt x="912" y="913"/>
                  <a:pt x="912" y="913"/>
                  <a:pt x="912" y="913"/>
                </a:cubicBezTo>
                <a:close/>
                <a:moveTo>
                  <a:pt x="842" y="1511"/>
                </a:moveTo>
                <a:cubicBezTo>
                  <a:pt x="842" y="1511"/>
                  <a:pt x="842" y="1511"/>
                  <a:pt x="842" y="1510"/>
                </a:cubicBezTo>
                <a:cubicBezTo>
                  <a:pt x="841" y="1510"/>
                  <a:pt x="841" y="1511"/>
                  <a:pt x="841" y="1511"/>
                </a:cubicBezTo>
                <a:cubicBezTo>
                  <a:pt x="841" y="1511"/>
                  <a:pt x="841" y="1511"/>
                  <a:pt x="841" y="1511"/>
                </a:cubicBezTo>
                <a:cubicBezTo>
                  <a:pt x="842" y="1511"/>
                  <a:pt x="842" y="1511"/>
                  <a:pt x="842" y="1511"/>
                </a:cubicBezTo>
                <a:cubicBezTo>
                  <a:pt x="842" y="1511"/>
                  <a:pt x="842" y="1511"/>
                  <a:pt x="842" y="1511"/>
                </a:cubicBezTo>
                <a:close/>
                <a:moveTo>
                  <a:pt x="836" y="1496"/>
                </a:moveTo>
                <a:cubicBezTo>
                  <a:pt x="836" y="1497"/>
                  <a:pt x="836" y="1497"/>
                  <a:pt x="836" y="1497"/>
                </a:cubicBezTo>
                <a:cubicBezTo>
                  <a:pt x="837" y="1500"/>
                  <a:pt x="839" y="1497"/>
                  <a:pt x="839" y="1500"/>
                </a:cubicBezTo>
                <a:cubicBezTo>
                  <a:pt x="839" y="1499"/>
                  <a:pt x="839" y="1499"/>
                  <a:pt x="839" y="1499"/>
                </a:cubicBezTo>
                <a:cubicBezTo>
                  <a:pt x="840" y="1499"/>
                  <a:pt x="840" y="1498"/>
                  <a:pt x="840" y="1498"/>
                </a:cubicBezTo>
                <a:cubicBezTo>
                  <a:pt x="842" y="1497"/>
                  <a:pt x="843" y="1498"/>
                  <a:pt x="846" y="1497"/>
                </a:cubicBezTo>
                <a:cubicBezTo>
                  <a:pt x="845" y="1496"/>
                  <a:pt x="839" y="1497"/>
                  <a:pt x="839" y="1497"/>
                </a:cubicBezTo>
                <a:cubicBezTo>
                  <a:pt x="837" y="1497"/>
                  <a:pt x="836" y="1498"/>
                  <a:pt x="836" y="1496"/>
                </a:cubicBezTo>
                <a:cubicBezTo>
                  <a:pt x="836" y="1496"/>
                  <a:pt x="836" y="1496"/>
                  <a:pt x="836" y="1496"/>
                </a:cubicBezTo>
                <a:close/>
                <a:moveTo>
                  <a:pt x="835" y="1495"/>
                </a:moveTo>
                <a:cubicBezTo>
                  <a:pt x="835" y="1495"/>
                  <a:pt x="835" y="1495"/>
                  <a:pt x="835" y="1495"/>
                </a:cubicBezTo>
                <a:cubicBezTo>
                  <a:pt x="836" y="1495"/>
                  <a:pt x="836" y="1495"/>
                  <a:pt x="836" y="1495"/>
                </a:cubicBezTo>
                <a:cubicBezTo>
                  <a:pt x="835" y="1494"/>
                  <a:pt x="835" y="1494"/>
                  <a:pt x="835" y="1494"/>
                </a:cubicBezTo>
                <a:cubicBezTo>
                  <a:pt x="835" y="1495"/>
                  <a:pt x="835" y="1495"/>
                  <a:pt x="835" y="1495"/>
                </a:cubicBezTo>
                <a:close/>
                <a:moveTo>
                  <a:pt x="834" y="1502"/>
                </a:moveTo>
                <a:cubicBezTo>
                  <a:pt x="834" y="1502"/>
                  <a:pt x="834" y="1502"/>
                  <a:pt x="834" y="1502"/>
                </a:cubicBezTo>
                <a:cubicBezTo>
                  <a:pt x="834" y="1503"/>
                  <a:pt x="835" y="1503"/>
                  <a:pt x="835" y="1503"/>
                </a:cubicBezTo>
                <a:cubicBezTo>
                  <a:pt x="836" y="1503"/>
                  <a:pt x="836" y="1503"/>
                  <a:pt x="837" y="1503"/>
                </a:cubicBezTo>
                <a:cubicBezTo>
                  <a:pt x="836" y="1503"/>
                  <a:pt x="836" y="1502"/>
                  <a:pt x="836" y="1502"/>
                </a:cubicBezTo>
                <a:cubicBezTo>
                  <a:pt x="834" y="1502"/>
                  <a:pt x="834" y="1502"/>
                  <a:pt x="834" y="1502"/>
                </a:cubicBezTo>
                <a:close/>
                <a:moveTo>
                  <a:pt x="827" y="1485"/>
                </a:moveTo>
                <a:cubicBezTo>
                  <a:pt x="827" y="1485"/>
                  <a:pt x="827" y="1484"/>
                  <a:pt x="826" y="1484"/>
                </a:cubicBezTo>
                <a:cubicBezTo>
                  <a:pt x="828" y="1486"/>
                  <a:pt x="828" y="1486"/>
                  <a:pt x="829" y="1486"/>
                </a:cubicBezTo>
                <a:cubicBezTo>
                  <a:pt x="827" y="1485"/>
                  <a:pt x="827" y="1485"/>
                  <a:pt x="827" y="1485"/>
                </a:cubicBezTo>
                <a:close/>
                <a:moveTo>
                  <a:pt x="826" y="795"/>
                </a:moveTo>
                <a:cubicBezTo>
                  <a:pt x="825" y="795"/>
                  <a:pt x="824" y="796"/>
                  <a:pt x="823" y="796"/>
                </a:cubicBezTo>
                <a:cubicBezTo>
                  <a:pt x="825" y="798"/>
                  <a:pt x="825" y="798"/>
                  <a:pt x="825" y="798"/>
                </a:cubicBezTo>
                <a:cubicBezTo>
                  <a:pt x="826" y="798"/>
                  <a:pt x="826" y="798"/>
                  <a:pt x="826" y="798"/>
                </a:cubicBezTo>
                <a:cubicBezTo>
                  <a:pt x="824" y="796"/>
                  <a:pt x="825" y="796"/>
                  <a:pt x="826" y="795"/>
                </a:cubicBezTo>
                <a:cubicBezTo>
                  <a:pt x="826" y="795"/>
                  <a:pt x="826" y="795"/>
                  <a:pt x="826" y="795"/>
                </a:cubicBezTo>
                <a:close/>
                <a:moveTo>
                  <a:pt x="815" y="1476"/>
                </a:moveTo>
                <a:cubicBezTo>
                  <a:pt x="815" y="1476"/>
                  <a:pt x="815" y="1476"/>
                  <a:pt x="815" y="1476"/>
                </a:cubicBezTo>
                <a:cubicBezTo>
                  <a:pt x="815" y="1476"/>
                  <a:pt x="816" y="1476"/>
                  <a:pt x="816" y="1476"/>
                </a:cubicBezTo>
                <a:cubicBezTo>
                  <a:pt x="816" y="1475"/>
                  <a:pt x="816" y="1475"/>
                  <a:pt x="816" y="1474"/>
                </a:cubicBezTo>
                <a:cubicBezTo>
                  <a:pt x="815" y="1475"/>
                  <a:pt x="816" y="1475"/>
                  <a:pt x="815" y="1476"/>
                </a:cubicBezTo>
                <a:close/>
                <a:moveTo>
                  <a:pt x="795" y="1408"/>
                </a:moveTo>
                <a:cubicBezTo>
                  <a:pt x="795" y="1408"/>
                  <a:pt x="795" y="1409"/>
                  <a:pt x="795" y="1409"/>
                </a:cubicBezTo>
                <a:cubicBezTo>
                  <a:pt x="796" y="1409"/>
                  <a:pt x="796" y="1409"/>
                  <a:pt x="796" y="1409"/>
                </a:cubicBezTo>
                <a:cubicBezTo>
                  <a:pt x="796" y="1409"/>
                  <a:pt x="796" y="1408"/>
                  <a:pt x="795" y="1408"/>
                </a:cubicBezTo>
                <a:close/>
                <a:moveTo>
                  <a:pt x="581" y="755"/>
                </a:moveTo>
                <a:cubicBezTo>
                  <a:pt x="581" y="758"/>
                  <a:pt x="580" y="762"/>
                  <a:pt x="581" y="764"/>
                </a:cubicBezTo>
                <a:cubicBezTo>
                  <a:pt x="583" y="766"/>
                  <a:pt x="583" y="766"/>
                  <a:pt x="583" y="766"/>
                </a:cubicBezTo>
                <a:cubicBezTo>
                  <a:pt x="585" y="767"/>
                  <a:pt x="585" y="767"/>
                  <a:pt x="585" y="767"/>
                </a:cubicBezTo>
                <a:cubicBezTo>
                  <a:pt x="586" y="767"/>
                  <a:pt x="586" y="767"/>
                  <a:pt x="589" y="767"/>
                </a:cubicBezTo>
                <a:cubicBezTo>
                  <a:pt x="590" y="767"/>
                  <a:pt x="590" y="767"/>
                  <a:pt x="590" y="767"/>
                </a:cubicBezTo>
                <a:cubicBezTo>
                  <a:pt x="587" y="759"/>
                  <a:pt x="587" y="759"/>
                  <a:pt x="587" y="759"/>
                </a:cubicBezTo>
                <a:cubicBezTo>
                  <a:pt x="583" y="758"/>
                  <a:pt x="584" y="759"/>
                  <a:pt x="583" y="756"/>
                </a:cubicBezTo>
                <a:cubicBezTo>
                  <a:pt x="581" y="755"/>
                  <a:pt x="581" y="755"/>
                  <a:pt x="581" y="755"/>
                </a:cubicBezTo>
                <a:close/>
                <a:moveTo>
                  <a:pt x="941" y="225"/>
                </a:moveTo>
                <a:cubicBezTo>
                  <a:pt x="941" y="225"/>
                  <a:pt x="941" y="225"/>
                  <a:pt x="941" y="225"/>
                </a:cubicBezTo>
                <a:cubicBezTo>
                  <a:pt x="943" y="224"/>
                  <a:pt x="943" y="224"/>
                  <a:pt x="943" y="224"/>
                </a:cubicBezTo>
                <a:cubicBezTo>
                  <a:pt x="942" y="224"/>
                  <a:pt x="941" y="225"/>
                  <a:pt x="941" y="225"/>
                </a:cubicBezTo>
                <a:close/>
                <a:moveTo>
                  <a:pt x="943" y="224"/>
                </a:moveTo>
                <a:cubicBezTo>
                  <a:pt x="943" y="224"/>
                  <a:pt x="943" y="224"/>
                  <a:pt x="943" y="224"/>
                </a:cubicBezTo>
                <a:cubicBezTo>
                  <a:pt x="943" y="224"/>
                  <a:pt x="943" y="224"/>
                  <a:pt x="943" y="224"/>
                </a:cubicBezTo>
                <a:close/>
                <a:moveTo>
                  <a:pt x="891" y="226"/>
                </a:moveTo>
                <a:cubicBezTo>
                  <a:pt x="888" y="227"/>
                  <a:pt x="888" y="227"/>
                  <a:pt x="888" y="227"/>
                </a:cubicBezTo>
                <a:cubicBezTo>
                  <a:pt x="890" y="228"/>
                  <a:pt x="892" y="227"/>
                  <a:pt x="893" y="226"/>
                </a:cubicBezTo>
                <a:cubicBezTo>
                  <a:pt x="892" y="226"/>
                  <a:pt x="892" y="225"/>
                  <a:pt x="892" y="224"/>
                </a:cubicBezTo>
                <a:cubicBezTo>
                  <a:pt x="892" y="225"/>
                  <a:pt x="891" y="226"/>
                  <a:pt x="891" y="226"/>
                </a:cubicBezTo>
                <a:close/>
                <a:moveTo>
                  <a:pt x="793" y="115"/>
                </a:moveTo>
                <a:cubicBezTo>
                  <a:pt x="793" y="115"/>
                  <a:pt x="792" y="115"/>
                  <a:pt x="792" y="115"/>
                </a:cubicBezTo>
                <a:cubicBezTo>
                  <a:pt x="793" y="115"/>
                  <a:pt x="793" y="115"/>
                  <a:pt x="793" y="115"/>
                </a:cubicBezTo>
                <a:cubicBezTo>
                  <a:pt x="793" y="115"/>
                  <a:pt x="793" y="115"/>
                  <a:pt x="793" y="115"/>
                </a:cubicBezTo>
                <a:close/>
                <a:moveTo>
                  <a:pt x="779" y="152"/>
                </a:moveTo>
                <a:cubicBezTo>
                  <a:pt x="781" y="152"/>
                  <a:pt x="783" y="152"/>
                  <a:pt x="784" y="153"/>
                </a:cubicBezTo>
                <a:cubicBezTo>
                  <a:pt x="787" y="154"/>
                  <a:pt x="786" y="155"/>
                  <a:pt x="788" y="156"/>
                </a:cubicBezTo>
                <a:cubicBezTo>
                  <a:pt x="789" y="156"/>
                  <a:pt x="789" y="156"/>
                  <a:pt x="789" y="156"/>
                </a:cubicBezTo>
                <a:cubicBezTo>
                  <a:pt x="790" y="157"/>
                  <a:pt x="792" y="158"/>
                  <a:pt x="792" y="158"/>
                </a:cubicBezTo>
                <a:cubicBezTo>
                  <a:pt x="789" y="158"/>
                  <a:pt x="786" y="158"/>
                  <a:pt x="783" y="158"/>
                </a:cubicBezTo>
                <a:cubicBezTo>
                  <a:pt x="783" y="156"/>
                  <a:pt x="782" y="157"/>
                  <a:pt x="781" y="154"/>
                </a:cubicBezTo>
                <a:cubicBezTo>
                  <a:pt x="780" y="153"/>
                  <a:pt x="780" y="153"/>
                  <a:pt x="777" y="153"/>
                </a:cubicBezTo>
                <a:cubicBezTo>
                  <a:pt x="777" y="153"/>
                  <a:pt x="777" y="153"/>
                  <a:pt x="777" y="153"/>
                </a:cubicBezTo>
                <a:cubicBezTo>
                  <a:pt x="779" y="152"/>
                  <a:pt x="779" y="152"/>
                  <a:pt x="779" y="152"/>
                </a:cubicBezTo>
                <a:close/>
                <a:moveTo>
                  <a:pt x="771" y="152"/>
                </a:moveTo>
                <a:cubicBezTo>
                  <a:pt x="771" y="152"/>
                  <a:pt x="770" y="152"/>
                  <a:pt x="770" y="152"/>
                </a:cubicBezTo>
                <a:cubicBezTo>
                  <a:pt x="772" y="153"/>
                  <a:pt x="773" y="152"/>
                  <a:pt x="775" y="153"/>
                </a:cubicBezTo>
                <a:cubicBezTo>
                  <a:pt x="775" y="153"/>
                  <a:pt x="775" y="153"/>
                  <a:pt x="775" y="153"/>
                </a:cubicBezTo>
                <a:cubicBezTo>
                  <a:pt x="773" y="152"/>
                  <a:pt x="773" y="152"/>
                  <a:pt x="773" y="152"/>
                </a:cubicBezTo>
                <a:cubicBezTo>
                  <a:pt x="772" y="152"/>
                  <a:pt x="772" y="151"/>
                  <a:pt x="771" y="152"/>
                </a:cubicBezTo>
                <a:close/>
                <a:moveTo>
                  <a:pt x="720" y="480"/>
                </a:moveTo>
                <a:cubicBezTo>
                  <a:pt x="720" y="480"/>
                  <a:pt x="721" y="480"/>
                  <a:pt x="721" y="480"/>
                </a:cubicBezTo>
                <a:cubicBezTo>
                  <a:pt x="720" y="479"/>
                  <a:pt x="720" y="479"/>
                  <a:pt x="720" y="479"/>
                </a:cubicBezTo>
                <a:cubicBezTo>
                  <a:pt x="720" y="480"/>
                  <a:pt x="720" y="480"/>
                  <a:pt x="720" y="480"/>
                </a:cubicBezTo>
                <a:cubicBezTo>
                  <a:pt x="720" y="480"/>
                  <a:pt x="720" y="480"/>
                  <a:pt x="720" y="480"/>
                </a:cubicBezTo>
                <a:close/>
                <a:moveTo>
                  <a:pt x="725" y="451"/>
                </a:moveTo>
                <a:cubicBezTo>
                  <a:pt x="725" y="450"/>
                  <a:pt x="725" y="450"/>
                  <a:pt x="725" y="450"/>
                </a:cubicBezTo>
                <a:cubicBezTo>
                  <a:pt x="725" y="450"/>
                  <a:pt x="725" y="450"/>
                  <a:pt x="725" y="450"/>
                </a:cubicBezTo>
                <a:cubicBezTo>
                  <a:pt x="725" y="450"/>
                  <a:pt x="725" y="450"/>
                  <a:pt x="725" y="451"/>
                </a:cubicBezTo>
                <a:close/>
                <a:moveTo>
                  <a:pt x="744" y="439"/>
                </a:moveTo>
                <a:cubicBezTo>
                  <a:pt x="744" y="439"/>
                  <a:pt x="744" y="439"/>
                  <a:pt x="744" y="439"/>
                </a:cubicBezTo>
                <a:cubicBezTo>
                  <a:pt x="744" y="439"/>
                  <a:pt x="744" y="439"/>
                  <a:pt x="744" y="439"/>
                </a:cubicBezTo>
                <a:cubicBezTo>
                  <a:pt x="744" y="440"/>
                  <a:pt x="744" y="440"/>
                  <a:pt x="744" y="440"/>
                </a:cubicBezTo>
                <a:cubicBezTo>
                  <a:pt x="744" y="439"/>
                  <a:pt x="744" y="439"/>
                  <a:pt x="744" y="439"/>
                </a:cubicBezTo>
                <a:close/>
                <a:moveTo>
                  <a:pt x="728" y="391"/>
                </a:moveTo>
                <a:cubicBezTo>
                  <a:pt x="722" y="397"/>
                  <a:pt x="722" y="397"/>
                  <a:pt x="722" y="397"/>
                </a:cubicBezTo>
                <a:cubicBezTo>
                  <a:pt x="722" y="397"/>
                  <a:pt x="722" y="397"/>
                  <a:pt x="723" y="398"/>
                </a:cubicBezTo>
                <a:cubicBezTo>
                  <a:pt x="723" y="398"/>
                  <a:pt x="724" y="397"/>
                  <a:pt x="725" y="397"/>
                </a:cubicBezTo>
                <a:cubicBezTo>
                  <a:pt x="729" y="397"/>
                  <a:pt x="728" y="397"/>
                  <a:pt x="724" y="402"/>
                </a:cubicBezTo>
                <a:cubicBezTo>
                  <a:pt x="724" y="402"/>
                  <a:pt x="721" y="402"/>
                  <a:pt x="721" y="402"/>
                </a:cubicBezTo>
                <a:cubicBezTo>
                  <a:pt x="720" y="403"/>
                  <a:pt x="714" y="403"/>
                  <a:pt x="713" y="403"/>
                </a:cubicBezTo>
                <a:cubicBezTo>
                  <a:pt x="713" y="404"/>
                  <a:pt x="712" y="404"/>
                  <a:pt x="712" y="405"/>
                </a:cubicBezTo>
                <a:cubicBezTo>
                  <a:pt x="711" y="406"/>
                  <a:pt x="706" y="404"/>
                  <a:pt x="706" y="404"/>
                </a:cubicBezTo>
                <a:cubicBezTo>
                  <a:pt x="706" y="404"/>
                  <a:pt x="704" y="404"/>
                  <a:pt x="702" y="404"/>
                </a:cubicBezTo>
                <a:cubicBezTo>
                  <a:pt x="699" y="406"/>
                  <a:pt x="699" y="406"/>
                  <a:pt x="699" y="406"/>
                </a:cubicBezTo>
                <a:cubicBezTo>
                  <a:pt x="699" y="407"/>
                  <a:pt x="698" y="408"/>
                  <a:pt x="698" y="408"/>
                </a:cubicBezTo>
                <a:cubicBezTo>
                  <a:pt x="698" y="409"/>
                  <a:pt x="696" y="409"/>
                  <a:pt x="695" y="409"/>
                </a:cubicBezTo>
                <a:cubicBezTo>
                  <a:pt x="692" y="410"/>
                  <a:pt x="690" y="411"/>
                  <a:pt x="688" y="412"/>
                </a:cubicBezTo>
                <a:cubicBezTo>
                  <a:pt x="687" y="412"/>
                  <a:pt x="685" y="411"/>
                  <a:pt x="684" y="411"/>
                </a:cubicBezTo>
                <a:cubicBezTo>
                  <a:pt x="683" y="412"/>
                  <a:pt x="682" y="413"/>
                  <a:pt x="681" y="414"/>
                </a:cubicBezTo>
                <a:cubicBezTo>
                  <a:pt x="683" y="416"/>
                  <a:pt x="683" y="416"/>
                  <a:pt x="686" y="417"/>
                </a:cubicBezTo>
                <a:cubicBezTo>
                  <a:pt x="686" y="417"/>
                  <a:pt x="687" y="418"/>
                  <a:pt x="687" y="418"/>
                </a:cubicBezTo>
                <a:cubicBezTo>
                  <a:pt x="692" y="417"/>
                  <a:pt x="691" y="418"/>
                  <a:pt x="694" y="417"/>
                </a:cubicBezTo>
                <a:cubicBezTo>
                  <a:pt x="697" y="416"/>
                  <a:pt x="697" y="416"/>
                  <a:pt x="697" y="416"/>
                </a:cubicBezTo>
                <a:cubicBezTo>
                  <a:pt x="700" y="413"/>
                  <a:pt x="700" y="413"/>
                  <a:pt x="700" y="413"/>
                </a:cubicBezTo>
                <a:cubicBezTo>
                  <a:pt x="700" y="413"/>
                  <a:pt x="705" y="412"/>
                  <a:pt x="706" y="412"/>
                </a:cubicBezTo>
                <a:cubicBezTo>
                  <a:pt x="713" y="408"/>
                  <a:pt x="713" y="408"/>
                  <a:pt x="713" y="408"/>
                </a:cubicBezTo>
                <a:cubicBezTo>
                  <a:pt x="715" y="408"/>
                  <a:pt x="723" y="405"/>
                  <a:pt x="724" y="405"/>
                </a:cubicBezTo>
                <a:cubicBezTo>
                  <a:pt x="726" y="400"/>
                  <a:pt x="726" y="400"/>
                  <a:pt x="726" y="400"/>
                </a:cubicBezTo>
                <a:cubicBezTo>
                  <a:pt x="729" y="397"/>
                  <a:pt x="729" y="397"/>
                  <a:pt x="729" y="397"/>
                </a:cubicBezTo>
                <a:cubicBezTo>
                  <a:pt x="729" y="397"/>
                  <a:pt x="733" y="396"/>
                  <a:pt x="733" y="395"/>
                </a:cubicBezTo>
                <a:cubicBezTo>
                  <a:pt x="739" y="396"/>
                  <a:pt x="739" y="396"/>
                  <a:pt x="739" y="396"/>
                </a:cubicBezTo>
                <a:cubicBezTo>
                  <a:pt x="740" y="396"/>
                  <a:pt x="740" y="396"/>
                  <a:pt x="740" y="396"/>
                </a:cubicBezTo>
                <a:cubicBezTo>
                  <a:pt x="744" y="395"/>
                  <a:pt x="744" y="395"/>
                  <a:pt x="744" y="395"/>
                </a:cubicBezTo>
                <a:cubicBezTo>
                  <a:pt x="747" y="396"/>
                  <a:pt x="747" y="396"/>
                  <a:pt x="747" y="396"/>
                </a:cubicBezTo>
                <a:cubicBezTo>
                  <a:pt x="750" y="394"/>
                  <a:pt x="750" y="394"/>
                  <a:pt x="750" y="394"/>
                </a:cubicBezTo>
                <a:cubicBezTo>
                  <a:pt x="750" y="394"/>
                  <a:pt x="754" y="393"/>
                  <a:pt x="755" y="393"/>
                </a:cubicBezTo>
                <a:cubicBezTo>
                  <a:pt x="756" y="390"/>
                  <a:pt x="756" y="391"/>
                  <a:pt x="758" y="388"/>
                </a:cubicBezTo>
                <a:cubicBezTo>
                  <a:pt x="756" y="387"/>
                  <a:pt x="756" y="387"/>
                  <a:pt x="759" y="385"/>
                </a:cubicBezTo>
                <a:cubicBezTo>
                  <a:pt x="751" y="387"/>
                  <a:pt x="751" y="387"/>
                  <a:pt x="751" y="387"/>
                </a:cubicBezTo>
                <a:cubicBezTo>
                  <a:pt x="751" y="387"/>
                  <a:pt x="749" y="390"/>
                  <a:pt x="749" y="390"/>
                </a:cubicBezTo>
                <a:cubicBezTo>
                  <a:pt x="746" y="390"/>
                  <a:pt x="746" y="390"/>
                  <a:pt x="743" y="389"/>
                </a:cubicBezTo>
                <a:cubicBezTo>
                  <a:pt x="741" y="389"/>
                  <a:pt x="741" y="389"/>
                  <a:pt x="741" y="389"/>
                </a:cubicBezTo>
                <a:cubicBezTo>
                  <a:pt x="735" y="390"/>
                  <a:pt x="735" y="390"/>
                  <a:pt x="735" y="390"/>
                </a:cubicBezTo>
                <a:cubicBezTo>
                  <a:pt x="728" y="391"/>
                  <a:pt x="728" y="391"/>
                  <a:pt x="728" y="391"/>
                </a:cubicBezTo>
                <a:close/>
                <a:moveTo>
                  <a:pt x="702" y="364"/>
                </a:moveTo>
                <a:cubicBezTo>
                  <a:pt x="700" y="364"/>
                  <a:pt x="700" y="364"/>
                  <a:pt x="700" y="364"/>
                </a:cubicBezTo>
                <a:cubicBezTo>
                  <a:pt x="704" y="367"/>
                  <a:pt x="703" y="364"/>
                  <a:pt x="706" y="367"/>
                </a:cubicBezTo>
                <a:cubicBezTo>
                  <a:pt x="709" y="366"/>
                  <a:pt x="711" y="366"/>
                  <a:pt x="714" y="366"/>
                </a:cubicBezTo>
                <a:cubicBezTo>
                  <a:pt x="719" y="366"/>
                  <a:pt x="718" y="370"/>
                  <a:pt x="715" y="371"/>
                </a:cubicBezTo>
                <a:cubicBezTo>
                  <a:pt x="715" y="371"/>
                  <a:pt x="714" y="371"/>
                  <a:pt x="713" y="371"/>
                </a:cubicBezTo>
                <a:cubicBezTo>
                  <a:pt x="709" y="371"/>
                  <a:pt x="708" y="368"/>
                  <a:pt x="706" y="369"/>
                </a:cubicBezTo>
                <a:cubicBezTo>
                  <a:pt x="704" y="369"/>
                  <a:pt x="698" y="367"/>
                  <a:pt x="696" y="367"/>
                </a:cubicBezTo>
                <a:cubicBezTo>
                  <a:pt x="692" y="367"/>
                  <a:pt x="692" y="367"/>
                  <a:pt x="692" y="367"/>
                </a:cubicBezTo>
                <a:cubicBezTo>
                  <a:pt x="691" y="367"/>
                  <a:pt x="691" y="366"/>
                  <a:pt x="689" y="366"/>
                </a:cubicBezTo>
                <a:cubicBezTo>
                  <a:pt x="687" y="368"/>
                  <a:pt x="688" y="367"/>
                  <a:pt x="687" y="367"/>
                </a:cubicBezTo>
                <a:cubicBezTo>
                  <a:pt x="686" y="367"/>
                  <a:pt x="685" y="366"/>
                  <a:pt x="684" y="366"/>
                </a:cubicBezTo>
                <a:cubicBezTo>
                  <a:pt x="683" y="366"/>
                  <a:pt x="678" y="367"/>
                  <a:pt x="677" y="367"/>
                </a:cubicBezTo>
                <a:cubicBezTo>
                  <a:pt x="673" y="368"/>
                  <a:pt x="675" y="367"/>
                  <a:pt x="671" y="369"/>
                </a:cubicBezTo>
                <a:cubicBezTo>
                  <a:pt x="669" y="371"/>
                  <a:pt x="669" y="372"/>
                  <a:pt x="669" y="369"/>
                </a:cubicBezTo>
                <a:cubicBezTo>
                  <a:pt x="668" y="369"/>
                  <a:pt x="667" y="370"/>
                  <a:pt x="667" y="368"/>
                </a:cubicBezTo>
                <a:cubicBezTo>
                  <a:pt x="664" y="371"/>
                  <a:pt x="660" y="374"/>
                  <a:pt x="657" y="377"/>
                </a:cubicBezTo>
                <a:cubicBezTo>
                  <a:pt x="656" y="378"/>
                  <a:pt x="652" y="379"/>
                  <a:pt x="652" y="381"/>
                </a:cubicBezTo>
                <a:cubicBezTo>
                  <a:pt x="652" y="381"/>
                  <a:pt x="651" y="382"/>
                  <a:pt x="652" y="382"/>
                </a:cubicBezTo>
                <a:cubicBezTo>
                  <a:pt x="656" y="382"/>
                  <a:pt x="656" y="378"/>
                  <a:pt x="659" y="379"/>
                </a:cubicBezTo>
                <a:cubicBezTo>
                  <a:pt x="661" y="379"/>
                  <a:pt x="661" y="376"/>
                  <a:pt x="662" y="375"/>
                </a:cubicBezTo>
                <a:cubicBezTo>
                  <a:pt x="663" y="374"/>
                  <a:pt x="666" y="374"/>
                  <a:pt x="666" y="375"/>
                </a:cubicBezTo>
                <a:cubicBezTo>
                  <a:pt x="666" y="377"/>
                  <a:pt x="661" y="379"/>
                  <a:pt x="659" y="380"/>
                </a:cubicBezTo>
                <a:cubicBezTo>
                  <a:pt x="651" y="387"/>
                  <a:pt x="658" y="385"/>
                  <a:pt x="652" y="390"/>
                </a:cubicBezTo>
                <a:cubicBezTo>
                  <a:pt x="649" y="393"/>
                  <a:pt x="650" y="394"/>
                  <a:pt x="648" y="396"/>
                </a:cubicBezTo>
                <a:cubicBezTo>
                  <a:pt x="645" y="400"/>
                  <a:pt x="646" y="399"/>
                  <a:pt x="645" y="402"/>
                </a:cubicBezTo>
                <a:cubicBezTo>
                  <a:pt x="645" y="403"/>
                  <a:pt x="644" y="404"/>
                  <a:pt x="643" y="405"/>
                </a:cubicBezTo>
                <a:cubicBezTo>
                  <a:pt x="642" y="408"/>
                  <a:pt x="642" y="411"/>
                  <a:pt x="642" y="414"/>
                </a:cubicBezTo>
                <a:cubicBezTo>
                  <a:pt x="644" y="415"/>
                  <a:pt x="644" y="415"/>
                  <a:pt x="644" y="415"/>
                </a:cubicBezTo>
                <a:cubicBezTo>
                  <a:pt x="648" y="413"/>
                  <a:pt x="648" y="413"/>
                  <a:pt x="648" y="413"/>
                </a:cubicBezTo>
                <a:cubicBezTo>
                  <a:pt x="653" y="410"/>
                  <a:pt x="653" y="410"/>
                  <a:pt x="653" y="410"/>
                </a:cubicBezTo>
                <a:cubicBezTo>
                  <a:pt x="654" y="409"/>
                  <a:pt x="659" y="401"/>
                  <a:pt x="660" y="401"/>
                </a:cubicBezTo>
                <a:cubicBezTo>
                  <a:pt x="660" y="400"/>
                  <a:pt x="659" y="397"/>
                  <a:pt x="659" y="396"/>
                </a:cubicBezTo>
                <a:cubicBezTo>
                  <a:pt x="659" y="390"/>
                  <a:pt x="663" y="393"/>
                  <a:pt x="662" y="389"/>
                </a:cubicBezTo>
                <a:cubicBezTo>
                  <a:pt x="661" y="385"/>
                  <a:pt x="666" y="385"/>
                  <a:pt x="668" y="382"/>
                </a:cubicBezTo>
                <a:cubicBezTo>
                  <a:pt x="669" y="380"/>
                  <a:pt x="670" y="380"/>
                  <a:pt x="671" y="379"/>
                </a:cubicBezTo>
                <a:cubicBezTo>
                  <a:pt x="672" y="377"/>
                  <a:pt x="672" y="377"/>
                  <a:pt x="673" y="377"/>
                </a:cubicBezTo>
                <a:cubicBezTo>
                  <a:pt x="675" y="374"/>
                  <a:pt x="675" y="374"/>
                  <a:pt x="675" y="374"/>
                </a:cubicBezTo>
                <a:cubicBezTo>
                  <a:pt x="679" y="372"/>
                  <a:pt x="676" y="377"/>
                  <a:pt x="676" y="378"/>
                </a:cubicBezTo>
                <a:cubicBezTo>
                  <a:pt x="676" y="378"/>
                  <a:pt x="677" y="378"/>
                  <a:pt x="677" y="379"/>
                </a:cubicBezTo>
                <a:cubicBezTo>
                  <a:pt x="678" y="376"/>
                  <a:pt x="679" y="375"/>
                  <a:pt x="680" y="373"/>
                </a:cubicBezTo>
                <a:cubicBezTo>
                  <a:pt x="680" y="373"/>
                  <a:pt x="683" y="373"/>
                  <a:pt x="683" y="373"/>
                </a:cubicBezTo>
                <a:cubicBezTo>
                  <a:pt x="683" y="373"/>
                  <a:pt x="683" y="371"/>
                  <a:pt x="683" y="371"/>
                </a:cubicBezTo>
                <a:cubicBezTo>
                  <a:pt x="686" y="368"/>
                  <a:pt x="685" y="368"/>
                  <a:pt x="688" y="369"/>
                </a:cubicBezTo>
                <a:cubicBezTo>
                  <a:pt x="690" y="369"/>
                  <a:pt x="689" y="368"/>
                  <a:pt x="695" y="372"/>
                </a:cubicBezTo>
                <a:cubicBezTo>
                  <a:pt x="696" y="372"/>
                  <a:pt x="697" y="374"/>
                  <a:pt x="697" y="374"/>
                </a:cubicBezTo>
                <a:cubicBezTo>
                  <a:pt x="698" y="375"/>
                  <a:pt x="696" y="376"/>
                  <a:pt x="695" y="377"/>
                </a:cubicBezTo>
                <a:cubicBezTo>
                  <a:pt x="696" y="377"/>
                  <a:pt x="696" y="379"/>
                  <a:pt x="696" y="379"/>
                </a:cubicBezTo>
                <a:cubicBezTo>
                  <a:pt x="696" y="381"/>
                  <a:pt x="695" y="381"/>
                  <a:pt x="694" y="382"/>
                </a:cubicBezTo>
                <a:cubicBezTo>
                  <a:pt x="692" y="387"/>
                  <a:pt x="694" y="385"/>
                  <a:pt x="690" y="387"/>
                </a:cubicBezTo>
                <a:cubicBezTo>
                  <a:pt x="688" y="389"/>
                  <a:pt x="691" y="388"/>
                  <a:pt x="686" y="390"/>
                </a:cubicBezTo>
                <a:cubicBezTo>
                  <a:pt x="685" y="392"/>
                  <a:pt x="685" y="392"/>
                  <a:pt x="685" y="392"/>
                </a:cubicBezTo>
                <a:cubicBezTo>
                  <a:pt x="687" y="393"/>
                  <a:pt x="687" y="393"/>
                  <a:pt x="687" y="393"/>
                </a:cubicBezTo>
                <a:cubicBezTo>
                  <a:pt x="687" y="392"/>
                  <a:pt x="688" y="391"/>
                  <a:pt x="688" y="391"/>
                </a:cubicBezTo>
                <a:cubicBezTo>
                  <a:pt x="689" y="390"/>
                  <a:pt x="694" y="387"/>
                  <a:pt x="695" y="387"/>
                </a:cubicBezTo>
                <a:cubicBezTo>
                  <a:pt x="697" y="388"/>
                  <a:pt x="696" y="387"/>
                  <a:pt x="697" y="391"/>
                </a:cubicBezTo>
                <a:cubicBezTo>
                  <a:pt x="697" y="392"/>
                  <a:pt x="695" y="399"/>
                  <a:pt x="694" y="400"/>
                </a:cubicBezTo>
                <a:cubicBezTo>
                  <a:pt x="707" y="393"/>
                  <a:pt x="702" y="396"/>
                  <a:pt x="705" y="390"/>
                </a:cubicBezTo>
                <a:cubicBezTo>
                  <a:pt x="708" y="385"/>
                  <a:pt x="708" y="385"/>
                  <a:pt x="708" y="385"/>
                </a:cubicBezTo>
                <a:cubicBezTo>
                  <a:pt x="709" y="384"/>
                  <a:pt x="712" y="382"/>
                  <a:pt x="712" y="381"/>
                </a:cubicBezTo>
                <a:cubicBezTo>
                  <a:pt x="713" y="380"/>
                  <a:pt x="712" y="374"/>
                  <a:pt x="714" y="374"/>
                </a:cubicBezTo>
                <a:cubicBezTo>
                  <a:pt x="716" y="374"/>
                  <a:pt x="715" y="376"/>
                  <a:pt x="716" y="377"/>
                </a:cubicBezTo>
                <a:cubicBezTo>
                  <a:pt x="718" y="380"/>
                  <a:pt x="719" y="381"/>
                  <a:pt x="722" y="382"/>
                </a:cubicBezTo>
                <a:cubicBezTo>
                  <a:pt x="724" y="382"/>
                  <a:pt x="724" y="378"/>
                  <a:pt x="726" y="379"/>
                </a:cubicBezTo>
                <a:cubicBezTo>
                  <a:pt x="726" y="379"/>
                  <a:pt x="726" y="379"/>
                  <a:pt x="726" y="379"/>
                </a:cubicBezTo>
                <a:cubicBezTo>
                  <a:pt x="726" y="379"/>
                  <a:pt x="726" y="379"/>
                  <a:pt x="726" y="379"/>
                </a:cubicBezTo>
                <a:cubicBezTo>
                  <a:pt x="726" y="378"/>
                  <a:pt x="727" y="377"/>
                  <a:pt x="727" y="377"/>
                </a:cubicBezTo>
                <a:cubicBezTo>
                  <a:pt x="725" y="373"/>
                  <a:pt x="725" y="371"/>
                  <a:pt x="725" y="367"/>
                </a:cubicBezTo>
                <a:cubicBezTo>
                  <a:pt x="724" y="367"/>
                  <a:pt x="723" y="368"/>
                  <a:pt x="723" y="368"/>
                </a:cubicBezTo>
                <a:cubicBezTo>
                  <a:pt x="713" y="365"/>
                  <a:pt x="712" y="363"/>
                  <a:pt x="702" y="364"/>
                </a:cubicBezTo>
                <a:close/>
                <a:moveTo>
                  <a:pt x="712" y="371"/>
                </a:moveTo>
                <a:cubicBezTo>
                  <a:pt x="712" y="371"/>
                  <a:pt x="712" y="371"/>
                  <a:pt x="712" y="371"/>
                </a:cubicBezTo>
                <a:cubicBezTo>
                  <a:pt x="712" y="371"/>
                  <a:pt x="712" y="371"/>
                  <a:pt x="712" y="371"/>
                </a:cubicBezTo>
                <a:cubicBezTo>
                  <a:pt x="712" y="371"/>
                  <a:pt x="712" y="371"/>
                  <a:pt x="712" y="371"/>
                </a:cubicBezTo>
                <a:close/>
                <a:moveTo>
                  <a:pt x="680" y="127"/>
                </a:moveTo>
                <a:cubicBezTo>
                  <a:pt x="679" y="128"/>
                  <a:pt x="679" y="128"/>
                  <a:pt x="679" y="128"/>
                </a:cubicBezTo>
                <a:cubicBezTo>
                  <a:pt x="680" y="128"/>
                  <a:pt x="681" y="128"/>
                  <a:pt x="682" y="128"/>
                </a:cubicBezTo>
                <a:cubicBezTo>
                  <a:pt x="682" y="128"/>
                  <a:pt x="685" y="127"/>
                  <a:pt x="685" y="127"/>
                </a:cubicBezTo>
                <a:cubicBezTo>
                  <a:pt x="685" y="127"/>
                  <a:pt x="685" y="126"/>
                  <a:pt x="685" y="126"/>
                </a:cubicBezTo>
                <a:cubicBezTo>
                  <a:pt x="683" y="126"/>
                  <a:pt x="681" y="127"/>
                  <a:pt x="680" y="127"/>
                </a:cubicBezTo>
                <a:close/>
                <a:moveTo>
                  <a:pt x="667" y="129"/>
                </a:moveTo>
                <a:cubicBezTo>
                  <a:pt x="667" y="129"/>
                  <a:pt x="667" y="130"/>
                  <a:pt x="666" y="131"/>
                </a:cubicBezTo>
                <a:cubicBezTo>
                  <a:pt x="670" y="130"/>
                  <a:pt x="675" y="130"/>
                  <a:pt x="677" y="128"/>
                </a:cubicBezTo>
                <a:cubicBezTo>
                  <a:pt x="676" y="128"/>
                  <a:pt x="676" y="128"/>
                  <a:pt x="676" y="128"/>
                </a:cubicBezTo>
                <a:cubicBezTo>
                  <a:pt x="675" y="128"/>
                  <a:pt x="673" y="129"/>
                  <a:pt x="671" y="130"/>
                </a:cubicBezTo>
                <a:cubicBezTo>
                  <a:pt x="671" y="130"/>
                  <a:pt x="670" y="129"/>
                  <a:pt x="670" y="129"/>
                </a:cubicBezTo>
                <a:cubicBezTo>
                  <a:pt x="667" y="129"/>
                  <a:pt x="667" y="129"/>
                  <a:pt x="667" y="129"/>
                </a:cubicBezTo>
                <a:close/>
                <a:moveTo>
                  <a:pt x="651" y="140"/>
                </a:moveTo>
                <a:cubicBezTo>
                  <a:pt x="651" y="140"/>
                  <a:pt x="651" y="141"/>
                  <a:pt x="651" y="141"/>
                </a:cubicBezTo>
                <a:cubicBezTo>
                  <a:pt x="652" y="141"/>
                  <a:pt x="652" y="141"/>
                  <a:pt x="652" y="141"/>
                </a:cubicBezTo>
                <a:cubicBezTo>
                  <a:pt x="651" y="141"/>
                  <a:pt x="651" y="141"/>
                  <a:pt x="651" y="140"/>
                </a:cubicBezTo>
                <a:close/>
                <a:moveTo>
                  <a:pt x="629" y="356"/>
                </a:moveTo>
                <a:cubicBezTo>
                  <a:pt x="631" y="355"/>
                  <a:pt x="634" y="354"/>
                  <a:pt x="635" y="353"/>
                </a:cubicBezTo>
                <a:cubicBezTo>
                  <a:pt x="635" y="353"/>
                  <a:pt x="637" y="351"/>
                  <a:pt x="638" y="350"/>
                </a:cubicBezTo>
                <a:cubicBezTo>
                  <a:pt x="638" y="350"/>
                  <a:pt x="642" y="349"/>
                  <a:pt x="643" y="349"/>
                </a:cubicBezTo>
                <a:cubicBezTo>
                  <a:pt x="644" y="349"/>
                  <a:pt x="646" y="347"/>
                  <a:pt x="646" y="347"/>
                </a:cubicBezTo>
                <a:cubicBezTo>
                  <a:pt x="651" y="346"/>
                  <a:pt x="651" y="346"/>
                  <a:pt x="651" y="346"/>
                </a:cubicBezTo>
                <a:cubicBezTo>
                  <a:pt x="653" y="345"/>
                  <a:pt x="655" y="344"/>
                  <a:pt x="657" y="344"/>
                </a:cubicBezTo>
                <a:cubicBezTo>
                  <a:pt x="660" y="344"/>
                  <a:pt x="659" y="342"/>
                  <a:pt x="661" y="340"/>
                </a:cubicBezTo>
                <a:cubicBezTo>
                  <a:pt x="662" y="339"/>
                  <a:pt x="663" y="338"/>
                  <a:pt x="664" y="338"/>
                </a:cubicBezTo>
                <a:cubicBezTo>
                  <a:pt x="665" y="338"/>
                  <a:pt x="665" y="339"/>
                  <a:pt x="665" y="339"/>
                </a:cubicBezTo>
                <a:cubicBezTo>
                  <a:pt x="669" y="340"/>
                  <a:pt x="669" y="337"/>
                  <a:pt x="669" y="335"/>
                </a:cubicBezTo>
                <a:cubicBezTo>
                  <a:pt x="670" y="335"/>
                  <a:pt x="671" y="334"/>
                  <a:pt x="671" y="334"/>
                </a:cubicBezTo>
                <a:cubicBezTo>
                  <a:pt x="671" y="335"/>
                  <a:pt x="669" y="337"/>
                  <a:pt x="670" y="337"/>
                </a:cubicBezTo>
                <a:cubicBezTo>
                  <a:pt x="675" y="337"/>
                  <a:pt x="674" y="338"/>
                  <a:pt x="675" y="335"/>
                </a:cubicBezTo>
                <a:cubicBezTo>
                  <a:pt x="676" y="334"/>
                  <a:pt x="674" y="335"/>
                  <a:pt x="674" y="333"/>
                </a:cubicBezTo>
                <a:cubicBezTo>
                  <a:pt x="674" y="333"/>
                  <a:pt x="675" y="333"/>
                  <a:pt x="676" y="333"/>
                </a:cubicBezTo>
                <a:cubicBezTo>
                  <a:pt x="679" y="334"/>
                  <a:pt x="679" y="334"/>
                  <a:pt x="679" y="334"/>
                </a:cubicBezTo>
                <a:cubicBezTo>
                  <a:pt x="681" y="335"/>
                  <a:pt x="687" y="335"/>
                  <a:pt x="689" y="336"/>
                </a:cubicBezTo>
                <a:cubicBezTo>
                  <a:pt x="690" y="336"/>
                  <a:pt x="689" y="338"/>
                  <a:pt x="689" y="340"/>
                </a:cubicBezTo>
                <a:cubicBezTo>
                  <a:pt x="689" y="343"/>
                  <a:pt x="687" y="345"/>
                  <a:pt x="693" y="344"/>
                </a:cubicBezTo>
                <a:cubicBezTo>
                  <a:pt x="696" y="344"/>
                  <a:pt x="696" y="344"/>
                  <a:pt x="696" y="344"/>
                </a:cubicBezTo>
                <a:cubicBezTo>
                  <a:pt x="698" y="343"/>
                  <a:pt x="698" y="344"/>
                  <a:pt x="696" y="345"/>
                </a:cubicBezTo>
                <a:cubicBezTo>
                  <a:pt x="693" y="345"/>
                  <a:pt x="694" y="347"/>
                  <a:pt x="695" y="349"/>
                </a:cubicBezTo>
                <a:cubicBezTo>
                  <a:pt x="695" y="350"/>
                  <a:pt x="696" y="351"/>
                  <a:pt x="697" y="351"/>
                </a:cubicBezTo>
                <a:cubicBezTo>
                  <a:pt x="694" y="353"/>
                  <a:pt x="695" y="352"/>
                  <a:pt x="693" y="355"/>
                </a:cubicBezTo>
                <a:cubicBezTo>
                  <a:pt x="693" y="356"/>
                  <a:pt x="695" y="356"/>
                  <a:pt x="696" y="356"/>
                </a:cubicBezTo>
                <a:cubicBezTo>
                  <a:pt x="693" y="359"/>
                  <a:pt x="694" y="358"/>
                  <a:pt x="690" y="359"/>
                </a:cubicBezTo>
                <a:cubicBezTo>
                  <a:pt x="690" y="358"/>
                  <a:pt x="690" y="357"/>
                  <a:pt x="689" y="357"/>
                </a:cubicBezTo>
                <a:cubicBezTo>
                  <a:pt x="684" y="359"/>
                  <a:pt x="684" y="358"/>
                  <a:pt x="682" y="358"/>
                </a:cubicBezTo>
                <a:cubicBezTo>
                  <a:pt x="681" y="358"/>
                  <a:pt x="680" y="359"/>
                  <a:pt x="679" y="359"/>
                </a:cubicBezTo>
                <a:cubicBezTo>
                  <a:pt x="678" y="359"/>
                  <a:pt x="676" y="360"/>
                  <a:pt x="674" y="360"/>
                </a:cubicBezTo>
                <a:cubicBezTo>
                  <a:pt x="673" y="360"/>
                  <a:pt x="672" y="360"/>
                  <a:pt x="672" y="360"/>
                </a:cubicBezTo>
                <a:cubicBezTo>
                  <a:pt x="671" y="360"/>
                  <a:pt x="669" y="359"/>
                  <a:pt x="668" y="359"/>
                </a:cubicBezTo>
                <a:cubicBezTo>
                  <a:pt x="666" y="359"/>
                  <a:pt x="667" y="356"/>
                  <a:pt x="666" y="356"/>
                </a:cubicBezTo>
                <a:cubicBezTo>
                  <a:pt x="664" y="355"/>
                  <a:pt x="662" y="357"/>
                  <a:pt x="661" y="356"/>
                </a:cubicBezTo>
                <a:cubicBezTo>
                  <a:pt x="661" y="354"/>
                  <a:pt x="667" y="352"/>
                  <a:pt x="667" y="350"/>
                </a:cubicBezTo>
                <a:cubicBezTo>
                  <a:pt x="667" y="347"/>
                  <a:pt x="661" y="352"/>
                  <a:pt x="661" y="352"/>
                </a:cubicBezTo>
                <a:cubicBezTo>
                  <a:pt x="659" y="353"/>
                  <a:pt x="657" y="354"/>
                  <a:pt x="655" y="355"/>
                </a:cubicBezTo>
                <a:cubicBezTo>
                  <a:pt x="650" y="356"/>
                  <a:pt x="652" y="356"/>
                  <a:pt x="648" y="356"/>
                </a:cubicBezTo>
                <a:cubicBezTo>
                  <a:pt x="643" y="358"/>
                  <a:pt x="643" y="358"/>
                  <a:pt x="643" y="358"/>
                </a:cubicBezTo>
                <a:cubicBezTo>
                  <a:pt x="639" y="358"/>
                  <a:pt x="639" y="358"/>
                  <a:pt x="639" y="358"/>
                </a:cubicBezTo>
                <a:cubicBezTo>
                  <a:pt x="641" y="357"/>
                  <a:pt x="641" y="354"/>
                  <a:pt x="639" y="355"/>
                </a:cubicBezTo>
                <a:cubicBezTo>
                  <a:pt x="634" y="357"/>
                  <a:pt x="634" y="357"/>
                  <a:pt x="634" y="357"/>
                </a:cubicBezTo>
                <a:cubicBezTo>
                  <a:pt x="633" y="357"/>
                  <a:pt x="628" y="360"/>
                  <a:pt x="627" y="357"/>
                </a:cubicBezTo>
                <a:cubicBezTo>
                  <a:pt x="629" y="356"/>
                  <a:pt x="629" y="356"/>
                  <a:pt x="629" y="356"/>
                </a:cubicBezTo>
                <a:close/>
                <a:moveTo>
                  <a:pt x="492" y="120"/>
                </a:moveTo>
                <a:cubicBezTo>
                  <a:pt x="490" y="121"/>
                  <a:pt x="490" y="121"/>
                  <a:pt x="490" y="121"/>
                </a:cubicBezTo>
                <a:cubicBezTo>
                  <a:pt x="492" y="121"/>
                  <a:pt x="497" y="120"/>
                  <a:pt x="498" y="119"/>
                </a:cubicBezTo>
                <a:cubicBezTo>
                  <a:pt x="500" y="118"/>
                  <a:pt x="500" y="118"/>
                  <a:pt x="502" y="117"/>
                </a:cubicBezTo>
                <a:cubicBezTo>
                  <a:pt x="501" y="117"/>
                  <a:pt x="500" y="118"/>
                  <a:pt x="498" y="119"/>
                </a:cubicBezTo>
                <a:cubicBezTo>
                  <a:pt x="498" y="119"/>
                  <a:pt x="495" y="119"/>
                  <a:pt x="494" y="119"/>
                </a:cubicBezTo>
                <a:cubicBezTo>
                  <a:pt x="492" y="120"/>
                  <a:pt x="492" y="120"/>
                  <a:pt x="492" y="120"/>
                </a:cubicBezTo>
                <a:close/>
                <a:moveTo>
                  <a:pt x="490" y="121"/>
                </a:moveTo>
                <a:cubicBezTo>
                  <a:pt x="488" y="122"/>
                  <a:pt x="485" y="122"/>
                  <a:pt x="484" y="124"/>
                </a:cubicBezTo>
                <a:cubicBezTo>
                  <a:pt x="485" y="124"/>
                  <a:pt x="485" y="124"/>
                  <a:pt x="485" y="124"/>
                </a:cubicBezTo>
                <a:cubicBezTo>
                  <a:pt x="487" y="122"/>
                  <a:pt x="486" y="123"/>
                  <a:pt x="489" y="122"/>
                </a:cubicBezTo>
                <a:cubicBezTo>
                  <a:pt x="490" y="121"/>
                  <a:pt x="490" y="121"/>
                  <a:pt x="490" y="121"/>
                </a:cubicBezTo>
                <a:close/>
                <a:moveTo>
                  <a:pt x="484" y="118"/>
                </a:moveTo>
                <a:cubicBezTo>
                  <a:pt x="484" y="118"/>
                  <a:pt x="484" y="118"/>
                  <a:pt x="484" y="118"/>
                </a:cubicBezTo>
                <a:cubicBezTo>
                  <a:pt x="486" y="118"/>
                  <a:pt x="486" y="118"/>
                  <a:pt x="486" y="118"/>
                </a:cubicBezTo>
                <a:cubicBezTo>
                  <a:pt x="484" y="118"/>
                  <a:pt x="484" y="118"/>
                  <a:pt x="484" y="118"/>
                </a:cubicBezTo>
                <a:close/>
                <a:moveTo>
                  <a:pt x="141" y="203"/>
                </a:moveTo>
                <a:cubicBezTo>
                  <a:pt x="141" y="202"/>
                  <a:pt x="141" y="202"/>
                  <a:pt x="142" y="202"/>
                </a:cubicBezTo>
                <a:cubicBezTo>
                  <a:pt x="140" y="201"/>
                  <a:pt x="140" y="201"/>
                  <a:pt x="140" y="201"/>
                </a:cubicBezTo>
                <a:cubicBezTo>
                  <a:pt x="140" y="202"/>
                  <a:pt x="140" y="202"/>
                  <a:pt x="140" y="203"/>
                </a:cubicBezTo>
                <a:cubicBezTo>
                  <a:pt x="140" y="203"/>
                  <a:pt x="140" y="203"/>
                  <a:pt x="141" y="203"/>
                </a:cubicBezTo>
                <a:close/>
                <a:moveTo>
                  <a:pt x="147" y="202"/>
                </a:moveTo>
                <a:cubicBezTo>
                  <a:pt x="147" y="202"/>
                  <a:pt x="147" y="201"/>
                  <a:pt x="148" y="200"/>
                </a:cubicBezTo>
                <a:cubicBezTo>
                  <a:pt x="146" y="201"/>
                  <a:pt x="145" y="203"/>
                  <a:pt x="143" y="202"/>
                </a:cubicBezTo>
                <a:cubicBezTo>
                  <a:pt x="144" y="203"/>
                  <a:pt x="143" y="204"/>
                  <a:pt x="145" y="204"/>
                </a:cubicBezTo>
                <a:cubicBezTo>
                  <a:pt x="146" y="204"/>
                  <a:pt x="147" y="202"/>
                  <a:pt x="147" y="202"/>
                </a:cubicBezTo>
                <a:close/>
                <a:moveTo>
                  <a:pt x="164" y="222"/>
                </a:moveTo>
                <a:cubicBezTo>
                  <a:pt x="165" y="221"/>
                  <a:pt x="166" y="221"/>
                  <a:pt x="166" y="221"/>
                </a:cubicBezTo>
                <a:cubicBezTo>
                  <a:pt x="165" y="221"/>
                  <a:pt x="165" y="221"/>
                  <a:pt x="164" y="222"/>
                </a:cubicBezTo>
                <a:cubicBezTo>
                  <a:pt x="164" y="222"/>
                  <a:pt x="164" y="222"/>
                  <a:pt x="164" y="222"/>
                </a:cubicBezTo>
                <a:close/>
                <a:moveTo>
                  <a:pt x="180" y="220"/>
                </a:moveTo>
                <a:cubicBezTo>
                  <a:pt x="180" y="220"/>
                  <a:pt x="180" y="220"/>
                  <a:pt x="180" y="220"/>
                </a:cubicBezTo>
                <a:cubicBezTo>
                  <a:pt x="179" y="221"/>
                  <a:pt x="179" y="221"/>
                  <a:pt x="179" y="221"/>
                </a:cubicBezTo>
                <a:cubicBezTo>
                  <a:pt x="179" y="221"/>
                  <a:pt x="180" y="220"/>
                  <a:pt x="180" y="220"/>
                </a:cubicBezTo>
                <a:close/>
                <a:moveTo>
                  <a:pt x="252" y="144"/>
                </a:moveTo>
                <a:cubicBezTo>
                  <a:pt x="252" y="144"/>
                  <a:pt x="253" y="143"/>
                  <a:pt x="253" y="143"/>
                </a:cubicBezTo>
                <a:cubicBezTo>
                  <a:pt x="252" y="143"/>
                  <a:pt x="250" y="143"/>
                  <a:pt x="249" y="143"/>
                </a:cubicBezTo>
                <a:cubicBezTo>
                  <a:pt x="246" y="142"/>
                  <a:pt x="246" y="144"/>
                  <a:pt x="245" y="144"/>
                </a:cubicBezTo>
                <a:cubicBezTo>
                  <a:pt x="245" y="144"/>
                  <a:pt x="245" y="144"/>
                  <a:pt x="245" y="144"/>
                </a:cubicBezTo>
                <a:cubicBezTo>
                  <a:pt x="246" y="145"/>
                  <a:pt x="252" y="144"/>
                  <a:pt x="252" y="144"/>
                </a:cubicBezTo>
                <a:close/>
                <a:moveTo>
                  <a:pt x="288" y="200"/>
                </a:moveTo>
                <a:cubicBezTo>
                  <a:pt x="288" y="200"/>
                  <a:pt x="288" y="200"/>
                  <a:pt x="288" y="199"/>
                </a:cubicBezTo>
                <a:cubicBezTo>
                  <a:pt x="288" y="199"/>
                  <a:pt x="288" y="200"/>
                  <a:pt x="287" y="200"/>
                </a:cubicBezTo>
                <a:cubicBezTo>
                  <a:pt x="288" y="200"/>
                  <a:pt x="288" y="200"/>
                  <a:pt x="288" y="200"/>
                </a:cubicBezTo>
                <a:close/>
                <a:moveTo>
                  <a:pt x="351" y="260"/>
                </a:moveTo>
                <a:cubicBezTo>
                  <a:pt x="351" y="260"/>
                  <a:pt x="351" y="260"/>
                  <a:pt x="352" y="259"/>
                </a:cubicBezTo>
                <a:cubicBezTo>
                  <a:pt x="351" y="259"/>
                  <a:pt x="351" y="259"/>
                  <a:pt x="351" y="259"/>
                </a:cubicBezTo>
                <a:cubicBezTo>
                  <a:pt x="349" y="262"/>
                  <a:pt x="349" y="262"/>
                  <a:pt x="349" y="262"/>
                </a:cubicBezTo>
                <a:cubicBezTo>
                  <a:pt x="350" y="261"/>
                  <a:pt x="351" y="261"/>
                  <a:pt x="351" y="260"/>
                </a:cubicBezTo>
                <a:close/>
                <a:moveTo>
                  <a:pt x="351" y="257"/>
                </a:moveTo>
                <a:cubicBezTo>
                  <a:pt x="352" y="257"/>
                  <a:pt x="352" y="257"/>
                  <a:pt x="353" y="256"/>
                </a:cubicBezTo>
                <a:cubicBezTo>
                  <a:pt x="351" y="257"/>
                  <a:pt x="351" y="257"/>
                  <a:pt x="351" y="257"/>
                </a:cubicBezTo>
                <a:cubicBezTo>
                  <a:pt x="351" y="257"/>
                  <a:pt x="351" y="257"/>
                  <a:pt x="351" y="257"/>
                </a:cubicBezTo>
                <a:close/>
                <a:moveTo>
                  <a:pt x="344" y="302"/>
                </a:moveTo>
                <a:cubicBezTo>
                  <a:pt x="345" y="301"/>
                  <a:pt x="345" y="301"/>
                  <a:pt x="345" y="301"/>
                </a:cubicBezTo>
                <a:cubicBezTo>
                  <a:pt x="345" y="301"/>
                  <a:pt x="344" y="301"/>
                  <a:pt x="344" y="301"/>
                </a:cubicBezTo>
                <a:cubicBezTo>
                  <a:pt x="344" y="302"/>
                  <a:pt x="344" y="302"/>
                  <a:pt x="344" y="302"/>
                </a:cubicBezTo>
                <a:cubicBezTo>
                  <a:pt x="344" y="302"/>
                  <a:pt x="344" y="302"/>
                  <a:pt x="344" y="302"/>
                </a:cubicBezTo>
                <a:close/>
                <a:moveTo>
                  <a:pt x="358" y="282"/>
                </a:moveTo>
                <a:cubicBezTo>
                  <a:pt x="358" y="281"/>
                  <a:pt x="358" y="281"/>
                  <a:pt x="358" y="281"/>
                </a:cubicBezTo>
                <a:cubicBezTo>
                  <a:pt x="359" y="282"/>
                  <a:pt x="359" y="282"/>
                  <a:pt x="359" y="282"/>
                </a:cubicBezTo>
                <a:cubicBezTo>
                  <a:pt x="359" y="282"/>
                  <a:pt x="359" y="282"/>
                  <a:pt x="359" y="282"/>
                </a:cubicBezTo>
                <a:cubicBezTo>
                  <a:pt x="358" y="282"/>
                  <a:pt x="358" y="282"/>
                  <a:pt x="358" y="282"/>
                </a:cubicBezTo>
                <a:close/>
                <a:moveTo>
                  <a:pt x="354" y="238"/>
                </a:moveTo>
                <a:cubicBezTo>
                  <a:pt x="353" y="238"/>
                  <a:pt x="354" y="239"/>
                  <a:pt x="354" y="239"/>
                </a:cubicBezTo>
                <a:cubicBezTo>
                  <a:pt x="351" y="240"/>
                  <a:pt x="351" y="240"/>
                  <a:pt x="351" y="240"/>
                </a:cubicBezTo>
                <a:cubicBezTo>
                  <a:pt x="350" y="241"/>
                  <a:pt x="350" y="242"/>
                  <a:pt x="351" y="242"/>
                </a:cubicBezTo>
                <a:cubicBezTo>
                  <a:pt x="352" y="243"/>
                  <a:pt x="352" y="243"/>
                  <a:pt x="352" y="243"/>
                </a:cubicBezTo>
                <a:cubicBezTo>
                  <a:pt x="351" y="243"/>
                  <a:pt x="351" y="244"/>
                  <a:pt x="350" y="243"/>
                </a:cubicBezTo>
                <a:cubicBezTo>
                  <a:pt x="349" y="242"/>
                  <a:pt x="347" y="241"/>
                  <a:pt x="346" y="241"/>
                </a:cubicBezTo>
                <a:cubicBezTo>
                  <a:pt x="347" y="240"/>
                  <a:pt x="348" y="240"/>
                  <a:pt x="348" y="239"/>
                </a:cubicBezTo>
                <a:cubicBezTo>
                  <a:pt x="350" y="239"/>
                  <a:pt x="350" y="239"/>
                  <a:pt x="351" y="237"/>
                </a:cubicBezTo>
                <a:cubicBezTo>
                  <a:pt x="351" y="235"/>
                  <a:pt x="352" y="234"/>
                  <a:pt x="353" y="232"/>
                </a:cubicBezTo>
                <a:cubicBezTo>
                  <a:pt x="353" y="232"/>
                  <a:pt x="355" y="232"/>
                  <a:pt x="356" y="232"/>
                </a:cubicBezTo>
                <a:cubicBezTo>
                  <a:pt x="355" y="233"/>
                  <a:pt x="356" y="233"/>
                  <a:pt x="357" y="233"/>
                </a:cubicBezTo>
                <a:cubicBezTo>
                  <a:pt x="354" y="234"/>
                  <a:pt x="357" y="235"/>
                  <a:pt x="357" y="236"/>
                </a:cubicBezTo>
                <a:cubicBezTo>
                  <a:pt x="357" y="236"/>
                  <a:pt x="355" y="236"/>
                  <a:pt x="355" y="236"/>
                </a:cubicBezTo>
                <a:cubicBezTo>
                  <a:pt x="354" y="238"/>
                  <a:pt x="354" y="238"/>
                  <a:pt x="354" y="238"/>
                </a:cubicBezTo>
                <a:close/>
                <a:moveTo>
                  <a:pt x="356" y="255"/>
                </a:moveTo>
                <a:cubicBezTo>
                  <a:pt x="356" y="255"/>
                  <a:pt x="357" y="255"/>
                  <a:pt x="357" y="254"/>
                </a:cubicBezTo>
                <a:cubicBezTo>
                  <a:pt x="355" y="255"/>
                  <a:pt x="355" y="255"/>
                  <a:pt x="355" y="255"/>
                </a:cubicBezTo>
                <a:cubicBezTo>
                  <a:pt x="356" y="255"/>
                  <a:pt x="356" y="255"/>
                  <a:pt x="356" y="255"/>
                </a:cubicBezTo>
                <a:close/>
                <a:moveTo>
                  <a:pt x="357" y="264"/>
                </a:moveTo>
                <a:cubicBezTo>
                  <a:pt x="357" y="264"/>
                  <a:pt x="357" y="264"/>
                  <a:pt x="357" y="264"/>
                </a:cubicBezTo>
                <a:cubicBezTo>
                  <a:pt x="356" y="264"/>
                  <a:pt x="356" y="264"/>
                  <a:pt x="356" y="264"/>
                </a:cubicBezTo>
                <a:cubicBezTo>
                  <a:pt x="357" y="264"/>
                  <a:pt x="357" y="264"/>
                  <a:pt x="357" y="264"/>
                </a:cubicBezTo>
                <a:close/>
                <a:moveTo>
                  <a:pt x="356" y="278"/>
                </a:moveTo>
                <a:cubicBezTo>
                  <a:pt x="355" y="279"/>
                  <a:pt x="355" y="279"/>
                  <a:pt x="355" y="279"/>
                </a:cubicBezTo>
                <a:cubicBezTo>
                  <a:pt x="356" y="278"/>
                  <a:pt x="356" y="278"/>
                  <a:pt x="356" y="278"/>
                </a:cubicBezTo>
                <a:cubicBezTo>
                  <a:pt x="356" y="278"/>
                  <a:pt x="356" y="278"/>
                  <a:pt x="356" y="278"/>
                </a:cubicBezTo>
                <a:close/>
                <a:moveTo>
                  <a:pt x="355" y="281"/>
                </a:moveTo>
                <a:cubicBezTo>
                  <a:pt x="355" y="281"/>
                  <a:pt x="355" y="281"/>
                  <a:pt x="355" y="281"/>
                </a:cubicBezTo>
                <a:cubicBezTo>
                  <a:pt x="356" y="282"/>
                  <a:pt x="356" y="282"/>
                  <a:pt x="356" y="282"/>
                </a:cubicBezTo>
                <a:cubicBezTo>
                  <a:pt x="357" y="281"/>
                  <a:pt x="357" y="281"/>
                  <a:pt x="357" y="281"/>
                </a:cubicBezTo>
                <a:cubicBezTo>
                  <a:pt x="355" y="281"/>
                  <a:pt x="355" y="281"/>
                  <a:pt x="355" y="281"/>
                </a:cubicBezTo>
                <a:close/>
                <a:moveTo>
                  <a:pt x="354" y="302"/>
                </a:moveTo>
                <a:cubicBezTo>
                  <a:pt x="354" y="302"/>
                  <a:pt x="354" y="302"/>
                  <a:pt x="355" y="302"/>
                </a:cubicBezTo>
                <a:cubicBezTo>
                  <a:pt x="353" y="303"/>
                  <a:pt x="350" y="301"/>
                  <a:pt x="349" y="301"/>
                </a:cubicBezTo>
                <a:cubicBezTo>
                  <a:pt x="349" y="301"/>
                  <a:pt x="349" y="301"/>
                  <a:pt x="349" y="301"/>
                </a:cubicBezTo>
                <a:cubicBezTo>
                  <a:pt x="351" y="301"/>
                  <a:pt x="351" y="302"/>
                  <a:pt x="354" y="302"/>
                </a:cubicBezTo>
                <a:close/>
                <a:moveTo>
                  <a:pt x="355" y="302"/>
                </a:moveTo>
                <a:cubicBezTo>
                  <a:pt x="355" y="302"/>
                  <a:pt x="355" y="302"/>
                  <a:pt x="355" y="302"/>
                </a:cubicBezTo>
                <a:cubicBezTo>
                  <a:pt x="355" y="302"/>
                  <a:pt x="355" y="302"/>
                  <a:pt x="355" y="302"/>
                </a:cubicBezTo>
                <a:close/>
                <a:moveTo>
                  <a:pt x="355" y="302"/>
                </a:moveTo>
                <a:cubicBezTo>
                  <a:pt x="355" y="302"/>
                  <a:pt x="356" y="302"/>
                  <a:pt x="356" y="302"/>
                </a:cubicBezTo>
                <a:cubicBezTo>
                  <a:pt x="356" y="302"/>
                  <a:pt x="355" y="302"/>
                  <a:pt x="355" y="302"/>
                </a:cubicBezTo>
                <a:close/>
                <a:moveTo>
                  <a:pt x="356" y="313"/>
                </a:moveTo>
                <a:cubicBezTo>
                  <a:pt x="355" y="314"/>
                  <a:pt x="355" y="314"/>
                  <a:pt x="355" y="314"/>
                </a:cubicBezTo>
                <a:cubicBezTo>
                  <a:pt x="356" y="313"/>
                  <a:pt x="356" y="312"/>
                  <a:pt x="357" y="312"/>
                </a:cubicBezTo>
                <a:cubicBezTo>
                  <a:pt x="356" y="313"/>
                  <a:pt x="356" y="313"/>
                  <a:pt x="356" y="313"/>
                </a:cubicBezTo>
                <a:close/>
                <a:moveTo>
                  <a:pt x="358" y="310"/>
                </a:moveTo>
                <a:cubicBezTo>
                  <a:pt x="359" y="309"/>
                  <a:pt x="359" y="309"/>
                  <a:pt x="359" y="309"/>
                </a:cubicBezTo>
                <a:cubicBezTo>
                  <a:pt x="359" y="309"/>
                  <a:pt x="359" y="309"/>
                  <a:pt x="359" y="309"/>
                </a:cubicBezTo>
                <a:cubicBezTo>
                  <a:pt x="358" y="310"/>
                  <a:pt x="358" y="310"/>
                  <a:pt x="358" y="310"/>
                </a:cubicBezTo>
                <a:close/>
                <a:moveTo>
                  <a:pt x="358" y="295"/>
                </a:moveTo>
                <a:cubicBezTo>
                  <a:pt x="360" y="294"/>
                  <a:pt x="360" y="294"/>
                  <a:pt x="360" y="294"/>
                </a:cubicBezTo>
                <a:cubicBezTo>
                  <a:pt x="359" y="295"/>
                  <a:pt x="358" y="295"/>
                  <a:pt x="358" y="294"/>
                </a:cubicBezTo>
                <a:cubicBezTo>
                  <a:pt x="357" y="293"/>
                  <a:pt x="357" y="293"/>
                  <a:pt x="358" y="292"/>
                </a:cubicBezTo>
                <a:cubicBezTo>
                  <a:pt x="356" y="293"/>
                  <a:pt x="358" y="293"/>
                  <a:pt x="354" y="294"/>
                </a:cubicBezTo>
                <a:cubicBezTo>
                  <a:pt x="357" y="294"/>
                  <a:pt x="357" y="293"/>
                  <a:pt x="358" y="295"/>
                </a:cubicBezTo>
                <a:cubicBezTo>
                  <a:pt x="358" y="295"/>
                  <a:pt x="358" y="295"/>
                  <a:pt x="358" y="295"/>
                </a:cubicBezTo>
                <a:close/>
                <a:moveTo>
                  <a:pt x="359" y="277"/>
                </a:moveTo>
                <a:cubicBezTo>
                  <a:pt x="360" y="276"/>
                  <a:pt x="360" y="276"/>
                  <a:pt x="360" y="276"/>
                </a:cubicBezTo>
                <a:cubicBezTo>
                  <a:pt x="358" y="277"/>
                  <a:pt x="358" y="277"/>
                  <a:pt x="358" y="277"/>
                </a:cubicBezTo>
                <a:cubicBezTo>
                  <a:pt x="359" y="277"/>
                  <a:pt x="359" y="277"/>
                  <a:pt x="359" y="277"/>
                </a:cubicBezTo>
                <a:close/>
                <a:moveTo>
                  <a:pt x="361" y="291"/>
                </a:moveTo>
                <a:cubicBezTo>
                  <a:pt x="362" y="291"/>
                  <a:pt x="362" y="291"/>
                  <a:pt x="362" y="291"/>
                </a:cubicBezTo>
                <a:cubicBezTo>
                  <a:pt x="361" y="291"/>
                  <a:pt x="361" y="291"/>
                  <a:pt x="361" y="291"/>
                </a:cubicBezTo>
                <a:cubicBezTo>
                  <a:pt x="361" y="291"/>
                  <a:pt x="361" y="291"/>
                  <a:pt x="361" y="291"/>
                </a:cubicBezTo>
                <a:close/>
                <a:moveTo>
                  <a:pt x="362" y="290"/>
                </a:moveTo>
                <a:cubicBezTo>
                  <a:pt x="363" y="288"/>
                  <a:pt x="363" y="288"/>
                  <a:pt x="363" y="288"/>
                </a:cubicBezTo>
                <a:cubicBezTo>
                  <a:pt x="362" y="291"/>
                  <a:pt x="362" y="291"/>
                  <a:pt x="362" y="291"/>
                </a:cubicBezTo>
                <a:cubicBezTo>
                  <a:pt x="362" y="290"/>
                  <a:pt x="362" y="290"/>
                  <a:pt x="362" y="290"/>
                </a:cubicBezTo>
                <a:close/>
                <a:moveTo>
                  <a:pt x="299" y="456"/>
                </a:moveTo>
                <a:cubicBezTo>
                  <a:pt x="299" y="456"/>
                  <a:pt x="299" y="456"/>
                  <a:pt x="299" y="456"/>
                </a:cubicBezTo>
                <a:cubicBezTo>
                  <a:pt x="298" y="455"/>
                  <a:pt x="298" y="455"/>
                  <a:pt x="298" y="455"/>
                </a:cubicBezTo>
                <a:cubicBezTo>
                  <a:pt x="298" y="456"/>
                  <a:pt x="298" y="456"/>
                  <a:pt x="298" y="456"/>
                </a:cubicBezTo>
                <a:cubicBezTo>
                  <a:pt x="299" y="456"/>
                  <a:pt x="299" y="456"/>
                  <a:pt x="299" y="456"/>
                </a:cubicBezTo>
                <a:close/>
                <a:moveTo>
                  <a:pt x="302" y="456"/>
                </a:moveTo>
                <a:cubicBezTo>
                  <a:pt x="302" y="455"/>
                  <a:pt x="302" y="455"/>
                  <a:pt x="302" y="455"/>
                </a:cubicBezTo>
                <a:cubicBezTo>
                  <a:pt x="302" y="456"/>
                  <a:pt x="301" y="456"/>
                  <a:pt x="300" y="456"/>
                </a:cubicBezTo>
                <a:cubicBezTo>
                  <a:pt x="301" y="456"/>
                  <a:pt x="301" y="456"/>
                  <a:pt x="302" y="456"/>
                </a:cubicBezTo>
                <a:close/>
                <a:moveTo>
                  <a:pt x="338" y="363"/>
                </a:moveTo>
                <a:cubicBezTo>
                  <a:pt x="340" y="363"/>
                  <a:pt x="340" y="363"/>
                  <a:pt x="340" y="363"/>
                </a:cubicBezTo>
                <a:cubicBezTo>
                  <a:pt x="338" y="362"/>
                  <a:pt x="338" y="362"/>
                  <a:pt x="338" y="362"/>
                </a:cubicBezTo>
                <a:cubicBezTo>
                  <a:pt x="337" y="363"/>
                  <a:pt x="337" y="363"/>
                  <a:pt x="337" y="363"/>
                </a:cubicBezTo>
                <a:cubicBezTo>
                  <a:pt x="338" y="363"/>
                  <a:pt x="338" y="363"/>
                  <a:pt x="338" y="363"/>
                </a:cubicBezTo>
                <a:close/>
                <a:moveTo>
                  <a:pt x="356" y="351"/>
                </a:moveTo>
                <a:cubicBezTo>
                  <a:pt x="356" y="351"/>
                  <a:pt x="356" y="351"/>
                  <a:pt x="356" y="351"/>
                </a:cubicBezTo>
                <a:cubicBezTo>
                  <a:pt x="354" y="351"/>
                  <a:pt x="355" y="351"/>
                  <a:pt x="353" y="352"/>
                </a:cubicBezTo>
                <a:cubicBezTo>
                  <a:pt x="355" y="352"/>
                  <a:pt x="355" y="352"/>
                  <a:pt x="355" y="352"/>
                </a:cubicBezTo>
                <a:cubicBezTo>
                  <a:pt x="356" y="351"/>
                  <a:pt x="356" y="351"/>
                  <a:pt x="356" y="351"/>
                </a:cubicBezTo>
                <a:close/>
                <a:moveTo>
                  <a:pt x="694" y="607"/>
                </a:moveTo>
                <a:cubicBezTo>
                  <a:pt x="693" y="609"/>
                  <a:pt x="691" y="609"/>
                  <a:pt x="693" y="610"/>
                </a:cubicBezTo>
                <a:cubicBezTo>
                  <a:pt x="696" y="612"/>
                  <a:pt x="695" y="609"/>
                  <a:pt x="696" y="608"/>
                </a:cubicBezTo>
                <a:cubicBezTo>
                  <a:pt x="699" y="605"/>
                  <a:pt x="696" y="602"/>
                  <a:pt x="694" y="602"/>
                </a:cubicBezTo>
                <a:cubicBezTo>
                  <a:pt x="693" y="602"/>
                  <a:pt x="695" y="605"/>
                  <a:pt x="695" y="606"/>
                </a:cubicBezTo>
                <a:cubicBezTo>
                  <a:pt x="694" y="607"/>
                  <a:pt x="694" y="607"/>
                  <a:pt x="694" y="607"/>
                </a:cubicBezTo>
                <a:close/>
                <a:moveTo>
                  <a:pt x="677" y="620"/>
                </a:moveTo>
                <a:cubicBezTo>
                  <a:pt x="677" y="620"/>
                  <a:pt x="678" y="623"/>
                  <a:pt x="679" y="621"/>
                </a:cubicBezTo>
                <a:cubicBezTo>
                  <a:pt x="680" y="620"/>
                  <a:pt x="682" y="620"/>
                  <a:pt x="681" y="618"/>
                </a:cubicBezTo>
                <a:cubicBezTo>
                  <a:pt x="680" y="617"/>
                  <a:pt x="680" y="615"/>
                  <a:pt x="680" y="615"/>
                </a:cubicBezTo>
                <a:cubicBezTo>
                  <a:pt x="678" y="615"/>
                  <a:pt x="674" y="617"/>
                  <a:pt x="676" y="619"/>
                </a:cubicBezTo>
                <a:cubicBezTo>
                  <a:pt x="677" y="619"/>
                  <a:pt x="677" y="619"/>
                  <a:pt x="677" y="620"/>
                </a:cubicBezTo>
                <a:close/>
                <a:moveTo>
                  <a:pt x="703" y="624"/>
                </a:moveTo>
                <a:cubicBezTo>
                  <a:pt x="703" y="623"/>
                  <a:pt x="702" y="622"/>
                  <a:pt x="701" y="622"/>
                </a:cubicBezTo>
                <a:cubicBezTo>
                  <a:pt x="700" y="622"/>
                  <a:pt x="700" y="623"/>
                  <a:pt x="701" y="624"/>
                </a:cubicBezTo>
                <a:cubicBezTo>
                  <a:pt x="703" y="627"/>
                  <a:pt x="699" y="628"/>
                  <a:pt x="702" y="629"/>
                </a:cubicBezTo>
                <a:cubicBezTo>
                  <a:pt x="702" y="629"/>
                  <a:pt x="703" y="630"/>
                  <a:pt x="704" y="631"/>
                </a:cubicBezTo>
                <a:cubicBezTo>
                  <a:pt x="704" y="632"/>
                  <a:pt x="703" y="633"/>
                  <a:pt x="705" y="632"/>
                </a:cubicBezTo>
                <a:cubicBezTo>
                  <a:pt x="705" y="632"/>
                  <a:pt x="706" y="631"/>
                  <a:pt x="706" y="630"/>
                </a:cubicBezTo>
                <a:cubicBezTo>
                  <a:pt x="703" y="627"/>
                  <a:pt x="704" y="628"/>
                  <a:pt x="703" y="624"/>
                </a:cubicBezTo>
                <a:close/>
                <a:moveTo>
                  <a:pt x="717" y="650"/>
                </a:moveTo>
                <a:cubicBezTo>
                  <a:pt x="716" y="650"/>
                  <a:pt x="712" y="652"/>
                  <a:pt x="712" y="653"/>
                </a:cubicBezTo>
                <a:cubicBezTo>
                  <a:pt x="712" y="654"/>
                  <a:pt x="713" y="654"/>
                  <a:pt x="714" y="654"/>
                </a:cubicBezTo>
                <a:cubicBezTo>
                  <a:pt x="716" y="653"/>
                  <a:pt x="717" y="654"/>
                  <a:pt x="719" y="653"/>
                </a:cubicBezTo>
                <a:cubicBezTo>
                  <a:pt x="721" y="652"/>
                  <a:pt x="722" y="653"/>
                  <a:pt x="721" y="649"/>
                </a:cubicBezTo>
                <a:cubicBezTo>
                  <a:pt x="721" y="648"/>
                  <a:pt x="719" y="650"/>
                  <a:pt x="719" y="650"/>
                </a:cubicBezTo>
                <a:cubicBezTo>
                  <a:pt x="719" y="650"/>
                  <a:pt x="718" y="650"/>
                  <a:pt x="717" y="650"/>
                </a:cubicBezTo>
                <a:close/>
                <a:moveTo>
                  <a:pt x="736" y="645"/>
                </a:moveTo>
                <a:cubicBezTo>
                  <a:pt x="736" y="645"/>
                  <a:pt x="737" y="645"/>
                  <a:pt x="737" y="645"/>
                </a:cubicBezTo>
                <a:cubicBezTo>
                  <a:pt x="737" y="642"/>
                  <a:pt x="735" y="644"/>
                  <a:pt x="733" y="642"/>
                </a:cubicBezTo>
                <a:cubicBezTo>
                  <a:pt x="731" y="641"/>
                  <a:pt x="730" y="642"/>
                  <a:pt x="731" y="643"/>
                </a:cubicBezTo>
                <a:cubicBezTo>
                  <a:pt x="732" y="644"/>
                  <a:pt x="734" y="645"/>
                  <a:pt x="736" y="645"/>
                </a:cubicBezTo>
                <a:close/>
                <a:moveTo>
                  <a:pt x="722" y="638"/>
                </a:moveTo>
                <a:cubicBezTo>
                  <a:pt x="722" y="638"/>
                  <a:pt x="723" y="638"/>
                  <a:pt x="723" y="638"/>
                </a:cubicBezTo>
                <a:cubicBezTo>
                  <a:pt x="725" y="639"/>
                  <a:pt x="726" y="636"/>
                  <a:pt x="725" y="636"/>
                </a:cubicBezTo>
                <a:cubicBezTo>
                  <a:pt x="724" y="635"/>
                  <a:pt x="720" y="634"/>
                  <a:pt x="720" y="636"/>
                </a:cubicBezTo>
                <a:cubicBezTo>
                  <a:pt x="720" y="637"/>
                  <a:pt x="720" y="638"/>
                  <a:pt x="722" y="638"/>
                </a:cubicBezTo>
                <a:close/>
                <a:moveTo>
                  <a:pt x="718" y="629"/>
                </a:moveTo>
                <a:cubicBezTo>
                  <a:pt x="717" y="627"/>
                  <a:pt x="714" y="629"/>
                  <a:pt x="714" y="629"/>
                </a:cubicBezTo>
                <a:cubicBezTo>
                  <a:pt x="714" y="629"/>
                  <a:pt x="716" y="630"/>
                  <a:pt x="716" y="630"/>
                </a:cubicBezTo>
                <a:cubicBezTo>
                  <a:pt x="716" y="630"/>
                  <a:pt x="718" y="630"/>
                  <a:pt x="718" y="629"/>
                </a:cubicBezTo>
                <a:cubicBezTo>
                  <a:pt x="718" y="629"/>
                  <a:pt x="718" y="629"/>
                  <a:pt x="718" y="629"/>
                </a:cubicBezTo>
                <a:close/>
                <a:moveTo>
                  <a:pt x="730" y="645"/>
                </a:moveTo>
                <a:cubicBezTo>
                  <a:pt x="730" y="645"/>
                  <a:pt x="731" y="644"/>
                  <a:pt x="731" y="644"/>
                </a:cubicBezTo>
                <a:cubicBezTo>
                  <a:pt x="731" y="644"/>
                  <a:pt x="731" y="644"/>
                  <a:pt x="729" y="643"/>
                </a:cubicBezTo>
                <a:cubicBezTo>
                  <a:pt x="729" y="643"/>
                  <a:pt x="729" y="643"/>
                  <a:pt x="729" y="643"/>
                </a:cubicBezTo>
                <a:cubicBezTo>
                  <a:pt x="729" y="643"/>
                  <a:pt x="727" y="643"/>
                  <a:pt x="727" y="643"/>
                </a:cubicBezTo>
                <a:cubicBezTo>
                  <a:pt x="728" y="644"/>
                  <a:pt x="728" y="645"/>
                  <a:pt x="728" y="645"/>
                </a:cubicBezTo>
                <a:cubicBezTo>
                  <a:pt x="728" y="645"/>
                  <a:pt x="729" y="645"/>
                  <a:pt x="730" y="645"/>
                </a:cubicBezTo>
                <a:close/>
                <a:moveTo>
                  <a:pt x="730" y="645"/>
                </a:moveTo>
                <a:cubicBezTo>
                  <a:pt x="730" y="645"/>
                  <a:pt x="730" y="645"/>
                  <a:pt x="730" y="645"/>
                </a:cubicBezTo>
                <a:cubicBezTo>
                  <a:pt x="730" y="645"/>
                  <a:pt x="730" y="645"/>
                  <a:pt x="730" y="645"/>
                </a:cubicBezTo>
                <a:cubicBezTo>
                  <a:pt x="730" y="645"/>
                  <a:pt x="730" y="645"/>
                  <a:pt x="730" y="645"/>
                </a:cubicBezTo>
                <a:close/>
                <a:moveTo>
                  <a:pt x="720" y="647"/>
                </a:moveTo>
                <a:cubicBezTo>
                  <a:pt x="720" y="647"/>
                  <a:pt x="720" y="647"/>
                  <a:pt x="720" y="647"/>
                </a:cubicBezTo>
                <a:cubicBezTo>
                  <a:pt x="721" y="649"/>
                  <a:pt x="721" y="649"/>
                  <a:pt x="723" y="648"/>
                </a:cubicBezTo>
                <a:cubicBezTo>
                  <a:pt x="725" y="648"/>
                  <a:pt x="723" y="646"/>
                  <a:pt x="723" y="646"/>
                </a:cubicBezTo>
                <a:cubicBezTo>
                  <a:pt x="723" y="645"/>
                  <a:pt x="720" y="646"/>
                  <a:pt x="720" y="647"/>
                </a:cubicBezTo>
                <a:close/>
                <a:moveTo>
                  <a:pt x="702" y="614"/>
                </a:moveTo>
                <a:cubicBezTo>
                  <a:pt x="701" y="613"/>
                  <a:pt x="701" y="610"/>
                  <a:pt x="699" y="611"/>
                </a:cubicBezTo>
                <a:cubicBezTo>
                  <a:pt x="698" y="611"/>
                  <a:pt x="699" y="614"/>
                  <a:pt x="700" y="614"/>
                </a:cubicBezTo>
                <a:cubicBezTo>
                  <a:pt x="700" y="614"/>
                  <a:pt x="701" y="614"/>
                  <a:pt x="700" y="616"/>
                </a:cubicBezTo>
                <a:cubicBezTo>
                  <a:pt x="700" y="616"/>
                  <a:pt x="699" y="616"/>
                  <a:pt x="699" y="616"/>
                </a:cubicBezTo>
                <a:cubicBezTo>
                  <a:pt x="699" y="618"/>
                  <a:pt x="705" y="617"/>
                  <a:pt x="702" y="614"/>
                </a:cubicBezTo>
                <a:close/>
                <a:moveTo>
                  <a:pt x="709" y="633"/>
                </a:moveTo>
                <a:cubicBezTo>
                  <a:pt x="708" y="635"/>
                  <a:pt x="709" y="636"/>
                  <a:pt x="709" y="635"/>
                </a:cubicBezTo>
                <a:cubicBezTo>
                  <a:pt x="712" y="634"/>
                  <a:pt x="712" y="634"/>
                  <a:pt x="712" y="634"/>
                </a:cubicBezTo>
                <a:cubicBezTo>
                  <a:pt x="712" y="634"/>
                  <a:pt x="712" y="635"/>
                  <a:pt x="712" y="635"/>
                </a:cubicBezTo>
                <a:cubicBezTo>
                  <a:pt x="712" y="636"/>
                  <a:pt x="710" y="637"/>
                  <a:pt x="710" y="638"/>
                </a:cubicBezTo>
                <a:cubicBezTo>
                  <a:pt x="710" y="640"/>
                  <a:pt x="712" y="638"/>
                  <a:pt x="713" y="637"/>
                </a:cubicBezTo>
                <a:cubicBezTo>
                  <a:pt x="716" y="634"/>
                  <a:pt x="715" y="635"/>
                  <a:pt x="714" y="633"/>
                </a:cubicBezTo>
                <a:cubicBezTo>
                  <a:pt x="712" y="630"/>
                  <a:pt x="709" y="630"/>
                  <a:pt x="709" y="631"/>
                </a:cubicBezTo>
                <a:cubicBezTo>
                  <a:pt x="709" y="632"/>
                  <a:pt x="710" y="632"/>
                  <a:pt x="709" y="633"/>
                </a:cubicBezTo>
                <a:close/>
                <a:moveTo>
                  <a:pt x="709" y="620"/>
                </a:moveTo>
                <a:cubicBezTo>
                  <a:pt x="710" y="620"/>
                  <a:pt x="710" y="619"/>
                  <a:pt x="711" y="619"/>
                </a:cubicBezTo>
                <a:cubicBezTo>
                  <a:pt x="711" y="619"/>
                  <a:pt x="711" y="619"/>
                  <a:pt x="712" y="618"/>
                </a:cubicBezTo>
                <a:cubicBezTo>
                  <a:pt x="712" y="618"/>
                  <a:pt x="711" y="616"/>
                  <a:pt x="711" y="616"/>
                </a:cubicBezTo>
                <a:cubicBezTo>
                  <a:pt x="709" y="617"/>
                  <a:pt x="708" y="619"/>
                  <a:pt x="709" y="620"/>
                </a:cubicBezTo>
                <a:close/>
                <a:moveTo>
                  <a:pt x="707" y="623"/>
                </a:moveTo>
                <a:cubicBezTo>
                  <a:pt x="708" y="623"/>
                  <a:pt x="709" y="621"/>
                  <a:pt x="706" y="621"/>
                </a:cubicBezTo>
                <a:cubicBezTo>
                  <a:pt x="703" y="621"/>
                  <a:pt x="704" y="623"/>
                  <a:pt x="707" y="623"/>
                </a:cubicBezTo>
                <a:close/>
                <a:moveTo>
                  <a:pt x="695" y="621"/>
                </a:moveTo>
                <a:cubicBezTo>
                  <a:pt x="693" y="621"/>
                  <a:pt x="695" y="625"/>
                  <a:pt x="698" y="625"/>
                </a:cubicBezTo>
                <a:cubicBezTo>
                  <a:pt x="700" y="625"/>
                  <a:pt x="697" y="621"/>
                  <a:pt x="695" y="621"/>
                </a:cubicBezTo>
                <a:close/>
                <a:moveTo>
                  <a:pt x="684" y="604"/>
                </a:moveTo>
                <a:cubicBezTo>
                  <a:pt x="684" y="604"/>
                  <a:pt x="682" y="604"/>
                  <a:pt x="682" y="604"/>
                </a:cubicBezTo>
                <a:cubicBezTo>
                  <a:pt x="682" y="605"/>
                  <a:pt x="680" y="609"/>
                  <a:pt x="682" y="609"/>
                </a:cubicBezTo>
                <a:cubicBezTo>
                  <a:pt x="683" y="608"/>
                  <a:pt x="685" y="609"/>
                  <a:pt x="685" y="607"/>
                </a:cubicBezTo>
                <a:cubicBezTo>
                  <a:pt x="685" y="607"/>
                  <a:pt x="685" y="606"/>
                  <a:pt x="685" y="606"/>
                </a:cubicBezTo>
                <a:cubicBezTo>
                  <a:pt x="684" y="606"/>
                  <a:pt x="685" y="605"/>
                  <a:pt x="684" y="604"/>
                </a:cubicBezTo>
                <a:close/>
                <a:moveTo>
                  <a:pt x="689" y="593"/>
                </a:moveTo>
                <a:cubicBezTo>
                  <a:pt x="690" y="592"/>
                  <a:pt x="690" y="591"/>
                  <a:pt x="690" y="590"/>
                </a:cubicBezTo>
                <a:cubicBezTo>
                  <a:pt x="690" y="586"/>
                  <a:pt x="687" y="588"/>
                  <a:pt x="687" y="586"/>
                </a:cubicBezTo>
                <a:cubicBezTo>
                  <a:pt x="687" y="584"/>
                  <a:pt x="685" y="585"/>
                  <a:pt x="682" y="584"/>
                </a:cubicBezTo>
                <a:cubicBezTo>
                  <a:pt x="682" y="584"/>
                  <a:pt x="681" y="584"/>
                  <a:pt x="681" y="585"/>
                </a:cubicBezTo>
                <a:cubicBezTo>
                  <a:pt x="681" y="585"/>
                  <a:pt x="682" y="585"/>
                  <a:pt x="682" y="585"/>
                </a:cubicBezTo>
                <a:cubicBezTo>
                  <a:pt x="682" y="586"/>
                  <a:pt x="681" y="586"/>
                  <a:pt x="680" y="586"/>
                </a:cubicBezTo>
                <a:cubicBezTo>
                  <a:pt x="680" y="587"/>
                  <a:pt x="679" y="587"/>
                  <a:pt x="679" y="587"/>
                </a:cubicBezTo>
                <a:cubicBezTo>
                  <a:pt x="676" y="588"/>
                  <a:pt x="676" y="585"/>
                  <a:pt x="675" y="586"/>
                </a:cubicBezTo>
                <a:cubicBezTo>
                  <a:pt x="675" y="586"/>
                  <a:pt x="674" y="588"/>
                  <a:pt x="674" y="588"/>
                </a:cubicBezTo>
                <a:cubicBezTo>
                  <a:pt x="670" y="585"/>
                  <a:pt x="672" y="590"/>
                  <a:pt x="673" y="590"/>
                </a:cubicBezTo>
                <a:cubicBezTo>
                  <a:pt x="673" y="590"/>
                  <a:pt x="678" y="589"/>
                  <a:pt x="680" y="589"/>
                </a:cubicBezTo>
                <a:cubicBezTo>
                  <a:pt x="681" y="589"/>
                  <a:pt x="683" y="588"/>
                  <a:pt x="683" y="587"/>
                </a:cubicBezTo>
                <a:cubicBezTo>
                  <a:pt x="683" y="587"/>
                  <a:pt x="683" y="586"/>
                  <a:pt x="683" y="586"/>
                </a:cubicBezTo>
                <a:cubicBezTo>
                  <a:pt x="683" y="586"/>
                  <a:pt x="684" y="586"/>
                  <a:pt x="684" y="586"/>
                </a:cubicBezTo>
                <a:cubicBezTo>
                  <a:pt x="686" y="587"/>
                  <a:pt x="686" y="586"/>
                  <a:pt x="686" y="588"/>
                </a:cubicBezTo>
                <a:cubicBezTo>
                  <a:pt x="686" y="589"/>
                  <a:pt x="686" y="590"/>
                  <a:pt x="687" y="590"/>
                </a:cubicBezTo>
                <a:cubicBezTo>
                  <a:pt x="687" y="591"/>
                  <a:pt x="687" y="591"/>
                  <a:pt x="687" y="592"/>
                </a:cubicBezTo>
                <a:cubicBezTo>
                  <a:pt x="687" y="594"/>
                  <a:pt x="685" y="593"/>
                  <a:pt x="685" y="595"/>
                </a:cubicBezTo>
                <a:cubicBezTo>
                  <a:pt x="685" y="598"/>
                  <a:pt x="688" y="599"/>
                  <a:pt x="689" y="596"/>
                </a:cubicBezTo>
                <a:cubicBezTo>
                  <a:pt x="689" y="595"/>
                  <a:pt x="687" y="595"/>
                  <a:pt x="689" y="594"/>
                </a:cubicBezTo>
                <a:cubicBezTo>
                  <a:pt x="689" y="593"/>
                  <a:pt x="689" y="593"/>
                  <a:pt x="689" y="593"/>
                </a:cubicBezTo>
                <a:close/>
                <a:moveTo>
                  <a:pt x="678" y="605"/>
                </a:moveTo>
                <a:cubicBezTo>
                  <a:pt x="677" y="605"/>
                  <a:pt x="676" y="603"/>
                  <a:pt x="675" y="604"/>
                </a:cubicBezTo>
                <a:cubicBezTo>
                  <a:pt x="675" y="605"/>
                  <a:pt x="675" y="608"/>
                  <a:pt x="674" y="609"/>
                </a:cubicBezTo>
                <a:cubicBezTo>
                  <a:pt x="674" y="610"/>
                  <a:pt x="669" y="612"/>
                  <a:pt x="673" y="613"/>
                </a:cubicBezTo>
                <a:cubicBezTo>
                  <a:pt x="675" y="613"/>
                  <a:pt x="675" y="615"/>
                  <a:pt x="676" y="615"/>
                </a:cubicBezTo>
                <a:cubicBezTo>
                  <a:pt x="677" y="615"/>
                  <a:pt x="677" y="614"/>
                  <a:pt x="678" y="614"/>
                </a:cubicBezTo>
                <a:cubicBezTo>
                  <a:pt x="680" y="613"/>
                  <a:pt x="681" y="610"/>
                  <a:pt x="679" y="609"/>
                </a:cubicBezTo>
                <a:cubicBezTo>
                  <a:pt x="678" y="608"/>
                  <a:pt x="678" y="607"/>
                  <a:pt x="678" y="606"/>
                </a:cubicBezTo>
                <a:cubicBezTo>
                  <a:pt x="678" y="606"/>
                  <a:pt x="678" y="606"/>
                  <a:pt x="678" y="605"/>
                </a:cubicBezTo>
                <a:close/>
                <a:moveTo>
                  <a:pt x="663" y="657"/>
                </a:moveTo>
                <a:cubicBezTo>
                  <a:pt x="664" y="657"/>
                  <a:pt x="664" y="655"/>
                  <a:pt x="663" y="655"/>
                </a:cubicBezTo>
                <a:cubicBezTo>
                  <a:pt x="661" y="655"/>
                  <a:pt x="661" y="657"/>
                  <a:pt x="663" y="657"/>
                </a:cubicBezTo>
                <a:close/>
                <a:moveTo>
                  <a:pt x="637" y="644"/>
                </a:moveTo>
                <a:cubicBezTo>
                  <a:pt x="635" y="647"/>
                  <a:pt x="639" y="647"/>
                  <a:pt x="639" y="644"/>
                </a:cubicBezTo>
                <a:cubicBezTo>
                  <a:pt x="639" y="643"/>
                  <a:pt x="637" y="644"/>
                  <a:pt x="637" y="644"/>
                </a:cubicBezTo>
                <a:close/>
                <a:moveTo>
                  <a:pt x="659" y="651"/>
                </a:moveTo>
                <a:cubicBezTo>
                  <a:pt x="656" y="649"/>
                  <a:pt x="655" y="653"/>
                  <a:pt x="658" y="653"/>
                </a:cubicBezTo>
                <a:cubicBezTo>
                  <a:pt x="659" y="653"/>
                  <a:pt x="659" y="652"/>
                  <a:pt x="659" y="651"/>
                </a:cubicBezTo>
                <a:close/>
                <a:moveTo>
                  <a:pt x="702" y="665"/>
                </a:moveTo>
                <a:cubicBezTo>
                  <a:pt x="703" y="665"/>
                  <a:pt x="705" y="664"/>
                  <a:pt x="706" y="664"/>
                </a:cubicBezTo>
                <a:cubicBezTo>
                  <a:pt x="709" y="665"/>
                  <a:pt x="709" y="662"/>
                  <a:pt x="708" y="661"/>
                </a:cubicBezTo>
                <a:cubicBezTo>
                  <a:pt x="707" y="660"/>
                  <a:pt x="706" y="663"/>
                  <a:pt x="704" y="658"/>
                </a:cubicBezTo>
                <a:cubicBezTo>
                  <a:pt x="704" y="658"/>
                  <a:pt x="704" y="657"/>
                  <a:pt x="703" y="657"/>
                </a:cubicBezTo>
                <a:cubicBezTo>
                  <a:pt x="702" y="656"/>
                  <a:pt x="697" y="656"/>
                  <a:pt x="696" y="656"/>
                </a:cubicBezTo>
                <a:cubicBezTo>
                  <a:pt x="692" y="657"/>
                  <a:pt x="695" y="654"/>
                  <a:pt x="695" y="653"/>
                </a:cubicBezTo>
                <a:cubicBezTo>
                  <a:pt x="695" y="652"/>
                  <a:pt x="693" y="651"/>
                  <a:pt x="691" y="652"/>
                </a:cubicBezTo>
                <a:cubicBezTo>
                  <a:pt x="688" y="652"/>
                  <a:pt x="689" y="650"/>
                  <a:pt x="687" y="649"/>
                </a:cubicBezTo>
                <a:cubicBezTo>
                  <a:pt x="686" y="649"/>
                  <a:pt x="686" y="650"/>
                  <a:pt x="685" y="650"/>
                </a:cubicBezTo>
                <a:cubicBezTo>
                  <a:pt x="684" y="649"/>
                  <a:pt x="683" y="649"/>
                  <a:pt x="682" y="647"/>
                </a:cubicBezTo>
                <a:cubicBezTo>
                  <a:pt x="681" y="646"/>
                  <a:pt x="681" y="647"/>
                  <a:pt x="681" y="646"/>
                </a:cubicBezTo>
                <a:cubicBezTo>
                  <a:pt x="681" y="644"/>
                  <a:pt x="674" y="638"/>
                  <a:pt x="677" y="645"/>
                </a:cubicBezTo>
                <a:cubicBezTo>
                  <a:pt x="670" y="641"/>
                  <a:pt x="674" y="643"/>
                  <a:pt x="671" y="639"/>
                </a:cubicBezTo>
                <a:cubicBezTo>
                  <a:pt x="665" y="634"/>
                  <a:pt x="665" y="637"/>
                  <a:pt x="662" y="637"/>
                </a:cubicBezTo>
                <a:cubicBezTo>
                  <a:pt x="659" y="637"/>
                  <a:pt x="659" y="635"/>
                  <a:pt x="657" y="633"/>
                </a:cubicBezTo>
                <a:cubicBezTo>
                  <a:pt x="656" y="632"/>
                  <a:pt x="656" y="632"/>
                  <a:pt x="656" y="632"/>
                </a:cubicBezTo>
                <a:cubicBezTo>
                  <a:pt x="656" y="632"/>
                  <a:pt x="657" y="630"/>
                  <a:pt x="656" y="630"/>
                </a:cubicBezTo>
                <a:cubicBezTo>
                  <a:pt x="655" y="630"/>
                  <a:pt x="654" y="630"/>
                  <a:pt x="653" y="630"/>
                </a:cubicBezTo>
                <a:cubicBezTo>
                  <a:pt x="652" y="629"/>
                  <a:pt x="650" y="631"/>
                  <a:pt x="649" y="629"/>
                </a:cubicBezTo>
                <a:cubicBezTo>
                  <a:pt x="647" y="627"/>
                  <a:pt x="645" y="629"/>
                  <a:pt x="642" y="628"/>
                </a:cubicBezTo>
                <a:cubicBezTo>
                  <a:pt x="639" y="627"/>
                  <a:pt x="639" y="628"/>
                  <a:pt x="638" y="628"/>
                </a:cubicBezTo>
                <a:cubicBezTo>
                  <a:pt x="635" y="628"/>
                  <a:pt x="635" y="628"/>
                  <a:pt x="635" y="628"/>
                </a:cubicBezTo>
                <a:cubicBezTo>
                  <a:pt x="635" y="628"/>
                  <a:pt x="633" y="627"/>
                  <a:pt x="632" y="628"/>
                </a:cubicBezTo>
                <a:cubicBezTo>
                  <a:pt x="631" y="629"/>
                  <a:pt x="633" y="627"/>
                  <a:pt x="629" y="629"/>
                </a:cubicBezTo>
                <a:cubicBezTo>
                  <a:pt x="623" y="632"/>
                  <a:pt x="624" y="627"/>
                  <a:pt x="614" y="633"/>
                </a:cubicBezTo>
                <a:cubicBezTo>
                  <a:pt x="613" y="633"/>
                  <a:pt x="608" y="638"/>
                  <a:pt x="608" y="639"/>
                </a:cubicBezTo>
                <a:cubicBezTo>
                  <a:pt x="608" y="639"/>
                  <a:pt x="609" y="640"/>
                  <a:pt x="609" y="640"/>
                </a:cubicBezTo>
                <a:cubicBezTo>
                  <a:pt x="609" y="640"/>
                  <a:pt x="607" y="640"/>
                  <a:pt x="606" y="641"/>
                </a:cubicBezTo>
                <a:cubicBezTo>
                  <a:pt x="604" y="642"/>
                  <a:pt x="603" y="642"/>
                  <a:pt x="603" y="642"/>
                </a:cubicBezTo>
                <a:cubicBezTo>
                  <a:pt x="601" y="643"/>
                  <a:pt x="602" y="645"/>
                  <a:pt x="604" y="644"/>
                </a:cubicBezTo>
                <a:cubicBezTo>
                  <a:pt x="607" y="642"/>
                  <a:pt x="607" y="642"/>
                  <a:pt x="607" y="642"/>
                </a:cubicBezTo>
                <a:cubicBezTo>
                  <a:pt x="607" y="643"/>
                  <a:pt x="605" y="644"/>
                  <a:pt x="611" y="643"/>
                </a:cubicBezTo>
                <a:cubicBezTo>
                  <a:pt x="614" y="643"/>
                  <a:pt x="613" y="639"/>
                  <a:pt x="617" y="639"/>
                </a:cubicBezTo>
                <a:cubicBezTo>
                  <a:pt x="622" y="639"/>
                  <a:pt x="620" y="638"/>
                  <a:pt x="624" y="635"/>
                </a:cubicBezTo>
                <a:cubicBezTo>
                  <a:pt x="626" y="634"/>
                  <a:pt x="632" y="634"/>
                  <a:pt x="634" y="634"/>
                </a:cubicBezTo>
                <a:cubicBezTo>
                  <a:pt x="636" y="634"/>
                  <a:pt x="638" y="634"/>
                  <a:pt x="637" y="635"/>
                </a:cubicBezTo>
                <a:cubicBezTo>
                  <a:pt x="636" y="636"/>
                  <a:pt x="631" y="635"/>
                  <a:pt x="631" y="637"/>
                </a:cubicBezTo>
                <a:cubicBezTo>
                  <a:pt x="631" y="639"/>
                  <a:pt x="633" y="640"/>
                  <a:pt x="634" y="640"/>
                </a:cubicBezTo>
                <a:cubicBezTo>
                  <a:pt x="636" y="639"/>
                  <a:pt x="639" y="641"/>
                  <a:pt x="641" y="639"/>
                </a:cubicBezTo>
                <a:cubicBezTo>
                  <a:pt x="641" y="638"/>
                  <a:pt x="641" y="640"/>
                  <a:pt x="642" y="641"/>
                </a:cubicBezTo>
                <a:cubicBezTo>
                  <a:pt x="643" y="641"/>
                  <a:pt x="644" y="641"/>
                  <a:pt x="645" y="641"/>
                </a:cubicBezTo>
                <a:cubicBezTo>
                  <a:pt x="647" y="641"/>
                  <a:pt x="647" y="641"/>
                  <a:pt x="648" y="640"/>
                </a:cubicBezTo>
                <a:cubicBezTo>
                  <a:pt x="650" y="641"/>
                  <a:pt x="648" y="643"/>
                  <a:pt x="657" y="646"/>
                </a:cubicBezTo>
                <a:cubicBezTo>
                  <a:pt x="661" y="647"/>
                  <a:pt x="663" y="646"/>
                  <a:pt x="663" y="646"/>
                </a:cubicBezTo>
                <a:cubicBezTo>
                  <a:pt x="664" y="647"/>
                  <a:pt x="667" y="648"/>
                  <a:pt x="667" y="649"/>
                </a:cubicBezTo>
                <a:cubicBezTo>
                  <a:pt x="667" y="651"/>
                  <a:pt x="663" y="652"/>
                  <a:pt x="669" y="656"/>
                </a:cubicBezTo>
                <a:cubicBezTo>
                  <a:pt x="669" y="656"/>
                  <a:pt x="670" y="657"/>
                  <a:pt x="670" y="657"/>
                </a:cubicBezTo>
                <a:cubicBezTo>
                  <a:pt x="677" y="657"/>
                  <a:pt x="677" y="657"/>
                  <a:pt x="677" y="657"/>
                </a:cubicBezTo>
                <a:cubicBezTo>
                  <a:pt x="678" y="659"/>
                  <a:pt x="679" y="660"/>
                  <a:pt x="675" y="662"/>
                </a:cubicBezTo>
                <a:cubicBezTo>
                  <a:pt x="674" y="663"/>
                  <a:pt x="671" y="663"/>
                  <a:pt x="671" y="666"/>
                </a:cubicBezTo>
                <a:cubicBezTo>
                  <a:pt x="671" y="668"/>
                  <a:pt x="676" y="666"/>
                  <a:pt x="677" y="666"/>
                </a:cubicBezTo>
                <a:cubicBezTo>
                  <a:pt x="684" y="665"/>
                  <a:pt x="684" y="665"/>
                  <a:pt x="684" y="665"/>
                </a:cubicBezTo>
                <a:cubicBezTo>
                  <a:pt x="693" y="664"/>
                  <a:pt x="694" y="666"/>
                  <a:pt x="696" y="666"/>
                </a:cubicBezTo>
                <a:cubicBezTo>
                  <a:pt x="697" y="666"/>
                  <a:pt x="697" y="664"/>
                  <a:pt x="698" y="665"/>
                </a:cubicBezTo>
                <a:cubicBezTo>
                  <a:pt x="699" y="666"/>
                  <a:pt x="700" y="665"/>
                  <a:pt x="702" y="665"/>
                </a:cubicBezTo>
                <a:close/>
                <a:moveTo>
                  <a:pt x="669" y="634"/>
                </a:moveTo>
                <a:cubicBezTo>
                  <a:pt x="669" y="634"/>
                  <a:pt x="665" y="633"/>
                  <a:pt x="665" y="635"/>
                </a:cubicBezTo>
                <a:cubicBezTo>
                  <a:pt x="665" y="635"/>
                  <a:pt x="667" y="636"/>
                  <a:pt x="667" y="636"/>
                </a:cubicBezTo>
                <a:cubicBezTo>
                  <a:pt x="668" y="636"/>
                  <a:pt x="670" y="636"/>
                  <a:pt x="670" y="635"/>
                </a:cubicBezTo>
                <a:cubicBezTo>
                  <a:pt x="670" y="634"/>
                  <a:pt x="670" y="634"/>
                  <a:pt x="669" y="634"/>
                </a:cubicBezTo>
                <a:close/>
                <a:moveTo>
                  <a:pt x="660" y="656"/>
                </a:moveTo>
                <a:cubicBezTo>
                  <a:pt x="661" y="656"/>
                  <a:pt x="662" y="655"/>
                  <a:pt x="661" y="654"/>
                </a:cubicBezTo>
                <a:cubicBezTo>
                  <a:pt x="660" y="652"/>
                  <a:pt x="657" y="653"/>
                  <a:pt x="659" y="655"/>
                </a:cubicBezTo>
                <a:cubicBezTo>
                  <a:pt x="659" y="656"/>
                  <a:pt x="660" y="656"/>
                  <a:pt x="660" y="656"/>
                </a:cubicBezTo>
                <a:close/>
                <a:moveTo>
                  <a:pt x="663" y="635"/>
                </a:moveTo>
                <a:cubicBezTo>
                  <a:pt x="664" y="635"/>
                  <a:pt x="666" y="634"/>
                  <a:pt x="665" y="633"/>
                </a:cubicBezTo>
                <a:cubicBezTo>
                  <a:pt x="663" y="632"/>
                  <a:pt x="661" y="633"/>
                  <a:pt x="663" y="635"/>
                </a:cubicBezTo>
                <a:cubicBezTo>
                  <a:pt x="663" y="635"/>
                  <a:pt x="663" y="635"/>
                  <a:pt x="663" y="635"/>
                </a:cubicBezTo>
                <a:close/>
                <a:moveTo>
                  <a:pt x="672" y="638"/>
                </a:moveTo>
                <a:cubicBezTo>
                  <a:pt x="672" y="639"/>
                  <a:pt x="672" y="640"/>
                  <a:pt x="673" y="642"/>
                </a:cubicBezTo>
                <a:cubicBezTo>
                  <a:pt x="673" y="643"/>
                  <a:pt x="677" y="643"/>
                  <a:pt x="676" y="642"/>
                </a:cubicBezTo>
                <a:cubicBezTo>
                  <a:pt x="676" y="641"/>
                  <a:pt x="674" y="638"/>
                  <a:pt x="673" y="638"/>
                </a:cubicBezTo>
                <a:cubicBezTo>
                  <a:pt x="673" y="638"/>
                  <a:pt x="673" y="638"/>
                  <a:pt x="673" y="638"/>
                </a:cubicBezTo>
                <a:cubicBezTo>
                  <a:pt x="673" y="636"/>
                  <a:pt x="671" y="634"/>
                  <a:pt x="670" y="635"/>
                </a:cubicBezTo>
                <a:cubicBezTo>
                  <a:pt x="669" y="637"/>
                  <a:pt x="670" y="638"/>
                  <a:pt x="671" y="638"/>
                </a:cubicBezTo>
                <a:cubicBezTo>
                  <a:pt x="672" y="638"/>
                  <a:pt x="672" y="638"/>
                  <a:pt x="672" y="638"/>
                </a:cubicBezTo>
                <a:cubicBezTo>
                  <a:pt x="672" y="638"/>
                  <a:pt x="672" y="638"/>
                  <a:pt x="672" y="638"/>
                </a:cubicBezTo>
                <a:close/>
                <a:moveTo>
                  <a:pt x="620" y="647"/>
                </a:moveTo>
                <a:cubicBezTo>
                  <a:pt x="620" y="648"/>
                  <a:pt x="622" y="649"/>
                  <a:pt x="623" y="648"/>
                </a:cubicBezTo>
                <a:cubicBezTo>
                  <a:pt x="625" y="647"/>
                  <a:pt x="627" y="648"/>
                  <a:pt x="627" y="645"/>
                </a:cubicBezTo>
                <a:cubicBezTo>
                  <a:pt x="627" y="641"/>
                  <a:pt x="621" y="640"/>
                  <a:pt x="621" y="644"/>
                </a:cubicBezTo>
                <a:cubicBezTo>
                  <a:pt x="621" y="645"/>
                  <a:pt x="622" y="645"/>
                  <a:pt x="622" y="646"/>
                </a:cubicBezTo>
                <a:cubicBezTo>
                  <a:pt x="622" y="646"/>
                  <a:pt x="620" y="646"/>
                  <a:pt x="620" y="647"/>
                </a:cubicBezTo>
                <a:close/>
                <a:moveTo>
                  <a:pt x="658" y="634"/>
                </a:moveTo>
                <a:cubicBezTo>
                  <a:pt x="659" y="635"/>
                  <a:pt x="660" y="635"/>
                  <a:pt x="661" y="634"/>
                </a:cubicBezTo>
                <a:cubicBezTo>
                  <a:pt x="661" y="633"/>
                  <a:pt x="659" y="632"/>
                  <a:pt x="658" y="631"/>
                </a:cubicBezTo>
                <a:cubicBezTo>
                  <a:pt x="658" y="631"/>
                  <a:pt x="656" y="631"/>
                  <a:pt x="657" y="632"/>
                </a:cubicBezTo>
                <a:cubicBezTo>
                  <a:pt x="658" y="634"/>
                  <a:pt x="658" y="634"/>
                  <a:pt x="658" y="634"/>
                </a:cubicBezTo>
                <a:close/>
                <a:moveTo>
                  <a:pt x="665" y="686"/>
                </a:moveTo>
                <a:cubicBezTo>
                  <a:pt x="667" y="687"/>
                  <a:pt x="667" y="686"/>
                  <a:pt x="668" y="689"/>
                </a:cubicBezTo>
                <a:cubicBezTo>
                  <a:pt x="668" y="689"/>
                  <a:pt x="672" y="689"/>
                  <a:pt x="673" y="690"/>
                </a:cubicBezTo>
                <a:cubicBezTo>
                  <a:pt x="673" y="690"/>
                  <a:pt x="674" y="691"/>
                  <a:pt x="675" y="691"/>
                </a:cubicBezTo>
                <a:cubicBezTo>
                  <a:pt x="676" y="689"/>
                  <a:pt x="676" y="689"/>
                  <a:pt x="676" y="689"/>
                </a:cubicBezTo>
                <a:cubicBezTo>
                  <a:pt x="680" y="688"/>
                  <a:pt x="678" y="688"/>
                  <a:pt x="682" y="690"/>
                </a:cubicBezTo>
                <a:cubicBezTo>
                  <a:pt x="683" y="690"/>
                  <a:pt x="684" y="688"/>
                  <a:pt x="684" y="688"/>
                </a:cubicBezTo>
                <a:cubicBezTo>
                  <a:pt x="684" y="687"/>
                  <a:pt x="684" y="685"/>
                  <a:pt x="684" y="685"/>
                </a:cubicBezTo>
                <a:cubicBezTo>
                  <a:pt x="682" y="685"/>
                  <a:pt x="682" y="685"/>
                  <a:pt x="682" y="685"/>
                </a:cubicBezTo>
                <a:cubicBezTo>
                  <a:pt x="679" y="683"/>
                  <a:pt x="679" y="683"/>
                  <a:pt x="679" y="683"/>
                </a:cubicBezTo>
                <a:cubicBezTo>
                  <a:pt x="675" y="681"/>
                  <a:pt x="675" y="681"/>
                  <a:pt x="675" y="681"/>
                </a:cubicBezTo>
                <a:cubicBezTo>
                  <a:pt x="673" y="681"/>
                  <a:pt x="669" y="681"/>
                  <a:pt x="667" y="681"/>
                </a:cubicBezTo>
                <a:cubicBezTo>
                  <a:pt x="666" y="681"/>
                  <a:pt x="667" y="682"/>
                  <a:pt x="664" y="682"/>
                </a:cubicBezTo>
                <a:cubicBezTo>
                  <a:pt x="664" y="682"/>
                  <a:pt x="663" y="684"/>
                  <a:pt x="663" y="685"/>
                </a:cubicBezTo>
                <a:cubicBezTo>
                  <a:pt x="665" y="686"/>
                  <a:pt x="665" y="686"/>
                  <a:pt x="665" y="686"/>
                </a:cubicBezTo>
                <a:close/>
                <a:moveTo>
                  <a:pt x="619" y="806"/>
                </a:moveTo>
                <a:cubicBezTo>
                  <a:pt x="618" y="806"/>
                  <a:pt x="616" y="807"/>
                  <a:pt x="616" y="808"/>
                </a:cubicBezTo>
                <a:cubicBezTo>
                  <a:pt x="618" y="812"/>
                  <a:pt x="617" y="812"/>
                  <a:pt x="620" y="811"/>
                </a:cubicBezTo>
                <a:cubicBezTo>
                  <a:pt x="620" y="811"/>
                  <a:pt x="620" y="807"/>
                  <a:pt x="620" y="807"/>
                </a:cubicBezTo>
                <a:cubicBezTo>
                  <a:pt x="619" y="806"/>
                  <a:pt x="619" y="806"/>
                  <a:pt x="619" y="806"/>
                </a:cubicBezTo>
                <a:close/>
                <a:moveTo>
                  <a:pt x="697" y="681"/>
                </a:moveTo>
                <a:cubicBezTo>
                  <a:pt x="693" y="680"/>
                  <a:pt x="693" y="685"/>
                  <a:pt x="695" y="685"/>
                </a:cubicBezTo>
                <a:cubicBezTo>
                  <a:pt x="696" y="685"/>
                  <a:pt x="698" y="684"/>
                  <a:pt x="698" y="683"/>
                </a:cubicBezTo>
                <a:cubicBezTo>
                  <a:pt x="698" y="683"/>
                  <a:pt x="698" y="681"/>
                  <a:pt x="697" y="681"/>
                </a:cubicBezTo>
                <a:close/>
                <a:moveTo>
                  <a:pt x="762" y="683"/>
                </a:moveTo>
                <a:cubicBezTo>
                  <a:pt x="762" y="683"/>
                  <a:pt x="763" y="685"/>
                  <a:pt x="763" y="683"/>
                </a:cubicBezTo>
                <a:cubicBezTo>
                  <a:pt x="764" y="682"/>
                  <a:pt x="766" y="680"/>
                  <a:pt x="764" y="679"/>
                </a:cubicBezTo>
                <a:cubicBezTo>
                  <a:pt x="761" y="678"/>
                  <a:pt x="761" y="675"/>
                  <a:pt x="760" y="675"/>
                </a:cubicBezTo>
                <a:cubicBezTo>
                  <a:pt x="760" y="675"/>
                  <a:pt x="759" y="676"/>
                  <a:pt x="759" y="676"/>
                </a:cubicBezTo>
                <a:cubicBezTo>
                  <a:pt x="752" y="675"/>
                  <a:pt x="752" y="675"/>
                  <a:pt x="752" y="675"/>
                </a:cubicBezTo>
                <a:cubicBezTo>
                  <a:pt x="752" y="674"/>
                  <a:pt x="752" y="674"/>
                  <a:pt x="752" y="673"/>
                </a:cubicBezTo>
                <a:cubicBezTo>
                  <a:pt x="751" y="672"/>
                  <a:pt x="750" y="671"/>
                  <a:pt x="750" y="670"/>
                </a:cubicBezTo>
                <a:cubicBezTo>
                  <a:pt x="750" y="668"/>
                  <a:pt x="751" y="668"/>
                  <a:pt x="746" y="668"/>
                </a:cubicBezTo>
                <a:cubicBezTo>
                  <a:pt x="744" y="666"/>
                  <a:pt x="746" y="668"/>
                  <a:pt x="743" y="667"/>
                </a:cubicBezTo>
                <a:cubicBezTo>
                  <a:pt x="743" y="667"/>
                  <a:pt x="740" y="664"/>
                  <a:pt x="737" y="665"/>
                </a:cubicBezTo>
                <a:cubicBezTo>
                  <a:pt x="735" y="666"/>
                  <a:pt x="731" y="666"/>
                  <a:pt x="731" y="667"/>
                </a:cubicBezTo>
                <a:cubicBezTo>
                  <a:pt x="731" y="668"/>
                  <a:pt x="731" y="668"/>
                  <a:pt x="731" y="668"/>
                </a:cubicBezTo>
                <a:cubicBezTo>
                  <a:pt x="730" y="668"/>
                  <a:pt x="730" y="668"/>
                  <a:pt x="729" y="668"/>
                </a:cubicBezTo>
                <a:cubicBezTo>
                  <a:pt x="729" y="668"/>
                  <a:pt x="729" y="668"/>
                  <a:pt x="729" y="668"/>
                </a:cubicBezTo>
                <a:cubicBezTo>
                  <a:pt x="728" y="668"/>
                  <a:pt x="728" y="668"/>
                  <a:pt x="727" y="667"/>
                </a:cubicBezTo>
                <a:cubicBezTo>
                  <a:pt x="726" y="666"/>
                  <a:pt x="722" y="666"/>
                  <a:pt x="723" y="664"/>
                </a:cubicBezTo>
                <a:cubicBezTo>
                  <a:pt x="723" y="664"/>
                  <a:pt x="720" y="663"/>
                  <a:pt x="720" y="663"/>
                </a:cubicBezTo>
                <a:cubicBezTo>
                  <a:pt x="719" y="663"/>
                  <a:pt x="720" y="664"/>
                  <a:pt x="720" y="665"/>
                </a:cubicBezTo>
                <a:cubicBezTo>
                  <a:pt x="720" y="665"/>
                  <a:pt x="720" y="665"/>
                  <a:pt x="719" y="665"/>
                </a:cubicBezTo>
                <a:cubicBezTo>
                  <a:pt x="718" y="665"/>
                  <a:pt x="714" y="667"/>
                  <a:pt x="714" y="668"/>
                </a:cubicBezTo>
                <a:cubicBezTo>
                  <a:pt x="714" y="670"/>
                  <a:pt x="720" y="668"/>
                  <a:pt x="720" y="670"/>
                </a:cubicBezTo>
                <a:cubicBezTo>
                  <a:pt x="720" y="672"/>
                  <a:pt x="719" y="674"/>
                  <a:pt x="719" y="674"/>
                </a:cubicBezTo>
                <a:cubicBezTo>
                  <a:pt x="721" y="678"/>
                  <a:pt x="720" y="676"/>
                  <a:pt x="724" y="679"/>
                </a:cubicBezTo>
                <a:cubicBezTo>
                  <a:pt x="723" y="680"/>
                  <a:pt x="723" y="680"/>
                  <a:pt x="723" y="680"/>
                </a:cubicBezTo>
                <a:cubicBezTo>
                  <a:pt x="723" y="680"/>
                  <a:pt x="720" y="682"/>
                  <a:pt x="719" y="682"/>
                </a:cubicBezTo>
                <a:cubicBezTo>
                  <a:pt x="718" y="682"/>
                  <a:pt x="715" y="680"/>
                  <a:pt x="712" y="681"/>
                </a:cubicBezTo>
                <a:cubicBezTo>
                  <a:pt x="710" y="682"/>
                  <a:pt x="711" y="680"/>
                  <a:pt x="708" y="681"/>
                </a:cubicBezTo>
                <a:cubicBezTo>
                  <a:pt x="706" y="681"/>
                  <a:pt x="708" y="680"/>
                  <a:pt x="706" y="680"/>
                </a:cubicBezTo>
                <a:cubicBezTo>
                  <a:pt x="705" y="679"/>
                  <a:pt x="703" y="681"/>
                  <a:pt x="703" y="681"/>
                </a:cubicBezTo>
                <a:cubicBezTo>
                  <a:pt x="703" y="681"/>
                  <a:pt x="701" y="684"/>
                  <a:pt x="702" y="685"/>
                </a:cubicBezTo>
                <a:cubicBezTo>
                  <a:pt x="703" y="685"/>
                  <a:pt x="704" y="685"/>
                  <a:pt x="705" y="686"/>
                </a:cubicBezTo>
                <a:cubicBezTo>
                  <a:pt x="706" y="686"/>
                  <a:pt x="708" y="688"/>
                  <a:pt x="708" y="686"/>
                </a:cubicBezTo>
                <a:cubicBezTo>
                  <a:pt x="708" y="686"/>
                  <a:pt x="710" y="685"/>
                  <a:pt x="710" y="685"/>
                </a:cubicBezTo>
                <a:cubicBezTo>
                  <a:pt x="712" y="685"/>
                  <a:pt x="716" y="685"/>
                  <a:pt x="717" y="686"/>
                </a:cubicBezTo>
                <a:cubicBezTo>
                  <a:pt x="718" y="686"/>
                  <a:pt x="719" y="687"/>
                  <a:pt x="720" y="686"/>
                </a:cubicBezTo>
                <a:cubicBezTo>
                  <a:pt x="720" y="685"/>
                  <a:pt x="720" y="685"/>
                  <a:pt x="720" y="685"/>
                </a:cubicBezTo>
                <a:cubicBezTo>
                  <a:pt x="721" y="684"/>
                  <a:pt x="721" y="685"/>
                  <a:pt x="722" y="685"/>
                </a:cubicBezTo>
                <a:cubicBezTo>
                  <a:pt x="727" y="686"/>
                  <a:pt x="727" y="685"/>
                  <a:pt x="728" y="687"/>
                </a:cubicBezTo>
                <a:cubicBezTo>
                  <a:pt x="728" y="687"/>
                  <a:pt x="729" y="688"/>
                  <a:pt x="729" y="689"/>
                </a:cubicBezTo>
                <a:cubicBezTo>
                  <a:pt x="729" y="690"/>
                  <a:pt x="730" y="690"/>
                  <a:pt x="730" y="691"/>
                </a:cubicBezTo>
                <a:cubicBezTo>
                  <a:pt x="732" y="693"/>
                  <a:pt x="737" y="687"/>
                  <a:pt x="736" y="686"/>
                </a:cubicBezTo>
                <a:cubicBezTo>
                  <a:pt x="734" y="684"/>
                  <a:pt x="739" y="685"/>
                  <a:pt x="741" y="683"/>
                </a:cubicBezTo>
                <a:cubicBezTo>
                  <a:pt x="741" y="684"/>
                  <a:pt x="741" y="685"/>
                  <a:pt x="742" y="685"/>
                </a:cubicBezTo>
                <a:cubicBezTo>
                  <a:pt x="744" y="685"/>
                  <a:pt x="746" y="685"/>
                  <a:pt x="748" y="684"/>
                </a:cubicBezTo>
                <a:cubicBezTo>
                  <a:pt x="749" y="683"/>
                  <a:pt x="748" y="682"/>
                  <a:pt x="749" y="682"/>
                </a:cubicBezTo>
                <a:cubicBezTo>
                  <a:pt x="749" y="682"/>
                  <a:pt x="749" y="683"/>
                  <a:pt x="754" y="683"/>
                </a:cubicBezTo>
                <a:cubicBezTo>
                  <a:pt x="755" y="683"/>
                  <a:pt x="757" y="683"/>
                  <a:pt x="757" y="683"/>
                </a:cubicBezTo>
                <a:cubicBezTo>
                  <a:pt x="758" y="683"/>
                  <a:pt x="758" y="683"/>
                  <a:pt x="758" y="683"/>
                </a:cubicBezTo>
                <a:cubicBezTo>
                  <a:pt x="758" y="686"/>
                  <a:pt x="761" y="688"/>
                  <a:pt x="761" y="685"/>
                </a:cubicBezTo>
                <a:cubicBezTo>
                  <a:pt x="761" y="685"/>
                  <a:pt x="761" y="683"/>
                  <a:pt x="762" y="683"/>
                </a:cubicBezTo>
                <a:close/>
                <a:moveTo>
                  <a:pt x="829" y="744"/>
                </a:moveTo>
                <a:cubicBezTo>
                  <a:pt x="829" y="744"/>
                  <a:pt x="828" y="746"/>
                  <a:pt x="829" y="746"/>
                </a:cubicBezTo>
                <a:cubicBezTo>
                  <a:pt x="829" y="747"/>
                  <a:pt x="830" y="748"/>
                  <a:pt x="831" y="746"/>
                </a:cubicBezTo>
                <a:cubicBezTo>
                  <a:pt x="831" y="746"/>
                  <a:pt x="831" y="745"/>
                  <a:pt x="831" y="745"/>
                </a:cubicBezTo>
                <a:cubicBezTo>
                  <a:pt x="830" y="744"/>
                  <a:pt x="830" y="744"/>
                  <a:pt x="829" y="744"/>
                </a:cubicBezTo>
                <a:close/>
                <a:moveTo>
                  <a:pt x="832" y="719"/>
                </a:moveTo>
                <a:cubicBezTo>
                  <a:pt x="834" y="718"/>
                  <a:pt x="833" y="715"/>
                  <a:pt x="832" y="714"/>
                </a:cubicBezTo>
                <a:cubicBezTo>
                  <a:pt x="832" y="714"/>
                  <a:pt x="830" y="713"/>
                  <a:pt x="830" y="715"/>
                </a:cubicBezTo>
                <a:cubicBezTo>
                  <a:pt x="830" y="718"/>
                  <a:pt x="829" y="720"/>
                  <a:pt x="832" y="719"/>
                </a:cubicBezTo>
                <a:close/>
                <a:moveTo>
                  <a:pt x="846" y="740"/>
                </a:moveTo>
                <a:cubicBezTo>
                  <a:pt x="846" y="740"/>
                  <a:pt x="845" y="743"/>
                  <a:pt x="845" y="743"/>
                </a:cubicBezTo>
                <a:cubicBezTo>
                  <a:pt x="848" y="745"/>
                  <a:pt x="849" y="743"/>
                  <a:pt x="848" y="743"/>
                </a:cubicBezTo>
                <a:cubicBezTo>
                  <a:pt x="848" y="742"/>
                  <a:pt x="847" y="740"/>
                  <a:pt x="846" y="740"/>
                </a:cubicBezTo>
                <a:close/>
                <a:moveTo>
                  <a:pt x="832" y="743"/>
                </a:moveTo>
                <a:cubicBezTo>
                  <a:pt x="833" y="743"/>
                  <a:pt x="833" y="741"/>
                  <a:pt x="831" y="740"/>
                </a:cubicBezTo>
                <a:cubicBezTo>
                  <a:pt x="831" y="740"/>
                  <a:pt x="831" y="739"/>
                  <a:pt x="831" y="739"/>
                </a:cubicBezTo>
                <a:cubicBezTo>
                  <a:pt x="828" y="742"/>
                  <a:pt x="829" y="742"/>
                  <a:pt x="830" y="744"/>
                </a:cubicBezTo>
                <a:cubicBezTo>
                  <a:pt x="831" y="744"/>
                  <a:pt x="832" y="743"/>
                  <a:pt x="832" y="743"/>
                </a:cubicBezTo>
                <a:close/>
                <a:moveTo>
                  <a:pt x="826" y="748"/>
                </a:moveTo>
                <a:cubicBezTo>
                  <a:pt x="825" y="750"/>
                  <a:pt x="827" y="752"/>
                  <a:pt x="828" y="750"/>
                </a:cubicBezTo>
                <a:cubicBezTo>
                  <a:pt x="829" y="748"/>
                  <a:pt x="827" y="747"/>
                  <a:pt x="826" y="748"/>
                </a:cubicBezTo>
                <a:close/>
                <a:moveTo>
                  <a:pt x="826" y="710"/>
                </a:moveTo>
                <a:cubicBezTo>
                  <a:pt x="826" y="710"/>
                  <a:pt x="828" y="713"/>
                  <a:pt x="829" y="710"/>
                </a:cubicBezTo>
                <a:cubicBezTo>
                  <a:pt x="830" y="710"/>
                  <a:pt x="829" y="709"/>
                  <a:pt x="829" y="708"/>
                </a:cubicBezTo>
                <a:cubicBezTo>
                  <a:pt x="831" y="709"/>
                  <a:pt x="832" y="708"/>
                  <a:pt x="832" y="707"/>
                </a:cubicBezTo>
                <a:cubicBezTo>
                  <a:pt x="832" y="706"/>
                  <a:pt x="832" y="705"/>
                  <a:pt x="831" y="705"/>
                </a:cubicBezTo>
                <a:cubicBezTo>
                  <a:pt x="829" y="705"/>
                  <a:pt x="829" y="704"/>
                  <a:pt x="829" y="707"/>
                </a:cubicBezTo>
                <a:cubicBezTo>
                  <a:pt x="829" y="706"/>
                  <a:pt x="827" y="703"/>
                  <a:pt x="826" y="706"/>
                </a:cubicBezTo>
                <a:cubicBezTo>
                  <a:pt x="826" y="707"/>
                  <a:pt x="826" y="710"/>
                  <a:pt x="826" y="710"/>
                </a:cubicBezTo>
                <a:close/>
                <a:moveTo>
                  <a:pt x="825" y="702"/>
                </a:moveTo>
                <a:cubicBezTo>
                  <a:pt x="825" y="701"/>
                  <a:pt x="824" y="699"/>
                  <a:pt x="823" y="700"/>
                </a:cubicBezTo>
                <a:cubicBezTo>
                  <a:pt x="821" y="701"/>
                  <a:pt x="822" y="705"/>
                  <a:pt x="825" y="703"/>
                </a:cubicBezTo>
                <a:cubicBezTo>
                  <a:pt x="825" y="703"/>
                  <a:pt x="825" y="702"/>
                  <a:pt x="825" y="702"/>
                </a:cubicBezTo>
                <a:close/>
                <a:moveTo>
                  <a:pt x="828" y="700"/>
                </a:moveTo>
                <a:cubicBezTo>
                  <a:pt x="830" y="700"/>
                  <a:pt x="829" y="699"/>
                  <a:pt x="830" y="699"/>
                </a:cubicBezTo>
                <a:cubicBezTo>
                  <a:pt x="830" y="696"/>
                  <a:pt x="827" y="696"/>
                  <a:pt x="827" y="698"/>
                </a:cubicBezTo>
                <a:cubicBezTo>
                  <a:pt x="827" y="699"/>
                  <a:pt x="827" y="700"/>
                  <a:pt x="828" y="700"/>
                </a:cubicBezTo>
                <a:close/>
                <a:moveTo>
                  <a:pt x="828" y="693"/>
                </a:moveTo>
                <a:cubicBezTo>
                  <a:pt x="830" y="693"/>
                  <a:pt x="830" y="692"/>
                  <a:pt x="830" y="690"/>
                </a:cubicBezTo>
                <a:cubicBezTo>
                  <a:pt x="829" y="690"/>
                  <a:pt x="827" y="690"/>
                  <a:pt x="827" y="691"/>
                </a:cubicBezTo>
                <a:cubicBezTo>
                  <a:pt x="827" y="691"/>
                  <a:pt x="827" y="693"/>
                  <a:pt x="828" y="693"/>
                </a:cubicBezTo>
                <a:close/>
                <a:moveTo>
                  <a:pt x="834" y="711"/>
                </a:moveTo>
                <a:cubicBezTo>
                  <a:pt x="834" y="709"/>
                  <a:pt x="831" y="709"/>
                  <a:pt x="831" y="711"/>
                </a:cubicBezTo>
                <a:cubicBezTo>
                  <a:pt x="831" y="714"/>
                  <a:pt x="834" y="712"/>
                  <a:pt x="834" y="711"/>
                </a:cubicBezTo>
                <a:close/>
                <a:moveTo>
                  <a:pt x="802" y="683"/>
                </a:moveTo>
                <a:cubicBezTo>
                  <a:pt x="802" y="680"/>
                  <a:pt x="800" y="683"/>
                  <a:pt x="799" y="683"/>
                </a:cubicBezTo>
                <a:cubicBezTo>
                  <a:pt x="795" y="682"/>
                  <a:pt x="797" y="685"/>
                  <a:pt x="798" y="685"/>
                </a:cubicBezTo>
                <a:cubicBezTo>
                  <a:pt x="799" y="685"/>
                  <a:pt x="802" y="684"/>
                  <a:pt x="802" y="683"/>
                </a:cubicBezTo>
                <a:close/>
                <a:moveTo>
                  <a:pt x="800" y="689"/>
                </a:moveTo>
                <a:cubicBezTo>
                  <a:pt x="799" y="689"/>
                  <a:pt x="797" y="689"/>
                  <a:pt x="797" y="690"/>
                </a:cubicBezTo>
                <a:cubicBezTo>
                  <a:pt x="797" y="692"/>
                  <a:pt x="799" y="691"/>
                  <a:pt x="800" y="691"/>
                </a:cubicBezTo>
                <a:cubicBezTo>
                  <a:pt x="801" y="691"/>
                  <a:pt x="802" y="689"/>
                  <a:pt x="800" y="689"/>
                </a:cubicBezTo>
                <a:cubicBezTo>
                  <a:pt x="800" y="689"/>
                  <a:pt x="800" y="689"/>
                  <a:pt x="800" y="689"/>
                </a:cubicBezTo>
                <a:close/>
                <a:moveTo>
                  <a:pt x="835" y="734"/>
                </a:moveTo>
                <a:cubicBezTo>
                  <a:pt x="835" y="732"/>
                  <a:pt x="834" y="732"/>
                  <a:pt x="834" y="732"/>
                </a:cubicBezTo>
                <a:cubicBezTo>
                  <a:pt x="831" y="732"/>
                  <a:pt x="830" y="739"/>
                  <a:pt x="835" y="734"/>
                </a:cubicBezTo>
                <a:cubicBezTo>
                  <a:pt x="835" y="734"/>
                  <a:pt x="835" y="734"/>
                  <a:pt x="835" y="734"/>
                </a:cubicBezTo>
                <a:close/>
                <a:moveTo>
                  <a:pt x="792" y="687"/>
                </a:moveTo>
                <a:cubicBezTo>
                  <a:pt x="793" y="687"/>
                  <a:pt x="796" y="687"/>
                  <a:pt x="795" y="686"/>
                </a:cubicBezTo>
                <a:cubicBezTo>
                  <a:pt x="795" y="685"/>
                  <a:pt x="794" y="685"/>
                  <a:pt x="794" y="685"/>
                </a:cubicBezTo>
                <a:cubicBezTo>
                  <a:pt x="792" y="685"/>
                  <a:pt x="792" y="685"/>
                  <a:pt x="791" y="685"/>
                </a:cubicBezTo>
                <a:cubicBezTo>
                  <a:pt x="792" y="684"/>
                  <a:pt x="789" y="682"/>
                  <a:pt x="788" y="682"/>
                </a:cubicBezTo>
                <a:cubicBezTo>
                  <a:pt x="784" y="680"/>
                  <a:pt x="780" y="682"/>
                  <a:pt x="776" y="682"/>
                </a:cubicBezTo>
                <a:cubicBezTo>
                  <a:pt x="773" y="681"/>
                  <a:pt x="773" y="685"/>
                  <a:pt x="774" y="686"/>
                </a:cubicBezTo>
                <a:cubicBezTo>
                  <a:pt x="775" y="689"/>
                  <a:pt x="786" y="689"/>
                  <a:pt x="787" y="688"/>
                </a:cubicBezTo>
                <a:cubicBezTo>
                  <a:pt x="788" y="688"/>
                  <a:pt x="790" y="688"/>
                  <a:pt x="791" y="686"/>
                </a:cubicBezTo>
                <a:cubicBezTo>
                  <a:pt x="791" y="686"/>
                  <a:pt x="791" y="687"/>
                  <a:pt x="792" y="687"/>
                </a:cubicBezTo>
                <a:close/>
                <a:moveTo>
                  <a:pt x="805" y="678"/>
                </a:moveTo>
                <a:cubicBezTo>
                  <a:pt x="802" y="678"/>
                  <a:pt x="801" y="680"/>
                  <a:pt x="805" y="680"/>
                </a:cubicBezTo>
                <a:cubicBezTo>
                  <a:pt x="806" y="680"/>
                  <a:pt x="807" y="678"/>
                  <a:pt x="805" y="678"/>
                </a:cubicBezTo>
                <a:close/>
                <a:moveTo>
                  <a:pt x="819" y="690"/>
                </a:moveTo>
                <a:cubicBezTo>
                  <a:pt x="820" y="690"/>
                  <a:pt x="821" y="688"/>
                  <a:pt x="820" y="687"/>
                </a:cubicBezTo>
                <a:cubicBezTo>
                  <a:pt x="819" y="687"/>
                  <a:pt x="818" y="688"/>
                  <a:pt x="818" y="688"/>
                </a:cubicBezTo>
                <a:cubicBezTo>
                  <a:pt x="818" y="689"/>
                  <a:pt x="819" y="690"/>
                  <a:pt x="819" y="690"/>
                </a:cubicBezTo>
                <a:close/>
                <a:moveTo>
                  <a:pt x="836" y="727"/>
                </a:moveTo>
                <a:cubicBezTo>
                  <a:pt x="836" y="725"/>
                  <a:pt x="831" y="721"/>
                  <a:pt x="831" y="724"/>
                </a:cubicBezTo>
                <a:cubicBezTo>
                  <a:pt x="831" y="725"/>
                  <a:pt x="832" y="729"/>
                  <a:pt x="834" y="729"/>
                </a:cubicBezTo>
                <a:cubicBezTo>
                  <a:pt x="835" y="729"/>
                  <a:pt x="836" y="727"/>
                  <a:pt x="836" y="727"/>
                </a:cubicBezTo>
                <a:close/>
                <a:moveTo>
                  <a:pt x="817" y="686"/>
                </a:moveTo>
                <a:cubicBezTo>
                  <a:pt x="819" y="685"/>
                  <a:pt x="817" y="683"/>
                  <a:pt x="816" y="684"/>
                </a:cubicBezTo>
                <a:cubicBezTo>
                  <a:pt x="811" y="688"/>
                  <a:pt x="818" y="690"/>
                  <a:pt x="818" y="687"/>
                </a:cubicBezTo>
                <a:cubicBezTo>
                  <a:pt x="818" y="686"/>
                  <a:pt x="817" y="686"/>
                  <a:pt x="817" y="686"/>
                </a:cubicBezTo>
                <a:cubicBezTo>
                  <a:pt x="817" y="686"/>
                  <a:pt x="817" y="686"/>
                  <a:pt x="817" y="686"/>
                </a:cubicBezTo>
                <a:close/>
                <a:moveTo>
                  <a:pt x="817" y="694"/>
                </a:moveTo>
                <a:cubicBezTo>
                  <a:pt x="817" y="695"/>
                  <a:pt x="819" y="699"/>
                  <a:pt x="820" y="699"/>
                </a:cubicBezTo>
                <a:cubicBezTo>
                  <a:pt x="822" y="699"/>
                  <a:pt x="820" y="695"/>
                  <a:pt x="820" y="695"/>
                </a:cubicBezTo>
                <a:cubicBezTo>
                  <a:pt x="819" y="694"/>
                  <a:pt x="818" y="695"/>
                  <a:pt x="818" y="693"/>
                </a:cubicBezTo>
                <a:cubicBezTo>
                  <a:pt x="817" y="692"/>
                  <a:pt x="815" y="692"/>
                  <a:pt x="817" y="694"/>
                </a:cubicBezTo>
                <a:close/>
                <a:moveTo>
                  <a:pt x="824" y="757"/>
                </a:moveTo>
                <a:cubicBezTo>
                  <a:pt x="825" y="757"/>
                  <a:pt x="826" y="756"/>
                  <a:pt x="826" y="756"/>
                </a:cubicBezTo>
                <a:cubicBezTo>
                  <a:pt x="827" y="754"/>
                  <a:pt x="827" y="754"/>
                  <a:pt x="826" y="752"/>
                </a:cubicBezTo>
                <a:cubicBezTo>
                  <a:pt x="826" y="751"/>
                  <a:pt x="826" y="751"/>
                  <a:pt x="825" y="752"/>
                </a:cubicBezTo>
                <a:cubicBezTo>
                  <a:pt x="823" y="755"/>
                  <a:pt x="823" y="755"/>
                  <a:pt x="823" y="756"/>
                </a:cubicBezTo>
                <a:cubicBezTo>
                  <a:pt x="824" y="756"/>
                  <a:pt x="824" y="757"/>
                  <a:pt x="824" y="757"/>
                </a:cubicBezTo>
                <a:close/>
                <a:moveTo>
                  <a:pt x="831" y="772"/>
                </a:moveTo>
                <a:cubicBezTo>
                  <a:pt x="831" y="772"/>
                  <a:pt x="832" y="771"/>
                  <a:pt x="831" y="771"/>
                </a:cubicBezTo>
                <a:cubicBezTo>
                  <a:pt x="829" y="769"/>
                  <a:pt x="830" y="770"/>
                  <a:pt x="826" y="771"/>
                </a:cubicBezTo>
                <a:cubicBezTo>
                  <a:pt x="824" y="771"/>
                  <a:pt x="824" y="772"/>
                  <a:pt x="825" y="773"/>
                </a:cubicBezTo>
                <a:cubicBezTo>
                  <a:pt x="825" y="773"/>
                  <a:pt x="825" y="775"/>
                  <a:pt x="825" y="775"/>
                </a:cubicBezTo>
                <a:cubicBezTo>
                  <a:pt x="824" y="777"/>
                  <a:pt x="824" y="777"/>
                  <a:pt x="824" y="777"/>
                </a:cubicBezTo>
                <a:cubicBezTo>
                  <a:pt x="823" y="777"/>
                  <a:pt x="821" y="777"/>
                  <a:pt x="821" y="778"/>
                </a:cubicBezTo>
                <a:cubicBezTo>
                  <a:pt x="821" y="779"/>
                  <a:pt x="827" y="779"/>
                  <a:pt x="828" y="779"/>
                </a:cubicBezTo>
                <a:cubicBezTo>
                  <a:pt x="831" y="779"/>
                  <a:pt x="830" y="774"/>
                  <a:pt x="830" y="774"/>
                </a:cubicBezTo>
                <a:cubicBezTo>
                  <a:pt x="831" y="772"/>
                  <a:pt x="831" y="772"/>
                  <a:pt x="831" y="772"/>
                </a:cubicBezTo>
                <a:close/>
                <a:moveTo>
                  <a:pt x="835" y="765"/>
                </a:moveTo>
                <a:cubicBezTo>
                  <a:pt x="835" y="764"/>
                  <a:pt x="833" y="764"/>
                  <a:pt x="832" y="764"/>
                </a:cubicBezTo>
                <a:cubicBezTo>
                  <a:pt x="830" y="764"/>
                  <a:pt x="830" y="767"/>
                  <a:pt x="834" y="767"/>
                </a:cubicBezTo>
                <a:cubicBezTo>
                  <a:pt x="834" y="767"/>
                  <a:pt x="835" y="765"/>
                  <a:pt x="835" y="765"/>
                </a:cubicBezTo>
                <a:close/>
                <a:moveTo>
                  <a:pt x="741" y="749"/>
                </a:moveTo>
                <a:cubicBezTo>
                  <a:pt x="740" y="748"/>
                  <a:pt x="738" y="751"/>
                  <a:pt x="741" y="752"/>
                </a:cubicBezTo>
                <a:cubicBezTo>
                  <a:pt x="743" y="753"/>
                  <a:pt x="742" y="749"/>
                  <a:pt x="741" y="749"/>
                </a:cubicBezTo>
                <a:close/>
                <a:moveTo>
                  <a:pt x="752" y="754"/>
                </a:moveTo>
                <a:cubicBezTo>
                  <a:pt x="751" y="752"/>
                  <a:pt x="749" y="750"/>
                  <a:pt x="748" y="752"/>
                </a:cubicBezTo>
                <a:cubicBezTo>
                  <a:pt x="748" y="752"/>
                  <a:pt x="749" y="756"/>
                  <a:pt x="752" y="756"/>
                </a:cubicBezTo>
                <a:cubicBezTo>
                  <a:pt x="755" y="756"/>
                  <a:pt x="752" y="754"/>
                  <a:pt x="752" y="754"/>
                </a:cubicBezTo>
                <a:close/>
                <a:moveTo>
                  <a:pt x="757" y="756"/>
                </a:moveTo>
                <a:cubicBezTo>
                  <a:pt x="757" y="757"/>
                  <a:pt x="759" y="758"/>
                  <a:pt x="759" y="755"/>
                </a:cubicBezTo>
                <a:cubicBezTo>
                  <a:pt x="760" y="750"/>
                  <a:pt x="756" y="752"/>
                  <a:pt x="756" y="754"/>
                </a:cubicBezTo>
                <a:cubicBezTo>
                  <a:pt x="756" y="755"/>
                  <a:pt x="758" y="753"/>
                  <a:pt x="757" y="755"/>
                </a:cubicBezTo>
                <a:cubicBezTo>
                  <a:pt x="757" y="756"/>
                  <a:pt x="757" y="756"/>
                  <a:pt x="757" y="756"/>
                </a:cubicBezTo>
                <a:close/>
                <a:moveTo>
                  <a:pt x="935" y="895"/>
                </a:moveTo>
                <a:cubicBezTo>
                  <a:pt x="936" y="895"/>
                  <a:pt x="939" y="896"/>
                  <a:pt x="940" y="895"/>
                </a:cubicBezTo>
                <a:cubicBezTo>
                  <a:pt x="940" y="894"/>
                  <a:pt x="943" y="893"/>
                  <a:pt x="943" y="892"/>
                </a:cubicBezTo>
                <a:cubicBezTo>
                  <a:pt x="941" y="888"/>
                  <a:pt x="940" y="892"/>
                  <a:pt x="937" y="892"/>
                </a:cubicBezTo>
                <a:cubicBezTo>
                  <a:pt x="937" y="892"/>
                  <a:pt x="936" y="892"/>
                  <a:pt x="936" y="892"/>
                </a:cubicBezTo>
                <a:cubicBezTo>
                  <a:pt x="936" y="892"/>
                  <a:pt x="936" y="891"/>
                  <a:pt x="936" y="891"/>
                </a:cubicBezTo>
                <a:cubicBezTo>
                  <a:pt x="937" y="892"/>
                  <a:pt x="938" y="890"/>
                  <a:pt x="939" y="889"/>
                </a:cubicBezTo>
                <a:cubicBezTo>
                  <a:pt x="939" y="888"/>
                  <a:pt x="939" y="888"/>
                  <a:pt x="939" y="887"/>
                </a:cubicBezTo>
                <a:cubicBezTo>
                  <a:pt x="940" y="888"/>
                  <a:pt x="941" y="888"/>
                  <a:pt x="941" y="887"/>
                </a:cubicBezTo>
                <a:cubicBezTo>
                  <a:pt x="941" y="885"/>
                  <a:pt x="939" y="884"/>
                  <a:pt x="938" y="884"/>
                </a:cubicBezTo>
                <a:cubicBezTo>
                  <a:pt x="936" y="887"/>
                  <a:pt x="935" y="887"/>
                  <a:pt x="938" y="887"/>
                </a:cubicBezTo>
                <a:cubicBezTo>
                  <a:pt x="937" y="887"/>
                  <a:pt x="935" y="889"/>
                  <a:pt x="935" y="890"/>
                </a:cubicBezTo>
                <a:cubicBezTo>
                  <a:pt x="935" y="890"/>
                  <a:pt x="933" y="891"/>
                  <a:pt x="934" y="892"/>
                </a:cubicBezTo>
                <a:cubicBezTo>
                  <a:pt x="933" y="892"/>
                  <a:pt x="932" y="894"/>
                  <a:pt x="932" y="895"/>
                </a:cubicBezTo>
                <a:cubicBezTo>
                  <a:pt x="930" y="895"/>
                  <a:pt x="930" y="895"/>
                  <a:pt x="928" y="897"/>
                </a:cubicBezTo>
                <a:cubicBezTo>
                  <a:pt x="928" y="898"/>
                  <a:pt x="929" y="899"/>
                  <a:pt x="931" y="898"/>
                </a:cubicBezTo>
                <a:cubicBezTo>
                  <a:pt x="932" y="897"/>
                  <a:pt x="933" y="897"/>
                  <a:pt x="933" y="895"/>
                </a:cubicBezTo>
                <a:cubicBezTo>
                  <a:pt x="934" y="895"/>
                  <a:pt x="935" y="895"/>
                  <a:pt x="935" y="894"/>
                </a:cubicBezTo>
                <a:cubicBezTo>
                  <a:pt x="935" y="895"/>
                  <a:pt x="935" y="895"/>
                  <a:pt x="935" y="895"/>
                </a:cubicBezTo>
                <a:close/>
                <a:moveTo>
                  <a:pt x="935" y="893"/>
                </a:moveTo>
                <a:cubicBezTo>
                  <a:pt x="935" y="892"/>
                  <a:pt x="935" y="892"/>
                  <a:pt x="935" y="892"/>
                </a:cubicBezTo>
                <a:cubicBezTo>
                  <a:pt x="934" y="892"/>
                  <a:pt x="934" y="892"/>
                  <a:pt x="934" y="892"/>
                </a:cubicBezTo>
                <a:cubicBezTo>
                  <a:pt x="935" y="893"/>
                  <a:pt x="935" y="893"/>
                  <a:pt x="935" y="893"/>
                </a:cubicBezTo>
                <a:close/>
                <a:moveTo>
                  <a:pt x="784" y="1419"/>
                </a:moveTo>
                <a:cubicBezTo>
                  <a:pt x="784" y="1420"/>
                  <a:pt x="784" y="1420"/>
                  <a:pt x="787" y="1420"/>
                </a:cubicBezTo>
                <a:cubicBezTo>
                  <a:pt x="787" y="1420"/>
                  <a:pt x="787" y="1418"/>
                  <a:pt x="787" y="1418"/>
                </a:cubicBezTo>
                <a:cubicBezTo>
                  <a:pt x="787" y="1417"/>
                  <a:pt x="784" y="1415"/>
                  <a:pt x="784" y="1419"/>
                </a:cubicBezTo>
                <a:close/>
                <a:moveTo>
                  <a:pt x="794" y="1460"/>
                </a:moveTo>
                <a:cubicBezTo>
                  <a:pt x="796" y="1462"/>
                  <a:pt x="797" y="1460"/>
                  <a:pt x="797" y="1459"/>
                </a:cubicBezTo>
                <a:cubicBezTo>
                  <a:pt x="797" y="1458"/>
                  <a:pt x="795" y="1458"/>
                  <a:pt x="794" y="1460"/>
                </a:cubicBezTo>
                <a:close/>
                <a:moveTo>
                  <a:pt x="793" y="1444"/>
                </a:moveTo>
                <a:cubicBezTo>
                  <a:pt x="794" y="1444"/>
                  <a:pt x="797" y="1443"/>
                  <a:pt x="795" y="1442"/>
                </a:cubicBezTo>
                <a:cubicBezTo>
                  <a:pt x="794" y="1441"/>
                  <a:pt x="794" y="1441"/>
                  <a:pt x="794" y="1441"/>
                </a:cubicBezTo>
                <a:cubicBezTo>
                  <a:pt x="794" y="1440"/>
                  <a:pt x="792" y="1440"/>
                  <a:pt x="792" y="1441"/>
                </a:cubicBezTo>
                <a:cubicBezTo>
                  <a:pt x="792" y="1442"/>
                  <a:pt x="792" y="1444"/>
                  <a:pt x="793" y="1444"/>
                </a:cubicBezTo>
                <a:close/>
                <a:moveTo>
                  <a:pt x="775" y="1412"/>
                </a:moveTo>
                <a:cubicBezTo>
                  <a:pt x="775" y="1412"/>
                  <a:pt x="777" y="1412"/>
                  <a:pt x="777" y="1411"/>
                </a:cubicBezTo>
                <a:cubicBezTo>
                  <a:pt x="777" y="1411"/>
                  <a:pt x="776" y="1409"/>
                  <a:pt x="775" y="1409"/>
                </a:cubicBezTo>
                <a:cubicBezTo>
                  <a:pt x="774" y="1410"/>
                  <a:pt x="775" y="1412"/>
                  <a:pt x="775" y="1412"/>
                </a:cubicBezTo>
                <a:close/>
                <a:moveTo>
                  <a:pt x="798" y="1452"/>
                </a:moveTo>
                <a:cubicBezTo>
                  <a:pt x="798" y="1452"/>
                  <a:pt x="798" y="1451"/>
                  <a:pt x="798" y="1451"/>
                </a:cubicBezTo>
                <a:cubicBezTo>
                  <a:pt x="795" y="1450"/>
                  <a:pt x="796" y="1450"/>
                  <a:pt x="794" y="1452"/>
                </a:cubicBezTo>
                <a:cubicBezTo>
                  <a:pt x="793" y="1453"/>
                  <a:pt x="798" y="1453"/>
                  <a:pt x="798" y="1452"/>
                </a:cubicBezTo>
                <a:close/>
                <a:moveTo>
                  <a:pt x="774" y="1394"/>
                </a:moveTo>
                <a:cubicBezTo>
                  <a:pt x="774" y="1393"/>
                  <a:pt x="771" y="1395"/>
                  <a:pt x="771" y="1395"/>
                </a:cubicBezTo>
                <a:cubicBezTo>
                  <a:pt x="771" y="1396"/>
                  <a:pt x="772" y="1397"/>
                  <a:pt x="772" y="1397"/>
                </a:cubicBezTo>
                <a:cubicBezTo>
                  <a:pt x="775" y="1396"/>
                  <a:pt x="774" y="1396"/>
                  <a:pt x="774" y="1394"/>
                </a:cubicBezTo>
                <a:close/>
                <a:moveTo>
                  <a:pt x="783" y="1401"/>
                </a:moveTo>
                <a:cubicBezTo>
                  <a:pt x="781" y="1404"/>
                  <a:pt x="781" y="1404"/>
                  <a:pt x="783" y="1404"/>
                </a:cubicBezTo>
                <a:cubicBezTo>
                  <a:pt x="785" y="1404"/>
                  <a:pt x="784" y="1402"/>
                  <a:pt x="784" y="1401"/>
                </a:cubicBezTo>
                <a:cubicBezTo>
                  <a:pt x="784" y="1401"/>
                  <a:pt x="783" y="1401"/>
                  <a:pt x="783" y="1401"/>
                </a:cubicBezTo>
                <a:close/>
                <a:moveTo>
                  <a:pt x="785" y="1409"/>
                </a:moveTo>
                <a:cubicBezTo>
                  <a:pt x="784" y="1409"/>
                  <a:pt x="782" y="1412"/>
                  <a:pt x="782" y="1412"/>
                </a:cubicBezTo>
                <a:cubicBezTo>
                  <a:pt x="782" y="1412"/>
                  <a:pt x="783" y="1412"/>
                  <a:pt x="783" y="1412"/>
                </a:cubicBezTo>
                <a:cubicBezTo>
                  <a:pt x="784" y="1413"/>
                  <a:pt x="784" y="1413"/>
                  <a:pt x="784" y="1413"/>
                </a:cubicBezTo>
                <a:cubicBezTo>
                  <a:pt x="783" y="1413"/>
                  <a:pt x="782" y="1414"/>
                  <a:pt x="782" y="1414"/>
                </a:cubicBezTo>
                <a:cubicBezTo>
                  <a:pt x="782" y="1416"/>
                  <a:pt x="782" y="1416"/>
                  <a:pt x="783" y="1417"/>
                </a:cubicBezTo>
                <a:cubicBezTo>
                  <a:pt x="784" y="1417"/>
                  <a:pt x="785" y="1416"/>
                  <a:pt x="785" y="1415"/>
                </a:cubicBezTo>
                <a:cubicBezTo>
                  <a:pt x="785" y="1415"/>
                  <a:pt x="785" y="1415"/>
                  <a:pt x="785" y="1414"/>
                </a:cubicBezTo>
                <a:cubicBezTo>
                  <a:pt x="786" y="1415"/>
                  <a:pt x="786" y="1416"/>
                  <a:pt x="787" y="1416"/>
                </a:cubicBezTo>
                <a:cubicBezTo>
                  <a:pt x="788" y="1416"/>
                  <a:pt x="790" y="1415"/>
                  <a:pt x="790" y="1414"/>
                </a:cubicBezTo>
                <a:cubicBezTo>
                  <a:pt x="790" y="1413"/>
                  <a:pt x="787" y="1411"/>
                  <a:pt x="787" y="1410"/>
                </a:cubicBezTo>
                <a:cubicBezTo>
                  <a:pt x="787" y="1409"/>
                  <a:pt x="789" y="1408"/>
                  <a:pt x="788" y="1407"/>
                </a:cubicBezTo>
                <a:cubicBezTo>
                  <a:pt x="788" y="1407"/>
                  <a:pt x="784" y="1407"/>
                  <a:pt x="785" y="1408"/>
                </a:cubicBezTo>
                <a:cubicBezTo>
                  <a:pt x="786" y="1409"/>
                  <a:pt x="786" y="1409"/>
                  <a:pt x="786" y="1409"/>
                </a:cubicBezTo>
                <a:cubicBezTo>
                  <a:pt x="785" y="1410"/>
                  <a:pt x="785" y="1410"/>
                  <a:pt x="785" y="1410"/>
                </a:cubicBezTo>
                <a:cubicBezTo>
                  <a:pt x="785" y="1409"/>
                  <a:pt x="785" y="1409"/>
                  <a:pt x="785" y="1409"/>
                </a:cubicBezTo>
                <a:close/>
                <a:moveTo>
                  <a:pt x="789" y="1445"/>
                </a:moveTo>
                <a:cubicBezTo>
                  <a:pt x="790" y="1445"/>
                  <a:pt x="790" y="1444"/>
                  <a:pt x="790" y="1444"/>
                </a:cubicBezTo>
                <a:cubicBezTo>
                  <a:pt x="790" y="1441"/>
                  <a:pt x="788" y="1442"/>
                  <a:pt x="788" y="1443"/>
                </a:cubicBezTo>
                <a:cubicBezTo>
                  <a:pt x="788" y="1443"/>
                  <a:pt x="788" y="1445"/>
                  <a:pt x="789" y="1445"/>
                </a:cubicBezTo>
                <a:close/>
                <a:moveTo>
                  <a:pt x="783" y="1398"/>
                </a:moveTo>
                <a:cubicBezTo>
                  <a:pt x="781" y="1397"/>
                  <a:pt x="782" y="1397"/>
                  <a:pt x="779" y="1399"/>
                </a:cubicBezTo>
                <a:cubicBezTo>
                  <a:pt x="778" y="1400"/>
                  <a:pt x="781" y="1401"/>
                  <a:pt x="781" y="1400"/>
                </a:cubicBezTo>
                <a:cubicBezTo>
                  <a:pt x="781" y="1400"/>
                  <a:pt x="785" y="1399"/>
                  <a:pt x="783" y="1398"/>
                </a:cubicBezTo>
                <a:close/>
                <a:moveTo>
                  <a:pt x="778" y="1409"/>
                </a:moveTo>
                <a:cubicBezTo>
                  <a:pt x="779" y="1409"/>
                  <a:pt x="779" y="1407"/>
                  <a:pt x="778" y="1407"/>
                </a:cubicBezTo>
                <a:cubicBezTo>
                  <a:pt x="776" y="1407"/>
                  <a:pt x="777" y="1408"/>
                  <a:pt x="777" y="1409"/>
                </a:cubicBezTo>
                <a:cubicBezTo>
                  <a:pt x="777" y="1410"/>
                  <a:pt x="777" y="1409"/>
                  <a:pt x="778" y="1409"/>
                </a:cubicBezTo>
                <a:close/>
                <a:moveTo>
                  <a:pt x="869" y="1521"/>
                </a:moveTo>
                <a:cubicBezTo>
                  <a:pt x="869" y="1521"/>
                  <a:pt x="867" y="1522"/>
                  <a:pt x="866" y="1522"/>
                </a:cubicBezTo>
                <a:cubicBezTo>
                  <a:pt x="865" y="1521"/>
                  <a:pt x="862" y="1521"/>
                  <a:pt x="862" y="1521"/>
                </a:cubicBezTo>
                <a:cubicBezTo>
                  <a:pt x="860" y="1520"/>
                  <a:pt x="856" y="1523"/>
                  <a:pt x="865" y="1523"/>
                </a:cubicBezTo>
                <a:cubicBezTo>
                  <a:pt x="865" y="1523"/>
                  <a:pt x="868" y="1526"/>
                  <a:pt x="870" y="1526"/>
                </a:cubicBezTo>
                <a:cubicBezTo>
                  <a:pt x="871" y="1526"/>
                  <a:pt x="872" y="1524"/>
                  <a:pt x="870" y="1524"/>
                </a:cubicBezTo>
                <a:cubicBezTo>
                  <a:pt x="869" y="1524"/>
                  <a:pt x="869" y="1523"/>
                  <a:pt x="869" y="1523"/>
                </a:cubicBezTo>
                <a:cubicBezTo>
                  <a:pt x="869" y="1522"/>
                  <a:pt x="869" y="1521"/>
                  <a:pt x="869" y="1521"/>
                </a:cubicBezTo>
                <a:close/>
                <a:moveTo>
                  <a:pt x="859" y="1510"/>
                </a:moveTo>
                <a:cubicBezTo>
                  <a:pt x="858" y="1512"/>
                  <a:pt x="860" y="1513"/>
                  <a:pt x="861" y="1515"/>
                </a:cubicBezTo>
                <a:cubicBezTo>
                  <a:pt x="861" y="1516"/>
                  <a:pt x="866" y="1516"/>
                  <a:pt x="864" y="1515"/>
                </a:cubicBezTo>
                <a:cubicBezTo>
                  <a:pt x="864" y="1514"/>
                  <a:pt x="863" y="1514"/>
                  <a:pt x="863" y="1514"/>
                </a:cubicBezTo>
                <a:cubicBezTo>
                  <a:pt x="864" y="1511"/>
                  <a:pt x="863" y="1512"/>
                  <a:pt x="863" y="1510"/>
                </a:cubicBezTo>
                <a:cubicBezTo>
                  <a:pt x="862" y="1507"/>
                  <a:pt x="859" y="1506"/>
                  <a:pt x="859" y="1508"/>
                </a:cubicBezTo>
                <a:cubicBezTo>
                  <a:pt x="859" y="1509"/>
                  <a:pt x="860" y="1509"/>
                  <a:pt x="859" y="1510"/>
                </a:cubicBezTo>
                <a:close/>
                <a:moveTo>
                  <a:pt x="850" y="1514"/>
                </a:moveTo>
                <a:cubicBezTo>
                  <a:pt x="851" y="1514"/>
                  <a:pt x="852" y="1516"/>
                  <a:pt x="853" y="1515"/>
                </a:cubicBezTo>
                <a:cubicBezTo>
                  <a:pt x="854" y="1514"/>
                  <a:pt x="856" y="1517"/>
                  <a:pt x="858" y="1516"/>
                </a:cubicBezTo>
                <a:cubicBezTo>
                  <a:pt x="859" y="1516"/>
                  <a:pt x="861" y="1515"/>
                  <a:pt x="859" y="1514"/>
                </a:cubicBezTo>
                <a:cubicBezTo>
                  <a:pt x="857" y="1513"/>
                  <a:pt x="859" y="1513"/>
                  <a:pt x="855" y="1512"/>
                </a:cubicBezTo>
                <a:cubicBezTo>
                  <a:pt x="855" y="1512"/>
                  <a:pt x="854" y="1512"/>
                  <a:pt x="850" y="1511"/>
                </a:cubicBezTo>
                <a:cubicBezTo>
                  <a:pt x="848" y="1510"/>
                  <a:pt x="848" y="1511"/>
                  <a:pt x="849" y="1511"/>
                </a:cubicBezTo>
                <a:cubicBezTo>
                  <a:pt x="847" y="1512"/>
                  <a:pt x="847" y="1515"/>
                  <a:pt x="847" y="1515"/>
                </a:cubicBezTo>
                <a:cubicBezTo>
                  <a:pt x="847" y="1515"/>
                  <a:pt x="847" y="1516"/>
                  <a:pt x="848" y="1516"/>
                </a:cubicBezTo>
                <a:cubicBezTo>
                  <a:pt x="851" y="1517"/>
                  <a:pt x="849" y="1514"/>
                  <a:pt x="850" y="1514"/>
                </a:cubicBezTo>
                <a:cubicBezTo>
                  <a:pt x="850" y="1514"/>
                  <a:pt x="850" y="1514"/>
                  <a:pt x="850" y="1514"/>
                </a:cubicBezTo>
                <a:close/>
                <a:moveTo>
                  <a:pt x="895" y="1532"/>
                </a:moveTo>
                <a:cubicBezTo>
                  <a:pt x="895" y="1533"/>
                  <a:pt x="897" y="1533"/>
                  <a:pt x="897" y="1533"/>
                </a:cubicBezTo>
                <a:cubicBezTo>
                  <a:pt x="898" y="1533"/>
                  <a:pt x="898" y="1532"/>
                  <a:pt x="900" y="1532"/>
                </a:cubicBezTo>
                <a:cubicBezTo>
                  <a:pt x="900" y="1532"/>
                  <a:pt x="901" y="1531"/>
                  <a:pt x="900" y="1530"/>
                </a:cubicBezTo>
                <a:cubicBezTo>
                  <a:pt x="899" y="1530"/>
                  <a:pt x="898" y="1529"/>
                  <a:pt x="897" y="1530"/>
                </a:cubicBezTo>
                <a:cubicBezTo>
                  <a:pt x="897" y="1530"/>
                  <a:pt x="897" y="1530"/>
                  <a:pt x="897" y="1531"/>
                </a:cubicBezTo>
                <a:cubicBezTo>
                  <a:pt x="896" y="1531"/>
                  <a:pt x="895" y="1531"/>
                  <a:pt x="895" y="1532"/>
                </a:cubicBezTo>
                <a:close/>
                <a:moveTo>
                  <a:pt x="827" y="1503"/>
                </a:moveTo>
                <a:cubicBezTo>
                  <a:pt x="826" y="1503"/>
                  <a:pt x="827" y="1505"/>
                  <a:pt x="827" y="1505"/>
                </a:cubicBezTo>
                <a:cubicBezTo>
                  <a:pt x="827" y="1505"/>
                  <a:pt x="828" y="1505"/>
                  <a:pt x="829" y="1505"/>
                </a:cubicBezTo>
                <a:cubicBezTo>
                  <a:pt x="829" y="1503"/>
                  <a:pt x="829" y="1503"/>
                  <a:pt x="827" y="1503"/>
                </a:cubicBezTo>
                <a:close/>
                <a:moveTo>
                  <a:pt x="903" y="1531"/>
                </a:moveTo>
                <a:cubicBezTo>
                  <a:pt x="901" y="1531"/>
                  <a:pt x="901" y="1531"/>
                  <a:pt x="901" y="1533"/>
                </a:cubicBezTo>
                <a:cubicBezTo>
                  <a:pt x="901" y="1534"/>
                  <a:pt x="903" y="1533"/>
                  <a:pt x="903" y="1533"/>
                </a:cubicBezTo>
                <a:cubicBezTo>
                  <a:pt x="903" y="1532"/>
                  <a:pt x="904" y="1531"/>
                  <a:pt x="903" y="1531"/>
                </a:cubicBezTo>
                <a:close/>
                <a:moveTo>
                  <a:pt x="791" y="1459"/>
                </a:moveTo>
                <a:cubicBezTo>
                  <a:pt x="792" y="1461"/>
                  <a:pt x="794" y="1461"/>
                  <a:pt x="795" y="1458"/>
                </a:cubicBezTo>
                <a:cubicBezTo>
                  <a:pt x="795" y="1457"/>
                  <a:pt x="792" y="1453"/>
                  <a:pt x="791" y="1455"/>
                </a:cubicBezTo>
                <a:cubicBezTo>
                  <a:pt x="789" y="1457"/>
                  <a:pt x="790" y="1457"/>
                  <a:pt x="792" y="1457"/>
                </a:cubicBezTo>
                <a:cubicBezTo>
                  <a:pt x="792" y="1457"/>
                  <a:pt x="792" y="1458"/>
                  <a:pt x="792" y="1458"/>
                </a:cubicBezTo>
                <a:cubicBezTo>
                  <a:pt x="791" y="1459"/>
                  <a:pt x="791" y="1459"/>
                  <a:pt x="791" y="1459"/>
                </a:cubicBezTo>
                <a:close/>
                <a:moveTo>
                  <a:pt x="788" y="1451"/>
                </a:moveTo>
                <a:cubicBezTo>
                  <a:pt x="787" y="1451"/>
                  <a:pt x="786" y="1450"/>
                  <a:pt x="787" y="1451"/>
                </a:cubicBezTo>
                <a:cubicBezTo>
                  <a:pt x="787" y="1454"/>
                  <a:pt x="788" y="1455"/>
                  <a:pt x="791" y="1454"/>
                </a:cubicBezTo>
                <a:cubicBezTo>
                  <a:pt x="791" y="1453"/>
                  <a:pt x="791" y="1453"/>
                  <a:pt x="791" y="1453"/>
                </a:cubicBezTo>
                <a:cubicBezTo>
                  <a:pt x="794" y="1454"/>
                  <a:pt x="794" y="1453"/>
                  <a:pt x="792" y="1451"/>
                </a:cubicBezTo>
                <a:cubicBezTo>
                  <a:pt x="797" y="1452"/>
                  <a:pt x="793" y="1447"/>
                  <a:pt x="792" y="1447"/>
                </a:cubicBezTo>
                <a:cubicBezTo>
                  <a:pt x="795" y="1445"/>
                  <a:pt x="791" y="1442"/>
                  <a:pt x="790" y="1445"/>
                </a:cubicBezTo>
                <a:cubicBezTo>
                  <a:pt x="790" y="1445"/>
                  <a:pt x="790" y="1447"/>
                  <a:pt x="790" y="1447"/>
                </a:cubicBezTo>
                <a:cubicBezTo>
                  <a:pt x="790" y="1447"/>
                  <a:pt x="791" y="1447"/>
                  <a:pt x="791" y="1447"/>
                </a:cubicBezTo>
                <a:cubicBezTo>
                  <a:pt x="791" y="1447"/>
                  <a:pt x="790" y="1447"/>
                  <a:pt x="790" y="1448"/>
                </a:cubicBezTo>
                <a:cubicBezTo>
                  <a:pt x="790" y="1447"/>
                  <a:pt x="788" y="1445"/>
                  <a:pt x="788" y="1446"/>
                </a:cubicBezTo>
                <a:cubicBezTo>
                  <a:pt x="787" y="1448"/>
                  <a:pt x="787" y="1448"/>
                  <a:pt x="788" y="1450"/>
                </a:cubicBezTo>
                <a:cubicBezTo>
                  <a:pt x="788" y="1450"/>
                  <a:pt x="789" y="1451"/>
                  <a:pt x="790" y="1452"/>
                </a:cubicBezTo>
                <a:cubicBezTo>
                  <a:pt x="788" y="1451"/>
                  <a:pt x="788" y="1451"/>
                  <a:pt x="788" y="1451"/>
                </a:cubicBezTo>
                <a:close/>
                <a:moveTo>
                  <a:pt x="790" y="1449"/>
                </a:moveTo>
                <a:cubicBezTo>
                  <a:pt x="790" y="1449"/>
                  <a:pt x="790" y="1450"/>
                  <a:pt x="790" y="1450"/>
                </a:cubicBezTo>
                <a:cubicBezTo>
                  <a:pt x="791" y="1450"/>
                  <a:pt x="791" y="1450"/>
                  <a:pt x="791" y="1450"/>
                </a:cubicBezTo>
                <a:cubicBezTo>
                  <a:pt x="790" y="1449"/>
                  <a:pt x="790" y="1449"/>
                  <a:pt x="790" y="1449"/>
                </a:cubicBezTo>
                <a:cubicBezTo>
                  <a:pt x="790" y="1449"/>
                  <a:pt x="790" y="1449"/>
                  <a:pt x="790" y="1449"/>
                </a:cubicBezTo>
                <a:close/>
                <a:moveTo>
                  <a:pt x="814" y="1493"/>
                </a:moveTo>
                <a:cubicBezTo>
                  <a:pt x="816" y="1493"/>
                  <a:pt x="816" y="1494"/>
                  <a:pt x="818" y="1493"/>
                </a:cubicBezTo>
                <a:cubicBezTo>
                  <a:pt x="818" y="1493"/>
                  <a:pt x="817" y="1492"/>
                  <a:pt x="817" y="1492"/>
                </a:cubicBezTo>
                <a:cubicBezTo>
                  <a:pt x="814" y="1492"/>
                  <a:pt x="814" y="1491"/>
                  <a:pt x="814" y="1493"/>
                </a:cubicBezTo>
                <a:cubicBezTo>
                  <a:pt x="814" y="1493"/>
                  <a:pt x="814" y="1493"/>
                  <a:pt x="814" y="1493"/>
                </a:cubicBezTo>
                <a:close/>
                <a:moveTo>
                  <a:pt x="802" y="1469"/>
                </a:moveTo>
                <a:cubicBezTo>
                  <a:pt x="802" y="1468"/>
                  <a:pt x="799" y="1468"/>
                  <a:pt x="799" y="1469"/>
                </a:cubicBezTo>
                <a:cubicBezTo>
                  <a:pt x="799" y="1470"/>
                  <a:pt x="798" y="1469"/>
                  <a:pt x="799" y="1471"/>
                </a:cubicBezTo>
                <a:cubicBezTo>
                  <a:pt x="800" y="1473"/>
                  <a:pt x="800" y="1473"/>
                  <a:pt x="800" y="1473"/>
                </a:cubicBezTo>
                <a:cubicBezTo>
                  <a:pt x="800" y="1474"/>
                  <a:pt x="799" y="1477"/>
                  <a:pt x="802" y="1477"/>
                </a:cubicBezTo>
                <a:cubicBezTo>
                  <a:pt x="803" y="1476"/>
                  <a:pt x="803" y="1476"/>
                  <a:pt x="803" y="1475"/>
                </a:cubicBezTo>
                <a:cubicBezTo>
                  <a:pt x="803" y="1474"/>
                  <a:pt x="803" y="1474"/>
                  <a:pt x="803" y="1473"/>
                </a:cubicBezTo>
                <a:cubicBezTo>
                  <a:pt x="803" y="1471"/>
                  <a:pt x="804" y="1470"/>
                  <a:pt x="802" y="1469"/>
                </a:cubicBezTo>
                <a:close/>
                <a:moveTo>
                  <a:pt x="812" y="1490"/>
                </a:moveTo>
                <a:cubicBezTo>
                  <a:pt x="813" y="1492"/>
                  <a:pt x="814" y="1491"/>
                  <a:pt x="814" y="1490"/>
                </a:cubicBezTo>
                <a:cubicBezTo>
                  <a:pt x="814" y="1490"/>
                  <a:pt x="814" y="1489"/>
                  <a:pt x="813" y="1489"/>
                </a:cubicBezTo>
                <a:cubicBezTo>
                  <a:pt x="815" y="1488"/>
                  <a:pt x="812" y="1486"/>
                  <a:pt x="812" y="1486"/>
                </a:cubicBezTo>
                <a:cubicBezTo>
                  <a:pt x="809" y="1487"/>
                  <a:pt x="810" y="1486"/>
                  <a:pt x="810" y="1490"/>
                </a:cubicBezTo>
                <a:cubicBezTo>
                  <a:pt x="810" y="1491"/>
                  <a:pt x="811" y="1490"/>
                  <a:pt x="812" y="1490"/>
                </a:cubicBezTo>
                <a:cubicBezTo>
                  <a:pt x="812" y="1490"/>
                  <a:pt x="812" y="1490"/>
                  <a:pt x="812" y="1490"/>
                </a:cubicBezTo>
                <a:close/>
                <a:moveTo>
                  <a:pt x="812" y="1482"/>
                </a:moveTo>
                <a:cubicBezTo>
                  <a:pt x="812" y="1481"/>
                  <a:pt x="811" y="1481"/>
                  <a:pt x="811" y="1481"/>
                </a:cubicBezTo>
                <a:cubicBezTo>
                  <a:pt x="809" y="1482"/>
                  <a:pt x="809" y="1482"/>
                  <a:pt x="809" y="1482"/>
                </a:cubicBezTo>
                <a:cubicBezTo>
                  <a:pt x="808" y="1481"/>
                  <a:pt x="808" y="1480"/>
                  <a:pt x="807" y="1482"/>
                </a:cubicBezTo>
                <a:cubicBezTo>
                  <a:pt x="806" y="1482"/>
                  <a:pt x="807" y="1485"/>
                  <a:pt x="807" y="1485"/>
                </a:cubicBezTo>
                <a:cubicBezTo>
                  <a:pt x="809" y="1486"/>
                  <a:pt x="808" y="1485"/>
                  <a:pt x="809" y="1484"/>
                </a:cubicBezTo>
                <a:cubicBezTo>
                  <a:pt x="810" y="1484"/>
                  <a:pt x="812" y="1484"/>
                  <a:pt x="812" y="1482"/>
                </a:cubicBezTo>
                <a:close/>
                <a:moveTo>
                  <a:pt x="778" y="1406"/>
                </a:moveTo>
                <a:cubicBezTo>
                  <a:pt x="778" y="1406"/>
                  <a:pt x="779" y="1408"/>
                  <a:pt x="780" y="1408"/>
                </a:cubicBezTo>
                <a:cubicBezTo>
                  <a:pt x="781" y="1407"/>
                  <a:pt x="781" y="1407"/>
                  <a:pt x="781" y="1407"/>
                </a:cubicBezTo>
                <a:cubicBezTo>
                  <a:pt x="778" y="1409"/>
                  <a:pt x="780" y="1410"/>
                  <a:pt x="781" y="1410"/>
                </a:cubicBezTo>
                <a:cubicBezTo>
                  <a:pt x="782" y="1410"/>
                  <a:pt x="783" y="1410"/>
                  <a:pt x="784" y="1409"/>
                </a:cubicBezTo>
                <a:cubicBezTo>
                  <a:pt x="785" y="1409"/>
                  <a:pt x="785" y="1407"/>
                  <a:pt x="783" y="1406"/>
                </a:cubicBezTo>
                <a:cubicBezTo>
                  <a:pt x="783" y="1406"/>
                  <a:pt x="782" y="1406"/>
                  <a:pt x="782" y="1406"/>
                </a:cubicBezTo>
                <a:cubicBezTo>
                  <a:pt x="781" y="1404"/>
                  <a:pt x="778" y="1406"/>
                  <a:pt x="778" y="1406"/>
                </a:cubicBezTo>
                <a:close/>
                <a:moveTo>
                  <a:pt x="905" y="1523"/>
                </a:moveTo>
                <a:cubicBezTo>
                  <a:pt x="910" y="1523"/>
                  <a:pt x="910" y="1523"/>
                  <a:pt x="913" y="1522"/>
                </a:cubicBezTo>
                <a:cubicBezTo>
                  <a:pt x="913" y="1522"/>
                  <a:pt x="912" y="1520"/>
                  <a:pt x="912" y="1520"/>
                </a:cubicBezTo>
                <a:cubicBezTo>
                  <a:pt x="911" y="1519"/>
                  <a:pt x="909" y="1519"/>
                  <a:pt x="908" y="1519"/>
                </a:cubicBezTo>
                <a:cubicBezTo>
                  <a:pt x="904" y="1520"/>
                  <a:pt x="904" y="1518"/>
                  <a:pt x="900" y="1517"/>
                </a:cubicBezTo>
                <a:cubicBezTo>
                  <a:pt x="899" y="1517"/>
                  <a:pt x="897" y="1515"/>
                  <a:pt x="895" y="1514"/>
                </a:cubicBezTo>
                <a:cubicBezTo>
                  <a:pt x="894" y="1513"/>
                  <a:pt x="890" y="1512"/>
                  <a:pt x="889" y="1512"/>
                </a:cubicBezTo>
                <a:cubicBezTo>
                  <a:pt x="889" y="1511"/>
                  <a:pt x="887" y="1509"/>
                  <a:pt x="886" y="1509"/>
                </a:cubicBezTo>
                <a:cubicBezTo>
                  <a:pt x="885" y="1509"/>
                  <a:pt x="879" y="1504"/>
                  <a:pt x="879" y="1504"/>
                </a:cubicBezTo>
                <a:cubicBezTo>
                  <a:pt x="877" y="1504"/>
                  <a:pt x="877" y="1504"/>
                  <a:pt x="877" y="1504"/>
                </a:cubicBezTo>
                <a:cubicBezTo>
                  <a:pt x="875" y="1502"/>
                  <a:pt x="875" y="1502"/>
                  <a:pt x="875" y="1502"/>
                </a:cubicBezTo>
                <a:cubicBezTo>
                  <a:pt x="879" y="1502"/>
                  <a:pt x="878" y="1502"/>
                  <a:pt x="875" y="1498"/>
                </a:cubicBezTo>
                <a:cubicBezTo>
                  <a:pt x="875" y="1498"/>
                  <a:pt x="874" y="1498"/>
                  <a:pt x="873" y="1498"/>
                </a:cubicBezTo>
                <a:cubicBezTo>
                  <a:pt x="872" y="1497"/>
                  <a:pt x="872" y="1497"/>
                  <a:pt x="869" y="1496"/>
                </a:cubicBezTo>
                <a:cubicBezTo>
                  <a:pt x="869" y="1496"/>
                  <a:pt x="868" y="1497"/>
                  <a:pt x="867" y="1497"/>
                </a:cubicBezTo>
                <a:cubicBezTo>
                  <a:pt x="863" y="1496"/>
                  <a:pt x="865" y="1496"/>
                  <a:pt x="861" y="1497"/>
                </a:cubicBezTo>
                <a:cubicBezTo>
                  <a:pt x="860" y="1497"/>
                  <a:pt x="860" y="1498"/>
                  <a:pt x="860" y="1498"/>
                </a:cubicBezTo>
                <a:cubicBezTo>
                  <a:pt x="859" y="1498"/>
                  <a:pt x="859" y="1498"/>
                  <a:pt x="859" y="1498"/>
                </a:cubicBezTo>
                <a:cubicBezTo>
                  <a:pt x="859" y="1498"/>
                  <a:pt x="857" y="1498"/>
                  <a:pt x="857" y="1499"/>
                </a:cubicBezTo>
                <a:cubicBezTo>
                  <a:pt x="857" y="1499"/>
                  <a:pt x="859" y="1500"/>
                  <a:pt x="860" y="1500"/>
                </a:cubicBezTo>
                <a:cubicBezTo>
                  <a:pt x="858" y="1501"/>
                  <a:pt x="856" y="1501"/>
                  <a:pt x="856" y="1503"/>
                </a:cubicBezTo>
                <a:cubicBezTo>
                  <a:pt x="856" y="1505"/>
                  <a:pt x="859" y="1505"/>
                  <a:pt x="860" y="1505"/>
                </a:cubicBezTo>
                <a:cubicBezTo>
                  <a:pt x="864" y="1507"/>
                  <a:pt x="864" y="1505"/>
                  <a:pt x="867" y="1505"/>
                </a:cubicBezTo>
                <a:cubicBezTo>
                  <a:pt x="869" y="1505"/>
                  <a:pt x="869" y="1505"/>
                  <a:pt x="869" y="1505"/>
                </a:cubicBezTo>
                <a:cubicBezTo>
                  <a:pt x="869" y="1508"/>
                  <a:pt x="866" y="1507"/>
                  <a:pt x="865" y="1508"/>
                </a:cubicBezTo>
                <a:cubicBezTo>
                  <a:pt x="865" y="1509"/>
                  <a:pt x="863" y="1510"/>
                  <a:pt x="865" y="1511"/>
                </a:cubicBezTo>
                <a:cubicBezTo>
                  <a:pt x="870" y="1513"/>
                  <a:pt x="869" y="1514"/>
                  <a:pt x="874" y="1515"/>
                </a:cubicBezTo>
                <a:cubicBezTo>
                  <a:pt x="876" y="1515"/>
                  <a:pt x="876" y="1516"/>
                  <a:pt x="878" y="1517"/>
                </a:cubicBezTo>
                <a:cubicBezTo>
                  <a:pt x="876" y="1518"/>
                  <a:pt x="876" y="1518"/>
                  <a:pt x="874" y="1517"/>
                </a:cubicBezTo>
                <a:cubicBezTo>
                  <a:pt x="874" y="1516"/>
                  <a:pt x="870" y="1516"/>
                  <a:pt x="870" y="1516"/>
                </a:cubicBezTo>
                <a:cubicBezTo>
                  <a:pt x="869" y="1515"/>
                  <a:pt x="868" y="1517"/>
                  <a:pt x="868" y="1517"/>
                </a:cubicBezTo>
                <a:cubicBezTo>
                  <a:pt x="866" y="1517"/>
                  <a:pt x="863" y="1517"/>
                  <a:pt x="862" y="1516"/>
                </a:cubicBezTo>
                <a:cubicBezTo>
                  <a:pt x="861" y="1516"/>
                  <a:pt x="861" y="1517"/>
                  <a:pt x="861" y="1517"/>
                </a:cubicBezTo>
                <a:cubicBezTo>
                  <a:pt x="859" y="1517"/>
                  <a:pt x="857" y="1517"/>
                  <a:pt x="856" y="1517"/>
                </a:cubicBezTo>
                <a:cubicBezTo>
                  <a:pt x="854" y="1518"/>
                  <a:pt x="853" y="1520"/>
                  <a:pt x="854" y="1520"/>
                </a:cubicBezTo>
                <a:cubicBezTo>
                  <a:pt x="855" y="1520"/>
                  <a:pt x="856" y="1520"/>
                  <a:pt x="857" y="1520"/>
                </a:cubicBezTo>
                <a:cubicBezTo>
                  <a:pt x="861" y="1518"/>
                  <a:pt x="859" y="1520"/>
                  <a:pt x="862" y="1520"/>
                </a:cubicBezTo>
                <a:cubicBezTo>
                  <a:pt x="863" y="1520"/>
                  <a:pt x="864" y="1519"/>
                  <a:pt x="864" y="1519"/>
                </a:cubicBezTo>
                <a:cubicBezTo>
                  <a:pt x="865" y="1519"/>
                  <a:pt x="865" y="1521"/>
                  <a:pt x="868" y="1521"/>
                </a:cubicBezTo>
                <a:cubicBezTo>
                  <a:pt x="869" y="1521"/>
                  <a:pt x="868" y="1521"/>
                  <a:pt x="870" y="1521"/>
                </a:cubicBezTo>
                <a:cubicBezTo>
                  <a:pt x="873" y="1521"/>
                  <a:pt x="873" y="1521"/>
                  <a:pt x="873" y="1521"/>
                </a:cubicBezTo>
                <a:cubicBezTo>
                  <a:pt x="873" y="1521"/>
                  <a:pt x="873" y="1522"/>
                  <a:pt x="874" y="1522"/>
                </a:cubicBezTo>
                <a:cubicBezTo>
                  <a:pt x="876" y="1523"/>
                  <a:pt x="876" y="1522"/>
                  <a:pt x="877" y="1523"/>
                </a:cubicBezTo>
                <a:cubicBezTo>
                  <a:pt x="876" y="1523"/>
                  <a:pt x="869" y="1522"/>
                  <a:pt x="872" y="1524"/>
                </a:cubicBezTo>
                <a:cubicBezTo>
                  <a:pt x="876" y="1527"/>
                  <a:pt x="878" y="1527"/>
                  <a:pt x="881" y="1529"/>
                </a:cubicBezTo>
                <a:cubicBezTo>
                  <a:pt x="882" y="1529"/>
                  <a:pt x="883" y="1528"/>
                  <a:pt x="882" y="1528"/>
                </a:cubicBezTo>
                <a:cubicBezTo>
                  <a:pt x="882" y="1526"/>
                  <a:pt x="881" y="1526"/>
                  <a:pt x="880" y="1526"/>
                </a:cubicBezTo>
                <a:cubicBezTo>
                  <a:pt x="881" y="1525"/>
                  <a:pt x="883" y="1526"/>
                  <a:pt x="883" y="1525"/>
                </a:cubicBezTo>
                <a:cubicBezTo>
                  <a:pt x="883" y="1525"/>
                  <a:pt x="883" y="1525"/>
                  <a:pt x="883" y="1525"/>
                </a:cubicBezTo>
                <a:cubicBezTo>
                  <a:pt x="884" y="1525"/>
                  <a:pt x="884" y="1527"/>
                  <a:pt x="884" y="1527"/>
                </a:cubicBezTo>
                <a:cubicBezTo>
                  <a:pt x="884" y="1529"/>
                  <a:pt x="885" y="1528"/>
                  <a:pt x="887" y="1528"/>
                </a:cubicBezTo>
                <a:cubicBezTo>
                  <a:pt x="888" y="1528"/>
                  <a:pt x="893" y="1532"/>
                  <a:pt x="894" y="1531"/>
                </a:cubicBezTo>
                <a:cubicBezTo>
                  <a:pt x="894" y="1531"/>
                  <a:pt x="895" y="1529"/>
                  <a:pt x="893" y="1529"/>
                </a:cubicBezTo>
                <a:cubicBezTo>
                  <a:pt x="892" y="1529"/>
                  <a:pt x="889" y="1526"/>
                  <a:pt x="889" y="1526"/>
                </a:cubicBezTo>
                <a:cubicBezTo>
                  <a:pt x="889" y="1526"/>
                  <a:pt x="889" y="1526"/>
                  <a:pt x="889" y="1526"/>
                </a:cubicBezTo>
                <a:cubicBezTo>
                  <a:pt x="887" y="1523"/>
                  <a:pt x="887" y="1523"/>
                  <a:pt x="887" y="1523"/>
                </a:cubicBezTo>
                <a:cubicBezTo>
                  <a:pt x="887" y="1523"/>
                  <a:pt x="887" y="1523"/>
                  <a:pt x="887" y="1523"/>
                </a:cubicBezTo>
                <a:cubicBezTo>
                  <a:pt x="889" y="1525"/>
                  <a:pt x="888" y="1525"/>
                  <a:pt x="892" y="1525"/>
                </a:cubicBezTo>
                <a:cubicBezTo>
                  <a:pt x="893" y="1525"/>
                  <a:pt x="893" y="1526"/>
                  <a:pt x="896" y="1526"/>
                </a:cubicBezTo>
                <a:cubicBezTo>
                  <a:pt x="896" y="1526"/>
                  <a:pt x="896" y="1526"/>
                  <a:pt x="896" y="1526"/>
                </a:cubicBezTo>
                <a:cubicBezTo>
                  <a:pt x="898" y="1526"/>
                  <a:pt x="899" y="1526"/>
                  <a:pt x="900" y="1527"/>
                </a:cubicBezTo>
                <a:cubicBezTo>
                  <a:pt x="901" y="1527"/>
                  <a:pt x="900" y="1525"/>
                  <a:pt x="900" y="1525"/>
                </a:cubicBezTo>
                <a:cubicBezTo>
                  <a:pt x="899" y="1524"/>
                  <a:pt x="899" y="1524"/>
                  <a:pt x="899" y="1524"/>
                </a:cubicBezTo>
                <a:cubicBezTo>
                  <a:pt x="899" y="1524"/>
                  <a:pt x="899" y="1524"/>
                  <a:pt x="899" y="1524"/>
                </a:cubicBezTo>
                <a:cubicBezTo>
                  <a:pt x="901" y="1526"/>
                  <a:pt x="901" y="1527"/>
                  <a:pt x="904" y="1526"/>
                </a:cubicBezTo>
                <a:cubicBezTo>
                  <a:pt x="905" y="1526"/>
                  <a:pt x="905" y="1524"/>
                  <a:pt x="904" y="1523"/>
                </a:cubicBezTo>
                <a:cubicBezTo>
                  <a:pt x="905" y="1523"/>
                  <a:pt x="905" y="1523"/>
                  <a:pt x="905" y="1523"/>
                </a:cubicBezTo>
                <a:close/>
                <a:moveTo>
                  <a:pt x="922" y="1519"/>
                </a:moveTo>
                <a:cubicBezTo>
                  <a:pt x="922" y="1519"/>
                  <a:pt x="920" y="1520"/>
                  <a:pt x="918" y="1520"/>
                </a:cubicBezTo>
                <a:cubicBezTo>
                  <a:pt x="918" y="1520"/>
                  <a:pt x="915" y="1520"/>
                  <a:pt x="916" y="1521"/>
                </a:cubicBezTo>
                <a:cubicBezTo>
                  <a:pt x="917" y="1522"/>
                  <a:pt x="918" y="1523"/>
                  <a:pt x="918" y="1522"/>
                </a:cubicBezTo>
                <a:cubicBezTo>
                  <a:pt x="921" y="1522"/>
                  <a:pt x="921" y="1522"/>
                  <a:pt x="923" y="1520"/>
                </a:cubicBezTo>
                <a:cubicBezTo>
                  <a:pt x="923" y="1520"/>
                  <a:pt x="922" y="1519"/>
                  <a:pt x="922" y="1519"/>
                </a:cubicBezTo>
                <a:close/>
                <a:moveTo>
                  <a:pt x="946" y="1492"/>
                </a:moveTo>
                <a:cubicBezTo>
                  <a:pt x="950" y="1494"/>
                  <a:pt x="948" y="1494"/>
                  <a:pt x="950" y="1493"/>
                </a:cubicBezTo>
                <a:cubicBezTo>
                  <a:pt x="955" y="1492"/>
                  <a:pt x="953" y="1491"/>
                  <a:pt x="958" y="1489"/>
                </a:cubicBezTo>
                <a:cubicBezTo>
                  <a:pt x="959" y="1488"/>
                  <a:pt x="961" y="1486"/>
                  <a:pt x="961" y="1486"/>
                </a:cubicBezTo>
                <a:cubicBezTo>
                  <a:pt x="961" y="1486"/>
                  <a:pt x="961" y="1483"/>
                  <a:pt x="960" y="1483"/>
                </a:cubicBezTo>
                <a:cubicBezTo>
                  <a:pt x="959" y="1483"/>
                  <a:pt x="955" y="1483"/>
                  <a:pt x="955" y="1483"/>
                </a:cubicBezTo>
                <a:cubicBezTo>
                  <a:pt x="954" y="1482"/>
                  <a:pt x="955" y="1481"/>
                  <a:pt x="950" y="1482"/>
                </a:cubicBezTo>
                <a:cubicBezTo>
                  <a:pt x="950" y="1482"/>
                  <a:pt x="948" y="1484"/>
                  <a:pt x="948" y="1484"/>
                </a:cubicBezTo>
                <a:cubicBezTo>
                  <a:pt x="949" y="1486"/>
                  <a:pt x="949" y="1486"/>
                  <a:pt x="949" y="1486"/>
                </a:cubicBezTo>
                <a:cubicBezTo>
                  <a:pt x="946" y="1489"/>
                  <a:pt x="946" y="1488"/>
                  <a:pt x="946" y="1492"/>
                </a:cubicBezTo>
                <a:cubicBezTo>
                  <a:pt x="946" y="1492"/>
                  <a:pt x="946" y="1492"/>
                  <a:pt x="946" y="1492"/>
                </a:cubicBezTo>
                <a:close/>
                <a:moveTo>
                  <a:pt x="943" y="1490"/>
                </a:moveTo>
                <a:cubicBezTo>
                  <a:pt x="943" y="1488"/>
                  <a:pt x="947" y="1484"/>
                  <a:pt x="947" y="1484"/>
                </a:cubicBezTo>
                <a:cubicBezTo>
                  <a:pt x="945" y="1481"/>
                  <a:pt x="945" y="1482"/>
                  <a:pt x="942" y="1482"/>
                </a:cubicBezTo>
                <a:cubicBezTo>
                  <a:pt x="941" y="1482"/>
                  <a:pt x="940" y="1484"/>
                  <a:pt x="939" y="1484"/>
                </a:cubicBezTo>
                <a:cubicBezTo>
                  <a:pt x="938" y="1483"/>
                  <a:pt x="934" y="1482"/>
                  <a:pt x="934" y="1484"/>
                </a:cubicBezTo>
                <a:cubicBezTo>
                  <a:pt x="934" y="1484"/>
                  <a:pt x="937" y="1487"/>
                  <a:pt x="938" y="1487"/>
                </a:cubicBezTo>
                <a:cubicBezTo>
                  <a:pt x="939" y="1487"/>
                  <a:pt x="939" y="1487"/>
                  <a:pt x="939" y="1487"/>
                </a:cubicBezTo>
                <a:cubicBezTo>
                  <a:pt x="939" y="1493"/>
                  <a:pt x="935" y="1488"/>
                  <a:pt x="934" y="1488"/>
                </a:cubicBezTo>
                <a:cubicBezTo>
                  <a:pt x="932" y="1488"/>
                  <a:pt x="932" y="1490"/>
                  <a:pt x="933" y="1491"/>
                </a:cubicBezTo>
                <a:cubicBezTo>
                  <a:pt x="934" y="1491"/>
                  <a:pt x="938" y="1493"/>
                  <a:pt x="939" y="1493"/>
                </a:cubicBezTo>
                <a:cubicBezTo>
                  <a:pt x="939" y="1493"/>
                  <a:pt x="941" y="1492"/>
                  <a:pt x="941" y="1491"/>
                </a:cubicBezTo>
                <a:cubicBezTo>
                  <a:pt x="942" y="1491"/>
                  <a:pt x="943" y="1491"/>
                  <a:pt x="943" y="1490"/>
                </a:cubicBezTo>
                <a:close/>
                <a:moveTo>
                  <a:pt x="1073" y="113"/>
                </a:moveTo>
                <a:cubicBezTo>
                  <a:pt x="1073" y="113"/>
                  <a:pt x="1074" y="113"/>
                  <a:pt x="1074" y="113"/>
                </a:cubicBezTo>
                <a:cubicBezTo>
                  <a:pt x="1074" y="112"/>
                  <a:pt x="1074" y="111"/>
                  <a:pt x="1074" y="111"/>
                </a:cubicBezTo>
                <a:cubicBezTo>
                  <a:pt x="1073" y="109"/>
                  <a:pt x="1077" y="110"/>
                  <a:pt x="1078" y="110"/>
                </a:cubicBezTo>
                <a:cubicBezTo>
                  <a:pt x="1081" y="112"/>
                  <a:pt x="1081" y="112"/>
                  <a:pt x="1083" y="112"/>
                </a:cubicBezTo>
                <a:cubicBezTo>
                  <a:pt x="1086" y="112"/>
                  <a:pt x="1086" y="112"/>
                  <a:pt x="1088" y="114"/>
                </a:cubicBezTo>
                <a:cubicBezTo>
                  <a:pt x="1090" y="114"/>
                  <a:pt x="1091" y="115"/>
                  <a:pt x="1091" y="117"/>
                </a:cubicBezTo>
                <a:cubicBezTo>
                  <a:pt x="1091" y="118"/>
                  <a:pt x="1089" y="119"/>
                  <a:pt x="1087" y="119"/>
                </a:cubicBezTo>
                <a:cubicBezTo>
                  <a:pt x="1086" y="119"/>
                  <a:pt x="1084" y="120"/>
                  <a:pt x="1083" y="120"/>
                </a:cubicBezTo>
                <a:cubicBezTo>
                  <a:pt x="1078" y="120"/>
                  <a:pt x="1078" y="121"/>
                  <a:pt x="1074" y="120"/>
                </a:cubicBezTo>
                <a:cubicBezTo>
                  <a:pt x="1072" y="120"/>
                  <a:pt x="1071" y="119"/>
                  <a:pt x="1073" y="118"/>
                </a:cubicBezTo>
                <a:cubicBezTo>
                  <a:pt x="1073" y="118"/>
                  <a:pt x="1072" y="118"/>
                  <a:pt x="1071" y="118"/>
                </a:cubicBezTo>
                <a:cubicBezTo>
                  <a:pt x="1068" y="116"/>
                  <a:pt x="1069" y="113"/>
                  <a:pt x="1073" y="113"/>
                </a:cubicBezTo>
                <a:close/>
                <a:moveTo>
                  <a:pt x="3077" y="1368"/>
                </a:moveTo>
                <a:cubicBezTo>
                  <a:pt x="3076" y="1368"/>
                  <a:pt x="3070" y="1371"/>
                  <a:pt x="3068" y="1371"/>
                </a:cubicBezTo>
                <a:cubicBezTo>
                  <a:pt x="3068" y="1371"/>
                  <a:pt x="3067" y="1371"/>
                  <a:pt x="3067" y="1372"/>
                </a:cubicBezTo>
                <a:cubicBezTo>
                  <a:pt x="3067" y="1369"/>
                  <a:pt x="3067" y="1369"/>
                  <a:pt x="3067" y="1369"/>
                </a:cubicBezTo>
                <a:cubicBezTo>
                  <a:pt x="3067" y="1369"/>
                  <a:pt x="3068" y="1369"/>
                  <a:pt x="3068" y="1368"/>
                </a:cubicBezTo>
                <a:cubicBezTo>
                  <a:pt x="3068" y="1367"/>
                  <a:pt x="3066" y="1368"/>
                  <a:pt x="3068" y="1365"/>
                </a:cubicBezTo>
                <a:cubicBezTo>
                  <a:pt x="3068" y="1365"/>
                  <a:pt x="3068" y="1363"/>
                  <a:pt x="3068" y="1364"/>
                </a:cubicBezTo>
                <a:cubicBezTo>
                  <a:pt x="3065" y="1364"/>
                  <a:pt x="3065" y="1365"/>
                  <a:pt x="3063" y="1366"/>
                </a:cubicBezTo>
                <a:cubicBezTo>
                  <a:pt x="3061" y="1367"/>
                  <a:pt x="3060" y="1369"/>
                  <a:pt x="3058" y="1371"/>
                </a:cubicBezTo>
                <a:cubicBezTo>
                  <a:pt x="3057" y="1371"/>
                  <a:pt x="3055" y="1373"/>
                  <a:pt x="3054" y="1374"/>
                </a:cubicBezTo>
                <a:cubicBezTo>
                  <a:pt x="3053" y="1375"/>
                  <a:pt x="3050" y="1377"/>
                  <a:pt x="3049" y="1377"/>
                </a:cubicBezTo>
                <a:cubicBezTo>
                  <a:pt x="3048" y="1377"/>
                  <a:pt x="3047" y="1377"/>
                  <a:pt x="3047" y="1377"/>
                </a:cubicBezTo>
                <a:cubicBezTo>
                  <a:pt x="3047" y="1378"/>
                  <a:pt x="3045" y="1380"/>
                  <a:pt x="3044" y="1381"/>
                </a:cubicBezTo>
                <a:cubicBezTo>
                  <a:pt x="3043" y="1381"/>
                  <a:pt x="3037" y="1386"/>
                  <a:pt x="3036" y="1387"/>
                </a:cubicBezTo>
                <a:cubicBezTo>
                  <a:pt x="3034" y="1388"/>
                  <a:pt x="3011" y="1399"/>
                  <a:pt x="3005" y="1402"/>
                </a:cubicBezTo>
                <a:cubicBezTo>
                  <a:pt x="2999" y="1405"/>
                  <a:pt x="3004" y="1402"/>
                  <a:pt x="2996" y="1405"/>
                </a:cubicBezTo>
                <a:cubicBezTo>
                  <a:pt x="2995" y="1406"/>
                  <a:pt x="2995" y="1406"/>
                  <a:pt x="2995" y="1406"/>
                </a:cubicBezTo>
                <a:cubicBezTo>
                  <a:pt x="2994" y="1407"/>
                  <a:pt x="2988" y="1410"/>
                  <a:pt x="2988" y="1410"/>
                </a:cubicBezTo>
                <a:cubicBezTo>
                  <a:pt x="2984" y="1412"/>
                  <a:pt x="2984" y="1411"/>
                  <a:pt x="2981" y="1415"/>
                </a:cubicBezTo>
                <a:cubicBezTo>
                  <a:pt x="2979" y="1417"/>
                  <a:pt x="2978" y="1417"/>
                  <a:pt x="2977" y="1418"/>
                </a:cubicBezTo>
                <a:cubicBezTo>
                  <a:pt x="2976" y="1419"/>
                  <a:pt x="2972" y="1419"/>
                  <a:pt x="2972" y="1420"/>
                </a:cubicBezTo>
                <a:cubicBezTo>
                  <a:pt x="2971" y="1421"/>
                  <a:pt x="2971" y="1421"/>
                  <a:pt x="2971" y="1421"/>
                </a:cubicBezTo>
                <a:cubicBezTo>
                  <a:pt x="2971" y="1423"/>
                  <a:pt x="2971" y="1423"/>
                  <a:pt x="2967" y="1424"/>
                </a:cubicBezTo>
                <a:cubicBezTo>
                  <a:pt x="2967" y="1424"/>
                  <a:pt x="2964" y="1426"/>
                  <a:pt x="2966" y="1427"/>
                </a:cubicBezTo>
                <a:cubicBezTo>
                  <a:pt x="2966" y="1428"/>
                  <a:pt x="2965" y="1427"/>
                  <a:pt x="2965" y="1428"/>
                </a:cubicBezTo>
                <a:cubicBezTo>
                  <a:pt x="2965" y="1430"/>
                  <a:pt x="2972" y="1428"/>
                  <a:pt x="2976" y="1430"/>
                </a:cubicBezTo>
                <a:cubicBezTo>
                  <a:pt x="2976" y="1430"/>
                  <a:pt x="2976" y="1434"/>
                  <a:pt x="2979" y="1433"/>
                </a:cubicBezTo>
                <a:cubicBezTo>
                  <a:pt x="2983" y="1432"/>
                  <a:pt x="2979" y="1434"/>
                  <a:pt x="2983" y="1434"/>
                </a:cubicBezTo>
                <a:cubicBezTo>
                  <a:pt x="2988" y="1434"/>
                  <a:pt x="2987" y="1435"/>
                  <a:pt x="2994" y="1429"/>
                </a:cubicBezTo>
                <a:cubicBezTo>
                  <a:pt x="2995" y="1428"/>
                  <a:pt x="2994" y="1429"/>
                  <a:pt x="3000" y="1426"/>
                </a:cubicBezTo>
                <a:cubicBezTo>
                  <a:pt x="3001" y="1426"/>
                  <a:pt x="3000" y="1426"/>
                  <a:pt x="3000" y="1426"/>
                </a:cubicBezTo>
                <a:cubicBezTo>
                  <a:pt x="3003" y="1425"/>
                  <a:pt x="3006" y="1427"/>
                  <a:pt x="3006" y="1424"/>
                </a:cubicBezTo>
                <a:cubicBezTo>
                  <a:pt x="3006" y="1422"/>
                  <a:pt x="3006" y="1422"/>
                  <a:pt x="3006" y="1422"/>
                </a:cubicBezTo>
                <a:cubicBezTo>
                  <a:pt x="3007" y="1421"/>
                  <a:pt x="3011" y="1419"/>
                  <a:pt x="3012" y="1418"/>
                </a:cubicBezTo>
                <a:cubicBezTo>
                  <a:pt x="3013" y="1418"/>
                  <a:pt x="3019" y="1413"/>
                  <a:pt x="3019" y="1412"/>
                </a:cubicBezTo>
                <a:cubicBezTo>
                  <a:pt x="3019" y="1411"/>
                  <a:pt x="3021" y="1408"/>
                  <a:pt x="3021" y="1408"/>
                </a:cubicBezTo>
                <a:cubicBezTo>
                  <a:pt x="3024" y="1407"/>
                  <a:pt x="3037" y="1402"/>
                  <a:pt x="3037" y="1402"/>
                </a:cubicBezTo>
                <a:cubicBezTo>
                  <a:pt x="3038" y="1401"/>
                  <a:pt x="3039" y="1400"/>
                  <a:pt x="3040" y="1400"/>
                </a:cubicBezTo>
                <a:cubicBezTo>
                  <a:pt x="3040" y="1401"/>
                  <a:pt x="3043" y="1401"/>
                  <a:pt x="3043" y="1401"/>
                </a:cubicBezTo>
                <a:cubicBezTo>
                  <a:pt x="3043" y="1401"/>
                  <a:pt x="3047" y="1400"/>
                  <a:pt x="3046" y="1399"/>
                </a:cubicBezTo>
                <a:cubicBezTo>
                  <a:pt x="3045" y="1396"/>
                  <a:pt x="3045" y="1396"/>
                  <a:pt x="3047" y="1395"/>
                </a:cubicBezTo>
                <a:cubicBezTo>
                  <a:pt x="3049" y="1395"/>
                  <a:pt x="3048" y="1394"/>
                  <a:pt x="3049" y="1394"/>
                </a:cubicBezTo>
                <a:cubicBezTo>
                  <a:pt x="3050" y="1394"/>
                  <a:pt x="3054" y="1392"/>
                  <a:pt x="3054" y="1392"/>
                </a:cubicBezTo>
                <a:cubicBezTo>
                  <a:pt x="3057" y="1389"/>
                  <a:pt x="3060" y="1387"/>
                  <a:pt x="3060" y="1386"/>
                </a:cubicBezTo>
                <a:cubicBezTo>
                  <a:pt x="3062" y="1386"/>
                  <a:pt x="3064" y="1384"/>
                  <a:pt x="3069" y="1382"/>
                </a:cubicBezTo>
                <a:cubicBezTo>
                  <a:pt x="3071" y="1382"/>
                  <a:pt x="3073" y="1380"/>
                  <a:pt x="3073" y="1379"/>
                </a:cubicBezTo>
                <a:cubicBezTo>
                  <a:pt x="3074" y="1377"/>
                  <a:pt x="3074" y="1377"/>
                  <a:pt x="3074" y="1377"/>
                </a:cubicBezTo>
                <a:cubicBezTo>
                  <a:pt x="3073" y="1374"/>
                  <a:pt x="3074" y="1374"/>
                  <a:pt x="3075" y="1374"/>
                </a:cubicBezTo>
                <a:cubicBezTo>
                  <a:pt x="3079" y="1372"/>
                  <a:pt x="3078" y="1373"/>
                  <a:pt x="3078" y="1370"/>
                </a:cubicBezTo>
                <a:cubicBezTo>
                  <a:pt x="3078" y="1369"/>
                  <a:pt x="3078" y="1368"/>
                  <a:pt x="3077" y="1368"/>
                </a:cubicBezTo>
                <a:close/>
                <a:moveTo>
                  <a:pt x="2922" y="1475"/>
                </a:moveTo>
                <a:cubicBezTo>
                  <a:pt x="2920" y="1475"/>
                  <a:pt x="2912" y="1481"/>
                  <a:pt x="2917" y="1481"/>
                </a:cubicBezTo>
                <a:cubicBezTo>
                  <a:pt x="2923" y="1481"/>
                  <a:pt x="2924" y="1475"/>
                  <a:pt x="2922" y="1475"/>
                </a:cubicBezTo>
                <a:close/>
                <a:moveTo>
                  <a:pt x="2973" y="1433"/>
                </a:moveTo>
                <a:cubicBezTo>
                  <a:pt x="2975" y="1434"/>
                  <a:pt x="2977" y="1436"/>
                  <a:pt x="2974" y="1437"/>
                </a:cubicBezTo>
                <a:cubicBezTo>
                  <a:pt x="2971" y="1439"/>
                  <a:pt x="2966" y="1440"/>
                  <a:pt x="2965" y="1440"/>
                </a:cubicBezTo>
                <a:cubicBezTo>
                  <a:pt x="2964" y="1440"/>
                  <a:pt x="2963" y="1439"/>
                  <a:pt x="2963" y="1439"/>
                </a:cubicBezTo>
                <a:cubicBezTo>
                  <a:pt x="2963" y="1437"/>
                  <a:pt x="2968" y="1436"/>
                  <a:pt x="2969" y="1435"/>
                </a:cubicBezTo>
                <a:cubicBezTo>
                  <a:pt x="2969" y="1435"/>
                  <a:pt x="2970" y="1431"/>
                  <a:pt x="2973" y="1433"/>
                </a:cubicBezTo>
                <a:close/>
                <a:moveTo>
                  <a:pt x="2964" y="1434"/>
                </a:moveTo>
                <a:cubicBezTo>
                  <a:pt x="2964" y="1434"/>
                  <a:pt x="2966" y="1432"/>
                  <a:pt x="2967" y="1432"/>
                </a:cubicBezTo>
                <a:cubicBezTo>
                  <a:pt x="2971" y="1436"/>
                  <a:pt x="2968" y="1436"/>
                  <a:pt x="2964" y="1434"/>
                </a:cubicBezTo>
                <a:close/>
                <a:moveTo>
                  <a:pt x="3143" y="1400"/>
                </a:moveTo>
                <a:cubicBezTo>
                  <a:pt x="3141" y="1400"/>
                  <a:pt x="3139" y="1399"/>
                  <a:pt x="3138" y="1400"/>
                </a:cubicBezTo>
                <a:cubicBezTo>
                  <a:pt x="3136" y="1401"/>
                  <a:pt x="3137" y="1404"/>
                  <a:pt x="3137" y="1404"/>
                </a:cubicBezTo>
                <a:cubicBezTo>
                  <a:pt x="3137" y="1405"/>
                  <a:pt x="3136" y="1407"/>
                  <a:pt x="3139" y="1405"/>
                </a:cubicBezTo>
                <a:cubicBezTo>
                  <a:pt x="3141" y="1404"/>
                  <a:pt x="3138" y="1403"/>
                  <a:pt x="3140" y="1403"/>
                </a:cubicBezTo>
                <a:cubicBezTo>
                  <a:pt x="3142" y="1403"/>
                  <a:pt x="3144" y="1401"/>
                  <a:pt x="3143" y="1400"/>
                </a:cubicBezTo>
                <a:close/>
                <a:moveTo>
                  <a:pt x="2951" y="1447"/>
                </a:moveTo>
                <a:cubicBezTo>
                  <a:pt x="2949" y="1447"/>
                  <a:pt x="2947" y="1449"/>
                  <a:pt x="2947" y="1450"/>
                </a:cubicBezTo>
                <a:cubicBezTo>
                  <a:pt x="2947" y="1452"/>
                  <a:pt x="2950" y="1454"/>
                  <a:pt x="2952" y="1450"/>
                </a:cubicBezTo>
                <a:cubicBezTo>
                  <a:pt x="2952" y="1449"/>
                  <a:pt x="2952" y="1447"/>
                  <a:pt x="2951" y="1447"/>
                </a:cubicBezTo>
                <a:close/>
                <a:moveTo>
                  <a:pt x="3142" y="1329"/>
                </a:moveTo>
                <a:cubicBezTo>
                  <a:pt x="3142" y="1330"/>
                  <a:pt x="3144" y="1331"/>
                  <a:pt x="3145" y="1331"/>
                </a:cubicBezTo>
                <a:cubicBezTo>
                  <a:pt x="3146" y="1332"/>
                  <a:pt x="3138" y="1339"/>
                  <a:pt x="3138" y="1339"/>
                </a:cubicBezTo>
                <a:cubicBezTo>
                  <a:pt x="3137" y="1339"/>
                  <a:pt x="3135" y="1343"/>
                  <a:pt x="3133" y="1343"/>
                </a:cubicBezTo>
                <a:cubicBezTo>
                  <a:pt x="3132" y="1343"/>
                  <a:pt x="3132" y="1344"/>
                  <a:pt x="3132" y="1344"/>
                </a:cubicBezTo>
                <a:cubicBezTo>
                  <a:pt x="3132" y="1344"/>
                  <a:pt x="3130" y="1345"/>
                  <a:pt x="3129" y="1346"/>
                </a:cubicBezTo>
                <a:cubicBezTo>
                  <a:pt x="3130" y="1348"/>
                  <a:pt x="3130" y="1348"/>
                  <a:pt x="3130" y="1348"/>
                </a:cubicBezTo>
                <a:cubicBezTo>
                  <a:pt x="3130" y="1349"/>
                  <a:pt x="3130" y="1350"/>
                  <a:pt x="3129" y="1350"/>
                </a:cubicBezTo>
                <a:cubicBezTo>
                  <a:pt x="3127" y="1350"/>
                  <a:pt x="3127" y="1351"/>
                  <a:pt x="3127" y="1347"/>
                </a:cubicBezTo>
                <a:cubicBezTo>
                  <a:pt x="3122" y="1348"/>
                  <a:pt x="3122" y="1347"/>
                  <a:pt x="3117" y="1351"/>
                </a:cubicBezTo>
                <a:cubicBezTo>
                  <a:pt x="3116" y="1351"/>
                  <a:pt x="3116" y="1352"/>
                  <a:pt x="3116" y="1352"/>
                </a:cubicBezTo>
                <a:cubicBezTo>
                  <a:pt x="3117" y="1357"/>
                  <a:pt x="3111" y="1359"/>
                  <a:pt x="3109" y="1362"/>
                </a:cubicBezTo>
                <a:cubicBezTo>
                  <a:pt x="3106" y="1365"/>
                  <a:pt x="3100" y="1368"/>
                  <a:pt x="3096" y="1370"/>
                </a:cubicBezTo>
                <a:cubicBezTo>
                  <a:pt x="3092" y="1372"/>
                  <a:pt x="3091" y="1374"/>
                  <a:pt x="3090" y="1374"/>
                </a:cubicBezTo>
                <a:cubicBezTo>
                  <a:pt x="3088" y="1375"/>
                  <a:pt x="3086" y="1379"/>
                  <a:pt x="3083" y="1376"/>
                </a:cubicBezTo>
                <a:cubicBezTo>
                  <a:pt x="3082" y="1376"/>
                  <a:pt x="3084" y="1374"/>
                  <a:pt x="3085" y="1373"/>
                </a:cubicBezTo>
                <a:cubicBezTo>
                  <a:pt x="3084" y="1373"/>
                  <a:pt x="3084" y="1373"/>
                  <a:pt x="3083" y="1373"/>
                </a:cubicBezTo>
                <a:cubicBezTo>
                  <a:pt x="3082" y="1373"/>
                  <a:pt x="3080" y="1373"/>
                  <a:pt x="3080" y="1373"/>
                </a:cubicBezTo>
                <a:cubicBezTo>
                  <a:pt x="3080" y="1373"/>
                  <a:pt x="3076" y="1373"/>
                  <a:pt x="3081" y="1371"/>
                </a:cubicBezTo>
                <a:cubicBezTo>
                  <a:pt x="3086" y="1369"/>
                  <a:pt x="3084" y="1369"/>
                  <a:pt x="3087" y="1367"/>
                </a:cubicBezTo>
                <a:cubicBezTo>
                  <a:pt x="3090" y="1367"/>
                  <a:pt x="3094" y="1360"/>
                  <a:pt x="3094" y="1359"/>
                </a:cubicBezTo>
                <a:cubicBezTo>
                  <a:pt x="3094" y="1358"/>
                  <a:pt x="3094" y="1358"/>
                  <a:pt x="3094" y="1357"/>
                </a:cubicBezTo>
                <a:cubicBezTo>
                  <a:pt x="3094" y="1356"/>
                  <a:pt x="3092" y="1357"/>
                  <a:pt x="3091" y="1355"/>
                </a:cubicBezTo>
                <a:cubicBezTo>
                  <a:pt x="3089" y="1353"/>
                  <a:pt x="3087" y="1354"/>
                  <a:pt x="3087" y="1353"/>
                </a:cubicBezTo>
                <a:cubicBezTo>
                  <a:pt x="3087" y="1352"/>
                  <a:pt x="3087" y="1349"/>
                  <a:pt x="3088" y="1350"/>
                </a:cubicBezTo>
                <a:cubicBezTo>
                  <a:pt x="3089" y="1349"/>
                  <a:pt x="3091" y="1348"/>
                  <a:pt x="3093" y="1346"/>
                </a:cubicBezTo>
                <a:cubicBezTo>
                  <a:pt x="3094" y="1345"/>
                  <a:pt x="3094" y="1345"/>
                  <a:pt x="3095" y="1346"/>
                </a:cubicBezTo>
                <a:cubicBezTo>
                  <a:pt x="3097" y="1346"/>
                  <a:pt x="3102" y="1342"/>
                  <a:pt x="3103" y="1340"/>
                </a:cubicBezTo>
                <a:cubicBezTo>
                  <a:pt x="3104" y="1338"/>
                  <a:pt x="3106" y="1337"/>
                  <a:pt x="3106" y="1336"/>
                </a:cubicBezTo>
                <a:cubicBezTo>
                  <a:pt x="3106" y="1335"/>
                  <a:pt x="3107" y="1333"/>
                  <a:pt x="3108" y="1332"/>
                </a:cubicBezTo>
                <a:cubicBezTo>
                  <a:pt x="3109" y="1330"/>
                  <a:pt x="3111" y="1330"/>
                  <a:pt x="3111" y="1329"/>
                </a:cubicBezTo>
                <a:cubicBezTo>
                  <a:pt x="3111" y="1325"/>
                  <a:pt x="3113" y="1327"/>
                  <a:pt x="3113" y="1324"/>
                </a:cubicBezTo>
                <a:cubicBezTo>
                  <a:pt x="3113" y="1324"/>
                  <a:pt x="3111" y="1324"/>
                  <a:pt x="3111" y="1323"/>
                </a:cubicBezTo>
                <a:cubicBezTo>
                  <a:pt x="3113" y="1318"/>
                  <a:pt x="3113" y="1318"/>
                  <a:pt x="3113" y="1318"/>
                </a:cubicBezTo>
                <a:cubicBezTo>
                  <a:pt x="3109" y="1319"/>
                  <a:pt x="3112" y="1316"/>
                  <a:pt x="3113" y="1314"/>
                </a:cubicBezTo>
                <a:cubicBezTo>
                  <a:pt x="3111" y="1313"/>
                  <a:pt x="3110" y="1315"/>
                  <a:pt x="3110" y="1309"/>
                </a:cubicBezTo>
                <a:cubicBezTo>
                  <a:pt x="3110" y="1308"/>
                  <a:pt x="3109" y="1305"/>
                  <a:pt x="3109" y="1304"/>
                </a:cubicBezTo>
                <a:cubicBezTo>
                  <a:pt x="3109" y="1303"/>
                  <a:pt x="3110" y="1302"/>
                  <a:pt x="3111" y="1300"/>
                </a:cubicBezTo>
                <a:cubicBezTo>
                  <a:pt x="3111" y="1299"/>
                  <a:pt x="3110" y="1299"/>
                  <a:pt x="3110" y="1299"/>
                </a:cubicBezTo>
                <a:cubicBezTo>
                  <a:pt x="3109" y="1295"/>
                  <a:pt x="3109" y="1295"/>
                  <a:pt x="3112" y="1294"/>
                </a:cubicBezTo>
                <a:cubicBezTo>
                  <a:pt x="3115" y="1293"/>
                  <a:pt x="3115" y="1294"/>
                  <a:pt x="3114" y="1296"/>
                </a:cubicBezTo>
                <a:cubicBezTo>
                  <a:pt x="3113" y="1298"/>
                  <a:pt x="3113" y="1297"/>
                  <a:pt x="3114" y="1300"/>
                </a:cubicBezTo>
                <a:cubicBezTo>
                  <a:pt x="3115" y="1298"/>
                  <a:pt x="3115" y="1298"/>
                  <a:pt x="3116" y="1299"/>
                </a:cubicBezTo>
                <a:cubicBezTo>
                  <a:pt x="3118" y="1301"/>
                  <a:pt x="3117" y="1300"/>
                  <a:pt x="3120" y="1302"/>
                </a:cubicBezTo>
                <a:cubicBezTo>
                  <a:pt x="3122" y="1306"/>
                  <a:pt x="3122" y="1306"/>
                  <a:pt x="3122" y="1306"/>
                </a:cubicBezTo>
                <a:cubicBezTo>
                  <a:pt x="3122" y="1307"/>
                  <a:pt x="3121" y="1308"/>
                  <a:pt x="3120" y="1309"/>
                </a:cubicBezTo>
                <a:cubicBezTo>
                  <a:pt x="3119" y="1310"/>
                  <a:pt x="3119" y="1310"/>
                  <a:pt x="3119" y="1310"/>
                </a:cubicBezTo>
                <a:cubicBezTo>
                  <a:pt x="3118" y="1310"/>
                  <a:pt x="3118" y="1311"/>
                  <a:pt x="3118" y="1311"/>
                </a:cubicBezTo>
                <a:cubicBezTo>
                  <a:pt x="3118" y="1311"/>
                  <a:pt x="3118" y="1311"/>
                  <a:pt x="3118" y="1311"/>
                </a:cubicBezTo>
                <a:cubicBezTo>
                  <a:pt x="3118" y="1315"/>
                  <a:pt x="3121" y="1315"/>
                  <a:pt x="3117" y="1319"/>
                </a:cubicBezTo>
                <a:cubicBezTo>
                  <a:pt x="3115" y="1320"/>
                  <a:pt x="3117" y="1322"/>
                  <a:pt x="3117" y="1326"/>
                </a:cubicBezTo>
                <a:cubicBezTo>
                  <a:pt x="3119" y="1326"/>
                  <a:pt x="3120" y="1327"/>
                  <a:pt x="3120" y="1323"/>
                </a:cubicBezTo>
                <a:cubicBezTo>
                  <a:pt x="3120" y="1322"/>
                  <a:pt x="3122" y="1319"/>
                  <a:pt x="3123" y="1318"/>
                </a:cubicBezTo>
                <a:cubicBezTo>
                  <a:pt x="3123" y="1317"/>
                  <a:pt x="3124" y="1319"/>
                  <a:pt x="3125" y="1320"/>
                </a:cubicBezTo>
                <a:cubicBezTo>
                  <a:pt x="3125" y="1321"/>
                  <a:pt x="3124" y="1324"/>
                  <a:pt x="3124" y="1326"/>
                </a:cubicBezTo>
                <a:cubicBezTo>
                  <a:pt x="3124" y="1326"/>
                  <a:pt x="3124" y="1326"/>
                  <a:pt x="3122" y="1329"/>
                </a:cubicBezTo>
                <a:cubicBezTo>
                  <a:pt x="3122" y="1329"/>
                  <a:pt x="3121" y="1331"/>
                  <a:pt x="3122" y="1331"/>
                </a:cubicBezTo>
                <a:cubicBezTo>
                  <a:pt x="3125" y="1331"/>
                  <a:pt x="3125" y="1335"/>
                  <a:pt x="3131" y="1334"/>
                </a:cubicBezTo>
                <a:cubicBezTo>
                  <a:pt x="3133" y="1334"/>
                  <a:pt x="3135" y="1334"/>
                  <a:pt x="3136" y="1332"/>
                </a:cubicBezTo>
                <a:cubicBezTo>
                  <a:pt x="3138" y="1331"/>
                  <a:pt x="3141" y="1329"/>
                  <a:pt x="3142" y="1329"/>
                </a:cubicBezTo>
                <a:close/>
                <a:moveTo>
                  <a:pt x="2842" y="1363"/>
                </a:moveTo>
                <a:cubicBezTo>
                  <a:pt x="2841" y="1363"/>
                  <a:pt x="2839" y="1363"/>
                  <a:pt x="2839" y="1364"/>
                </a:cubicBezTo>
                <a:cubicBezTo>
                  <a:pt x="2839" y="1367"/>
                  <a:pt x="2840" y="1366"/>
                  <a:pt x="2841" y="1366"/>
                </a:cubicBezTo>
                <a:cubicBezTo>
                  <a:pt x="2844" y="1366"/>
                  <a:pt x="2843" y="1363"/>
                  <a:pt x="2842" y="1363"/>
                </a:cubicBezTo>
                <a:close/>
                <a:moveTo>
                  <a:pt x="2837" y="1367"/>
                </a:moveTo>
                <a:cubicBezTo>
                  <a:pt x="2839" y="1367"/>
                  <a:pt x="2836" y="1372"/>
                  <a:pt x="2834" y="1373"/>
                </a:cubicBezTo>
                <a:cubicBezTo>
                  <a:pt x="2833" y="1374"/>
                  <a:pt x="2834" y="1373"/>
                  <a:pt x="2833" y="1376"/>
                </a:cubicBezTo>
                <a:cubicBezTo>
                  <a:pt x="2833" y="1379"/>
                  <a:pt x="2833" y="1381"/>
                  <a:pt x="2832" y="1382"/>
                </a:cubicBezTo>
                <a:cubicBezTo>
                  <a:pt x="2831" y="1382"/>
                  <a:pt x="2831" y="1382"/>
                  <a:pt x="2831" y="1382"/>
                </a:cubicBezTo>
                <a:cubicBezTo>
                  <a:pt x="2830" y="1381"/>
                  <a:pt x="2825" y="1385"/>
                  <a:pt x="2825" y="1385"/>
                </a:cubicBezTo>
                <a:cubicBezTo>
                  <a:pt x="2823" y="1387"/>
                  <a:pt x="2822" y="1389"/>
                  <a:pt x="2821" y="1390"/>
                </a:cubicBezTo>
                <a:cubicBezTo>
                  <a:pt x="2821" y="1390"/>
                  <a:pt x="2818" y="1393"/>
                  <a:pt x="2817" y="1391"/>
                </a:cubicBezTo>
                <a:cubicBezTo>
                  <a:pt x="2816" y="1391"/>
                  <a:pt x="2814" y="1393"/>
                  <a:pt x="2814" y="1395"/>
                </a:cubicBezTo>
                <a:cubicBezTo>
                  <a:pt x="2813" y="1396"/>
                  <a:pt x="2812" y="1397"/>
                  <a:pt x="2811" y="1396"/>
                </a:cubicBezTo>
                <a:cubicBezTo>
                  <a:pt x="2811" y="1396"/>
                  <a:pt x="2811" y="1397"/>
                  <a:pt x="2809" y="1397"/>
                </a:cubicBezTo>
                <a:cubicBezTo>
                  <a:pt x="2807" y="1399"/>
                  <a:pt x="2805" y="1400"/>
                  <a:pt x="2805" y="1401"/>
                </a:cubicBezTo>
                <a:cubicBezTo>
                  <a:pt x="2805" y="1401"/>
                  <a:pt x="2805" y="1402"/>
                  <a:pt x="2803" y="1400"/>
                </a:cubicBezTo>
                <a:cubicBezTo>
                  <a:pt x="2799" y="1397"/>
                  <a:pt x="2799" y="1399"/>
                  <a:pt x="2799" y="1399"/>
                </a:cubicBezTo>
                <a:cubicBezTo>
                  <a:pt x="2797" y="1399"/>
                  <a:pt x="2796" y="1390"/>
                  <a:pt x="2796" y="1390"/>
                </a:cubicBezTo>
                <a:cubicBezTo>
                  <a:pt x="2796" y="1388"/>
                  <a:pt x="2797" y="1388"/>
                  <a:pt x="2798" y="1388"/>
                </a:cubicBezTo>
                <a:cubicBezTo>
                  <a:pt x="2802" y="1385"/>
                  <a:pt x="2801" y="1382"/>
                  <a:pt x="2801" y="1378"/>
                </a:cubicBezTo>
                <a:cubicBezTo>
                  <a:pt x="2801" y="1378"/>
                  <a:pt x="2801" y="1377"/>
                  <a:pt x="2801" y="1376"/>
                </a:cubicBezTo>
                <a:cubicBezTo>
                  <a:pt x="2801" y="1373"/>
                  <a:pt x="2802" y="1372"/>
                  <a:pt x="2804" y="1369"/>
                </a:cubicBezTo>
                <a:cubicBezTo>
                  <a:pt x="2806" y="1365"/>
                  <a:pt x="2805" y="1366"/>
                  <a:pt x="2805" y="1366"/>
                </a:cubicBezTo>
                <a:cubicBezTo>
                  <a:pt x="2810" y="1360"/>
                  <a:pt x="2809" y="1366"/>
                  <a:pt x="2809" y="1366"/>
                </a:cubicBezTo>
                <a:cubicBezTo>
                  <a:pt x="2812" y="1367"/>
                  <a:pt x="2812" y="1367"/>
                  <a:pt x="2812" y="1367"/>
                </a:cubicBezTo>
                <a:cubicBezTo>
                  <a:pt x="2817" y="1367"/>
                  <a:pt x="2814" y="1370"/>
                  <a:pt x="2818" y="1370"/>
                </a:cubicBezTo>
                <a:cubicBezTo>
                  <a:pt x="2824" y="1370"/>
                  <a:pt x="2824" y="1370"/>
                  <a:pt x="2824" y="1370"/>
                </a:cubicBezTo>
                <a:cubicBezTo>
                  <a:pt x="2826" y="1370"/>
                  <a:pt x="2829" y="1369"/>
                  <a:pt x="2831" y="1369"/>
                </a:cubicBezTo>
                <a:cubicBezTo>
                  <a:pt x="2832" y="1369"/>
                  <a:pt x="2836" y="1367"/>
                  <a:pt x="2837" y="1367"/>
                </a:cubicBezTo>
                <a:close/>
                <a:moveTo>
                  <a:pt x="2768" y="1308"/>
                </a:moveTo>
                <a:cubicBezTo>
                  <a:pt x="2767" y="1305"/>
                  <a:pt x="2765" y="1308"/>
                  <a:pt x="2764" y="1308"/>
                </a:cubicBezTo>
                <a:cubicBezTo>
                  <a:pt x="2762" y="1309"/>
                  <a:pt x="2758" y="1309"/>
                  <a:pt x="2757" y="1309"/>
                </a:cubicBezTo>
                <a:cubicBezTo>
                  <a:pt x="2753" y="1314"/>
                  <a:pt x="2756" y="1312"/>
                  <a:pt x="2761" y="1313"/>
                </a:cubicBezTo>
                <a:cubicBezTo>
                  <a:pt x="2768" y="1314"/>
                  <a:pt x="2765" y="1313"/>
                  <a:pt x="2765" y="1312"/>
                </a:cubicBezTo>
                <a:cubicBezTo>
                  <a:pt x="2766" y="1312"/>
                  <a:pt x="2766" y="1312"/>
                  <a:pt x="2767" y="1312"/>
                </a:cubicBezTo>
                <a:cubicBezTo>
                  <a:pt x="2776" y="1312"/>
                  <a:pt x="2771" y="1311"/>
                  <a:pt x="2771" y="1309"/>
                </a:cubicBezTo>
                <a:cubicBezTo>
                  <a:pt x="2770" y="1308"/>
                  <a:pt x="2769" y="1309"/>
                  <a:pt x="2768" y="1309"/>
                </a:cubicBezTo>
                <a:cubicBezTo>
                  <a:pt x="2768" y="1310"/>
                  <a:pt x="2768" y="1310"/>
                  <a:pt x="2768" y="1310"/>
                </a:cubicBezTo>
                <a:cubicBezTo>
                  <a:pt x="2768" y="1310"/>
                  <a:pt x="2768" y="1310"/>
                  <a:pt x="2768" y="1310"/>
                </a:cubicBezTo>
                <a:cubicBezTo>
                  <a:pt x="2768" y="1309"/>
                  <a:pt x="2768" y="1309"/>
                  <a:pt x="2768" y="1309"/>
                </a:cubicBezTo>
                <a:cubicBezTo>
                  <a:pt x="2768" y="1309"/>
                  <a:pt x="2768" y="1309"/>
                  <a:pt x="2768" y="1309"/>
                </a:cubicBezTo>
                <a:cubicBezTo>
                  <a:pt x="2768" y="1308"/>
                  <a:pt x="2768" y="1308"/>
                  <a:pt x="2768" y="1308"/>
                </a:cubicBezTo>
                <a:close/>
                <a:moveTo>
                  <a:pt x="2803" y="1360"/>
                </a:moveTo>
                <a:cubicBezTo>
                  <a:pt x="2803" y="1360"/>
                  <a:pt x="2804" y="1360"/>
                  <a:pt x="2806" y="1359"/>
                </a:cubicBezTo>
                <a:cubicBezTo>
                  <a:pt x="2808" y="1357"/>
                  <a:pt x="2808" y="1356"/>
                  <a:pt x="2808" y="1354"/>
                </a:cubicBezTo>
                <a:cubicBezTo>
                  <a:pt x="2808" y="1352"/>
                  <a:pt x="2806" y="1353"/>
                  <a:pt x="2805" y="1354"/>
                </a:cubicBezTo>
                <a:cubicBezTo>
                  <a:pt x="2804" y="1355"/>
                  <a:pt x="2802" y="1358"/>
                  <a:pt x="2802" y="1359"/>
                </a:cubicBezTo>
                <a:cubicBezTo>
                  <a:pt x="2802" y="1359"/>
                  <a:pt x="2803" y="1360"/>
                  <a:pt x="2803" y="1360"/>
                </a:cubicBezTo>
                <a:close/>
                <a:moveTo>
                  <a:pt x="2832" y="1348"/>
                </a:moveTo>
                <a:cubicBezTo>
                  <a:pt x="2834" y="1348"/>
                  <a:pt x="2835" y="1348"/>
                  <a:pt x="2834" y="1346"/>
                </a:cubicBezTo>
                <a:cubicBezTo>
                  <a:pt x="2834" y="1345"/>
                  <a:pt x="2831" y="1347"/>
                  <a:pt x="2831" y="1347"/>
                </a:cubicBezTo>
                <a:cubicBezTo>
                  <a:pt x="2831" y="1348"/>
                  <a:pt x="2830" y="1350"/>
                  <a:pt x="2832" y="1348"/>
                </a:cubicBezTo>
                <a:close/>
                <a:moveTo>
                  <a:pt x="2844" y="1355"/>
                </a:moveTo>
                <a:cubicBezTo>
                  <a:pt x="2844" y="1355"/>
                  <a:pt x="2845" y="1355"/>
                  <a:pt x="2845" y="1356"/>
                </a:cubicBezTo>
                <a:cubicBezTo>
                  <a:pt x="2845" y="1357"/>
                  <a:pt x="2842" y="1362"/>
                  <a:pt x="2842" y="1362"/>
                </a:cubicBezTo>
                <a:cubicBezTo>
                  <a:pt x="2842" y="1362"/>
                  <a:pt x="2842" y="1362"/>
                  <a:pt x="2842" y="1362"/>
                </a:cubicBezTo>
                <a:cubicBezTo>
                  <a:pt x="2841" y="1363"/>
                  <a:pt x="2840" y="1363"/>
                  <a:pt x="2840" y="1362"/>
                </a:cubicBezTo>
                <a:cubicBezTo>
                  <a:pt x="2840" y="1361"/>
                  <a:pt x="2839" y="1356"/>
                  <a:pt x="2841" y="1356"/>
                </a:cubicBezTo>
                <a:cubicBezTo>
                  <a:pt x="2842" y="1356"/>
                  <a:pt x="2843" y="1354"/>
                  <a:pt x="2843" y="1355"/>
                </a:cubicBezTo>
                <a:cubicBezTo>
                  <a:pt x="2844" y="1355"/>
                  <a:pt x="2844" y="1355"/>
                  <a:pt x="2844" y="1355"/>
                </a:cubicBezTo>
                <a:close/>
                <a:moveTo>
                  <a:pt x="2966" y="1185"/>
                </a:moveTo>
                <a:cubicBezTo>
                  <a:pt x="2966" y="1187"/>
                  <a:pt x="2964" y="1189"/>
                  <a:pt x="2963" y="1190"/>
                </a:cubicBezTo>
                <a:cubicBezTo>
                  <a:pt x="2959" y="1195"/>
                  <a:pt x="2960" y="1193"/>
                  <a:pt x="2961" y="1197"/>
                </a:cubicBezTo>
                <a:cubicBezTo>
                  <a:pt x="2961" y="1198"/>
                  <a:pt x="2958" y="1204"/>
                  <a:pt x="2958" y="1204"/>
                </a:cubicBezTo>
                <a:cubicBezTo>
                  <a:pt x="2957" y="1205"/>
                  <a:pt x="2958" y="1207"/>
                  <a:pt x="2958" y="1208"/>
                </a:cubicBezTo>
                <a:cubicBezTo>
                  <a:pt x="2958" y="1209"/>
                  <a:pt x="2955" y="1210"/>
                  <a:pt x="2956" y="1212"/>
                </a:cubicBezTo>
                <a:cubicBezTo>
                  <a:pt x="2957" y="1216"/>
                  <a:pt x="2958" y="1212"/>
                  <a:pt x="2959" y="1213"/>
                </a:cubicBezTo>
                <a:cubicBezTo>
                  <a:pt x="2959" y="1213"/>
                  <a:pt x="2957" y="1217"/>
                  <a:pt x="2957" y="1218"/>
                </a:cubicBezTo>
                <a:cubicBezTo>
                  <a:pt x="2956" y="1221"/>
                  <a:pt x="2957" y="1220"/>
                  <a:pt x="2957" y="1223"/>
                </a:cubicBezTo>
                <a:cubicBezTo>
                  <a:pt x="2957" y="1228"/>
                  <a:pt x="2952" y="1233"/>
                  <a:pt x="2951" y="1233"/>
                </a:cubicBezTo>
                <a:cubicBezTo>
                  <a:pt x="2951" y="1235"/>
                  <a:pt x="2949" y="1240"/>
                  <a:pt x="2948" y="1241"/>
                </a:cubicBezTo>
                <a:cubicBezTo>
                  <a:pt x="2948" y="1242"/>
                  <a:pt x="2943" y="1248"/>
                  <a:pt x="2941" y="1250"/>
                </a:cubicBezTo>
                <a:cubicBezTo>
                  <a:pt x="2939" y="1251"/>
                  <a:pt x="2939" y="1252"/>
                  <a:pt x="2939" y="1253"/>
                </a:cubicBezTo>
                <a:cubicBezTo>
                  <a:pt x="2939" y="1255"/>
                  <a:pt x="2938" y="1257"/>
                  <a:pt x="2937" y="1260"/>
                </a:cubicBezTo>
                <a:cubicBezTo>
                  <a:pt x="2936" y="1262"/>
                  <a:pt x="2935" y="1263"/>
                  <a:pt x="2932" y="1265"/>
                </a:cubicBezTo>
                <a:cubicBezTo>
                  <a:pt x="2930" y="1266"/>
                  <a:pt x="2929" y="1266"/>
                  <a:pt x="2929" y="1267"/>
                </a:cubicBezTo>
                <a:cubicBezTo>
                  <a:pt x="2926" y="1271"/>
                  <a:pt x="2926" y="1271"/>
                  <a:pt x="2926" y="1271"/>
                </a:cubicBezTo>
                <a:cubicBezTo>
                  <a:pt x="2925" y="1273"/>
                  <a:pt x="2912" y="1282"/>
                  <a:pt x="2910" y="1283"/>
                </a:cubicBezTo>
                <a:cubicBezTo>
                  <a:pt x="2908" y="1284"/>
                  <a:pt x="2902" y="1296"/>
                  <a:pt x="2898" y="1296"/>
                </a:cubicBezTo>
                <a:cubicBezTo>
                  <a:pt x="2898" y="1297"/>
                  <a:pt x="2898" y="1304"/>
                  <a:pt x="2896" y="1303"/>
                </a:cubicBezTo>
                <a:cubicBezTo>
                  <a:pt x="2896" y="1303"/>
                  <a:pt x="2895" y="1304"/>
                  <a:pt x="2892" y="1306"/>
                </a:cubicBezTo>
                <a:cubicBezTo>
                  <a:pt x="2888" y="1308"/>
                  <a:pt x="2888" y="1309"/>
                  <a:pt x="2888" y="1310"/>
                </a:cubicBezTo>
                <a:cubicBezTo>
                  <a:pt x="2884" y="1317"/>
                  <a:pt x="2880" y="1319"/>
                  <a:pt x="2879" y="1321"/>
                </a:cubicBezTo>
                <a:cubicBezTo>
                  <a:pt x="2878" y="1323"/>
                  <a:pt x="2876" y="1328"/>
                  <a:pt x="2875" y="1328"/>
                </a:cubicBezTo>
                <a:cubicBezTo>
                  <a:pt x="2875" y="1328"/>
                  <a:pt x="2874" y="1329"/>
                  <a:pt x="2874" y="1329"/>
                </a:cubicBezTo>
                <a:cubicBezTo>
                  <a:pt x="2871" y="1334"/>
                  <a:pt x="2870" y="1334"/>
                  <a:pt x="2864" y="1333"/>
                </a:cubicBezTo>
                <a:cubicBezTo>
                  <a:pt x="2863" y="1333"/>
                  <a:pt x="2854" y="1333"/>
                  <a:pt x="2854" y="1333"/>
                </a:cubicBezTo>
                <a:cubicBezTo>
                  <a:pt x="2853" y="1334"/>
                  <a:pt x="2852" y="1334"/>
                  <a:pt x="2852" y="1335"/>
                </a:cubicBezTo>
                <a:cubicBezTo>
                  <a:pt x="2847" y="1339"/>
                  <a:pt x="2847" y="1339"/>
                  <a:pt x="2842" y="1342"/>
                </a:cubicBezTo>
                <a:cubicBezTo>
                  <a:pt x="2842" y="1344"/>
                  <a:pt x="2841" y="1345"/>
                  <a:pt x="2834" y="1345"/>
                </a:cubicBezTo>
                <a:cubicBezTo>
                  <a:pt x="2832" y="1345"/>
                  <a:pt x="2833" y="1347"/>
                  <a:pt x="2830" y="1346"/>
                </a:cubicBezTo>
                <a:cubicBezTo>
                  <a:pt x="2828" y="1345"/>
                  <a:pt x="2828" y="1345"/>
                  <a:pt x="2827" y="1345"/>
                </a:cubicBezTo>
                <a:cubicBezTo>
                  <a:pt x="2826" y="1344"/>
                  <a:pt x="2826" y="1342"/>
                  <a:pt x="2826" y="1340"/>
                </a:cubicBezTo>
                <a:cubicBezTo>
                  <a:pt x="2825" y="1341"/>
                  <a:pt x="2824" y="1341"/>
                  <a:pt x="2823" y="1341"/>
                </a:cubicBezTo>
                <a:cubicBezTo>
                  <a:pt x="2822" y="1341"/>
                  <a:pt x="2820" y="1341"/>
                  <a:pt x="2820" y="1340"/>
                </a:cubicBezTo>
                <a:cubicBezTo>
                  <a:pt x="2820" y="1339"/>
                  <a:pt x="2823" y="1337"/>
                  <a:pt x="2824" y="1337"/>
                </a:cubicBezTo>
                <a:cubicBezTo>
                  <a:pt x="2824" y="1336"/>
                  <a:pt x="2825" y="1334"/>
                  <a:pt x="2824" y="1334"/>
                </a:cubicBezTo>
                <a:cubicBezTo>
                  <a:pt x="2824" y="1334"/>
                  <a:pt x="2821" y="1336"/>
                  <a:pt x="2821" y="1337"/>
                </a:cubicBezTo>
                <a:cubicBezTo>
                  <a:pt x="2821" y="1338"/>
                  <a:pt x="2821" y="1338"/>
                  <a:pt x="2821" y="1338"/>
                </a:cubicBezTo>
                <a:cubicBezTo>
                  <a:pt x="2821" y="1338"/>
                  <a:pt x="2818" y="1340"/>
                  <a:pt x="2816" y="1340"/>
                </a:cubicBezTo>
                <a:cubicBezTo>
                  <a:pt x="2812" y="1340"/>
                  <a:pt x="2809" y="1346"/>
                  <a:pt x="2803" y="1345"/>
                </a:cubicBezTo>
                <a:cubicBezTo>
                  <a:pt x="2802" y="1345"/>
                  <a:pt x="2800" y="1342"/>
                  <a:pt x="2800" y="1339"/>
                </a:cubicBezTo>
                <a:cubicBezTo>
                  <a:pt x="2800" y="1340"/>
                  <a:pt x="2800" y="1340"/>
                  <a:pt x="2800" y="1340"/>
                </a:cubicBezTo>
                <a:cubicBezTo>
                  <a:pt x="2800" y="1340"/>
                  <a:pt x="2795" y="1340"/>
                  <a:pt x="2794" y="1339"/>
                </a:cubicBezTo>
                <a:cubicBezTo>
                  <a:pt x="2793" y="1338"/>
                  <a:pt x="2791" y="1340"/>
                  <a:pt x="2790" y="1340"/>
                </a:cubicBezTo>
                <a:cubicBezTo>
                  <a:pt x="2788" y="1340"/>
                  <a:pt x="2788" y="1339"/>
                  <a:pt x="2788" y="1338"/>
                </a:cubicBezTo>
                <a:cubicBezTo>
                  <a:pt x="2788" y="1336"/>
                  <a:pt x="2782" y="1337"/>
                  <a:pt x="2782" y="1336"/>
                </a:cubicBezTo>
                <a:cubicBezTo>
                  <a:pt x="2782" y="1336"/>
                  <a:pt x="2781" y="1334"/>
                  <a:pt x="2781" y="1333"/>
                </a:cubicBezTo>
                <a:cubicBezTo>
                  <a:pt x="2781" y="1330"/>
                  <a:pt x="2777" y="1327"/>
                  <a:pt x="2780" y="1325"/>
                </a:cubicBezTo>
                <a:cubicBezTo>
                  <a:pt x="2780" y="1322"/>
                  <a:pt x="2781" y="1323"/>
                  <a:pt x="2783" y="1322"/>
                </a:cubicBezTo>
                <a:cubicBezTo>
                  <a:pt x="2783" y="1317"/>
                  <a:pt x="2784" y="1315"/>
                  <a:pt x="2783" y="1311"/>
                </a:cubicBezTo>
                <a:cubicBezTo>
                  <a:pt x="2783" y="1311"/>
                  <a:pt x="2781" y="1308"/>
                  <a:pt x="2782" y="1308"/>
                </a:cubicBezTo>
                <a:cubicBezTo>
                  <a:pt x="2784" y="1307"/>
                  <a:pt x="2785" y="1308"/>
                  <a:pt x="2785" y="1304"/>
                </a:cubicBezTo>
                <a:cubicBezTo>
                  <a:pt x="2784" y="1305"/>
                  <a:pt x="2783" y="1304"/>
                  <a:pt x="2783" y="1306"/>
                </a:cubicBezTo>
                <a:cubicBezTo>
                  <a:pt x="2782" y="1310"/>
                  <a:pt x="2781" y="1307"/>
                  <a:pt x="2780" y="1307"/>
                </a:cubicBezTo>
                <a:cubicBezTo>
                  <a:pt x="2778" y="1307"/>
                  <a:pt x="2771" y="1311"/>
                  <a:pt x="2771" y="1308"/>
                </a:cubicBezTo>
                <a:cubicBezTo>
                  <a:pt x="2771" y="1305"/>
                  <a:pt x="2775" y="1306"/>
                  <a:pt x="2776" y="1305"/>
                </a:cubicBezTo>
                <a:cubicBezTo>
                  <a:pt x="2777" y="1303"/>
                  <a:pt x="2779" y="1301"/>
                  <a:pt x="2780" y="1299"/>
                </a:cubicBezTo>
                <a:cubicBezTo>
                  <a:pt x="2779" y="1297"/>
                  <a:pt x="2779" y="1294"/>
                  <a:pt x="2779" y="1292"/>
                </a:cubicBezTo>
                <a:cubicBezTo>
                  <a:pt x="2775" y="1296"/>
                  <a:pt x="2775" y="1296"/>
                  <a:pt x="2775" y="1296"/>
                </a:cubicBezTo>
                <a:cubicBezTo>
                  <a:pt x="2775" y="1297"/>
                  <a:pt x="2775" y="1299"/>
                  <a:pt x="2773" y="1302"/>
                </a:cubicBezTo>
                <a:cubicBezTo>
                  <a:pt x="2771" y="1303"/>
                  <a:pt x="2770" y="1304"/>
                  <a:pt x="2770" y="1303"/>
                </a:cubicBezTo>
                <a:cubicBezTo>
                  <a:pt x="2766" y="1303"/>
                  <a:pt x="2766" y="1303"/>
                  <a:pt x="2766" y="1303"/>
                </a:cubicBezTo>
                <a:cubicBezTo>
                  <a:pt x="2765" y="1303"/>
                  <a:pt x="2765" y="1305"/>
                  <a:pt x="2764" y="1305"/>
                </a:cubicBezTo>
                <a:cubicBezTo>
                  <a:pt x="2761" y="1304"/>
                  <a:pt x="2761" y="1305"/>
                  <a:pt x="2763" y="1301"/>
                </a:cubicBezTo>
                <a:cubicBezTo>
                  <a:pt x="2765" y="1299"/>
                  <a:pt x="2768" y="1299"/>
                  <a:pt x="2769" y="1299"/>
                </a:cubicBezTo>
                <a:cubicBezTo>
                  <a:pt x="2769" y="1298"/>
                  <a:pt x="2770" y="1297"/>
                  <a:pt x="2771" y="1297"/>
                </a:cubicBezTo>
                <a:cubicBezTo>
                  <a:pt x="2771" y="1297"/>
                  <a:pt x="2773" y="1290"/>
                  <a:pt x="2775" y="1288"/>
                </a:cubicBezTo>
                <a:cubicBezTo>
                  <a:pt x="2777" y="1285"/>
                  <a:pt x="2780" y="1286"/>
                  <a:pt x="2780" y="1282"/>
                </a:cubicBezTo>
                <a:cubicBezTo>
                  <a:pt x="2780" y="1279"/>
                  <a:pt x="2782" y="1280"/>
                  <a:pt x="2783" y="1278"/>
                </a:cubicBezTo>
                <a:cubicBezTo>
                  <a:pt x="2783" y="1277"/>
                  <a:pt x="2787" y="1272"/>
                  <a:pt x="2785" y="1271"/>
                </a:cubicBezTo>
                <a:cubicBezTo>
                  <a:pt x="2784" y="1271"/>
                  <a:pt x="2783" y="1272"/>
                  <a:pt x="2783" y="1274"/>
                </a:cubicBezTo>
                <a:cubicBezTo>
                  <a:pt x="2781" y="1280"/>
                  <a:pt x="2780" y="1277"/>
                  <a:pt x="2779" y="1279"/>
                </a:cubicBezTo>
                <a:cubicBezTo>
                  <a:pt x="2774" y="1283"/>
                  <a:pt x="2773" y="1287"/>
                  <a:pt x="2772" y="1287"/>
                </a:cubicBezTo>
                <a:cubicBezTo>
                  <a:pt x="2772" y="1287"/>
                  <a:pt x="2767" y="1290"/>
                  <a:pt x="2765" y="1290"/>
                </a:cubicBezTo>
                <a:cubicBezTo>
                  <a:pt x="2764" y="1290"/>
                  <a:pt x="2761" y="1293"/>
                  <a:pt x="2760" y="1295"/>
                </a:cubicBezTo>
                <a:cubicBezTo>
                  <a:pt x="2757" y="1297"/>
                  <a:pt x="2757" y="1297"/>
                  <a:pt x="2757" y="1297"/>
                </a:cubicBezTo>
                <a:cubicBezTo>
                  <a:pt x="2757" y="1297"/>
                  <a:pt x="2758" y="1299"/>
                  <a:pt x="2758" y="1299"/>
                </a:cubicBezTo>
                <a:cubicBezTo>
                  <a:pt x="2756" y="1301"/>
                  <a:pt x="2756" y="1301"/>
                  <a:pt x="2754" y="1301"/>
                </a:cubicBezTo>
                <a:cubicBezTo>
                  <a:pt x="2753" y="1300"/>
                  <a:pt x="2753" y="1300"/>
                  <a:pt x="2755" y="1298"/>
                </a:cubicBezTo>
                <a:cubicBezTo>
                  <a:pt x="2753" y="1299"/>
                  <a:pt x="2753" y="1299"/>
                  <a:pt x="2753" y="1299"/>
                </a:cubicBezTo>
                <a:cubicBezTo>
                  <a:pt x="2750" y="1299"/>
                  <a:pt x="2751" y="1297"/>
                  <a:pt x="2751" y="1295"/>
                </a:cubicBezTo>
                <a:cubicBezTo>
                  <a:pt x="2750" y="1296"/>
                  <a:pt x="2750" y="1296"/>
                  <a:pt x="2750" y="1296"/>
                </a:cubicBezTo>
                <a:cubicBezTo>
                  <a:pt x="2750" y="1298"/>
                  <a:pt x="2749" y="1297"/>
                  <a:pt x="2748" y="1296"/>
                </a:cubicBezTo>
                <a:cubicBezTo>
                  <a:pt x="2748" y="1295"/>
                  <a:pt x="2750" y="1292"/>
                  <a:pt x="2751" y="1294"/>
                </a:cubicBezTo>
                <a:cubicBezTo>
                  <a:pt x="2751" y="1292"/>
                  <a:pt x="2755" y="1293"/>
                  <a:pt x="2751" y="1288"/>
                </a:cubicBezTo>
                <a:cubicBezTo>
                  <a:pt x="2751" y="1287"/>
                  <a:pt x="2751" y="1286"/>
                  <a:pt x="2751" y="1285"/>
                </a:cubicBezTo>
                <a:cubicBezTo>
                  <a:pt x="2750" y="1278"/>
                  <a:pt x="2748" y="1282"/>
                  <a:pt x="2747" y="1279"/>
                </a:cubicBezTo>
                <a:cubicBezTo>
                  <a:pt x="2746" y="1278"/>
                  <a:pt x="2746" y="1277"/>
                  <a:pt x="2747" y="1275"/>
                </a:cubicBezTo>
                <a:cubicBezTo>
                  <a:pt x="2748" y="1274"/>
                  <a:pt x="2751" y="1275"/>
                  <a:pt x="2748" y="1273"/>
                </a:cubicBezTo>
                <a:cubicBezTo>
                  <a:pt x="2746" y="1271"/>
                  <a:pt x="2747" y="1271"/>
                  <a:pt x="2747" y="1269"/>
                </a:cubicBezTo>
                <a:cubicBezTo>
                  <a:pt x="2747" y="1268"/>
                  <a:pt x="2742" y="1266"/>
                  <a:pt x="2740" y="1266"/>
                </a:cubicBezTo>
                <a:cubicBezTo>
                  <a:pt x="2738" y="1265"/>
                  <a:pt x="2736" y="1266"/>
                  <a:pt x="2734" y="1266"/>
                </a:cubicBezTo>
                <a:cubicBezTo>
                  <a:pt x="2733" y="1266"/>
                  <a:pt x="2729" y="1264"/>
                  <a:pt x="2726" y="1263"/>
                </a:cubicBezTo>
                <a:cubicBezTo>
                  <a:pt x="2726" y="1262"/>
                  <a:pt x="2722" y="1263"/>
                  <a:pt x="2718" y="1262"/>
                </a:cubicBezTo>
                <a:cubicBezTo>
                  <a:pt x="2714" y="1261"/>
                  <a:pt x="2713" y="1262"/>
                  <a:pt x="2708" y="1262"/>
                </a:cubicBezTo>
                <a:cubicBezTo>
                  <a:pt x="2704" y="1262"/>
                  <a:pt x="2704" y="1263"/>
                  <a:pt x="2702" y="1264"/>
                </a:cubicBezTo>
                <a:cubicBezTo>
                  <a:pt x="2699" y="1264"/>
                  <a:pt x="2698" y="1266"/>
                  <a:pt x="2695" y="1267"/>
                </a:cubicBezTo>
                <a:cubicBezTo>
                  <a:pt x="2690" y="1268"/>
                  <a:pt x="2686" y="1272"/>
                  <a:pt x="2680" y="1270"/>
                </a:cubicBezTo>
                <a:cubicBezTo>
                  <a:pt x="2671" y="1269"/>
                  <a:pt x="2671" y="1269"/>
                  <a:pt x="2671" y="1269"/>
                </a:cubicBezTo>
                <a:cubicBezTo>
                  <a:pt x="2668" y="1272"/>
                  <a:pt x="2668" y="1272"/>
                  <a:pt x="2668" y="1272"/>
                </a:cubicBezTo>
                <a:cubicBezTo>
                  <a:pt x="2666" y="1272"/>
                  <a:pt x="2654" y="1277"/>
                  <a:pt x="2653" y="1276"/>
                </a:cubicBezTo>
                <a:cubicBezTo>
                  <a:pt x="2652" y="1276"/>
                  <a:pt x="2650" y="1278"/>
                  <a:pt x="2649" y="1279"/>
                </a:cubicBezTo>
                <a:cubicBezTo>
                  <a:pt x="2649" y="1280"/>
                  <a:pt x="2643" y="1286"/>
                  <a:pt x="2641" y="1288"/>
                </a:cubicBezTo>
                <a:cubicBezTo>
                  <a:pt x="2640" y="1288"/>
                  <a:pt x="2640" y="1289"/>
                  <a:pt x="2639" y="1288"/>
                </a:cubicBezTo>
                <a:cubicBezTo>
                  <a:pt x="2630" y="1288"/>
                  <a:pt x="2630" y="1288"/>
                  <a:pt x="2630" y="1288"/>
                </a:cubicBezTo>
                <a:cubicBezTo>
                  <a:pt x="2629" y="1288"/>
                  <a:pt x="2628" y="1289"/>
                  <a:pt x="2628" y="1289"/>
                </a:cubicBezTo>
                <a:cubicBezTo>
                  <a:pt x="2628" y="1290"/>
                  <a:pt x="2622" y="1288"/>
                  <a:pt x="2621" y="1288"/>
                </a:cubicBezTo>
                <a:cubicBezTo>
                  <a:pt x="2620" y="1288"/>
                  <a:pt x="2606" y="1287"/>
                  <a:pt x="2605" y="1287"/>
                </a:cubicBezTo>
                <a:cubicBezTo>
                  <a:pt x="2605" y="1288"/>
                  <a:pt x="2603" y="1290"/>
                  <a:pt x="2602" y="1292"/>
                </a:cubicBezTo>
                <a:cubicBezTo>
                  <a:pt x="2602" y="1293"/>
                  <a:pt x="2597" y="1292"/>
                  <a:pt x="2594" y="1293"/>
                </a:cubicBezTo>
                <a:cubicBezTo>
                  <a:pt x="2591" y="1295"/>
                  <a:pt x="2590" y="1297"/>
                  <a:pt x="2588" y="1298"/>
                </a:cubicBezTo>
                <a:cubicBezTo>
                  <a:pt x="2586" y="1299"/>
                  <a:pt x="2581" y="1301"/>
                  <a:pt x="2580" y="1301"/>
                </a:cubicBezTo>
                <a:cubicBezTo>
                  <a:pt x="2575" y="1301"/>
                  <a:pt x="2574" y="1303"/>
                  <a:pt x="2568" y="1301"/>
                </a:cubicBezTo>
                <a:cubicBezTo>
                  <a:pt x="2565" y="1300"/>
                  <a:pt x="2566" y="1300"/>
                  <a:pt x="2565" y="1299"/>
                </a:cubicBezTo>
                <a:cubicBezTo>
                  <a:pt x="2564" y="1298"/>
                  <a:pt x="2563" y="1298"/>
                  <a:pt x="2562" y="1297"/>
                </a:cubicBezTo>
                <a:cubicBezTo>
                  <a:pt x="2560" y="1295"/>
                  <a:pt x="2562" y="1293"/>
                  <a:pt x="2558" y="1293"/>
                </a:cubicBezTo>
                <a:cubicBezTo>
                  <a:pt x="2554" y="1294"/>
                  <a:pt x="2556" y="1293"/>
                  <a:pt x="2557" y="1287"/>
                </a:cubicBezTo>
                <a:cubicBezTo>
                  <a:pt x="2558" y="1279"/>
                  <a:pt x="2560" y="1283"/>
                  <a:pt x="2561" y="1283"/>
                </a:cubicBezTo>
                <a:cubicBezTo>
                  <a:pt x="2562" y="1284"/>
                  <a:pt x="2566" y="1281"/>
                  <a:pt x="2567" y="1280"/>
                </a:cubicBezTo>
                <a:cubicBezTo>
                  <a:pt x="2567" y="1279"/>
                  <a:pt x="2568" y="1276"/>
                  <a:pt x="2568" y="1275"/>
                </a:cubicBezTo>
                <a:cubicBezTo>
                  <a:pt x="2568" y="1273"/>
                  <a:pt x="2571" y="1272"/>
                  <a:pt x="2572" y="1268"/>
                </a:cubicBezTo>
                <a:cubicBezTo>
                  <a:pt x="2572" y="1266"/>
                  <a:pt x="2574" y="1263"/>
                  <a:pt x="2574" y="1261"/>
                </a:cubicBezTo>
                <a:cubicBezTo>
                  <a:pt x="2574" y="1258"/>
                  <a:pt x="2570" y="1246"/>
                  <a:pt x="2570" y="1244"/>
                </a:cubicBezTo>
                <a:cubicBezTo>
                  <a:pt x="2570" y="1244"/>
                  <a:pt x="2573" y="1239"/>
                  <a:pt x="2573" y="1238"/>
                </a:cubicBezTo>
                <a:cubicBezTo>
                  <a:pt x="2574" y="1233"/>
                  <a:pt x="2575" y="1234"/>
                  <a:pt x="2572" y="1231"/>
                </a:cubicBezTo>
                <a:cubicBezTo>
                  <a:pt x="2570" y="1230"/>
                  <a:pt x="2571" y="1227"/>
                  <a:pt x="2571" y="1225"/>
                </a:cubicBezTo>
                <a:cubicBezTo>
                  <a:pt x="2571" y="1223"/>
                  <a:pt x="2569" y="1219"/>
                  <a:pt x="2569" y="1217"/>
                </a:cubicBezTo>
                <a:cubicBezTo>
                  <a:pt x="2569" y="1216"/>
                  <a:pt x="2569" y="1215"/>
                  <a:pt x="2570" y="1214"/>
                </a:cubicBezTo>
                <a:cubicBezTo>
                  <a:pt x="2571" y="1212"/>
                  <a:pt x="2568" y="1209"/>
                  <a:pt x="2567" y="1207"/>
                </a:cubicBezTo>
                <a:cubicBezTo>
                  <a:pt x="2567" y="1206"/>
                  <a:pt x="2566" y="1205"/>
                  <a:pt x="2567" y="1204"/>
                </a:cubicBezTo>
                <a:cubicBezTo>
                  <a:pt x="2568" y="1204"/>
                  <a:pt x="2569" y="1201"/>
                  <a:pt x="2569" y="1200"/>
                </a:cubicBezTo>
                <a:cubicBezTo>
                  <a:pt x="2568" y="1199"/>
                  <a:pt x="2568" y="1199"/>
                  <a:pt x="2568" y="1199"/>
                </a:cubicBezTo>
                <a:cubicBezTo>
                  <a:pt x="2568" y="1199"/>
                  <a:pt x="2568" y="1199"/>
                  <a:pt x="2568" y="1199"/>
                </a:cubicBezTo>
                <a:cubicBezTo>
                  <a:pt x="2568" y="1199"/>
                  <a:pt x="2568" y="1200"/>
                  <a:pt x="2568" y="1201"/>
                </a:cubicBezTo>
                <a:cubicBezTo>
                  <a:pt x="2568" y="1202"/>
                  <a:pt x="2567" y="1202"/>
                  <a:pt x="2566" y="1203"/>
                </a:cubicBezTo>
                <a:cubicBezTo>
                  <a:pt x="2566" y="1203"/>
                  <a:pt x="2566" y="1204"/>
                  <a:pt x="2566" y="1204"/>
                </a:cubicBezTo>
                <a:cubicBezTo>
                  <a:pt x="2564" y="1204"/>
                  <a:pt x="2564" y="1196"/>
                  <a:pt x="2564" y="1196"/>
                </a:cubicBezTo>
                <a:cubicBezTo>
                  <a:pt x="2564" y="1196"/>
                  <a:pt x="2563" y="1195"/>
                  <a:pt x="2563" y="1194"/>
                </a:cubicBezTo>
                <a:cubicBezTo>
                  <a:pt x="2562" y="1191"/>
                  <a:pt x="2562" y="1193"/>
                  <a:pt x="2563" y="1191"/>
                </a:cubicBezTo>
                <a:cubicBezTo>
                  <a:pt x="2564" y="1188"/>
                  <a:pt x="2565" y="1190"/>
                  <a:pt x="2566" y="1194"/>
                </a:cubicBezTo>
                <a:cubicBezTo>
                  <a:pt x="2566" y="1195"/>
                  <a:pt x="2565" y="1195"/>
                  <a:pt x="2567" y="1196"/>
                </a:cubicBezTo>
                <a:cubicBezTo>
                  <a:pt x="2566" y="1195"/>
                  <a:pt x="2567" y="1192"/>
                  <a:pt x="2568" y="1190"/>
                </a:cubicBezTo>
                <a:cubicBezTo>
                  <a:pt x="2569" y="1188"/>
                  <a:pt x="2572" y="1192"/>
                  <a:pt x="2572" y="1193"/>
                </a:cubicBezTo>
                <a:cubicBezTo>
                  <a:pt x="2572" y="1204"/>
                  <a:pt x="2575" y="1201"/>
                  <a:pt x="2574" y="1197"/>
                </a:cubicBezTo>
                <a:cubicBezTo>
                  <a:pt x="2574" y="1197"/>
                  <a:pt x="2576" y="1193"/>
                  <a:pt x="2576" y="1192"/>
                </a:cubicBezTo>
                <a:cubicBezTo>
                  <a:pt x="2576" y="1192"/>
                  <a:pt x="2574" y="1189"/>
                  <a:pt x="2572" y="1186"/>
                </a:cubicBezTo>
                <a:cubicBezTo>
                  <a:pt x="2570" y="1179"/>
                  <a:pt x="2570" y="1179"/>
                  <a:pt x="2570" y="1179"/>
                </a:cubicBezTo>
                <a:cubicBezTo>
                  <a:pt x="2570" y="1179"/>
                  <a:pt x="2571" y="1173"/>
                  <a:pt x="2572" y="1172"/>
                </a:cubicBezTo>
                <a:cubicBezTo>
                  <a:pt x="2573" y="1170"/>
                  <a:pt x="2574" y="1170"/>
                  <a:pt x="2575" y="1169"/>
                </a:cubicBezTo>
                <a:cubicBezTo>
                  <a:pt x="2576" y="1168"/>
                  <a:pt x="2577" y="1165"/>
                  <a:pt x="2577" y="1164"/>
                </a:cubicBezTo>
                <a:cubicBezTo>
                  <a:pt x="2577" y="1158"/>
                  <a:pt x="2576" y="1162"/>
                  <a:pt x="2577" y="1154"/>
                </a:cubicBezTo>
                <a:cubicBezTo>
                  <a:pt x="2577" y="1154"/>
                  <a:pt x="2582" y="1148"/>
                  <a:pt x="2583" y="1148"/>
                </a:cubicBezTo>
                <a:cubicBezTo>
                  <a:pt x="2584" y="1149"/>
                  <a:pt x="2581" y="1153"/>
                  <a:pt x="2583" y="1156"/>
                </a:cubicBezTo>
                <a:cubicBezTo>
                  <a:pt x="2584" y="1156"/>
                  <a:pt x="2584" y="1156"/>
                  <a:pt x="2584" y="1156"/>
                </a:cubicBezTo>
                <a:cubicBezTo>
                  <a:pt x="2585" y="1155"/>
                  <a:pt x="2587" y="1151"/>
                  <a:pt x="2587" y="1149"/>
                </a:cubicBezTo>
                <a:cubicBezTo>
                  <a:pt x="2588" y="1149"/>
                  <a:pt x="2589" y="1148"/>
                  <a:pt x="2591" y="1147"/>
                </a:cubicBezTo>
                <a:cubicBezTo>
                  <a:pt x="2594" y="1145"/>
                  <a:pt x="2597" y="1142"/>
                  <a:pt x="2601" y="1141"/>
                </a:cubicBezTo>
                <a:cubicBezTo>
                  <a:pt x="2604" y="1141"/>
                  <a:pt x="2604" y="1139"/>
                  <a:pt x="2607" y="1137"/>
                </a:cubicBezTo>
                <a:cubicBezTo>
                  <a:pt x="2611" y="1135"/>
                  <a:pt x="2611" y="1134"/>
                  <a:pt x="2612" y="1134"/>
                </a:cubicBezTo>
                <a:cubicBezTo>
                  <a:pt x="2613" y="1134"/>
                  <a:pt x="2616" y="1135"/>
                  <a:pt x="2617" y="1135"/>
                </a:cubicBezTo>
                <a:cubicBezTo>
                  <a:pt x="2626" y="1132"/>
                  <a:pt x="2626" y="1132"/>
                  <a:pt x="2626" y="1132"/>
                </a:cubicBezTo>
                <a:cubicBezTo>
                  <a:pt x="2627" y="1130"/>
                  <a:pt x="2628" y="1130"/>
                  <a:pt x="2630" y="1131"/>
                </a:cubicBezTo>
                <a:cubicBezTo>
                  <a:pt x="2636" y="1131"/>
                  <a:pt x="2634" y="1130"/>
                  <a:pt x="2637" y="1127"/>
                </a:cubicBezTo>
                <a:cubicBezTo>
                  <a:pt x="2638" y="1125"/>
                  <a:pt x="2638" y="1127"/>
                  <a:pt x="2639" y="1127"/>
                </a:cubicBezTo>
                <a:cubicBezTo>
                  <a:pt x="2640" y="1127"/>
                  <a:pt x="2642" y="1127"/>
                  <a:pt x="2642" y="1127"/>
                </a:cubicBezTo>
                <a:cubicBezTo>
                  <a:pt x="2642" y="1127"/>
                  <a:pt x="2646" y="1127"/>
                  <a:pt x="2647" y="1126"/>
                </a:cubicBezTo>
                <a:cubicBezTo>
                  <a:pt x="2649" y="1126"/>
                  <a:pt x="2651" y="1124"/>
                  <a:pt x="2653" y="1123"/>
                </a:cubicBezTo>
                <a:cubicBezTo>
                  <a:pt x="2656" y="1122"/>
                  <a:pt x="2658" y="1120"/>
                  <a:pt x="2661" y="1118"/>
                </a:cubicBezTo>
                <a:cubicBezTo>
                  <a:pt x="2664" y="1116"/>
                  <a:pt x="2665" y="1115"/>
                  <a:pt x="2664" y="1115"/>
                </a:cubicBezTo>
                <a:cubicBezTo>
                  <a:pt x="2663" y="1114"/>
                  <a:pt x="2663" y="1113"/>
                  <a:pt x="2664" y="1112"/>
                </a:cubicBezTo>
                <a:cubicBezTo>
                  <a:pt x="2666" y="1107"/>
                  <a:pt x="2669" y="1110"/>
                  <a:pt x="2671" y="1106"/>
                </a:cubicBezTo>
                <a:cubicBezTo>
                  <a:pt x="2671" y="1106"/>
                  <a:pt x="2671" y="1106"/>
                  <a:pt x="2671" y="1106"/>
                </a:cubicBezTo>
                <a:cubicBezTo>
                  <a:pt x="2671" y="1104"/>
                  <a:pt x="2671" y="1104"/>
                  <a:pt x="2670" y="1103"/>
                </a:cubicBezTo>
                <a:cubicBezTo>
                  <a:pt x="2669" y="1101"/>
                  <a:pt x="2671" y="1098"/>
                  <a:pt x="2671" y="1096"/>
                </a:cubicBezTo>
                <a:cubicBezTo>
                  <a:pt x="2671" y="1094"/>
                  <a:pt x="2673" y="1094"/>
                  <a:pt x="2675" y="1093"/>
                </a:cubicBezTo>
                <a:cubicBezTo>
                  <a:pt x="2679" y="1089"/>
                  <a:pt x="2679" y="1089"/>
                  <a:pt x="2679" y="1089"/>
                </a:cubicBezTo>
                <a:cubicBezTo>
                  <a:pt x="2680" y="1088"/>
                  <a:pt x="2681" y="1086"/>
                  <a:pt x="2681" y="1086"/>
                </a:cubicBezTo>
                <a:cubicBezTo>
                  <a:pt x="2682" y="1086"/>
                  <a:pt x="2683" y="1086"/>
                  <a:pt x="2683" y="1087"/>
                </a:cubicBezTo>
                <a:cubicBezTo>
                  <a:pt x="2682" y="1090"/>
                  <a:pt x="2683" y="1089"/>
                  <a:pt x="2683" y="1092"/>
                </a:cubicBezTo>
                <a:cubicBezTo>
                  <a:pt x="2683" y="1097"/>
                  <a:pt x="2682" y="1095"/>
                  <a:pt x="2685" y="1098"/>
                </a:cubicBezTo>
                <a:cubicBezTo>
                  <a:pt x="2685" y="1098"/>
                  <a:pt x="2686" y="1098"/>
                  <a:pt x="2686" y="1095"/>
                </a:cubicBezTo>
                <a:cubicBezTo>
                  <a:pt x="2686" y="1092"/>
                  <a:pt x="2687" y="1093"/>
                  <a:pt x="2688" y="1093"/>
                </a:cubicBezTo>
                <a:cubicBezTo>
                  <a:pt x="2689" y="1093"/>
                  <a:pt x="2689" y="1093"/>
                  <a:pt x="2689" y="1093"/>
                </a:cubicBezTo>
                <a:cubicBezTo>
                  <a:pt x="2689" y="1092"/>
                  <a:pt x="2689" y="1091"/>
                  <a:pt x="2689" y="1091"/>
                </a:cubicBezTo>
                <a:cubicBezTo>
                  <a:pt x="2686" y="1091"/>
                  <a:pt x="2686" y="1087"/>
                  <a:pt x="2686" y="1086"/>
                </a:cubicBezTo>
                <a:cubicBezTo>
                  <a:pt x="2687" y="1085"/>
                  <a:pt x="2688" y="1081"/>
                  <a:pt x="2689" y="1085"/>
                </a:cubicBezTo>
                <a:cubicBezTo>
                  <a:pt x="2694" y="1084"/>
                  <a:pt x="2692" y="1086"/>
                  <a:pt x="2695" y="1086"/>
                </a:cubicBezTo>
                <a:cubicBezTo>
                  <a:pt x="2698" y="1086"/>
                  <a:pt x="2694" y="1084"/>
                  <a:pt x="2698" y="1084"/>
                </a:cubicBezTo>
                <a:cubicBezTo>
                  <a:pt x="2698" y="1083"/>
                  <a:pt x="2698" y="1082"/>
                  <a:pt x="2697" y="1082"/>
                </a:cubicBezTo>
                <a:cubicBezTo>
                  <a:pt x="2695" y="1080"/>
                  <a:pt x="2698" y="1076"/>
                  <a:pt x="2698" y="1075"/>
                </a:cubicBezTo>
                <a:cubicBezTo>
                  <a:pt x="2698" y="1074"/>
                  <a:pt x="2703" y="1076"/>
                  <a:pt x="2703" y="1075"/>
                </a:cubicBezTo>
                <a:cubicBezTo>
                  <a:pt x="2702" y="1073"/>
                  <a:pt x="2704" y="1069"/>
                  <a:pt x="2705" y="1072"/>
                </a:cubicBezTo>
                <a:cubicBezTo>
                  <a:pt x="2706" y="1071"/>
                  <a:pt x="2706" y="1071"/>
                  <a:pt x="2706" y="1071"/>
                </a:cubicBezTo>
                <a:cubicBezTo>
                  <a:pt x="2704" y="1069"/>
                  <a:pt x="2705" y="1069"/>
                  <a:pt x="2705" y="1067"/>
                </a:cubicBezTo>
                <a:cubicBezTo>
                  <a:pt x="2705" y="1066"/>
                  <a:pt x="2707" y="1065"/>
                  <a:pt x="2707" y="1065"/>
                </a:cubicBezTo>
                <a:cubicBezTo>
                  <a:pt x="2710" y="1064"/>
                  <a:pt x="2710" y="1064"/>
                  <a:pt x="2710" y="1064"/>
                </a:cubicBezTo>
                <a:cubicBezTo>
                  <a:pt x="2710" y="1064"/>
                  <a:pt x="2710" y="1063"/>
                  <a:pt x="2710" y="1063"/>
                </a:cubicBezTo>
                <a:cubicBezTo>
                  <a:pt x="2710" y="1062"/>
                  <a:pt x="2711" y="1060"/>
                  <a:pt x="2712" y="1062"/>
                </a:cubicBezTo>
                <a:cubicBezTo>
                  <a:pt x="2713" y="1064"/>
                  <a:pt x="2713" y="1063"/>
                  <a:pt x="2714" y="1064"/>
                </a:cubicBezTo>
                <a:cubicBezTo>
                  <a:pt x="2717" y="1062"/>
                  <a:pt x="2714" y="1063"/>
                  <a:pt x="2714" y="1060"/>
                </a:cubicBezTo>
                <a:cubicBezTo>
                  <a:pt x="2714" y="1059"/>
                  <a:pt x="2716" y="1058"/>
                  <a:pt x="2718" y="1060"/>
                </a:cubicBezTo>
                <a:cubicBezTo>
                  <a:pt x="2720" y="1058"/>
                  <a:pt x="2720" y="1059"/>
                  <a:pt x="2721" y="1061"/>
                </a:cubicBezTo>
                <a:cubicBezTo>
                  <a:pt x="2722" y="1058"/>
                  <a:pt x="2723" y="1057"/>
                  <a:pt x="2725" y="1056"/>
                </a:cubicBezTo>
                <a:cubicBezTo>
                  <a:pt x="2726" y="1055"/>
                  <a:pt x="2727" y="1057"/>
                  <a:pt x="2727" y="1057"/>
                </a:cubicBezTo>
                <a:cubicBezTo>
                  <a:pt x="2727" y="1057"/>
                  <a:pt x="2727" y="1057"/>
                  <a:pt x="2727" y="1058"/>
                </a:cubicBezTo>
                <a:cubicBezTo>
                  <a:pt x="2727" y="1058"/>
                  <a:pt x="2729" y="1057"/>
                  <a:pt x="2730" y="1058"/>
                </a:cubicBezTo>
                <a:cubicBezTo>
                  <a:pt x="2731" y="1059"/>
                  <a:pt x="2733" y="1061"/>
                  <a:pt x="2734" y="1063"/>
                </a:cubicBezTo>
                <a:cubicBezTo>
                  <a:pt x="2735" y="1065"/>
                  <a:pt x="2738" y="1067"/>
                  <a:pt x="2736" y="1069"/>
                </a:cubicBezTo>
                <a:cubicBezTo>
                  <a:pt x="2735" y="1070"/>
                  <a:pt x="2734" y="1072"/>
                  <a:pt x="2734" y="1074"/>
                </a:cubicBezTo>
                <a:cubicBezTo>
                  <a:pt x="2734" y="1074"/>
                  <a:pt x="2736" y="1074"/>
                  <a:pt x="2736" y="1072"/>
                </a:cubicBezTo>
                <a:cubicBezTo>
                  <a:pt x="2737" y="1069"/>
                  <a:pt x="2736" y="1067"/>
                  <a:pt x="2740" y="1068"/>
                </a:cubicBezTo>
                <a:cubicBezTo>
                  <a:pt x="2744" y="1069"/>
                  <a:pt x="2744" y="1067"/>
                  <a:pt x="2745" y="1070"/>
                </a:cubicBezTo>
                <a:cubicBezTo>
                  <a:pt x="2746" y="1069"/>
                  <a:pt x="2747" y="1069"/>
                  <a:pt x="2748" y="1069"/>
                </a:cubicBezTo>
                <a:cubicBezTo>
                  <a:pt x="2749" y="1068"/>
                  <a:pt x="2749" y="1071"/>
                  <a:pt x="2751" y="1069"/>
                </a:cubicBezTo>
                <a:cubicBezTo>
                  <a:pt x="2751" y="1068"/>
                  <a:pt x="2751" y="1068"/>
                  <a:pt x="2751" y="1068"/>
                </a:cubicBezTo>
                <a:cubicBezTo>
                  <a:pt x="2752" y="1066"/>
                  <a:pt x="2750" y="1066"/>
                  <a:pt x="2749" y="1064"/>
                </a:cubicBezTo>
                <a:cubicBezTo>
                  <a:pt x="2749" y="1064"/>
                  <a:pt x="2750" y="1061"/>
                  <a:pt x="2751" y="1060"/>
                </a:cubicBezTo>
                <a:cubicBezTo>
                  <a:pt x="2751" y="1060"/>
                  <a:pt x="2753" y="1059"/>
                  <a:pt x="2753" y="1057"/>
                </a:cubicBezTo>
                <a:cubicBezTo>
                  <a:pt x="2753" y="1056"/>
                  <a:pt x="2754" y="1053"/>
                  <a:pt x="2754" y="1053"/>
                </a:cubicBezTo>
                <a:cubicBezTo>
                  <a:pt x="2754" y="1052"/>
                  <a:pt x="2757" y="1054"/>
                  <a:pt x="2758" y="1054"/>
                </a:cubicBezTo>
                <a:cubicBezTo>
                  <a:pt x="2759" y="1054"/>
                  <a:pt x="2760" y="1052"/>
                  <a:pt x="2760" y="1051"/>
                </a:cubicBezTo>
                <a:cubicBezTo>
                  <a:pt x="2760" y="1050"/>
                  <a:pt x="2758" y="1049"/>
                  <a:pt x="2758" y="1048"/>
                </a:cubicBezTo>
                <a:cubicBezTo>
                  <a:pt x="2758" y="1045"/>
                  <a:pt x="2760" y="1047"/>
                  <a:pt x="2761" y="1045"/>
                </a:cubicBezTo>
                <a:cubicBezTo>
                  <a:pt x="2761" y="1043"/>
                  <a:pt x="2762" y="1043"/>
                  <a:pt x="2763" y="1043"/>
                </a:cubicBezTo>
                <a:cubicBezTo>
                  <a:pt x="2763" y="1042"/>
                  <a:pt x="2765" y="1041"/>
                  <a:pt x="2767" y="1041"/>
                </a:cubicBezTo>
                <a:cubicBezTo>
                  <a:pt x="2769" y="1041"/>
                  <a:pt x="2768" y="1041"/>
                  <a:pt x="2768" y="1040"/>
                </a:cubicBezTo>
                <a:cubicBezTo>
                  <a:pt x="2769" y="1036"/>
                  <a:pt x="2771" y="1037"/>
                  <a:pt x="2774" y="1038"/>
                </a:cubicBezTo>
                <a:cubicBezTo>
                  <a:pt x="2774" y="1038"/>
                  <a:pt x="2777" y="1039"/>
                  <a:pt x="2778" y="1039"/>
                </a:cubicBezTo>
                <a:cubicBezTo>
                  <a:pt x="2780" y="1038"/>
                  <a:pt x="2782" y="1039"/>
                  <a:pt x="2784" y="1038"/>
                </a:cubicBezTo>
                <a:cubicBezTo>
                  <a:pt x="2785" y="1037"/>
                  <a:pt x="2786" y="1034"/>
                  <a:pt x="2786" y="1033"/>
                </a:cubicBezTo>
                <a:cubicBezTo>
                  <a:pt x="2786" y="1033"/>
                  <a:pt x="2785" y="1031"/>
                  <a:pt x="2785" y="1030"/>
                </a:cubicBezTo>
                <a:cubicBezTo>
                  <a:pt x="2784" y="1029"/>
                  <a:pt x="2782" y="1030"/>
                  <a:pt x="2781" y="1030"/>
                </a:cubicBezTo>
                <a:cubicBezTo>
                  <a:pt x="2780" y="1031"/>
                  <a:pt x="2778" y="1029"/>
                  <a:pt x="2778" y="1028"/>
                </a:cubicBezTo>
                <a:cubicBezTo>
                  <a:pt x="2778" y="1027"/>
                  <a:pt x="2778" y="1027"/>
                  <a:pt x="2779" y="1026"/>
                </a:cubicBezTo>
                <a:cubicBezTo>
                  <a:pt x="2779" y="1026"/>
                  <a:pt x="2783" y="1025"/>
                  <a:pt x="2783" y="1026"/>
                </a:cubicBezTo>
                <a:cubicBezTo>
                  <a:pt x="2784" y="1026"/>
                  <a:pt x="2786" y="1026"/>
                  <a:pt x="2786" y="1027"/>
                </a:cubicBezTo>
                <a:cubicBezTo>
                  <a:pt x="2786" y="1028"/>
                  <a:pt x="2786" y="1028"/>
                  <a:pt x="2787" y="1029"/>
                </a:cubicBezTo>
                <a:cubicBezTo>
                  <a:pt x="2787" y="1029"/>
                  <a:pt x="2789" y="1028"/>
                  <a:pt x="2789" y="1029"/>
                </a:cubicBezTo>
                <a:cubicBezTo>
                  <a:pt x="2791" y="1031"/>
                  <a:pt x="2790" y="1031"/>
                  <a:pt x="2793" y="1032"/>
                </a:cubicBezTo>
                <a:cubicBezTo>
                  <a:pt x="2793" y="1032"/>
                  <a:pt x="2793" y="1032"/>
                  <a:pt x="2793" y="1032"/>
                </a:cubicBezTo>
                <a:cubicBezTo>
                  <a:pt x="2793" y="1032"/>
                  <a:pt x="2796" y="1034"/>
                  <a:pt x="2797" y="1033"/>
                </a:cubicBezTo>
                <a:cubicBezTo>
                  <a:pt x="2799" y="1033"/>
                  <a:pt x="2798" y="1033"/>
                  <a:pt x="2803" y="1036"/>
                </a:cubicBezTo>
                <a:cubicBezTo>
                  <a:pt x="2803" y="1036"/>
                  <a:pt x="2803" y="1036"/>
                  <a:pt x="2804" y="1036"/>
                </a:cubicBezTo>
                <a:cubicBezTo>
                  <a:pt x="2805" y="1035"/>
                  <a:pt x="2809" y="1035"/>
                  <a:pt x="2809" y="1037"/>
                </a:cubicBezTo>
                <a:cubicBezTo>
                  <a:pt x="2809" y="1037"/>
                  <a:pt x="2811" y="1038"/>
                  <a:pt x="2812" y="1037"/>
                </a:cubicBezTo>
                <a:cubicBezTo>
                  <a:pt x="2813" y="1036"/>
                  <a:pt x="2814" y="1037"/>
                  <a:pt x="2815" y="1037"/>
                </a:cubicBezTo>
                <a:cubicBezTo>
                  <a:pt x="2816" y="1038"/>
                  <a:pt x="2816" y="1038"/>
                  <a:pt x="2818" y="1038"/>
                </a:cubicBezTo>
                <a:cubicBezTo>
                  <a:pt x="2819" y="1038"/>
                  <a:pt x="2819" y="1040"/>
                  <a:pt x="2820" y="1041"/>
                </a:cubicBezTo>
                <a:cubicBezTo>
                  <a:pt x="2820" y="1041"/>
                  <a:pt x="2822" y="1040"/>
                  <a:pt x="2822" y="1040"/>
                </a:cubicBezTo>
                <a:cubicBezTo>
                  <a:pt x="2822" y="1039"/>
                  <a:pt x="2820" y="1039"/>
                  <a:pt x="2823" y="1036"/>
                </a:cubicBezTo>
                <a:cubicBezTo>
                  <a:pt x="2824" y="1036"/>
                  <a:pt x="2825" y="1035"/>
                  <a:pt x="2825" y="1036"/>
                </a:cubicBezTo>
                <a:cubicBezTo>
                  <a:pt x="2825" y="1037"/>
                  <a:pt x="2828" y="1039"/>
                  <a:pt x="2828" y="1039"/>
                </a:cubicBezTo>
                <a:cubicBezTo>
                  <a:pt x="2829" y="1040"/>
                  <a:pt x="2826" y="1044"/>
                  <a:pt x="2825" y="1044"/>
                </a:cubicBezTo>
                <a:cubicBezTo>
                  <a:pt x="2824" y="1044"/>
                  <a:pt x="2824" y="1045"/>
                  <a:pt x="2823" y="1045"/>
                </a:cubicBezTo>
                <a:cubicBezTo>
                  <a:pt x="2823" y="1046"/>
                  <a:pt x="2824" y="1053"/>
                  <a:pt x="2822" y="1050"/>
                </a:cubicBezTo>
                <a:cubicBezTo>
                  <a:pt x="2821" y="1050"/>
                  <a:pt x="2820" y="1050"/>
                  <a:pt x="2818" y="1051"/>
                </a:cubicBezTo>
                <a:cubicBezTo>
                  <a:pt x="2818" y="1051"/>
                  <a:pt x="2817" y="1052"/>
                  <a:pt x="2816" y="1053"/>
                </a:cubicBezTo>
                <a:cubicBezTo>
                  <a:pt x="2816" y="1054"/>
                  <a:pt x="2816" y="1059"/>
                  <a:pt x="2816" y="1060"/>
                </a:cubicBezTo>
                <a:cubicBezTo>
                  <a:pt x="2816" y="1060"/>
                  <a:pt x="2814" y="1063"/>
                  <a:pt x="2812" y="1064"/>
                </a:cubicBezTo>
                <a:cubicBezTo>
                  <a:pt x="2811" y="1065"/>
                  <a:pt x="2810" y="1067"/>
                  <a:pt x="2810" y="1067"/>
                </a:cubicBezTo>
                <a:cubicBezTo>
                  <a:pt x="2810" y="1068"/>
                  <a:pt x="2811" y="1071"/>
                  <a:pt x="2813" y="1071"/>
                </a:cubicBezTo>
                <a:cubicBezTo>
                  <a:pt x="2816" y="1073"/>
                  <a:pt x="2817" y="1076"/>
                  <a:pt x="2820" y="1079"/>
                </a:cubicBezTo>
                <a:cubicBezTo>
                  <a:pt x="2821" y="1076"/>
                  <a:pt x="2825" y="1081"/>
                  <a:pt x="2826" y="1083"/>
                </a:cubicBezTo>
                <a:cubicBezTo>
                  <a:pt x="2828" y="1084"/>
                  <a:pt x="2830" y="1082"/>
                  <a:pt x="2831" y="1084"/>
                </a:cubicBezTo>
                <a:cubicBezTo>
                  <a:pt x="2831" y="1085"/>
                  <a:pt x="2833" y="1089"/>
                  <a:pt x="2834" y="1090"/>
                </a:cubicBezTo>
                <a:cubicBezTo>
                  <a:pt x="2836" y="1090"/>
                  <a:pt x="2836" y="1090"/>
                  <a:pt x="2836" y="1090"/>
                </a:cubicBezTo>
                <a:cubicBezTo>
                  <a:pt x="2837" y="1090"/>
                  <a:pt x="2841" y="1092"/>
                  <a:pt x="2841" y="1092"/>
                </a:cubicBezTo>
                <a:cubicBezTo>
                  <a:pt x="2842" y="1094"/>
                  <a:pt x="2843" y="1096"/>
                  <a:pt x="2844" y="1098"/>
                </a:cubicBezTo>
                <a:cubicBezTo>
                  <a:pt x="2846" y="1099"/>
                  <a:pt x="2846" y="1100"/>
                  <a:pt x="2849" y="1101"/>
                </a:cubicBezTo>
                <a:cubicBezTo>
                  <a:pt x="2850" y="1102"/>
                  <a:pt x="2855" y="1101"/>
                  <a:pt x="2856" y="1101"/>
                </a:cubicBezTo>
                <a:cubicBezTo>
                  <a:pt x="2856" y="1101"/>
                  <a:pt x="2857" y="1101"/>
                  <a:pt x="2858" y="1100"/>
                </a:cubicBezTo>
                <a:cubicBezTo>
                  <a:pt x="2859" y="1097"/>
                  <a:pt x="2863" y="1093"/>
                  <a:pt x="2864" y="1090"/>
                </a:cubicBezTo>
                <a:cubicBezTo>
                  <a:pt x="2864" y="1086"/>
                  <a:pt x="2868" y="1084"/>
                  <a:pt x="2868" y="1078"/>
                </a:cubicBezTo>
                <a:cubicBezTo>
                  <a:pt x="2868" y="1075"/>
                  <a:pt x="2873" y="1071"/>
                  <a:pt x="2872" y="1067"/>
                </a:cubicBezTo>
                <a:cubicBezTo>
                  <a:pt x="2870" y="1062"/>
                  <a:pt x="2874" y="1062"/>
                  <a:pt x="2871" y="1060"/>
                </a:cubicBezTo>
                <a:cubicBezTo>
                  <a:pt x="2871" y="1059"/>
                  <a:pt x="2872" y="1055"/>
                  <a:pt x="2872" y="1054"/>
                </a:cubicBezTo>
                <a:cubicBezTo>
                  <a:pt x="2873" y="1053"/>
                  <a:pt x="2875" y="1051"/>
                  <a:pt x="2875" y="1050"/>
                </a:cubicBezTo>
                <a:cubicBezTo>
                  <a:pt x="2873" y="1048"/>
                  <a:pt x="2873" y="1048"/>
                  <a:pt x="2874" y="1047"/>
                </a:cubicBezTo>
                <a:cubicBezTo>
                  <a:pt x="2876" y="1045"/>
                  <a:pt x="2876" y="1047"/>
                  <a:pt x="2876" y="1044"/>
                </a:cubicBezTo>
                <a:cubicBezTo>
                  <a:pt x="2876" y="1042"/>
                  <a:pt x="2874" y="1041"/>
                  <a:pt x="2874" y="1041"/>
                </a:cubicBezTo>
                <a:cubicBezTo>
                  <a:pt x="2874" y="1040"/>
                  <a:pt x="2880" y="1034"/>
                  <a:pt x="2880" y="1031"/>
                </a:cubicBezTo>
                <a:cubicBezTo>
                  <a:pt x="2880" y="1029"/>
                  <a:pt x="2882" y="1028"/>
                  <a:pt x="2882" y="1026"/>
                </a:cubicBezTo>
                <a:cubicBezTo>
                  <a:pt x="2883" y="1025"/>
                  <a:pt x="2882" y="1024"/>
                  <a:pt x="2883" y="1024"/>
                </a:cubicBezTo>
                <a:cubicBezTo>
                  <a:pt x="2884" y="1024"/>
                  <a:pt x="2884" y="1023"/>
                  <a:pt x="2886" y="1021"/>
                </a:cubicBezTo>
                <a:cubicBezTo>
                  <a:pt x="2886" y="1020"/>
                  <a:pt x="2887" y="1021"/>
                  <a:pt x="2888" y="1022"/>
                </a:cubicBezTo>
                <a:cubicBezTo>
                  <a:pt x="2888" y="1024"/>
                  <a:pt x="2889" y="1025"/>
                  <a:pt x="2889" y="1025"/>
                </a:cubicBezTo>
                <a:cubicBezTo>
                  <a:pt x="2890" y="1028"/>
                  <a:pt x="2890" y="1029"/>
                  <a:pt x="2889" y="1033"/>
                </a:cubicBezTo>
                <a:cubicBezTo>
                  <a:pt x="2889" y="1036"/>
                  <a:pt x="2893" y="1034"/>
                  <a:pt x="2891" y="1038"/>
                </a:cubicBezTo>
                <a:cubicBezTo>
                  <a:pt x="2891" y="1039"/>
                  <a:pt x="2891" y="1039"/>
                  <a:pt x="2891" y="1040"/>
                </a:cubicBezTo>
                <a:cubicBezTo>
                  <a:pt x="2892" y="1041"/>
                  <a:pt x="2894" y="1040"/>
                  <a:pt x="2893" y="1043"/>
                </a:cubicBezTo>
                <a:cubicBezTo>
                  <a:pt x="2893" y="1048"/>
                  <a:pt x="2896" y="1045"/>
                  <a:pt x="2894" y="1049"/>
                </a:cubicBezTo>
                <a:cubicBezTo>
                  <a:pt x="2893" y="1051"/>
                  <a:pt x="2896" y="1052"/>
                  <a:pt x="2894" y="1056"/>
                </a:cubicBezTo>
                <a:cubicBezTo>
                  <a:pt x="2892" y="1059"/>
                  <a:pt x="2894" y="1061"/>
                  <a:pt x="2895" y="1065"/>
                </a:cubicBezTo>
                <a:cubicBezTo>
                  <a:pt x="2896" y="1065"/>
                  <a:pt x="2898" y="1064"/>
                  <a:pt x="2899" y="1064"/>
                </a:cubicBezTo>
                <a:cubicBezTo>
                  <a:pt x="2900" y="1064"/>
                  <a:pt x="2903" y="1060"/>
                  <a:pt x="2903" y="1061"/>
                </a:cubicBezTo>
                <a:cubicBezTo>
                  <a:pt x="2904" y="1065"/>
                  <a:pt x="2903" y="1063"/>
                  <a:pt x="2906" y="1067"/>
                </a:cubicBezTo>
                <a:cubicBezTo>
                  <a:pt x="2909" y="1070"/>
                  <a:pt x="2908" y="1070"/>
                  <a:pt x="2908" y="1072"/>
                </a:cubicBezTo>
                <a:cubicBezTo>
                  <a:pt x="2907" y="1076"/>
                  <a:pt x="2909" y="1077"/>
                  <a:pt x="2908" y="1084"/>
                </a:cubicBezTo>
                <a:cubicBezTo>
                  <a:pt x="2907" y="1087"/>
                  <a:pt x="2907" y="1087"/>
                  <a:pt x="2908" y="1089"/>
                </a:cubicBezTo>
                <a:cubicBezTo>
                  <a:pt x="2909" y="1091"/>
                  <a:pt x="2909" y="1091"/>
                  <a:pt x="2910" y="1094"/>
                </a:cubicBezTo>
                <a:cubicBezTo>
                  <a:pt x="2912" y="1098"/>
                  <a:pt x="2912" y="1099"/>
                  <a:pt x="2911" y="1103"/>
                </a:cubicBezTo>
                <a:cubicBezTo>
                  <a:pt x="2911" y="1105"/>
                  <a:pt x="2911" y="1106"/>
                  <a:pt x="2909" y="1107"/>
                </a:cubicBezTo>
                <a:cubicBezTo>
                  <a:pt x="2912" y="1109"/>
                  <a:pt x="2912" y="1109"/>
                  <a:pt x="2912" y="1109"/>
                </a:cubicBezTo>
                <a:cubicBezTo>
                  <a:pt x="2912" y="1110"/>
                  <a:pt x="2911" y="1116"/>
                  <a:pt x="2911" y="1116"/>
                </a:cubicBezTo>
                <a:cubicBezTo>
                  <a:pt x="2912" y="1116"/>
                  <a:pt x="2914" y="1120"/>
                  <a:pt x="2915" y="1120"/>
                </a:cubicBezTo>
                <a:cubicBezTo>
                  <a:pt x="2916" y="1120"/>
                  <a:pt x="2916" y="1120"/>
                  <a:pt x="2921" y="1122"/>
                </a:cubicBezTo>
                <a:cubicBezTo>
                  <a:pt x="2921" y="1122"/>
                  <a:pt x="2923" y="1125"/>
                  <a:pt x="2923" y="1125"/>
                </a:cubicBezTo>
                <a:cubicBezTo>
                  <a:pt x="2923" y="1125"/>
                  <a:pt x="2923" y="1125"/>
                  <a:pt x="2923" y="1125"/>
                </a:cubicBezTo>
                <a:cubicBezTo>
                  <a:pt x="2924" y="1125"/>
                  <a:pt x="2925" y="1128"/>
                  <a:pt x="2926" y="1129"/>
                </a:cubicBezTo>
                <a:cubicBezTo>
                  <a:pt x="2930" y="1128"/>
                  <a:pt x="2929" y="1129"/>
                  <a:pt x="2933" y="1134"/>
                </a:cubicBezTo>
                <a:cubicBezTo>
                  <a:pt x="2933" y="1134"/>
                  <a:pt x="2933" y="1134"/>
                  <a:pt x="2933" y="1134"/>
                </a:cubicBezTo>
                <a:cubicBezTo>
                  <a:pt x="2933" y="1134"/>
                  <a:pt x="2931" y="1135"/>
                  <a:pt x="2932" y="1136"/>
                </a:cubicBezTo>
                <a:cubicBezTo>
                  <a:pt x="2935" y="1140"/>
                  <a:pt x="2936" y="1138"/>
                  <a:pt x="2936" y="1142"/>
                </a:cubicBezTo>
                <a:cubicBezTo>
                  <a:pt x="2935" y="1144"/>
                  <a:pt x="2937" y="1146"/>
                  <a:pt x="2937" y="1147"/>
                </a:cubicBezTo>
                <a:cubicBezTo>
                  <a:pt x="2937" y="1149"/>
                  <a:pt x="2937" y="1152"/>
                  <a:pt x="2937" y="1155"/>
                </a:cubicBezTo>
                <a:cubicBezTo>
                  <a:pt x="2937" y="1156"/>
                  <a:pt x="2938" y="1157"/>
                  <a:pt x="2939" y="1156"/>
                </a:cubicBezTo>
                <a:cubicBezTo>
                  <a:pt x="2939" y="1156"/>
                  <a:pt x="2939" y="1154"/>
                  <a:pt x="2939" y="1153"/>
                </a:cubicBezTo>
                <a:cubicBezTo>
                  <a:pt x="2940" y="1151"/>
                  <a:pt x="2941" y="1155"/>
                  <a:pt x="2944" y="1157"/>
                </a:cubicBezTo>
                <a:cubicBezTo>
                  <a:pt x="2944" y="1156"/>
                  <a:pt x="2944" y="1155"/>
                  <a:pt x="2945" y="1154"/>
                </a:cubicBezTo>
                <a:cubicBezTo>
                  <a:pt x="2945" y="1153"/>
                  <a:pt x="2946" y="1154"/>
                  <a:pt x="2947" y="1155"/>
                </a:cubicBezTo>
                <a:cubicBezTo>
                  <a:pt x="2948" y="1159"/>
                  <a:pt x="2948" y="1159"/>
                  <a:pt x="2946" y="1162"/>
                </a:cubicBezTo>
                <a:cubicBezTo>
                  <a:pt x="2946" y="1164"/>
                  <a:pt x="2945" y="1166"/>
                  <a:pt x="2946" y="1167"/>
                </a:cubicBezTo>
                <a:cubicBezTo>
                  <a:pt x="2947" y="1167"/>
                  <a:pt x="2948" y="1167"/>
                  <a:pt x="2949" y="1167"/>
                </a:cubicBezTo>
                <a:cubicBezTo>
                  <a:pt x="2949" y="1167"/>
                  <a:pt x="2948" y="1169"/>
                  <a:pt x="2948" y="1169"/>
                </a:cubicBezTo>
                <a:cubicBezTo>
                  <a:pt x="2947" y="1171"/>
                  <a:pt x="2948" y="1172"/>
                  <a:pt x="2949" y="1174"/>
                </a:cubicBezTo>
                <a:cubicBezTo>
                  <a:pt x="2950" y="1174"/>
                  <a:pt x="2953" y="1175"/>
                  <a:pt x="2953" y="1175"/>
                </a:cubicBezTo>
                <a:cubicBezTo>
                  <a:pt x="2954" y="1175"/>
                  <a:pt x="2953" y="1180"/>
                  <a:pt x="2954" y="1181"/>
                </a:cubicBezTo>
                <a:cubicBezTo>
                  <a:pt x="2955" y="1182"/>
                  <a:pt x="2957" y="1183"/>
                  <a:pt x="2958" y="1184"/>
                </a:cubicBezTo>
                <a:cubicBezTo>
                  <a:pt x="2958" y="1184"/>
                  <a:pt x="2958" y="1186"/>
                  <a:pt x="2958" y="1187"/>
                </a:cubicBezTo>
                <a:cubicBezTo>
                  <a:pt x="2959" y="1189"/>
                  <a:pt x="2959" y="1189"/>
                  <a:pt x="2961" y="1190"/>
                </a:cubicBezTo>
                <a:cubicBezTo>
                  <a:pt x="2962" y="1188"/>
                  <a:pt x="2962" y="1188"/>
                  <a:pt x="2964" y="1186"/>
                </a:cubicBezTo>
                <a:cubicBezTo>
                  <a:pt x="2964" y="1184"/>
                  <a:pt x="2964" y="1183"/>
                  <a:pt x="2965" y="1182"/>
                </a:cubicBezTo>
                <a:cubicBezTo>
                  <a:pt x="2966" y="1181"/>
                  <a:pt x="2966" y="1184"/>
                  <a:pt x="2966" y="1185"/>
                </a:cubicBezTo>
                <a:close/>
                <a:moveTo>
                  <a:pt x="2756" y="1301"/>
                </a:moveTo>
                <a:cubicBezTo>
                  <a:pt x="2756" y="1301"/>
                  <a:pt x="2756" y="1301"/>
                  <a:pt x="2756" y="1301"/>
                </a:cubicBezTo>
                <a:cubicBezTo>
                  <a:pt x="2756" y="1301"/>
                  <a:pt x="2756" y="1301"/>
                  <a:pt x="2756" y="1301"/>
                </a:cubicBezTo>
                <a:cubicBezTo>
                  <a:pt x="2756" y="1301"/>
                  <a:pt x="2756" y="1301"/>
                  <a:pt x="2756" y="1301"/>
                </a:cubicBezTo>
                <a:close/>
                <a:moveTo>
                  <a:pt x="2825" y="1337"/>
                </a:moveTo>
                <a:cubicBezTo>
                  <a:pt x="2825" y="1337"/>
                  <a:pt x="2825" y="1337"/>
                  <a:pt x="2825" y="1337"/>
                </a:cubicBezTo>
                <a:cubicBezTo>
                  <a:pt x="2825" y="1337"/>
                  <a:pt x="2825" y="1337"/>
                  <a:pt x="2825" y="1337"/>
                </a:cubicBezTo>
                <a:cubicBezTo>
                  <a:pt x="2825" y="1337"/>
                  <a:pt x="2825" y="1337"/>
                  <a:pt x="2825" y="1337"/>
                </a:cubicBezTo>
                <a:close/>
                <a:moveTo>
                  <a:pt x="3255" y="1087"/>
                </a:moveTo>
                <a:cubicBezTo>
                  <a:pt x="3254" y="1087"/>
                  <a:pt x="3250" y="1092"/>
                  <a:pt x="3251" y="1092"/>
                </a:cubicBezTo>
                <a:cubicBezTo>
                  <a:pt x="3251" y="1093"/>
                  <a:pt x="3251" y="1093"/>
                  <a:pt x="3253" y="1093"/>
                </a:cubicBezTo>
                <a:cubicBezTo>
                  <a:pt x="3255" y="1091"/>
                  <a:pt x="3258" y="1087"/>
                  <a:pt x="3255" y="1087"/>
                </a:cubicBezTo>
                <a:close/>
                <a:moveTo>
                  <a:pt x="3254" y="1085"/>
                </a:moveTo>
                <a:cubicBezTo>
                  <a:pt x="3254" y="1085"/>
                  <a:pt x="3253" y="1087"/>
                  <a:pt x="3252" y="1088"/>
                </a:cubicBezTo>
                <a:cubicBezTo>
                  <a:pt x="3250" y="1091"/>
                  <a:pt x="3246" y="1094"/>
                  <a:pt x="3246" y="1092"/>
                </a:cubicBezTo>
                <a:cubicBezTo>
                  <a:pt x="3245" y="1092"/>
                  <a:pt x="3245" y="1092"/>
                  <a:pt x="3245" y="1092"/>
                </a:cubicBezTo>
                <a:cubicBezTo>
                  <a:pt x="3245" y="1092"/>
                  <a:pt x="3244" y="1094"/>
                  <a:pt x="3243" y="1095"/>
                </a:cubicBezTo>
                <a:cubicBezTo>
                  <a:pt x="3242" y="1097"/>
                  <a:pt x="3241" y="1094"/>
                  <a:pt x="3239" y="1092"/>
                </a:cubicBezTo>
                <a:cubicBezTo>
                  <a:pt x="3239" y="1092"/>
                  <a:pt x="3240" y="1089"/>
                  <a:pt x="3243" y="1088"/>
                </a:cubicBezTo>
                <a:cubicBezTo>
                  <a:pt x="3246" y="1087"/>
                  <a:pt x="3244" y="1090"/>
                  <a:pt x="3248" y="1086"/>
                </a:cubicBezTo>
                <a:cubicBezTo>
                  <a:pt x="3252" y="1081"/>
                  <a:pt x="3255" y="1084"/>
                  <a:pt x="3254" y="1085"/>
                </a:cubicBezTo>
                <a:close/>
                <a:moveTo>
                  <a:pt x="3237" y="1102"/>
                </a:moveTo>
                <a:cubicBezTo>
                  <a:pt x="3237" y="1101"/>
                  <a:pt x="3235" y="1099"/>
                  <a:pt x="3235" y="1099"/>
                </a:cubicBezTo>
                <a:cubicBezTo>
                  <a:pt x="3232" y="1098"/>
                  <a:pt x="3231" y="1099"/>
                  <a:pt x="3228" y="1100"/>
                </a:cubicBezTo>
                <a:cubicBezTo>
                  <a:pt x="3227" y="1101"/>
                  <a:pt x="3226" y="1101"/>
                  <a:pt x="3225" y="1102"/>
                </a:cubicBezTo>
                <a:cubicBezTo>
                  <a:pt x="3224" y="1103"/>
                  <a:pt x="3223" y="1102"/>
                  <a:pt x="3223" y="1107"/>
                </a:cubicBezTo>
                <a:cubicBezTo>
                  <a:pt x="3223" y="1107"/>
                  <a:pt x="3223" y="1107"/>
                  <a:pt x="3224" y="1107"/>
                </a:cubicBezTo>
                <a:cubicBezTo>
                  <a:pt x="3231" y="1110"/>
                  <a:pt x="3228" y="1109"/>
                  <a:pt x="3232" y="1107"/>
                </a:cubicBezTo>
                <a:cubicBezTo>
                  <a:pt x="3234" y="1107"/>
                  <a:pt x="3235" y="1106"/>
                  <a:pt x="3235" y="1106"/>
                </a:cubicBezTo>
                <a:cubicBezTo>
                  <a:pt x="3237" y="1103"/>
                  <a:pt x="3237" y="1103"/>
                  <a:pt x="3237" y="1102"/>
                </a:cubicBezTo>
                <a:close/>
                <a:moveTo>
                  <a:pt x="1473" y="312"/>
                </a:moveTo>
                <a:cubicBezTo>
                  <a:pt x="1473" y="312"/>
                  <a:pt x="1475" y="313"/>
                  <a:pt x="1475" y="313"/>
                </a:cubicBezTo>
                <a:cubicBezTo>
                  <a:pt x="1477" y="313"/>
                  <a:pt x="1477" y="312"/>
                  <a:pt x="1481" y="312"/>
                </a:cubicBezTo>
                <a:cubicBezTo>
                  <a:pt x="1482" y="310"/>
                  <a:pt x="1482" y="310"/>
                  <a:pt x="1482" y="310"/>
                </a:cubicBezTo>
                <a:cubicBezTo>
                  <a:pt x="1482" y="310"/>
                  <a:pt x="1488" y="309"/>
                  <a:pt x="1489" y="309"/>
                </a:cubicBezTo>
                <a:cubicBezTo>
                  <a:pt x="1492" y="309"/>
                  <a:pt x="1492" y="310"/>
                  <a:pt x="1494" y="308"/>
                </a:cubicBezTo>
                <a:cubicBezTo>
                  <a:pt x="1495" y="305"/>
                  <a:pt x="1495" y="305"/>
                  <a:pt x="1495" y="305"/>
                </a:cubicBezTo>
                <a:cubicBezTo>
                  <a:pt x="1495" y="305"/>
                  <a:pt x="1493" y="304"/>
                  <a:pt x="1493" y="304"/>
                </a:cubicBezTo>
                <a:cubicBezTo>
                  <a:pt x="1492" y="301"/>
                  <a:pt x="1492" y="302"/>
                  <a:pt x="1495" y="299"/>
                </a:cubicBezTo>
                <a:cubicBezTo>
                  <a:pt x="1497" y="297"/>
                  <a:pt x="1498" y="297"/>
                  <a:pt x="1498" y="295"/>
                </a:cubicBezTo>
                <a:cubicBezTo>
                  <a:pt x="1495" y="290"/>
                  <a:pt x="1501" y="285"/>
                  <a:pt x="1501" y="289"/>
                </a:cubicBezTo>
                <a:cubicBezTo>
                  <a:pt x="1501" y="291"/>
                  <a:pt x="1502" y="289"/>
                  <a:pt x="1503" y="290"/>
                </a:cubicBezTo>
                <a:cubicBezTo>
                  <a:pt x="1503" y="293"/>
                  <a:pt x="1503" y="293"/>
                  <a:pt x="1502" y="295"/>
                </a:cubicBezTo>
                <a:cubicBezTo>
                  <a:pt x="1503" y="296"/>
                  <a:pt x="1503" y="296"/>
                  <a:pt x="1505" y="296"/>
                </a:cubicBezTo>
                <a:cubicBezTo>
                  <a:pt x="1508" y="296"/>
                  <a:pt x="1507" y="296"/>
                  <a:pt x="1508" y="295"/>
                </a:cubicBezTo>
                <a:cubicBezTo>
                  <a:pt x="1506" y="292"/>
                  <a:pt x="1506" y="293"/>
                  <a:pt x="1504" y="292"/>
                </a:cubicBezTo>
                <a:cubicBezTo>
                  <a:pt x="1502" y="289"/>
                  <a:pt x="1506" y="289"/>
                  <a:pt x="1507" y="287"/>
                </a:cubicBezTo>
                <a:cubicBezTo>
                  <a:pt x="1506" y="287"/>
                  <a:pt x="1504" y="288"/>
                  <a:pt x="1503" y="286"/>
                </a:cubicBezTo>
                <a:cubicBezTo>
                  <a:pt x="1503" y="285"/>
                  <a:pt x="1505" y="285"/>
                  <a:pt x="1506" y="285"/>
                </a:cubicBezTo>
                <a:cubicBezTo>
                  <a:pt x="1510" y="284"/>
                  <a:pt x="1510" y="286"/>
                  <a:pt x="1514" y="285"/>
                </a:cubicBezTo>
                <a:cubicBezTo>
                  <a:pt x="1516" y="285"/>
                  <a:pt x="1517" y="286"/>
                  <a:pt x="1519" y="286"/>
                </a:cubicBezTo>
                <a:cubicBezTo>
                  <a:pt x="1519" y="285"/>
                  <a:pt x="1521" y="283"/>
                  <a:pt x="1521" y="283"/>
                </a:cubicBezTo>
                <a:cubicBezTo>
                  <a:pt x="1528" y="281"/>
                  <a:pt x="1523" y="282"/>
                  <a:pt x="1528" y="283"/>
                </a:cubicBezTo>
                <a:cubicBezTo>
                  <a:pt x="1529" y="284"/>
                  <a:pt x="1527" y="285"/>
                  <a:pt x="1529" y="286"/>
                </a:cubicBezTo>
                <a:cubicBezTo>
                  <a:pt x="1531" y="285"/>
                  <a:pt x="1530" y="284"/>
                  <a:pt x="1531" y="284"/>
                </a:cubicBezTo>
                <a:cubicBezTo>
                  <a:pt x="1532" y="284"/>
                  <a:pt x="1532" y="285"/>
                  <a:pt x="1532" y="286"/>
                </a:cubicBezTo>
                <a:cubicBezTo>
                  <a:pt x="1532" y="285"/>
                  <a:pt x="1532" y="282"/>
                  <a:pt x="1532" y="282"/>
                </a:cubicBezTo>
                <a:cubicBezTo>
                  <a:pt x="1535" y="280"/>
                  <a:pt x="1533" y="280"/>
                  <a:pt x="1536" y="281"/>
                </a:cubicBezTo>
                <a:cubicBezTo>
                  <a:pt x="1536" y="280"/>
                  <a:pt x="1536" y="280"/>
                  <a:pt x="1536" y="280"/>
                </a:cubicBezTo>
                <a:cubicBezTo>
                  <a:pt x="1536" y="280"/>
                  <a:pt x="1536" y="280"/>
                  <a:pt x="1536" y="280"/>
                </a:cubicBezTo>
                <a:cubicBezTo>
                  <a:pt x="1534" y="280"/>
                  <a:pt x="1536" y="279"/>
                  <a:pt x="1536" y="279"/>
                </a:cubicBezTo>
                <a:cubicBezTo>
                  <a:pt x="1535" y="278"/>
                  <a:pt x="1534" y="278"/>
                  <a:pt x="1533" y="277"/>
                </a:cubicBezTo>
                <a:cubicBezTo>
                  <a:pt x="1532" y="277"/>
                  <a:pt x="1533" y="276"/>
                  <a:pt x="1534" y="275"/>
                </a:cubicBezTo>
                <a:cubicBezTo>
                  <a:pt x="1534" y="274"/>
                  <a:pt x="1535" y="274"/>
                  <a:pt x="1536" y="274"/>
                </a:cubicBezTo>
                <a:cubicBezTo>
                  <a:pt x="1533" y="272"/>
                  <a:pt x="1532" y="272"/>
                  <a:pt x="1533" y="271"/>
                </a:cubicBezTo>
                <a:cubicBezTo>
                  <a:pt x="1530" y="271"/>
                  <a:pt x="1530" y="271"/>
                  <a:pt x="1530" y="271"/>
                </a:cubicBezTo>
                <a:cubicBezTo>
                  <a:pt x="1528" y="271"/>
                  <a:pt x="1533" y="266"/>
                  <a:pt x="1533" y="265"/>
                </a:cubicBezTo>
                <a:cubicBezTo>
                  <a:pt x="1533" y="265"/>
                  <a:pt x="1533" y="265"/>
                  <a:pt x="1532" y="265"/>
                </a:cubicBezTo>
                <a:cubicBezTo>
                  <a:pt x="1532" y="264"/>
                  <a:pt x="1531" y="264"/>
                  <a:pt x="1530" y="264"/>
                </a:cubicBezTo>
                <a:cubicBezTo>
                  <a:pt x="1529" y="263"/>
                  <a:pt x="1529" y="263"/>
                  <a:pt x="1530" y="260"/>
                </a:cubicBezTo>
                <a:cubicBezTo>
                  <a:pt x="1530" y="260"/>
                  <a:pt x="1531" y="259"/>
                  <a:pt x="1531" y="259"/>
                </a:cubicBezTo>
                <a:cubicBezTo>
                  <a:pt x="1531" y="259"/>
                  <a:pt x="1529" y="257"/>
                  <a:pt x="1529" y="257"/>
                </a:cubicBezTo>
                <a:cubicBezTo>
                  <a:pt x="1529" y="253"/>
                  <a:pt x="1530" y="254"/>
                  <a:pt x="1530" y="253"/>
                </a:cubicBezTo>
                <a:cubicBezTo>
                  <a:pt x="1530" y="252"/>
                  <a:pt x="1530" y="252"/>
                  <a:pt x="1530" y="252"/>
                </a:cubicBezTo>
                <a:cubicBezTo>
                  <a:pt x="1530" y="250"/>
                  <a:pt x="1532" y="246"/>
                  <a:pt x="1533" y="246"/>
                </a:cubicBezTo>
                <a:cubicBezTo>
                  <a:pt x="1538" y="245"/>
                  <a:pt x="1538" y="245"/>
                  <a:pt x="1537" y="247"/>
                </a:cubicBezTo>
                <a:cubicBezTo>
                  <a:pt x="1538" y="247"/>
                  <a:pt x="1538" y="247"/>
                  <a:pt x="1538" y="246"/>
                </a:cubicBezTo>
                <a:cubicBezTo>
                  <a:pt x="1538" y="246"/>
                  <a:pt x="1539" y="245"/>
                  <a:pt x="1540" y="245"/>
                </a:cubicBezTo>
                <a:cubicBezTo>
                  <a:pt x="1541" y="245"/>
                  <a:pt x="1542" y="242"/>
                  <a:pt x="1543" y="242"/>
                </a:cubicBezTo>
                <a:cubicBezTo>
                  <a:pt x="1544" y="239"/>
                  <a:pt x="1545" y="241"/>
                  <a:pt x="1546" y="240"/>
                </a:cubicBezTo>
                <a:cubicBezTo>
                  <a:pt x="1547" y="240"/>
                  <a:pt x="1550" y="239"/>
                  <a:pt x="1550" y="239"/>
                </a:cubicBezTo>
                <a:cubicBezTo>
                  <a:pt x="1550" y="240"/>
                  <a:pt x="1548" y="241"/>
                  <a:pt x="1548" y="241"/>
                </a:cubicBezTo>
                <a:cubicBezTo>
                  <a:pt x="1549" y="243"/>
                  <a:pt x="1549" y="243"/>
                  <a:pt x="1549" y="243"/>
                </a:cubicBezTo>
                <a:cubicBezTo>
                  <a:pt x="1550" y="245"/>
                  <a:pt x="1549" y="244"/>
                  <a:pt x="1548" y="245"/>
                </a:cubicBezTo>
                <a:cubicBezTo>
                  <a:pt x="1549" y="247"/>
                  <a:pt x="1548" y="247"/>
                  <a:pt x="1547" y="248"/>
                </a:cubicBezTo>
                <a:cubicBezTo>
                  <a:pt x="1547" y="249"/>
                  <a:pt x="1548" y="250"/>
                  <a:pt x="1548" y="250"/>
                </a:cubicBezTo>
                <a:cubicBezTo>
                  <a:pt x="1548" y="252"/>
                  <a:pt x="1548" y="252"/>
                  <a:pt x="1547" y="254"/>
                </a:cubicBezTo>
                <a:cubicBezTo>
                  <a:pt x="1547" y="254"/>
                  <a:pt x="1547" y="254"/>
                  <a:pt x="1547" y="254"/>
                </a:cubicBezTo>
                <a:cubicBezTo>
                  <a:pt x="1547" y="253"/>
                  <a:pt x="1548" y="252"/>
                  <a:pt x="1549" y="252"/>
                </a:cubicBezTo>
                <a:cubicBezTo>
                  <a:pt x="1554" y="251"/>
                  <a:pt x="1552" y="254"/>
                  <a:pt x="1551" y="257"/>
                </a:cubicBezTo>
                <a:cubicBezTo>
                  <a:pt x="1551" y="257"/>
                  <a:pt x="1549" y="257"/>
                  <a:pt x="1548" y="257"/>
                </a:cubicBezTo>
                <a:cubicBezTo>
                  <a:pt x="1548" y="256"/>
                  <a:pt x="1547" y="257"/>
                  <a:pt x="1547" y="257"/>
                </a:cubicBezTo>
                <a:cubicBezTo>
                  <a:pt x="1546" y="259"/>
                  <a:pt x="1547" y="259"/>
                  <a:pt x="1545" y="260"/>
                </a:cubicBezTo>
                <a:cubicBezTo>
                  <a:pt x="1545" y="262"/>
                  <a:pt x="1545" y="262"/>
                  <a:pt x="1545" y="262"/>
                </a:cubicBezTo>
                <a:cubicBezTo>
                  <a:pt x="1546" y="262"/>
                  <a:pt x="1546" y="262"/>
                  <a:pt x="1546" y="262"/>
                </a:cubicBezTo>
                <a:cubicBezTo>
                  <a:pt x="1546" y="262"/>
                  <a:pt x="1547" y="262"/>
                  <a:pt x="1547" y="262"/>
                </a:cubicBezTo>
                <a:cubicBezTo>
                  <a:pt x="1551" y="262"/>
                  <a:pt x="1551" y="262"/>
                  <a:pt x="1551" y="262"/>
                </a:cubicBezTo>
                <a:cubicBezTo>
                  <a:pt x="1551" y="263"/>
                  <a:pt x="1554" y="265"/>
                  <a:pt x="1551" y="265"/>
                </a:cubicBezTo>
                <a:cubicBezTo>
                  <a:pt x="1552" y="265"/>
                  <a:pt x="1554" y="265"/>
                  <a:pt x="1554" y="266"/>
                </a:cubicBezTo>
                <a:cubicBezTo>
                  <a:pt x="1554" y="269"/>
                  <a:pt x="1553" y="270"/>
                  <a:pt x="1551" y="272"/>
                </a:cubicBezTo>
                <a:cubicBezTo>
                  <a:pt x="1551" y="273"/>
                  <a:pt x="1550" y="272"/>
                  <a:pt x="1549" y="271"/>
                </a:cubicBezTo>
                <a:cubicBezTo>
                  <a:pt x="1549" y="269"/>
                  <a:pt x="1549" y="270"/>
                  <a:pt x="1550" y="269"/>
                </a:cubicBezTo>
                <a:cubicBezTo>
                  <a:pt x="1550" y="268"/>
                  <a:pt x="1550" y="268"/>
                  <a:pt x="1550" y="268"/>
                </a:cubicBezTo>
                <a:cubicBezTo>
                  <a:pt x="1548" y="269"/>
                  <a:pt x="1550" y="270"/>
                  <a:pt x="1545" y="268"/>
                </a:cubicBezTo>
                <a:cubicBezTo>
                  <a:pt x="1546" y="270"/>
                  <a:pt x="1546" y="270"/>
                  <a:pt x="1544" y="271"/>
                </a:cubicBezTo>
                <a:cubicBezTo>
                  <a:pt x="1545" y="271"/>
                  <a:pt x="1545" y="271"/>
                  <a:pt x="1545" y="272"/>
                </a:cubicBezTo>
                <a:cubicBezTo>
                  <a:pt x="1545" y="273"/>
                  <a:pt x="1545" y="273"/>
                  <a:pt x="1544" y="274"/>
                </a:cubicBezTo>
                <a:cubicBezTo>
                  <a:pt x="1544" y="274"/>
                  <a:pt x="1544" y="274"/>
                  <a:pt x="1544" y="274"/>
                </a:cubicBezTo>
                <a:cubicBezTo>
                  <a:pt x="1545" y="275"/>
                  <a:pt x="1545" y="275"/>
                  <a:pt x="1546" y="275"/>
                </a:cubicBezTo>
                <a:cubicBezTo>
                  <a:pt x="1546" y="274"/>
                  <a:pt x="1547" y="276"/>
                  <a:pt x="1547" y="276"/>
                </a:cubicBezTo>
                <a:cubicBezTo>
                  <a:pt x="1547" y="276"/>
                  <a:pt x="1548" y="276"/>
                  <a:pt x="1548" y="276"/>
                </a:cubicBezTo>
                <a:cubicBezTo>
                  <a:pt x="1550" y="276"/>
                  <a:pt x="1550" y="276"/>
                  <a:pt x="1552" y="277"/>
                </a:cubicBezTo>
                <a:cubicBezTo>
                  <a:pt x="1552" y="275"/>
                  <a:pt x="1553" y="275"/>
                  <a:pt x="1554" y="274"/>
                </a:cubicBezTo>
                <a:cubicBezTo>
                  <a:pt x="1555" y="274"/>
                  <a:pt x="1556" y="275"/>
                  <a:pt x="1556" y="275"/>
                </a:cubicBezTo>
                <a:cubicBezTo>
                  <a:pt x="1554" y="278"/>
                  <a:pt x="1554" y="277"/>
                  <a:pt x="1553" y="279"/>
                </a:cubicBezTo>
                <a:cubicBezTo>
                  <a:pt x="1556" y="281"/>
                  <a:pt x="1556" y="278"/>
                  <a:pt x="1558" y="279"/>
                </a:cubicBezTo>
                <a:cubicBezTo>
                  <a:pt x="1558" y="279"/>
                  <a:pt x="1558" y="278"/>
                  <a:pt x="1559" y="278"/>
                </a:cubicBezTo>
                <a:cubicBezTo>
                  <a:pt x="1560" y="277"/>
                  <a:pt x="1561" y="277"/>
                  <a:pt x="1563" y="277"/>
                </a:cubicBezTo>
                <a:cubicBezTo>
                  <a:pt x="1564" y="276"/>
                  <a:pt x="1564" y="276"/>
                  <a:pt x="1564" y="276"/>
                </a:cubicBezTo>
                <a:cubicBezTo>
                  <a:pt x="1566" y="275"/>
                  <a:pt x="1566" y="275"/>
                  <a:pt x="1566" y="275"/>
                </a:cubicBezTo>
                <a:cubicBezTo>
                  <a:pt x="1569" y="275"/>
                  <a:pt x="1569" y="274"/>
                  <a:pt x="1571" y="275"/>
                </a:cubicBezTo>
                <a:cubicBezTo>
                  <a:pt x="1572" y="275"/>
                  <a:pt x="1572" y="275"/>
                  <a:pt x="1572" y="275"/>
                </a:cubicBezTo>
                <a:cubicBezTo>
                  <a:pt x="1572" y="275"/>
                  <a:pt x="1570" y="273"/>
                  <a:pt x="1572" y="272"/>
                </a:cubicBezTo>
                <a:cubicBezTo>
                  <a:pt x="1574" y="272"/>
                  <a:pt x="1573" y="272"/>
                  <a:pt x="1575" y="273"/>
                </a:cubicBezTo>
                <a:cubicBezTo>
                  <a:pt x="1577" y="274"/>
                  <a:pt x="1578" y="273"/>
                  <a:pt x="1576" y="277"/>
                </a:cubicBezTo>
                <a:cubicBezTo>
                  <a:pt x="1575" y="277"/>
                  <a:pt x="1574" y="277"/>
                  <a:pt x="1574" y="277"/>
                </a:cubicBezTo>
                <a:cubicBezTo>
                  <a:pt x="1574" y="278"/>
                  <a:pt x="1574" y="278"/>
                  <a:pt x="1574" y="278"/>
                </a:cubicBezTo>
                <a:cubicBezTo>
                  <a:pt x="1576" y="279"/>
                  <a:pt x="1576" y="279"/>
                  <a:pt x="1576" y="279"/>
                </a:cubicBezTo>
                <a:cubicBezTo>
                  <a:pt x="1576" y="279"/>
                  <a:pt x="1576" y="279"/>
                  <a:pt x="1576" y="279"/>
                </a:cubicBezTo>
                <a:cubicBezTo>
                  <a:pt x="1577" y="278"/>
                  <a:pt x="1579" y="280"/>
                  <a:pt x="1579" y="281"/>
                </a:cubicBezTo>
                <a:cubicBezTo>
                  <a:pt x="1580" y="282"/>
                  <a:pt x="1580" y="282"/>
                  <a:pt x="1581" y="282"/>
                </a:cubicBezTo>
                <a:cubicBezTo>
                  <a:pt x="1581" y="282"/>
                  <a:pt x="1582" y="282"/>
                  <a:pt x="1582" y="282"/>
                </a:cubicBezTo>
                <a:cubicBezTo>
                  <a:pt x="1583" y="281"/>
                  <a:pt x="1585" y="279"/>
                  <a:pt x="1587" y="279"/>
                </a:cubicBezTo>
                <a:cubicBezTo>
                  <a:pt x="1587" y="279"/>
                  <a:pt x="1592" y="278"/>
                  <a:pt x="1596" y="277"/>
                </a:cubicBezTo>
                <a:cubicBezTo>
                  <a:pt x="1596" y="277"/>
                  <a:pt x="1599" y="275"/>
                  <a:pt x="1599" y="275"/>
                </a:cubicBezTo>
                <a:cubicBezTo>
                  <a:pt x="1601" y="273"/>
                  <a:pt x="1601" y="273"/>
                  <a:pt x="1602" y="273"/>
                </a:cubicBezTo>
                <a:cubicBezTo>
                  <a:pt x="1605" y="273"/>
                  <a:pt x="1605" y="271"/>
                  <a:pt x="1607" y="271"/>
                </a:cubicBezTo>
                <a:cubicBezTo>
                  <a:pt x="1610" y="271"/>
                  <a:pt x="1615" y="270"/>
                  <a:pt x="1618" y="271"/>
                </a:cubicBezTo>
                <a:cubicBezTo>
                  <a:pt x="1618" y="271"/>
                  <a:pt x="1619" y="271"/>
                  <a:pt x="1619" y="272"/>
                </a:cubicBezTo>
                <a:cubicBezTo>
                  <a:pt x="1620" y="272"/>
                  <a:pt x="1620" y="273"/>
                  <a:pt x="1618" y="273"/>
                </a:cubicBezTo>
                <a:cubicBezTo>
                  <a:pt x="1615" y="272"/>
                  <a:pt x="1616" y="273"/>
                  <a:pt x="1619" y="276"/>
                </a:cubicBezTo>
                <a:cubicBezTo>
                  <a:pt x="1619" y="276"/>
                  <a:pt x="1620" y="275"/>
                  <a:pt x="1620" y="275"/>
                </a:cubicBezTo>
                <a:cubicBezTo>
                  <a:pt x="1622" y="276"/>
                  <a:pt x="1626" y="276"/>
                  <a:pt x="1628" y="275"/>
                </a:cubicBezTo>
                <a:cubicBezTo>
                  <a:pt x="1628" y="275"/>
                  <a:pt x="1630" y="274"/>
                  <a:pt x="1631" y="274"/>
                </a:cubicBezTo>
                <a:cubicBezTo>
                  <a:pt x="1630" y="273"/>
                  <a:pt x="1630" y="273"/>
                  <a:pt x="1630" y="273"/>
                </a:cubicBezTo>
                <a:cubicBezTo>
                  <a:pt x="1630" y="272"/>
                  <a:pt x="1628" y="274"/>
                  <a:pt x="1629" y="270"/>
                </a:cubicBezTo>
                <a:cubicBezTo>
                  <a:pt x="1630" y="269"/>
                  <a:pt x="1635" y="270"/>
                  <a:pt x="1636" y="270"/>
                </a:cubicBezTo>
                <a:cubicBezTo>
                  <a:pt x="1639" y="270"/>
                  <a:pt x="1638" y="270"/>
                  <a:pt x="1639" y="267"/>
                </a:cubicBezTo>
                <a:cubicBezTo>
                  <a:pt x="1638" y="266"/>
                  <a:pt x="1638" y="266"/>
                  <a:pt x="1638" y="266"/>
                </a:cubicBezTo>
                <a:cubicBezTo>
                  <a:pt x="1637" y="265"/>
                  <a:pt x="1638" y="263"/>
                  <a:pt x="1638" y="263"/>
                </a:cubicBezTo>
                <a:cubicBezTo>
                  <a:pt x="1638" y="262"/>
                  <a:pt x="1636" y="257"/>
                  <a:pt x="1637" y="257"/>
                </a:cubicBezTo>
                <a:cubicBezTo>
                  <a:pt x="1636" y="255"/>
                  <a:pt x="1636" y="255"/>
                  <a:pt x="1636" y="255"/>
                </a:cubicBezTo>
                <a:cubicBezTo>
                  <a:pt x="1636" y="255"/>
                  <a:pt x="1637" y="249"/>
                  <a:pt x="1637" y="249"/>
                </a:cubicBezTo>
                <a:cubicBezTo>
                  <a:pt x="1637" y="248"/>
                  <a:pt x="1639" y="247"/>
                  <a:pt x="1640" y="246"/>
                </a:cubicBezTo>
                <a:cubicBezTo>
                  <a:pt x="1640" y="245"/>
                  <a:pt x="1640" y="242"/>
                  <a:pt x="1640" y="242"/>
                </a:cubicBezTo>
                <a:cubicBezTo>
                  <a:pt x="1641" y="242"/>
                  <a:pt x="1641" y="241"/>
                  <a:pt x="1641" y="241"/>
                </a:cubicBezTo>
                <a:cubicBezTo>
                  <a:pt x="1643" y="240"/>
                  <a:pt x="1646" y="241"/>
                  <a:pt x="1646" y="239"/>
                </a:cubicBezTo>
                <a:cubicBezTo>
                  <a:pt x="1646" y="238"/>
                  <a:pt x="1649" y="238"/>
                  <a:pt x="1649" y="239"/>
                </a:cubicBezTo>
                <a:cubicBezTo>
                  <a:pt x="1649" y="242"/>
                  <a:pt x="1650" y="241"/>
                  <a:pt x="1650" y="241"/>
                </a:cubicBezTo>
                <a:cubicBezTo>
                  <a:pt x="1652" y="244"/>
                  <a:pt x="1653" y="244"/>
                  <a:pt x="1654" y="244"/>
                </a:cubicBezTo>
                <a:cubicBezTo>
                  <a:pt x="1655" y="246"/>
                  <a:pt x="1655" y="245"/>
                  <a:pt x="1658" y="247"/>
                </a:cubicBezTo>
                <a:cubicBezTo>
                  <a:pt x="1658" y="247"/>
                  <a:pt x="1658" y="248"/>
                  <a:pt x="1659" y="248"/>
                </a:cubicBezTo>
                <a:cubicBezTo>
                  <a:pt x="1661" y="248"/>
                  <a:pt x="1660" y="247"/>
                  <a:pt x="1661" y="247"/>
                </a:cubicBezTo>
                <a:cubicBezTo>
                  <a:pt x="1661" y="247"/>
                  <a:pt x="1663" y="249"/>
                  <a:pt x="1663" y="246"/>
                </a:cubicBezTo>
                <a:cubicBezTo>
                  <a:pt x="1663" y="245"/>
                  <a:pt x="1665" y="245"/>
                  <a:pt x="1665" y="244"/>
                </a:cubicBezTo>
                <a:cubicBezTo>
                  <a:pt x="1665" y="242"/>
                  <a:pt x="1664" y="243"/>
                  <a:pt x="1663" y="242"/>
                </a:cubicBezTo>
                <a:cubicBezTo>
                  <a:pt x="1662" y="242"/>
                  <a:pt x="1663" y="242"/>
                  <a:pt x="1663" y="239"/>
                </a:cubicBezTo>
                <a:cubicBezTo>
                  <a:pt x="1663" y="240"/>
                  <a:pt x="1661" y="240"/>
                  <a:pt x="1661" y="239"/>
                </a:cubicBezTo>
                <a:cubicBezTo>
                  <a:pt x="1661" y="236"/>
                  <a:pt x="1664" y="235"/>
                  <a:pt x="1664" y="234"/>
                </a:cubicBezTo>
                <a:cubicBezTo>
                  <a:pt x="1663" y="234"/>
                  <a:pt x="1659" y="236"/>
                  <a:pt x="1658" y="235"/>
                </a:cubicBezTo>
                <a:cubicBezTo>
                  <a:pt x="1657" y="233"/>
                  <a:pt x="1659" y="232"/>
                  <a:pt x="1656" y="231"/>
                </a:cubicBezTo>
                <a:cubicBezTo>
                  <a:pt x="1655" y="231"/>
                  <a:pt x="1653" y="230"/>
                  <a:pt x="1655" y="229"/>
                </a:cubicBezTo>
                <a:cubicBezTo>
                  <a:pt x="1654" y="229"/>
                  <a:pt x="1653" y="228"/>
                  <a:pt x="1653" y="226"/>
                </a:cubicBezTo>
                <a:cubicBezTo>
                  <a:pt x="1653" y="224"/>
                  <a:pt x="1657" y="222"/>
                  <a:pt x="1657" y="222"/>
                </a:cubicBezTo>
                <a:cubicBezTo>
                  <a:pt x="1660" y="222"/>
                  <a:pt x="1660" y="222"/>
                  <a:pt x="1661" y="220"/>
                </a:cubicBezTo>
                <a:cubicBezTo>
                  <a:pt x="1662" y="220"/>
                  <a:pt x="1663" y="220"/>
                  <a:pt x="1664" y="220"/>
                </a:cubicBezTo>
                <a:cubicBezTo>
                  <a:pt x="1668" y="220"/>
                  <a:pt x="1664" y="221"/>
                  <a:pt x="1669" y="219"/>
                </a:cubicBezTo>
                <a:cubicBezTo>
                  <a:pt x="1674" y="218"/>
                  <a:pt x="1672" y="219"/>
                  <a:pt x="1677" y="220"/>
                </a:cubicBezTo>
                <a:cubicBezTo>
                  <a:pt x="1679" y="220"/>
                  <a:pt x="1681" y="220"/>
                  <a:pt x="1681" y="221"/>
                </a:cubicBezTo>
                <a:cubicBezTo>
                  <a:pt x="1683" y="221"/>
                  <a:pt x="1685" y="221"/>
                  <a:pt x="1685" y="221"/>
                </a:cubicBezTo>
                <a:cubicBezTo>
                  <a:pt x="1687" y="221"/>
                  <a:pt x="1688" y="221"/>
                  <a:pt x="1691" y="221"/>
                </a:cubicBezTo>
                <a:cubicBezTo>
                  <a:pt x="1691" y="217"/>
                  <a:pt x="1690" y="218"/>
                  <a:pt x="1693" y="217"/>
                </a:cubicBezTo>
                <a:cubicBezTo>
                  <a:pt x="1694" y="217"/>
                  <a:pt x="1694" y="218"/>
                  <a:pt x="1695" y="218"/>
                </a:cubicBezTo>
                <a:cubicBezTo>
                  <a:pt x="1695" y="217"/>
                  <a:pt x="1697" y="217"/>
                  <a:pt x="1698" y="216"/>
                </a:cubicBezTo>
                <a:cubicBezTo>
                  <a:pt x="1699" y="215"/>
                  <a:pt x="1700" y="216"/>
                  <a:pt x="1701" y="216"/>
                </a:cubicBezTo>
                <a:cubicBezTo>
                  <a:pt x="1705" y="217"/>
                  <a:pt x="1705" y="217"/>
                  <a:pt x="1705" y="217"/>
                </a:cubicBezTo>
                <a:cubicBezTo>
                  <a:pt x="1706" y="217"/>
                  <a:pt x="1707" y="217"/>
                  <a:pt x="1707" y="215"/>
                </a:cubicBezTo>
                <a:cubicBezTo>
                  <a:pt x="1707" y="215"/>
                  <a:pt x="1706" y="214"/>
                  <a:pt x="1705" y="214"/>
                </a:cubicBezTo>
                <a:cubicBezTo>
                  <a:pt x="1705" y="214"/>
                  <a:pt x="1703" y="214"/>
                  <a:pt x="1702" y="214"/>
                </a:cubicBezTo>
                <a:cubicBezTo>
                  <a:pt x="1695" y="216"/>
                  <a:pt x="1696" y="211"/>
                  <a:pt x="1694" y="208"/>
                </a:cubicBezTo>
                <a:cubicBezTo>
                  <a:pt x="1692" y="209"/>
                  <a:pt x="1690" y="212"/>
                  <a:pt x="1687" y="210"/>
                </a:cubicBezTo>
                <a:cubicBezTo>
                  <a:pt x="1684" y="212"/>
                  <a:pt x="1685" y="211"/>
                  <a:pt x="1682" y="211"/>
                </a:cubicBezTo>
                <a:cubicBezTo>
                  <a:pt x="1675" y="211"/>
                  <a:pt x="1676" y="211"/>
                  <a:pt x="1670" y="213"/>
                </a:cubicBezTo>
                <a:cubicBezTo>
                  <a:pt x="1669" y="214"/>
                  <a:pt x="1667" y="213"/>
                  <a:pt x="1667" y="213"/>
                </a:cubicBezTo>
                <a:cubicBezTo>
                  <a:pt x="1661" y="215"/>
                  <a:pt x="1662" y="216"/>
                  <a:pt x="1655" y="217"/>
                </a:cubicBezTo>
                <a:cubicBezTo>
                  <a:pt x="1653" y="217"/>
                  <a:pt x="1651" y="216"/>
                  <a:pt x="1651" y="217"/>
                </a:cubicBezTo>
                <a:cubicBezTo>
                  <a:pt x="1650" y="218"/>
                  <a:pt x="1648" y="216"/>
                  <a:pt x="1646" y="214"/>
                </a:cubicBezTo>
                <a:cubicBezTo>
                  <a:pt x="1643" y="215"/>
                  <a:pt x="1644" y="215"/>
                  <a:pt x="1643" y="212"/>
                </a:cubicBezTo>
                <a:cubicBezTo>
                  <a:pt x="1641" y="212"/>
                  <a:pt x="1641" y="212"/>
                  <a:pt x="1641" y="212"/>
                </a:cubicBezTo>
                <a:cubicBezTo>
                  <a:pt x="1641" y="212"/>
                  <a:pt x="1636" y="209"/>
                  <a:pt x="1636" y="209"/>
                </a:cubicBezTo>
                <a:cubicBezTo>
                  <a:pt x="1634" y="203"/>
                  <a:pt x="1636" y="201"/>
                  <a:pt x="1636" y="200"/>
                </a:cubicBezTo>
                <a:cubicBezTo>
                  <a:pt x="1634" y="195"/>
                  <a:pt x="1634" y="195"/>
                  <a:pt x="1634" y="195"/>
                </a:cubicBezTo>
                <a:cubicBezTo>
                  <a:pt x="1634" y="192"/>
                  <a:pt x="1634" y="192"/>
                  <a:pt x="1634" y="192"/>
                </a:cubicBezTo>
                <a:cubicBezTo>
                  <a:pt x="1633" y="191"/>
                  <a:pt x="1632" y="190"/>
                  <a:pt x="1632" y="189"/>
                </a:cubicBezTo>
                <a:cubicBezTo>
                  <a:pt x="1633" y="186"/>
                  <a:pt x="1633" y="186"/>
                  <a:pt x="1636" y="183"/>
                </a:cubicBezTo>
                <a:cubicBezTo>
                  <a:pt x="1637" y="182"/>
                  <a:pt x="1642" y="181"/>
                  <a:pt x="1642" y="180"/>
                </a:cubicBezTo>
                <a:cubicBezTo>
                  <a:pt x="1642" y="179"/>
                  <a:pt x="1642" y="177"/>
                  <a:pt x="1644" y="177"/>
                </a:cubicBezTo>
                <a:cubicBezTo>
                  <a:pt x="1648" y="176"/>
                  <a:pt x="1648" y="175"/>
                  <a:pt x="1650" y="172"/>
                </a:cubicBezTo>
                <a:cubicBezTo>
                  <a:pt x="1650" y="171"/>
                  <a:pt x="1653" y="170"/>
                  <a:pt x="1653" y="169"/>
                </a:cubicBezTo>
                <a:cubicBezTo>
                  <a:pt x="1657" y="164"/>
                  <a:pt x="1656" y="167"/>
                  <a:pt x="1662" y="165"/>
                </a:cubicBezTo>
                <a:cubicBezTo>
                  <a:pt x="1660" y="159"/>
                  <a:pt x="1660" y="159"/>
                  <a:pt x="1660" y="159"/>
                </a:cubicBezTo>
                <a:cubicBezTo>
                  <a:pt x="1657" y="158"/>
                  <a:pt x="1656" y="158"/>
                  <a:pt x="1653" y="157"/>
                </a:cubicBezTo>
                <a:cubicBezTo>
                  <a:pt x="1653" y="158"/>
                  <a:pt x="1649" y="157"/>
                  <a:pt x="1649" y="157"/>
                </a:cubicBezTo>
                <a:cubicBezTo>
                  <a:pt x="1648" y="156"/>
                  <a:pt x="1646" y="158"/>
                  <a:pt x="1645" y="158"/>
                </a:cubicBezTo>
                <a:cubicBezTo>
                  <a:pt x="1645" y="158"/>
                  <a:pt x="1644" y="157"/>
                  <a:pt x="1643" y="157"/>
                </a:cubicBezTo>
                <a:cubicBezTo>
                  <a:pt x="1638" y="158"/>
                  <a:pt x="1641" y="156"/>
                  <a:pt x="1639" y="156"/>
                </a:cubicBezTo>
                <a:cubicBezTo>
                  <a:pt x="1639" y="156"/>
                  <a:pt x="1639" y="158"/>
                  <a:pt x="1638" y="158"/>
                </a:cubicBezTo>
                <a:cubicBezTo>
                  <a:pt x="1635" y="161"/>
                  <a:pt x="1636" y="161"/>
                  <a:pt x="1633" y="161"/>
                </a:cubicBezTo>
                <a:cubicBezTo>
                  <a:pt x="1633" y="164"/>
                  <a:pt x="1633" y="163"/>
                  <a:pt x="1631" y="164"/>
                </a:cubicBezTo>
                <a:cubicBezTo>
                  <a:pt x="1629" y="166"/>
                  <a:pt x="1629" y="166"/>
                  <a:pt x="1629" y="166"/>
                </a:cubicBezTo>
                <a:cubicBezTo>
                  <a:pt x="1633" y="168"/>
                  <a:pt x="1633" y="168"/>
                  <a:pt x="1633" y="168"/>
                </a:cubicBezTo>
                <a:cubicBezTo>
                  <a:pt x="1633" y="169"/>
                  <a:pt x="1635" y="170"/>
                  <a:pt x="1634" y="171"/>
                </a:cubicBezTo>
                <a:cubicBezTo>
                  <a:pt x="1630" y="173"/>
                  <a:pt x="1632" y="173"/>
                  <a:pt x="1630" y="174"/>
                </a:cubicBezTo>
                <a:cubicBezTo>
                  <a:pt x="1629" y="175"/>
                  <a:pt x="1627" y="176"/>
                  <a:pt x="1627" y="176"/>
                </a:cubicBezTo>
                <a:cubicBezTo>
                  <a:pt x="1627" y="177"/>
                  <a:pt x="1624" y="178"/>
                  <a:pt x="1624" y="178"/>
                </a:cubicBezTo>
                <a:cubicBezTo>
                  <a:pt x="1622" y="178"/>
                  <a:pt x="1623" y="178"/>
                  <a:pt x="1622" y="179"/>
                </a:cubicBezTo>
                <a:cubicBezTo>
                  <a:pt x="1619" y="181"/>
                  <a:pt x="1620" y="180"/>
                  <a:pt x="1618" y="180"/>
                </a:cubicBezTo>
                <a:cubicBezTo>
                  <a:pt x="1618" y="180"/>
                  <a:pt x="1617" y="180"/>
                  <a:pt x="1616" y="181"/>
                </a:cubicBezTo>
                <a:cubicBezTo>
                  <a:pt x="1616" y="181"/>
                  <a:pt x="1617" y="183"/>
                  <a:pt x="1616" y="182"/>
                </a:cubicBezTo>
                <a:cubicBezTo>
                  <a:pt x="1614" y="182"/>
                  <a:pt x="1614" y="182"/>
                  <a:pt x="1611" y="183"/>
                </a:cubicBezTo>
                <a:cubicBezTo>
                  <a:pt x="1611" y="184"/>
                  <a:pt x="1611" y="185"/>
                  <a:pt x="1611" y="186"/>
                </a:cubicBezTo>
                <a:cubicBezTo>
                  <a:pt x="1611" y="187"/>
                  <a:pt x="1607" y="186"/>
                  <a:pt x="1607" y="187"/>
                </a:cubicBezTo>
                <a:cubicBezTo>
                  <a:pt x="1605" y="190"/>
                  <a:pt x="1605" y="190"/>
                  <a:pt x="1605" y="190"/>
                </a:cubicBezTo>
                <a:cubicBezTo>
                  <a:pt x="1603" y="190"/>
                  <a:pt x="1603" y="190"/>
                  <a:pt x="1603" y="190"/>
                </a:cubicBezTo>
                <a:cubicBezTo>
                  <a:pt x="1603" y="191"/>
                  <a:pt x="1603" y="191"/>
                  <a:pt x="1603" y="192"/>
                </a:cubicBezTo>
                <a:cubicBezTo>
                  <a:pt x="1603" y="192"/>
                  <a:pt x="1605" y="194"/>
                  <a:pt x="1604" y="194"/>
                </a:cubicBezTo>
                <a:cubicBezTo>
                  <a:pt x="1603" y="196"/>
                  <a:pt x="1604" y="195"/>
                  <a:pt x="1604" y="197"/>
                </a:cubicBezTo>
                <a:cubicBezTo>
                  <a:pt x="1604" y="199"/>
                  <a:pt x="1603" y="199"/>
                  <a:pt x="1602" y="199"/>
                </a:cubicBezTo>
                <a:cubicBezTo>
                  <a:pt x="1601" y="203"/>
                  <a:pt x="1602" y="201"/>
                  <a:pt x="1602" y="204"/>
                </a:cubicBezTo>
                <a:cubicBezTo>
                  <a:pt x="1602" y="205"/>
                  <a:pt x="1601" y="208"/>
                  <a:pt x="1603" y="208"/>
                </a:cubicBezTo>
                <a:cubicBezTo>
                  <a:pt x="1604" y="208"/>
                  <a:pt x="1605" y="210"/>
                  <a:pt x="1606" y="210"/>
                </a:cubicBezTo>
                <a:cubicBezTo>
                  <a:pt x="1609" y="210"/>
                  <a:pt x="1608" y="210"/>
                  <a:pt x="1609" y="210"/>
                </a:cubicBezTo>
                <a:cubicBezTo>
                  <a:pt x="1610" y="211"/>
                  <a:pt x="1612" y="214"/>
                  <a:pt x="1614" y="214"/>
                </a:cubicBezTo>
                <a:cubicBezTo>
                  <a:pt x="1616" y="215"/>
                  <a:pt x="1616" y="215"/>
                  <a:pt x="1618" y="217"/>
                </a:cubicBezTo>
                <a:cubicBezTo>
                  <a:pt x="1618" y="218"/>
                  <a:pt x="1618" y="218"/>
                  <a:pt x="1617" y="219"/>
                </a:cubicBezTo>
                <a:cubicBezTo>
                  <a:pt x="1616" y="220"/>
                  <a:pt x="1616" y="220"/>
                  <a:pt x="1616" y="220"/>
                </a:cubicBezTo>
                <a:cubicBezTo>
                  <a:pt x="1614" y="221"/>
                  <a:pt x="1614" y="221"/>
                  <a:pt x="1613" y="222"/>
                </a:cubicBezTo>
                <a:cubicBezTo>
                  <a:pt x="1613" y="224"/>
                  <a:pt x="1614" y="224"/>
                  <a:pt x="1612" y="225"/>
                </a:cubicBezTo>
                <a:cubicBezTo>
                  <a:pt x="1612" y="226"/>
                  <a:pt x="1611" y="226"/>
                  <a:pt x="1610" y="226"/>
                </a:cubicBezTo>
                <a:cubicBezTo>
                  <a:pt x="1610" y="229"/>
                  <a:pt x="1610" y="230"/>
                  <a:pt x="1607" y="228"/>
                </a:cubicBezTo>
                <a:cubicBezTo>
                  <a:pt x="1607" y="228"/>
                  <a:pt x="1607" y="227"/>
                  <a:pt x="1607" y="226"/>
                </a:cubicBezTo>
                <a:cubicBezTo>
                  <a:pt x="1604" y="228"/>
                  <a:pt x="1606" y="229"/>
                  <a:pt x="1603" y="229"/>
                </a:cubicBezTo>
                <a:cubicBezTo>
                  <a:pt x="1603" y="231"/>
                  <a:pt x="1603" y="231"/>
                  <a:pt x="1603" y="231"/>
                </a:cubicBezTo>
                <a:cubicBezTo>
                  <a:pt x="1602" y="231"/>
                  <a:pt x="1600" y="230"/>
                  <a:pt x="1599" y="230"/>
                </a:cubicBezTo>
                <a:cubicBezTo>
                  <a:pt x="1600" y="231"/>
                  <a:pt x="1600" y="231"/>
                  <a:pt x="1600" y="231"/>
                </a:cubicBezTo>
                <a:cubicBezTo>
                  <a:pt x="1601" y="232"/>
                  <a:pt x="1601" y="233"/>
                  <a:pt x="1599" y="233"/>
                </a:cubicBezTo>
                <a:cubicBezTo>
                  <a:pt x="1600" y="233"/>
                  <a:pt x="1601" y="233"/>
                  <a:pt x="1601" y="234"/>
                </a:cubicBezTo>
                <a:cubicBezTo>
                  <a:pt x="1601" y="237"/>
                  <a:pt x="1601" y="237"/>
                  <a:pt x="1599" y="240"/>
                </a:cubicBezTo>
                <a:cubicBezTo>
                  <a:pt x="1599" y="240"/>
                  <a:pt x="1599" y="240"/>
                  <a:pt x="1599" y="241"/>
                </a:cubicBezTo>
                <a:cubicBezTo>
                  <a:pt x="1599" y="242"/>
                  <a:pt x="1601" y="243"/>
                  <a:pt x="1600" y="243"/>
                </a:cubicBezTo>
                <a:cubicBezTo>
                  <a:pt x="1599" y="246"/>
                  <a:pt x="1598" y="245"/>
                  <a:pt x="1599" y="247"/>
                </a:cubicBezTo>
                <a:cubicBezTo>
                  <a:pt x="1599" y="247"/>
                  <a:pt x="1599" y="249"/>
                  <a:pt x="1599" y="249"/>
                </a:cubicBezTo>
                <a:cubicBezTo>
                  <a:pt x="1600" y="248"/>
                  <a:pt x="1604" y="243"/>
                  <a:pt x="1604" y="243"/>
                </a:cubicBezTo>
                <a:cubicBezTo>
                  <a:pt x="1605" y="243"/>
                  <a:pt x="1604" y="245"/>
                  <a:pt x="1604" y="246"/>
                </a:cubicBezTo>
                <a:cubicBezTo>
                  <a:pt x="1602" y="248"/>
                  <a:pt x="1604" y="248"/>
                  <a:pt x="1601" y="252"/>
                </a:cubicBezTo>
                <a:cubicBezTo>
                  <a:pt x="1599" y="253"/>
                  <a:pt x="1600" y="254"/>
                  <a:pt x="1600" y="255"/>
                </a:cubicBezTo>
                <a:cubicBezTo>
                  <a:pt x="1600" y="257"/>
                  <a:pt x="1597" y="257"/>
                  <a:pt x="1597" y="256"/>
                </a:cubicBezTo>
                <a:cubicBezTo>
                  <a:pt x="1597" y="254"/>
                  <a:pt x="1598" y="253"/>
                  <a:pt x="1598" y="251"/>
                </a:cubicBezTo>
                <a:cubicBezTo>
                  <a:pt x="1597" y="252"/>
                  <a:pt x="1597" y="254"/>
                  <a:pt x="1596" y="255"/>
                </a:cubicBezTo>
                <a:cubicBezTo>
                  <a:pt x="1594" y="256"/>
                  <a:pt x="1594" y="256"/>
                  <a:pt x="1594" y="256"/>
                </a:cubicBezTo>
                <a:cubicBezTo>
                  <a:pt x="1593" y="257"/>
                  <a:pt x="1594" y="258"/>
                  <a:pt x="1593" y="256"/>
                </a:cubicBezTo>
                <a:cubicBezTo>
                  <a:pt x="1585" y="257"/>
                  <a:pt x="1585" y="257"/>
                  <a:pt x="1585" y="257"/>
                </a:cubicBezTo>
                <a:cubicBezTo>
                  <a:pt x="1582" y="259"/>
                  <a:pt x="1582" y="259"/>
                  <a:pt x="1582" y="259"/>
                </a:cubicBezTo>
                <a:cubicBezTo>
                  <a:pt x="1582" y="260"/>
                  <a:pt x="1582" y="261"/>
                  <a:pt x="1582" y="262"/>
                </a:cubicBezTo>
                <a:cubicBezTo>
                  <a:pt x="1584" y="263"/>
                  <a:pt x="1583" y="263"/>
                  <a:pt x="1581" y="265"/>
                </a:cubicBezTo>
                <a:cubicBezTo>
                  <a:pt x="1581" y="266"/>
                  <a:pt x="1579" y="265"/>
                  <a:pt x="1576" y="265"/>
                </a:cubicBezTo>
                <a:cubicBezTo>
                  <a:pt x="1575" y="265"/>
                  <a:pt x="1575" y="265"/>
                  <a:pt x="1575" y="265"/>
                </a:cubicBezTo>
                <a:cubicBezTo>
                  <a:pt x="1573" y="266"/>
                  <a:pt x="1572" y="265"/>
                  <a:pt x="1570" y="265"/>
                </a:cubicBezTo>
                <a:cubicBezTo>
                  <a:pt x="1570" y="265"/>
                  <a:pt x="1569" y="264"/>
                  <a:pt x="1569" y="264"/>
                </a:cubicBezTo>
                <a:cubicBezTo>
                  <a:pt x="1568" y="263"/>
                  <a:pt x="1570" y="263"/>
                  <a:pt x="1569" y="262"/>
                </a:cubicBezTo>
                <a:cubicBezTo>
                  <a:pt x="1569" y="262"/>
                  <a:pt x="1569" y="260"/>
                  <a:pt x="1569" y="259"/>
                </a:cubicBezTo>
                <a:cubicBezTo>
                  <a:pt x="1565" y="257"/>
                  <a:pt x="1565" y="257"/>
                  <a:pt x="1565" y="257"/>
                </a:cubicBezTo>
                <a:cubicBezTo>
                  <a:pt x="1565" y="257"/>
                  <a:pt x="1565" y="257"/>
                  <a:pt x="1565" y="258"/>
                </a:cubicBezTo>
                <a:cubicBezTo>
                  <a:pt x="1565" y="258"/>
                  <a:pt x="1566" y="258"/>
                  <a:pt x="1566" y="258"/>
                </a:cubicBezTo>
                <a:cubicBezTo>
                  <a:pt x="1568" y="264"/>
                  <a:pt x="1566" y="262"/>
                  <a:pt x="1564" y="263"/>
                </a:cubicBezTo>
                <a:cubicBezTo>
                  <a:pt x="1565" y="263"/>
                  <a:pt x="1567" y="265"/>
                  <a:pt x="1567" y="266"/>
                </a:cubicBezTo>
                <a:cubicBezTo>
                  <a:pt x="1567" y="268"/>
                  <a:pt x="1564" y="266"/>
                  <a:pt x="1563" y="268"/>
                </a:cubicBezTo>
                <a:cubicBezTo>
                  <a:pt x="1563" y="268"/>
                  <a:pt x="1565" y="269"/>
                  <a:pt x="1565" y="270"/>
                </a:cubicBezTo>
                <a:cubicBezTo>
                  <a:pt x="1561" y="274"/>
                  <a:pt x="1562" y="273"/>
                  <a:pt x="1560" y="273"/>
                </a:cubicBezTo>
                <a:cubicBezTo>
                  <a:pt x="1560" y="273"/>
                  <a:pt x="1558" y="273"/>
                  <a:pt x="1558" y="273"/>
                </a:cubicBezTo>
                <a:cubicBezTo>
                  <a:pt x="1556" y="273"/>
                  <a:pt x="1554" y="272"/>
                  <a:pt x="1553" y="271"/>
                </a:cubicBezTo>
                <a:cubicBezTo>
                  <a:pt x="1552" y="271"/>
                  <a:pt x="1554" y="270"/>
                  <a:pt x="1554" y="269"/>
                </a:cubicBezTo>
                <a:cubicBezTo>
                  <a:pt x="1554" y="268"/>
                  <a:pt x="1557" y="270"/>
                  <a:pt x="1558" y="269"/>
                </a:cubicBezTo>
                <a:cubicBezTo>
                  <a:pt x="1559" y="269"/>
                  <a:pt x="1559" y="269"/>
                  <a:pt x="1559" y="269"/>
                </a:cubicBezTo>
                <a:cubicBezTo>
                  <a:pt x="1558" y="267"/>
                  <a:pt x="1558" y="267"/>
                  <a:pt x="1558" y="267"/>
                </a:cubicBezTo>
                <a:cubicBezTo>
                  <a:pt x="1557" y="267"/>
                  <a:pt x="1556" y="267"/>
                  <a:pt x="1556" y="265"/>
                </a:cubicBezTo>
                <a:cubicBezTo>
                  <a:pt x="1554" y="264"/>
                  <a:pt x="1551" y="264"/>
                  <a:pt x="1551" y="261"/>
                </a:cubicBezTo>
                <a:cubicBezTo>
                  <a:pt x="1550" y="260"/>
                  <a:pt x="1553" y="261"/>
                  <a:pt x="1555" y="261"/>
                </a:cubicBezTo>
                <a:cubicBezTo>
                  <a:pt x="1557" y="261"/>
                  <a:pt x="1556" y="259"/>
                  <a:pt x="1558" y="259"/>
                </a:cubicBezTo>
                <a:cubicBezTo>
                  <a:pt x="1559" y="259"/>
                  <a:pt x="1559" y="260"/>
                  <a:pt x="1560" y="261"/>
                </a:cubicBezTo>
                <a:cubicBezTo>
                  <a:pt x="1560" y="261"/>
                  <a:pt x="1561" y="261"/>
                  <a:pt x="1562" y="260"/>
                </a:cubicBezTo>
                <a:cubicBezTo>
                  <a:pt x="1562" y="260"/>
                  <a:pt x="1562" y="260"/>
                  <a:pt x="1562" y="260"/>
                </a:cubicBezTo>
                <a:cubicBezTo>
                  <a:pt x="1560" y="259"/>
                  <a:pt x="1561" y="260"/>
                  <a:pt x="1561" y="257"/>
                </a:cubicBezTo>
                <a:cubicBezTo>
                  <a:pt x="1561" y="257"/>
                  <a:pt x="1564" y="256"/>
                  <a:pt x="1565" y="256"/>
                </a:cubicBezTo>
                <a:cubicBezTo>
                  <a:pt x="1565" y="255"/>
                  <a:pt x="1566" y="255"/>
                  <a:pt x="1566" y="255"/>
                </a:cubicBezTo>
                <a:cubicBezTo>
                  <a:pt x="1565" y="253"/>
                  <a:pt x="1566" y="254"/>
                  <a:pt x="1570" y="252"/>
                </a:cubicBezTo>
                <a:cubicBezTo>
                  <a:pt x="1567" y="250"/>
                  <a:pt x="1567" y="250"/>
                  <a:pt x="1567" y="250"/>
                </a:cubicBezTo>
                <a:cubicBezTo>
                  <a:pt x="1566" y="249"/>
                  <a:pt x="1564" y="250"/>
                  <a:pt x="1564" y="246"/>
                </a:cubicBezTo>
                <a:cubicBezTo>
                  <a:pt x="1564" y="244"/>
                  <a:pt x="1563" y="245"/>
                  <a:pt x="1563" y="245"/>
                </a:cubicBezTo>
                <a:cubicBezTo>
                  <a:pt x="1563" y="245"/>
                  <a:pt x="1560" y="242"/>
                  <a:pt x="1561" y="241"/>
                </a:cubicBezTo>
                <a:cubicBezTo>
                  <a:pt x="1558" y="239"/>
                  <a:pt x="1557" y="240"/>
                  <a:pt x="1559" y="237"/>
                </a:cubicBezTo>
                <a:cubicBezTo>
                  <a:pt x="1560" y="236"/>
                  <a:pt x="1560" y="236"/>
                  <a:pt x="1560" y="236"/>
                </a:cubicBezTo>
                <a:cubicBezTo>
                  <a:pt x="1559" y="235"/>
                  <a:pt x="1556" y="234"/>
                  <a:pt x="1556" y="234"/>
                </a:cubicBezTo>
                <a:cubicBezTo>
                  <a:pt x="1556" y="233"/>
                  <a:pt x="1558" y="234"/>
                  <a:pt x="1558" y="232"/>
                </a:cubicBezTo>
                <a:cubicBezTo>
                  <a:pt x="1557" y="232"/>
                  <a:pt x="1557" y="232"/>
                  <a:pt x="1557" y="232"/>
                </a:cubicBezTo>
                <a:cubicBezTo>
                  <a:pt x="1553" y="232"/>
                  <a:pt x="1557" y="231"/>
                  <a:pt x="1554" y="229"/>
                </a:cubicBezTo>
                <a:cubicBezTo>
                  <a:pt x="1554" y="228"/>
                  <a:pt x="1554" y="227"/>
                  <a:pt x="1554" y="226"/>
                </a:cubicBezTo>
                <a:cubicBezTo>
                  <a:pt x="1553" y="225"/>
                  <a:pt x="1551" y="225"/>
                  <a:pt x="1549" y="224"/>
                </a:cubicBezTo>
                <a:cubicBezTo>
                  <a:pt x="1549" y="224"/>
                  <a:pt x="1549" y="221"/>
                  <a:pt x="1549" y="221"/>
                </a:cubicBezTo>
                <a:cubicBezTo>
                  <a:pt x="1548" y="221"/>
                  <a:pt x="1548" y="221"/>
                  <a:pt x="1548" y="221"/>
                </a:cubicBezTo>
                <a:cubicBezTo>
                  <a:pt x="1548" y="221"/>
                  <a:pt x="1548" y="223"/>
                  <a:pt x="1547" y="223"/>
                </a:cubicBezTo>
                <a:cubicBezTo>
                  <a:pt x="1545" y="227"/>
                  <a:pt x="1547" y="226"/>
                  <a:pt x="1542" y="226"/>
                </a:cubicBezTo>
                <a:cubicBezTo>
                  <a:pt x="1541" y="228"/>
                  <a:pt x="1541" y="228"/>
                  <a:pt x="1541" y="228"/>
                </a:cubicBezTo>
                <a:cubicBezTo>
                  <a:pt x="1537" y="232"/>
                  <a:pt x="1537" y="232"/>
                  <a:pt x="1537" y="232"/>
                </a:cubicBezTo>
                <a:cubicBezTo>
                  <a:pt x="1530" y="235"/>
                  <a:pt x="1530" y="235"/>
                  <a:pt x="1530" y="235"/>
                </a:cubicBezTo>
                <a:cubicBezTo>
                  <a:pt x="1528" y="236"/>
                  <a:pt x="1523" y="237"/>
                  <a:pt x="1522" y="237"/>
                </a:cubicBezTo>
                <a:cubicBezTo>
                  <a:pt x="1522" y="237"/>
                  <a:pt x="1521" y="236"/>
                  <a:pt x="1520" y="236"/>
                </a:cubicBezTo>
                <a:cubicBezTo>
                  <a:pt x="1518" y="236"/>
                  <a:pt x="1515" y="237"/>
                  <a:pt x="1515" y="234"/>
                </a:cubicBezTo>
                <a:cubicBezTo>
                  <a:pt x="1515" y="234"/>
                  <a:pt x="1511" y="232"/>
                  <a:pt x="1510" y="232"/>
                </a:cubicBezTo>
                <a:cubicBezTo>
                  <a:pt x="1508" y="231"/>
                  <a:pt x="1507" y="229"/>
                  <a:pt x="1507" y="228"/>
                </a:cubicBezTo>
                <a:cubicBezTo>
                  <a:pt x="1509" y="225"/>
                  <a:pt x="1508" y="225"/>
                  <a:pt x="1510" y="225"/>
                </a:cubicBezTo>
                <a:cubicBezTo>
                  <a:pt x="1511" y="225"/>
                  <a:pt x="1511" y="223"/>
                  <a:pt x="1513" y="223"/>
                </a:cubicBezTo>
                <a:cubicBezTo>
                  <a:pt x="1513" y="223"/>
                  <a:pt x="1513" y="222"/>
                  <a:pt x="1511" y="222"/>
                </a:cubicBezTo>
                <a:cubicBezTo>
                  <a:pt x="1509" y="223"/>
                  <a:pt x="1508" y="223"/>
                  <a:pt x="1506" y="225"/>
                </a:cubicBezTo>
                <a:cubicBezTo>
                  <a:pt x="1506" y="225"/>
                  <a:pt x="1504" y="224"/>
                  <a:pt x="1504" y="223"/>
                </a:cubicBezTo>
                <a:cubicBezTo>
                  <a:pt x="1505" y="221"/>
                  <a:pt x="1505" y="219"/>
                  <a:pt x="1504" y="217"/>
                </a:cubicBezTo>
                <a:cubicBezTo>
                  <a:pt x="1503" y="216"/>
                  <a:pt x="1508" y="215"/>
                  <a:pt x="1509" y="214"/>
                </a:cubicBezTo>
                <a:cubicBezTo>
                  <a:pt x="1509" y="213"/>
                  <a:pt x="1509" y="213"/>
                  <a:pt x="1509" y="213"/>
                </a:cubicBezTo>
                <a:cubicBezTo>
                  <a:pt x="1509" y="213"/>
                  <a:pt x="1506" y="214"/>
                  <a:pt x="1506" y="213"/>
                </a:cubicBezTo>
                <a:cubicBezTo>
                  <a:pt x="1506" y="211"/>
                  <a:pt x="1505" y="212"/>
                  <a:pt x="1507" y="210"/>
                </a:cubicBezTo>
                <a:cubicBezTo>
                  <a:pt x="1507" y="210"/>
                  <a:pt x="1509" y="210"/>
                  <a:pt x="1509" y="210"/>
                </a:cubicBezTo>
                <a:cubicBezTo>
                  <a:pt x="1509" y="209"/>
                  <a:pt x="1509" y="209"/>
                  <a:pt x="1509" y="209"/>
                </a:cubicBezTo>
                <a:cubicBezTo>
                  <a:pt x="1508" y="209"/>
                  <a:pt x="1507" y="209"/>
                  <a:pt x="1506" y="209"/>
                </a:cubicBezTo>
                <a:cubicBezTo>
                  <a:pt x="1506" y="209"/>
                  <a:pt x="1505" y="209"/>
                  <a:pt x="1505" y="208"/>
                </a:cubicBezTo>
                <a:cubicBezTo>
                  <a:pt x="1504" y="206"/>
                  <a:pt x="1504" y="206"/>
                  <a:pt x="1506" y="205"/>
                </a:cubicBezTo>
                <a:cubicBezTo>
                  <a:pt x="1505" y="203"/>
                  <a:pt x="1505" y="203"/>
                  <a:pt x="1505" y="203"/>
                </a:cubicBezTo>
                <a:cubicBezTo>
                  <a:pt x="1504" y="203"/>
                  <a:pt x="1504" y="199"/>
                  <a:pt x="1506" y="200"/>
                </a:cubicBezTo>
                <a:cubicBezTo>
                  <a:pt x="1506" y="200"/>
                  <a:pt x="1506" y="200"/>
                  <a:pt x="1506" y="200"/>
                </a:cubicBezTo>
                <a:cubicBezTo>
                  <a:pt x="1506" y="200"/>
                  <a:pt x="1506" y="200"/>
                  <a:pt x="1507" y="200"/>
                </a:cubicBezTo>
                <a:cubicBezTo>
                  <a:pt x="1506" y="200"/>
                  <a:pt x="1505" y="199"/>
                  <a:pt x="1506" y="199"/>
                </a:cubicBezTo>
                <a:cubicBezTo>
                  <a:pt x="1505" y="198"/>
                  <a:pt x="1504" y="197"/>
                  <a:pt x="1504" y="197"/>
                </a:cubicBezTo>
                <a:cubicBezTo>
                  <a:pt x="1504" y="195"/>
                  <a:pt x="1503" y="195"/>
                  <a:pt x="1505" y="195"/>
                </a:cubicBezTo>
                <a:cubicBezTo>
                  <a:pt x="1505" y="194"/>
                  <a:pt x="1505" y="193"/>
                  <a:pt x="1505" y="192"/>
                </a:cubicBezTo>
                <a:cubicBezTo>
                  <a:pt x="1505" y="191"/>
                  <a:pt x="1508" y="193"/>
                  <a:pt x="1510" y="190"/>
                </a:cubicBezTo>
                <a:cubicBezTo>
                  <a:pt x="1510" y="190"/>
                  <a:pt x="1514" y="192"/>
                  <a:pt x="1516" y="191"/>
                </a:cubicBezTo>
                <a:cubicBezTo>
                  <a:pt x="1513" y="190"/>
                  <a:pt x="1513" y="190"/>
                  <a:pt x="1513" y="190"/>
                </a:cubicBezTo>
                <a:cubicBezTo>
                  <a:pt x="1512" y="190"/>
                  <a:pt x="1516" y="187"/>
                  <a:pt x="1516" y="187"/>
                </a:cubicBezTo>
                <a:cubicBezTo>
                  <a:pt x="1520" y="188"/>
                  <a:pt x="1518" y="187"/>
                  <a:pt x="1521" y="187"/>
                </a:cubicBezTo>
                <a:cubicBezTo>
                  <a:pt x="1523" y="187"/>
                  <a:pt x="1523" y="187"/>
                  <a:pt x="1523" y="187"/>
                </a:cubicBezTo>
                <a:cubicBezTo>
                  <a:pt x="1522" y="186"/>
                  <a:pt x="1522" y="186"/>
                  <a:pt x="1520" y="185"/>
                </a:cubicBezTo>
                <a:cubicBezTo>
                  <a:pt x="1518" y="185"/>
                  <a:pt x="1523" y="183"/>
                  <a:pt x="1523" y="184"/>
                </a:cubicBezTo>
                <a:cubicBezTo>
                  <a:pt x="1524" y="185"/>
                  <a:pt x="1524" y="184"/>
                  <a:pt x="1526" y="184"/>
                </a:cubicBezTo>
                <a:cubicBezTo>
                  <a:pt x="1529" y="185"/>
                  <a:pt x="1529" y="185"/>
                  <a:pt x="1529" y="185"/>
                </a:cubicBezTo>
                <a:cubicBezTo>
                  <a:pt x="1528" y="184"/>
                  <a:pt x="1528" y="184"/>
                  <a:pt x="1528" y="184"/>
                </a:cubicBezTo>
                <a:cubicBezTo>
                  <a:pt x="1527" y="184"/>
                  <a:pt x="1528" y="182"/>
                  <a:pt x="1529" y="181"/>
                </a:cubicBezTo>
                <a:cubicBezTo>
                  <a:pt x="1526" y="182"/>
                  <a:pt x="1526" y="179"/>
                  <a:pt x="1528" y="179"/>
                </a:cubicBezTo>
                <a:cubicBezTo>
                  <a:pt x="1532" y="179"/>
                  <a:pt x="1530" y="178"/>
                  <a:pt x="1531" y="180"/>
                </a:cubicBezTo>
                <a:cubicBezTo>
                  <a:pt x="1531" y="180"/>
                  <a:pt x="1532" y="180"/>
                  <a:pt x="1533" y="179"/>
                </a:cubicBezTo>
                <a:cubicBezTo>
                  <a:pt x="1531" y="178"/>
                  <a:pt x="1531" y="178"/>
                  <a:pt x="1531" y="178"/>
                </a:cubicBezTo>
                <a:cubicBezTo>
                  <a:pt x="1531" y="178"/>
                  <a:pt x="1531" y="177"/>
                  <a:pt x="1532" y="177"/>
                </a:cubicBezTo>
                <a:cubicBezTo>
                  <a:pt x="1534" y="177"/>
                  <a:pt x="1533" y="176"/>
                  <a:pt x="1535" y="176"/>
                </a:cubicBezTo>
                <a:cubicBezTo>
                  <a:pt x="1536" y="176"/>
                  <a:pt x="1536" y="178"/>
                  <a:pt x="1537" y="178"/>
                </a:cubicBezTo>
                <a:cubicBezTo>
                  <a:pt x="1537" y="178"/>
                  <a:pt x="1538" y="179"/>
                  <a:pt x="1538" y="179"/>
                </a:cubicBezTo>
                <a:cubicBezTo>
                  <a:pt x="1539" y="178"/>
                  <a:pt x="1541" y="178"/>
                  <a:pt x="1542" y="178"/>
                </a:cubicBezTo>
                <a:cubicBezTo>
                  <a:pt x="1541" y="178"/>
                  <a:pt x="1541" y="177"/>
                  <a:pt x="1541" y="177"/>
                </a:cubicBezTo>
                <a:cubicBezTo>
                  <a:pt x="1541" y="177"/>
                  <a:pt x="1541" y="176"/>
                  <a:pt x="1544" y="175"/>
                </a:cubicBezTo>
                <a:cubicBezTo>
                  <a:pt x="1545" y="173"/>
                  <a:pt x="1545" y="173"/>
                  <a:pt x="1545" y="173"/>
                </a:cubicBezTo>
                <a:cubicBezTo>
                  <a:pt x="1547" y="172"/>
                  <a:pt x="1547" y="172"/>
                  <a:pt x="1547" y="172"/>
                </a:cubicBezTo>
                <a:cubicBezTo>
                  <a:pt x="1548" y="171"/>
                  <a:pt x="1549" y="168"/>
                  <a:pt x="1550" y="168"/>
                </a:cubicBezTo>
                <a:cubicBezTo>
                  <a:pt x="1555" y="168"/>
                  <a:pt x="1552" y="168"/>
                  <a:pt x="1554" y="170"/>
                </a:cubicBezTo>
                <a:cubicBezTo>
                  <a:pt x="1556" y="169"/>
                  <a:pt x="1556" y="169"/>
                  <a:pt x="1556" y="169"/>
                </a:cubicBezTo>
                <a:cubicBezTo>
                  <a:pt x="1556" y="168"/>
                  <a:pt x="1556" y="168"/>
                  <a:pt x="1556" y="167"/>
                </a:cubicBezTo>
                <a:cubicBezTo>
                  <a:pt x="1556" y="167"/>
                  <a:pt x="1554" y="167"/>
                  <a:pt x="1554" y="167"/>
                </a:cubicBezTo>
                <a:cubicBezTo>
                  <a:pt x="1553" y="166"/>
                  <a:pt x="1556" y="165"/>
                  <a:pt x="1556" y="165"/>
                </a:cubicBezTo>
                <a:cubicBezTo>
                  <a:pt x="1558" y="162"/>
                  <a:pt x="1555" y="164"/>
                  <a:pt x="1561" y="162"/>
                </a:cubicBezTo>
                <a:cubicBezTo>
                  <a:pt x="1561" y="161"/>
                  <a:pt x="1561" y="160"/>
                  <a:pt x="1561" y="159"/>
                </a:cubicBezTo>
                <a:cubicBezTo>
                  <a:pt x="1561" y="158"/>
                  <a:pt x="1564" y="156"/>
                  <a:pt x="1564" y="156"/>
                </a:cubicBezTo>
                <a:cubicBezTo>
                  <a:pt x="1564" y="156"/>
                  <a:pt x="1564" y="153"/>
                  <a:pt x="1565" y="153"/>
                </a:cubicBezTo>
                <a:cubicBezTo>
                  <a:pt x="1568" y="152"/>
                  <a:pt x="1568" y="152"/>
                  <a:pt x="1568" y="152"/>
                </a:cubicBezTo>
                <a:cubicBezTo>
                  <a:pt x="1568" y="151"/>
                  <a:pt x="1568" y="150"/>
                  <a:pt x="1568" y="149"/>
                </a:cubicBezTo>
                <a:cubicBezTo>
                  <a:pt x="1568" y="149"/>
                  <a:pt x="1568" y="149"/>
                  <a:pt x="1568" y="149"/>
                </a:cubicBezTo>
                <a:cubicBezTo>
                  <a:pt x="1568" y="146"/>
                  <a:pt x="1568" y="148"/>
                  <a:pt x="1571" y="145"/>
                </a:cubicBezTo>
                <a:cubicBezTo>
                  <a:pt x="1573" y="144"/>
                  <a:pt x="1572" y="144"/>
                  <a:pt x="1575" y="144"/>
                </a:cubicBezTo>
                <a:cubicBezTo>
                  <a:pt x="1577" y="144"/>
                  <a:pt x="1574" y="143"/>
                  <a:pt x="1578" y="142"/>
                </a:cubicBezTo>
                <a:cubicBezTo>
                  <a:pt x="1578" y="139"/>
                  <a:pt x="1578" y="139"/>
                  <a:pt x="1580" y="139"/>
                </a:cubicBezTo>
                <a:cubicBezTo>
                  <a:pt x="1580" y="139"/>
                  <a:pt x="1580" y="138"/>
                  <a:pt x="1580" y="138"/>
                </a:cubicBezTo>
                <a:cubicBezTo>
                  <a:pt x="1579" y="138"/>
                  <a:pt x="1579" y="138"/>
                  <a:pt x="1579" y="136"/>
                </a:cubicBezTo>
                <a:cubicBezTo>
                  <a:pt x="1579" y="135"/>
                  <a:pt x="1582" y="135"/>
                  <a:pt x="1583" y="135"/>
                </a:cubicBezTo>
                <a:cubicBezTo>
                  <a:pt x="1583" y="134"/>
                  <a:pt x="1583" y="132"/>
                  <a:pt x="1584" y="133"/>
                </a:cubicBezTo>
                <a:cubicBezTo>
                  <a:pt x="1586" y="133"/>
                  <a:pt x="1586" y="133"/>
                  <a:pt x="1586" y="133"/>
                </a:cubicBezTo>
                <a:cubicBezTo>
                  <a:pt x="1589" y="131"/>
                  <a:pt x="1589" y="131"/>
                  <a:pt x="1589" y="131"/>
                </a:cubicBezTo>
                <a:cubicBezTo>
                  <a:pt x="1591" y="131"/>
                  <a:pt x="1591" y="131"/>
                  <a:pt x="1591" y="131"/>
                </a:cubicBezTo>
                <a:cubicBezTo>
                  <a:pt x="1591" y="130"/>
                  <a:pt x="1592" y="130"/>
                  <a:pt x="1592" y="129"/>
                </a:cubicBezTo>
                <a:cubicBezTo>
                  <a:pt x="1591" y="129"/>
                  <a:pt x="1591" y="129"/>
                  <a:pt x="1591" y="129"/>
                </a:cubicBezTo>
                <a:cubicBezTo>
                  <a:pt x="1591" y="129"/>
                  <a:pt x="1590" y="130"/>
                  <a:pt x="1589" y="130"/>
                </a:cubicBezTo>
                <a:cubicBezTo>
                  <a:pt x="1587" y="131"/>
                  <a:pt x="1588" y="130"/>
                  <a:pt x="1586" y="132"/>
                </a:cubicBezTo>
                <a:cubicBezTo>
                  <a:pt x="1586" y="133"/>
                  <a:pt x="1579" y="132"/>
                  <a:pt x="1578" y="132"/>
                </a:cubicBezTo>
                <a:cubicBezTo>
                  <a:pt x="1578" y="133"/>
                  <a:pt x="1577" y="134"/>
                  <a:pt x="1577" y="134"/>
                </a:cubicBezTo>
                <a:cubicBezTo>
                  <a:pt x="1571" y="134"/>
                  <a:pt x="1576" y="135"/>
                  <a:pt x="1570" y="134"/>
                </a:cubicBezTo>
                <a:cubicBezTo>
                  <a:pt x="1569" y="134"/>
                  <a:pt x="1569" y="133"/>
                  <a:pt x="1570" y="132"/>
                </a:cubicBezTo>
                <a:cubicBezTo>
                  <a:pt x="1571" y="132"/>
                  <a:pt x="1571" y="132"/>
                  <a:pt x="1572" y="131"/>
                </a:cubicBezTo>
                <a:cubicBezTo>
                  <a:pt x="1572" y="131"/>
                  <a:pt x="1573" y="131"/>
                  <a:pt x="1574" y="131"/>
                </a:cubicBezTo>
                <a:cubicBezTo>
                  <a:pt x="1576" y="132"/>
                  <a:pt x="1576" y="130"/>
                  <a:pt x="1577" y="130"/>
                </a:cubicBezTo>
                <a:cubicBezTo>
                  <a:pt x="1581" y="130"/>
                  <a:pt x="1581" y="130"/>
                  <a:pt x="1581" y="130"/>
                </a:cubicBezTo>
                <a:cubicBezTo>
                  <a:pt x="1581" y="129"/>
                  <a:pt x="1581" y="129"/>
                  <a:pt x="1581" y="129"/>
                </a:cubicBezTo>
                <a:cubicBezTo>
                  <a:pt x="1579" y="129"/>
                  <a:pt x="1579" y="129"/>
                  <a:pt x="1579" y="129"/>
                </a:cubicBezTo>
                <a:cubicBezTo>
                  <a:pt x="1579" y="129"/>
                  <a:pt x="1578" y="129"/>
                  <a:pt x="1578" y="129"/>
                </a:cubicBezTo>
                <a:cubicBezTo>
                  <a:pt x="1576" y="128"/>
                  <a:pt x="1577" y="129"/>
                  <a:pt x="1577" y="127"/>
                </a:cubicBezTo>
                <a:cubicBezTo>
                  <a:pt x="1577" y="126"/>
                  <a:pt x="1580" y="126"/>
                  <a:pt x="1580" y="126"/>
                </a:cubicBezTo>
                <a:cubicBezTo>
                  <a:pt x="1584" y="123"/>
                  <a:pt x="1583" y="126"/>
                  <a:pt x="1586" y="122"/>
                </a:cubicBezTo>
                <a:cubicBezTo>
                  <a:pt x="1586" y="122"/>
                  <a:pt x="1589" y="121"/>
                  <a:pt x="1589" y="122"/>
                </a:cubicBezTo>
                <a:cubicBezTo>
                  <a:pt x="1589" y="124"/>
                  <a:pt x="1590" y="124"/>
                  <a:pt x="1588" y="125"/>
                </a:cubicBezTo>
                <a:cubicBezTo>
                  <a:pt x="1588" y="126"/>
                  <a:pt x="1588" y="126"/>
                  <a:pt x="1588" y="126"/>
                </a:cubicBezTo>
                <a:cubicBezTo>
                  <a:pt x="1589" y="126"/>
                  <a:pt x="1590" y="126"/>
                  <a:pt x="1592" y="126"/>
                </a:cubicBezTo>
                <a:cubicBezTo>
                  <a:pt x="1592" y="126"/>
                  <a:pt x="1593" y="126"/>
                  <a:pt x="1593" y="127"/>
                </a:cubicBezTo>
                <a:cubicBezTo>
                  <a:pt x="1596" y="128"/>
                  <a:pt x="1594" y="128"/>
                  <a:pt x="1600" y="124"/>
                </a:cubicBezTo>
                <a:cubicBezTo>
                  <a:pt x="1599" y="123"/>
                  <a:pt x="1599" y="123"/>
                  <a:pt x="1599" y="123"/>
                </a:cubicBezTo>
                <a:cubicBezTo>
                  <a:pt x="1597" y="125"/>
                  <a:pt x="1599" y="124"/>
                  <a:pt x="1594" y="124"/>
                </a:cubicBezTo>
                <a:cubicBezTo>
                  <a:pt x="1593" y="123"/>
                  <a:pt x="1596" y="119"/>
                  <a:pt x="1596" y="119"/>
                </a:cubicBezTo>
                <a:cubicBezTo>
                  <a:pt x="1599" y="118"/>
                  <a:pt x="1600" y="118"/>
                  <a:pt x="1603" y="119"/>
                </a:cubicBezTo>
                <a:cubicBezTo>
                  <a:pt x="1604" y="119"/>
                  <a:pt x="1605" y="120"/>
                  <a:pt x="1606" y="120"/>
                </a:cubicBezTo>
                <a:cubicBezTo>
                  <a:pt x="1606" y="120"/>
                  <a:pt x="1606" y="120"/>
                  <a:pt x="1606" y="120"/>
                </a:cubicBezTo>
                <a:cubicBezTo>
                  <a:pt x="1604" y="118"/>
                  <a:pt x="1603" y="118"/>
                  <a:pt x="1607" y="116"/>
                </a:cubicBezTo>
                <a:cubicBezTo>
                  <a:pt x="1609" y="115"/>
                  <a:pt x="1610" y="115"/>
                  <a:pt x="1612" y="114"/>
                </a:cubicBezTo>
                <a:cubicBezTo>
                  <a:pt x="1612" y="114"/>
                  <a:pt x="1612" y="112"/>
                  <a:pt x="1613" y="112"/>
                </a:cubicBezTo>
                <a:cubicBezTo>
                  <a:pt x="1613" y="111"/>
                  <a:pt x="1615" y="111"/>
                  <a:pt x="1615" y="112"/>
                </a:cubicBezTo>
                <a:cubicBezTo>
                  <a:pt x="1618" y="116"/>
                  <a:pt x="1616" y="114"/>
                  <a:pt x="1614" y="117"/>
                </a:cubicBezTo>
                <a:cubicBezTo>
                  <a:pt x="1615" y="118"/>
                  <a:pt x="1615" y="118"/>
                  <a:pt x="1615" y="118"/>
                </a:cubicBezTo>
                <a:cubicBezTo>
                  <a:pt x="1617" y="117"/>
                  <a:pt x="1616" y="116"/>
                  <a:pt x="1618" y="114"/>
                </a:cubicBezTo>
                <a:cubicBezTo>
                  <a:pt x="1618" y="114"/>
                  <a:pt x="1620" y="116"/>
                  <a:pt x="1620" y="116"/>
                </a:cubicBezTo>
                <a:cubicBezTo>
                  <a:pt x="1620" y="116"/>
                  <a:pt x="1620" y="116"/>
                  <a:pt x="1620" y="119"/>
                </a:cubicBezTo>
                <a:cubicBezTo>
                  <a:pt x="1620" y="118"/>
                  <a:pt x="1621" y="118"/>
                  <a:pt x="1621" y="118"/>
                </a:cubicBezTo>
                <a:cubicBezTo>
                  <a:pt x="1624" y="115"/>
                  <a:pt x="1623" y="115"/>
                  <a:pt x="1625" y="116"/>
                </a:cubicBezTo>
                <a:cubicBezTo>
                  <a:pt x="1627" y="114"/>
                  <a:pt x="1628" y="115"/>
                  <a:pt x="1630" y="116"/>
                </a:cubicBezTo>
                <a:cubicBezTo>
                  <a:pt x="1631" y="115"/>
                  <a:pt x="1631" y="115"/>
                  <a:pt x="1631" y="115"/>
                </a:cubicBezTo>
                <a:cubicBezTo>
                  <a:pt x="1629" y="115"/>
                  <a:pt x="1629" y="115"/>
                  <a:pt x="1628" y="114"/>
                </a:cubicBezTo>
                <a:cubicBezTo>
                  <a:pt x="1628" y="114"/>
                  <a:pt x="1623" y="111"/>
                  <a:pt x="1625" y="111"/>
                </a:cubicBezTo>
                <a:cubicBezTo>
                  <a:pt x="1633" y="111"/>
                  <a:pt x="1633" y="111"/>
                  <a:pt x="1633" y="111"/>
                </a:cubicBezTo>
                <a:cubicBezTo>
                  <a:pt x="1632" y="110"/>
                  <a:pt x="1632" y="110"/>
                  <a:pt x="1632" y="110"/>
                </a:cubicBezTo>
                <a:cubicBezTo>
                  <a:pt x="1631" y="111"/>
                  <a:pt x="1631" y="110"/>
                  <a:pt x="1630" y="110"/>
                </a:cubicBezTo>
                <a:cubicBezTo>
                  <a:pt x="1629" y="110"/>
                  <a:pt x="1630" y="108"/>
                  <a:pt x="1631" y="108"/>
                </a:cubicBezTo>
                <a:cubicBezTo>
                  <a:pt x="1633" y="107"/>
                  <a:pt x="1632" y="108"/>
                  <a:pt x="1633" y="108"/>
                </a:cubicBezTo>
                <a:cubicBezTo>
                  <a:pt x="1635" y="107"/>
                  <a:pt x="1635" y="107"/>
                  <a:pt x="1635" y="107"/>
                </a:cubicBezTo>
                <a:cubicBezTo>
                  <a:pt x="1639" y="107"/>
                  <a:pt x="1639" y="107"/>
                  <a:pt x="1639" y="107"/>
                </a:cubicBezTo>
                <a:cubicBezTo>
                  <a:pt x="1639" y="106"/>
                  <a:pt x="1641" y="105"/>
                  <a:pt x="1642" y="106"/>
                </a:cubicBezTo>
                <a:cubicBezTo>
                  <a:pt x="1643" y="108"/>
                  <a:pt x="1643" y="108"/>
                  <a:pt x="1642" y="108"/>
                </a:cubicBezTo>
                <a:cubicBezTo>
                  <a:pt x="1644" y="108"/>
                  <a:pt x="1644" y="108"/>
                  <a:pt x="1646" y="109"/>
                </a:cubicBezTo>
                <a:cubicBezTo>
                  <a:pt x="1646" y="109"/>
                  <a:pt x="1647" y="109"/>
                  <a:pt x="1647" y="108"/>
                </a:cubicBezTo>
                <a:cubicBezTo>
                  <a:pt x="1645" y="108"/>
                  <a:pt x="1648" y="105"/>
                  <a:pt x="1648" y="106"/>
                </a:cubicBezTo>
                <a:cubicBezTo>
                  <a:pt x="1649" y="105"/>
                  <a:pt x="1650" y="106"/>
                  <a:pt x="1652" y="107"/>
                </a:cubicBezTo>
                <a:cubicBezTo>
                  <a:pt x="1652" y="107"/>
                  <a:pt x="1654" y="105"/>
                  <a:pt x="1654" y="105"/>
                </a:cubicBezTo>
                <a:cubicBezTo>
                  <a:pt x="1660" y="105"/>
                  <a:pt x="1661" y="104"/>
                  <a:pt x="1659" y="107"/>
                </a:cubicBezTo>
                <a:cubicBezTo>
                  <a:pt x="1659" y="108"/>
                  <a:pt x="1655" y="110"/>
                  <a:pt x="1654" y="110"/>
                </a:cubicBezTo>
                <a:cubicBezTo>
                  <a:pt x="1653" y="110"/>
                  <a:pt x="1653" y="113"/>
                  <a:pt x="1653" y="113"/>
                </a:cubicBezTo>
                <a:cubicBezTo>
                  <a:pt x="1656" y="111"/>
                  <a:pt x="1657" y="111"/>
                  <a:pt x="1660" y="108"/>
                </a:cubicBezTo>
                <a:cubicBezTo>
                  <a:pt x="1660" y="108"/>
                  <a:pt x="1661" y="105"/>
                  <a:pt x="1662" y="106"/>
                </a:cubicBezTo>
                <a:cubicBezTo>
                  <a:pt x="1665" y="106"/>
                  <a:pt x="1664" y="106"/>
                  <a:pt x="1663" y="109"/>
                </a:cubicBezTo>
                <a:cubicBezTo>
                  <a:pt x="1666" y="109"/>
                  <a:pt x="1666" y="109"/>
                  <a:pt x="1666" y="109"/>
                </a:cubicBezTo>
                <a:cubicBezTo>
                  <a:pt x="1666" y="109"/>
                  <a:pt x="1668" y="107"/>
                  <a:pt x="1668" y="107"/>
                </a:cubicBezTo>
                <a:cubicBezTo>
                  <a:pt x="1669" y="105"/>
                  <a:pt x="1667" y="105"/>
                  <a:pt x="1671" y="104"/>
                </a:cubicBezTo>
                <a:cubicBezTo>
                  <a:pt x="1671" y="104"/>
                  <a:pt x="1676" y="105"/>
                  <a:pt x="1676" y="105"/>
                </a:cubicBezTo>
                <a:cubicBezTo>
                  <a:pt x="1677" y="108"/>
                  <a:pt x="1677" y="107"/>
                  <a:pt x="1675" y="108"/>
                </a:cubicBezTo>
                <a:cubicBezTo>
                  <a:pt x="1676" y="109"/>
                  <a:pt x="1676" y="109"/>
                  <a:pt x="1676" y="109"/>
                </a:cubicBezTo>
                <a:cubicBezTo>
                  <a:pt x="1679" y="108"/>
                  <a:pt x="1678" y="108"/>
                  <a:pt x="1681" y="105"/>
                </a:cubicBezTo>
                <a:cubicBezTo>
                  <a:pt x="1681" y="104"/>
                  <a:pt x="1691" y="108"/>
                  <a:pt x="1691" y="108"/>
                </a:cubicBezTo>
                <a:cubicBezTo>
                  <a:pt x="1691" y="108"/>
                  <a:pt x="1694" y="109"/>
                  <a:pt x="1695" y="110"/>
                </a:cubicBezTo>
                <a:cubicBezTo>
                  <a:pt x="1696" y="111"/>
                  <a:pt x="1694" y="112"/>
                  <a:pt x="1693" y="114"/>
                </a:cubicBezTo>
                <a:cubicBezTo>
                  <a:pt x="1692" y="116"/>
                  <a:pt x="1691" y="113"/>
                  <a:pt x="1689" y="113"/>
                </a:cubicBezTo>
                <a:cubicBezTo>
                  <a:pt x="1689" y="113"/>
                  <a:pt x="1687" y="113"/>
                  <a:pt x="1685" y="112"/>
                </a:cubicBezTo>
                <a:cubicBezTo>
                  <a:pt x="1682" y="113"/>
                  <a:pt x="1682" y="113"/>
                  <a:pt x="1682" y="113"/>
                </a:cubicBezTo>
                <a:cubicBezTo>
                  <a:pt x="1683" y="113"/>
                  <a:pt x="1683" y="113"/>
                  <a:pt x="1683" y="113"/>
                </a:cubicBezTo>
                <a:cubicBezTo>
                  <a:pt x="1684" y="114"/>
                  <a:pt x="1686" y="115"/>
                  <a:pt x="1686" y="116"/>
                </a:cubicBezTo>
                <a:cubicBezTo>
                  <a:pt x="1690" y="116"/>
                  <a:pt x="1690" y="116"/>
                  <a:pt x="1690" y="116"/>
                </a:cubicBezTo>
                <a:cubicBezTo>
                  <a:pt x="1693" y="116"/>
                  <a:pt x="1693" y="116"/>
                  <a:pt x="1693" y="116"/>
                </a:cubicBezTo>
                <a:cubicBezTo>
                  <a:pt x="1696" y="116"/>
                  <a:pt x="1696" y="116"/>
                  <a:pt x="1696" y="117"/>
                </a:cubicBezTo>
                <a:cubicBezTo>
                  <a:pt x="1700" y="118"/>
                  <a:pt x="1700" y="118"/>
                  <a:pt x="1700" y="118"/>
                </a:cubicBezTo>
                <a:cubicBezTo>
                  <a:pt x="1704" y="115"/>
                  <a:pt x="1704" y="115"/>
                  <a:pt x="1704" y="115"/>
                </a:cubicBezTo>
                <a:cubicBezTo>
                  <a:pt x="1705" y="115"/>
                  <a:pt x="1705" y="115"/>
                  <a:pt x="1705" y="115"/>
                </a:cubicBezTo>
                <a:cubicBezTo>
                  <a:pt x="1711" y="114"/>
                  <a:pt x="1708" y="117"/>
                  <a:pt x="1712" y="116"/>
                </a:cubicBezTo>
                <a:cubicBezTo>
                  <a:pt x="1716" y="116"/>
                  <a:pt x="1714" y="119"/>
                  <a:pt x="1713" y="119"/>
                </a:cubicBezTo>
                <a:cubicBezTo>
                  <a:pt x="1711" y="119"/>
                  <a:pt x="1711" y="119"/>
                  <a:pt x="1711" y="119"/>
                </a:cubicBezTo>
                <a:cubicBezTo>
                  <a:pt x="1712" y="120"/>
                  <a:pt x="1712" y="120"/>
                  <a:pt x="1712" y="120"/>
                </a:cubicBezTo>
                <a:cubicBezTo>
                  <a:pt x="1714" y="120"/>
                  <a:pt x="1715" y="120"/>
                  <a:pt x="1716" y="120"/>
                </a:cubicBezTo>
                <a:cubicBezTo>
                  <a:pt x="1719" y="120"/>
                  <a:pt x="1718" y="122"/>
                  <a:pt x="1723" y="121"/>
                </a:cubicBezTo>
                <a:cubicBezTo>
                  <a:pt x="1724" y="121"/>
                  <a:pt x="1729" y="122"/>
                  <a:pt x="1732" y="122"/>
                </a:cubicBezTo>
                <a:cubicBezTo>
                  <a:pt x="1735" y="121"/>
                  <a:pt x="1737" y="121"/>
                  <a:pt x="1739" y="123"/>
                </a:cubicBezTo>
                <a:cubicBezTo>
                  <a:pt x="1739" y="123"/>
                  <a:pt x="1742" y="124"/>
                  <a:pt x="1746" y="126"/>
                </a:cubicBezTo>
                <a:cubicBezTo>
                  <a:pt x="1749" y="126"/>
                  <a:pt x="1749" y="126"/>
                  <a:pt x="1749" y="126"/>
                </a:cubicBezTo>
                <a:cubicBezTo>
                  <a:pt x="1750" y="126"/>
                  <a:pt x="1759" y="132"/>
                  <a:pt x="1760" y="132"/>
                </a:cubicBezTo>
                <a:cubicBezTo>
                  <a:pt x="1774" y="136"/>
                  <a:pt x="1774" y="136"/>
                  <a:pt x="1774" y="136"/>
                </a:cubicBezTo>
                <a:cubicBezTo>
                  <a:pt x="1775" y="136"/>
                  <a:pt x="1776" y="138"/>
                  <a:pt x="1777" y="140"/>
                </a:cubicBezTo>
                <a:cubicBezTo>
                  <a:pt x="1778" y="142"/>
                  <a:pt x="1780" y="141"/>
                  <a:pt x="1780" y="142"/>
                </a:cubicBezTo>
                <a:cubicBezTo>
                  <a:pt x="1780" y="147"/>
                  <a:pt x="1780" y="145"/>
                  <a:pt x="1779" y="146"/>
                </a:cubicBezTo>
                <a:cubicBezTo>
                  <a:pt x="1779" y="149"/>
                  <a:pt x="1779" y="149"/>
                  <a:pt x="1779" y="149"/>
                </a:cubicBezTo>
                <a:cubicBezTo>
                  <a:pt x="1772" y="153"/>
                  <a:pt x="1772" y="153"/>
                  <a:pt x="1772" y="153"/>
                </a:cubicBezTo>
                <a:cubicBezTo>
                  <a:pt x="1772" y="153"/>
                  <a:pt x="1768" y="154"/>
                  <a:pt x="1767" y="154"/>
                </a:cubicBezTo>
                <a:cubicBezTo>
                  <a:pt x="1766" y="154"/>
                  <a:pt x="1766" y="153"/>
                  <a:pt x="1765" y="153"/>
                </a:cubicBezTo>
                <a:cubicBezTo>
                  <a:pt x="1763" y="155"/>
                  <a:pt x="1763" y="155"/>
                  <a:pt x="1759" y="154"/>
                </a:cubicBezTo>
                <a:cubicBezTo>
                  <a:pt x="1755" y="153"/>
                  <a:pt x="1746" y="153"/>
                  <a:pt x="1744" y="153"/>
                </a:cubicBezTo>
                <a:cubicBezTo>
                  <a:pt x="1744" y="153"/>
                  <a:pt x="1738" y="150"/>
                  <a:pt x="1738" y="149"/>
                </a:cubicBezTo>
                <a:cubicBezTo>
                  <a:pt x="1737" y="148"/>
                  <a:pt x="1726" y="147"/>
                  <a:pt x="1722" y="147"/>
                </a:cubicBezTo>
                <a:cubicBezTo>
                  <a:pt x="1718" y="146"/>
                  <a:pt x="1717" y="146"/>
                  <a:pt x="1714" y="143"/>
                </a:cubicBezTo>
                <a:cubicBezTo>
                  <a:pt x="1714" y="144"/>
                  <a:pt x="1714" y="144"/>
                  <a:pt x="1714" y="144"/>
                </a:cubicBezTo>
                <a:cubicBezTo>
                  <a:pt x="1719" y="148"/>
                  <a:pt x="1720" y="147"/>
                  <a:pt x="1722" y="148"/>
                </a:cubicBezTo>
                <a:cubicBezTo>
                  <a:pt x="1726" y="151"/>
                  <a:pt x="1726" y="151"/>
                  <a:pt x="1726" y="151"/>
                </a:cubicBezTo>
                <a:cubicBezTo>
                  <a:pt x="1732" y="152"/>
                  <a:pt x="1732" y="152"/>
                  <a:pt x="1732" y="152"/>
                </a:cubicBezTo>
                <a:cubicBezTo>
                  <a:pt x="1732" y="152"/>
                  <a:pt x="1734" y="155"/>
                  <a:pt x="1735" y="156"/>
                </a:cubicBezTo>
                <a:cubicBezTo>
                  <a:pt x="1735" y="156"/>
                  <a:pt x="1734" y="160"/>
                  <a:pt x="1734" y="160"/>
                </a:cubicBezTo>
                <a:cubicBezTo>
                  <a:pt x="1736" y="162"/>
                  <a:pt x="1736" y="161"/>
                  <a:pt x="1736" y="164"/>
                </a:cubicBezTo>
                <a:cubicBezTo>
                  <a:pt x="1738" y="166"/>
                  <a:pt x="1737" y="167"/>
                  <a:pt x="1737" y="169"/>
                </a:cubicBezTo>
                <a:cubicBezTo>
                  <a:pt x="1741" y="169"/>
                  <a:pt x="1744" y="171"/>
                  <a:pt x="1748" y="172"/>
                </a:cubicBezTo>
                <a:cubicBezTo>
                  <a:pt x="1749" y="172"/>
                  <a:pt x="1750" y="174"/>
                  <a:pt x="1751" y="174"/>
                </a:cubicBezTo>
                <a:cubicBezTo>
                  <a:pt x="1753" y="175"/>
                  <a:pt x="1755" y="176"/>
                  <a:pt x="1756" y="176"/>
                </a:cubicBezTo>
                <a:cubicBezTo>
                  <a:pt x="1756" y="176"/>
                  <a:pt x="1760" y="174"/>
                  <a:pt x="1761" y="174"/>
                </a:cubicBezTo>
                <a:cubicBezTo>
                  <a:pt x="1761" y="174"/>
                  <a:pt x="1761" y="172"/>
                  <a:pt x="1761" y="172"/>
                </a:cubicBezTo>
                <a:cubicBezTo>
                  <a:pt x="1750" y="169"/>
                  <a:pt x="1750" y="169"/>
                  <a:pt x="1750" y="169"/>
                </a:cubicBezTo>
                <a:cubicBezTo>
                  <a:pt x="1745" y="166"/>
                  <a:pt x="1745" y="166"/>
                  <a:pt x="1745" y="166"/>
                </a:cubicBezTo>
                <a:cubicBezTo>
                  <a:pt x="1744" y="165"/>
                  <a:pt x="1750" y="164"/>
                  <a:pt x="1751" y="164"/>
                </a:cubicBezTo>
                <a:cubicBezTo>
                  <a:pt x="1750" y="163"/>
                  <a:pt x="1750" y="162"/>
                  <a:pt x="1752" y="162"/>
                </a:cubicBezTo>
                <a:cubicBezTo>
                  <a:pt x="1754" y="163"/>
                  <a:pt x="1753" y="163"/>
                  <a:pt x="1756" y="163"/>
                </a:cubicBezTo>
                <a:cubicBezTo>
                  <a:pt x="1756" y="163"/>
                  <a:pt x="1757" y="163"/>
                  <a:pt x="1758" y="164"/>
                </a:cubicBezTo>
                <a:cubicBezTo>
                  <a:pt x="1762" y="165"/>
                  <a:pt x="1762" y="165"/>
                  <a:pt x="1762" y="165"/>
                </a:cubicBezTo>
                <a:cubicBezTo>
                  <a:pt x="1763" y="165"/>
                  <a:pt x="1763" y="165"/>
                  <a:pt x="1764" y="166"/>
                </a:cubicBezTo>
                <a:cubicBezTo>
                  <a:pt x="1770" y="168"/>
                  <a:pt x="1770" y="168"/>
                  <a:pt x="1770" y="168"/>
                </a:cubicBezTo>
                <a:cubicBezTo>
                  <a:pt x="1775" y="168"/>
                  <a:pt x="1775" y="168"/>
                  <a:pt x="1775" y="168"/>
                </a:cubicBezTo>
                <a:cubicBezTo>
                  <a:pt x="1776" y="167"/>
                  <a:pt x="1779" y="169"/>
                  <a:pt x="1779" y="169"/>
                </a:cubicBezTo>
                <a:cubicBezTo>
                  <a:pt x="1776" y="166"/>
                  <a:pt x="1777" y="167"/>
                  <a:pt x="1775" y="164"/>
                </a:cubicBezTo>
                <a:cubicBezTo>
                  <a:pt x="1772" y="162"/>
                  <a:pt x="1772" y="162"/>
                  <a:pt x="1772" y="162"/>
                </a:cubicBezTo>
                <a:cubicBezTo>
                  <a:pt x="1772" y="161"/>
                  <a:pt x="1772" y="158"/>
                  <a:pt x="1773" y="158"/>
                </a:cubicBezTo>
                <a:cubicBezTo>
                  <a:pt x="1776" y="157"/>
                  <a:pt x="1776" y="158"/>
                  <a:pt x="1777" y="156"/>
                </a:cubicBezTo>
                <a:cubicBezTo>
                  <a:pt x="1779" y="154"/>
                  <a:pt x="1780" y="156"/>
                  <a:pt x="1781" y="155"/>
                </a:cubicBezTo>
                <a:cubicBezTo>
                  <a:pt x="1781" y="155"/>
                  <a:pt x="1785" y="153"/>
                  <a:pt x="1785" y="152"/>
                </a:cubicBezTo>
                <a:cubicBezTo>
                  <a:pt x="1786" y="152"/>
                  <a:pt x="1787" y="148"/>
                  <a:pt x="1788" y="149"/>
                </a:cubicBezTo>
                <a:cubicBezTo>
                  <a:pt x="1792" y="151"/>
                  <a:pt x="1790" y="151"/>
                  <a:pt x="1794" y="151"/>
                </a:cubicBezTo>
                <a:cubicBezTo>
                  <a:pt x="1799" y="151"/>
                  <a:pt x="1798" y="151"/>
                  <a:pt x="1803" y="153"/>
                </a:cubicBezTo>
                <a:cubicBezTo>
                  <a:pt x="1803" y="153"/>
                  <a:pt x="1803" y="153"/>
                  <a:pt x="1803" y="152"/>
                </a:cubicBezTo>
                <a:cubicBezTo>
                  <a:pt x="1805" y="147"/>
                  <a:pt x="1805" y="149"/>
                  <a:pt x="1804" y="144"/>
                </a:cubicBezTo>
                <a:cubicBezTo>
                  <a:pt x="1804" y="143"/>
                  <a:pt x="1804" y="143"/>
                  <a:pt x="1803" y="143"/>
                </a:cubicBezTo>
                <a:cubicBezTo>
                  <a:pt x="1802" y="143"/>
                  <a:pt x="1795" y="146"/>
                  <a:pt x="1797" y="141"/>
                </a:cubicBezTo>
                <a:cubicBezTo>
                  <a:pt x="1799" y="140"/>
                  <a:pt x="1798" y="138"/>
                  <a:pt x="1798" y="136"/>
                </a:cubicBezTo>
                <a:cubicBezTo>
                  <a:pt x="1794" y="133"/>
                  <a:pt x="1793" y="133"/>
                  <a:pt x="1789" y="129"/>
                </a:cubicBezTo>
                <a:cubicBezTo>
                  <a:pt x="1789" y="127"/>
                  <a:pt x="1789" y="127"/>
                  <a:pt x="1789" y="127"/>
                </a:cubicBezTo>
                <a:cubicBezTo>
                  <a:pt x="1789" y="125"/>
                  <a:pt x="1793" y="129"/>
                  <a:pt x="1794" y="129"/>
                </a:cubicBezTo>
                <a:cubicBezTo>
                  <a:pt x="1800" y="130"/>
                  <a:pt x="1807" y="128"/>
                  <a:pt x="1812" y="131"/>
                </a:cubicBezTo>
                <a:cubicBezTo>
                  <a:pt x="1815" y="133"/>
                  <a:pt x="1819" y="134"/>
                  <a:pt x="1820" y="137"/>
                </a:cubicBezTo>
                <a:cubicBezTo>
                  <a:pt x="1820" y="139"/>
                  <a:pt x="1815" y="137"/>
                  <a:pt x="1814" y="138"/>
                </a:cubicBezTo>
                <a:cubicBezTo>
                  <a:pt x="1812" y="138"/>
                  <a:pt x="1809" y="137"/>
                  <a:pt x="1808" y="139"/>
                </a:cubicBezTo>
                <a:cubicBezTo>
                  <a:pt x="1807" y="140"/>
                  <a:pt x="1809" y="141"/>
                  <a:pt x="1810" y="141"/>
                </a:cubicBezTo>
                <a:cubicBezTo>
                  <a:pt x="1811" y="142"/>
                  <a:pt x="1815" y="145"/>
                  <a:pt x="1816" y="145"/>
                </a:cubicBezTo>
                <a:cubicBezTo>
                  <a:pt x="1827" y="145"/>
                  <a:pt x="1827" y="145"/>
                  <a:pt x="1827" y="145"/>
                </a:cubicBezTo>
                <a:cubicBezTo>
                  <a:pt x="1827" y="143"/>
                  <a:pt x="1827" y="143"/>
                  <a:pt x="1827" y="143"/>
                </a:cubicBezTo>
                <a:cubicBezTo>
                  <a:pt x="1827" y="143"/>
                  <a:pt x="1825" y="143"/>
                  <a:pt x="1826" y="142"/>
                </a:cubicBezTo>
                <a:cubicBezTo>
                  <a:pt x="1828" y="137"/>
                  <a:pt x="1827" y="139"/>
                  <a:pt x="1832" y="136"/>
                </a:cubicBezTo>
                <a:cubicBezTo>
                  <a:pt x="1832" y="135"/>
                  <a:pt x="1831" y="135"/>
                  <a:pt x="1832" y="134"/>
                </a:cubicBezTo>
                <a:cubicBezTo>
                  <a:pt x="1832" y="134"/>
                  <a:pt x="1839" y="134"/>
                  <a:pt x="1841" y="134"/>
                </a:cubicBezTo>
                <a:cubicBezTo>
                  <a:pt x="1847" y="132"/>
                  <a:pt x="1847" y="132"/>
                  <a:pt x="1847" y="132"/>
                </a:cubicBezTo>
                <a:cubicBezTo>
                  <a:pt x="1848" y="131"/>
                  <a:pt x="1851" y="132"/>
                  <a:pt x="1853" y="131"/>
                </a:cubicBezTo>
                <a:cubicBezTo>
                  <a:pt x="1859" y="130"/>
                  <a:pt x="1856" y="129"/>
                  <a:pt x="1856" y="127"/>
                </a:cubicBezTo>
                <a:cubicBezTo>
                  <a:pt x="1856" y="125"/>
                  <a:pt x="1869" y="125"/>
                  <a:pt x="1871" y="125"/>
                </a:cubicBezTo>
                <a:cubicBezTo>
                  <a:pt x="1872" y="125"/>
                  <a:pt x="1873" y="125"/>
                  <a:pt x="1871" y="127"/>
                </a:cubicBezTo>
                <a:cubicBezTo>
                  <a:pt x="1868" y="129"/>
                  <a:pt x="1870" y="128"/>
                  <a:pt x="1870" y="129"/>
                </a:cubicBezTo>
                <a:cubicBezTo>
                  <a:pt x="1870" y="131"/>
                  <a:pt x="1866" y="132"/>
                  <a:pt x="1866" y="132"/>
                </a:cubicBezTo>
                <a:cubicBezTo>
                  <a:pt x="1866" y="132"/>
                  <a:pt x="1866" y="132"/>
                  <a:pt x="1866" y="132"/>
                </a:cubicBezTo>
                <a:cubicBezTo>
                  <a:pt x="1868" y="134"/>
                  <a:pt x="1871" y="132"/>
                  <a:pt x="1875" y="133"/>
                </a:cubicBezTo>
                <a:cubicBezTo>
                  <a:pt x="1881" y="134"/>
                  <a:pt x="1873" y="127"/>
                  <a:pt x="1886" y="129"/>
                </a:cubicBezTo>
                <a:cubicBezTo>
                  <a:pt x="1897" y="131"/>
                  <a:pt x="1895" y="129"/>
                  <a:pt x="1898" y="127"/>
                </a:cubicBezTo>
                <a:cubicBezTo>
                  <a:pt x="1906" y="126"/>
                  <a:pt x="1906" y="126"/>
                  <a:pt x="1906" y="126"/>
                </a:cubicBezTo>
                <a:cubicBezTo>
                  <a:pt x="1908" y="126"/>
                  <a:pt x="1910" y="127"/>
                  <a:pt x="1910" y="128"/>
                </a:cubicBezTo>
                <a:cubicBezTo>
                  <a:pt x="1910" y="129"/>
                  <a:pt x="1908" y="131"/>
                  <a:pt x="1908" y="131"/>
                </a:cubicBezTo>
                <a:cubicBezTo>
                  <a:pt x="1908" y="131"/>
                  <a:pt x="1909" y="131"/>
                  <a:pt x="1911" y="131"/>
                </a:cubicBezTo>
                <a:cubicBezTo>
                  <a:pt x="1912" y="131"/>
                  <a:pt x="1914" y="131"/>
                  <a:pt x="1915" y="131"/>
                </a:cubicBezTo>
                <a:cubicBezTo>
                  <a:pt x="1915" y="131"/>
                  <a:pt x="1915" y="130"/>
                  <a:pt x="1915" y="130"/>
                </a:cubicBezTo>
                <a:cubicBezTo>
                  <a:pt x="1912" y="129"/>
                  <a:pt x="1914" y="128"/>
                  <a:pt x="1915" y="128"/>
                </a:cubicBezTo>
                <a:cubicBezTo>
                  <a:pt x="1919" y="128"/>
                  <a:pt x="1917" y="127"/>
                  <a:pt x="1919" y="127"/>
                </a:cubicBezTo>
                <a:cubicBezTo>
                  <a:pt x="1920" y="123"/>
                  <a:pt x="1913" y="123"/>
                  <a:pt x="1911" y="122"/>
                </a:cubicBezTo>
                <a:cubicBezTo>
                  <a:pt x="1910" y="121"/>
                  <a:pt x="1910" y="120"/>
                  <a:pt x="1911" y="120"/>
                </a:cubicBezTo>
                <a:cubicBezTo>
                  <a:pt x="1912" y="120"/>
                  <a:pt x="1913" y="120"/>
                  <a:pt x="1913" y="119"/>
                </a:cubicBezTo>
                <a:cubicBezTo>
                  <a:pt x="1912" y="120"/>
                  <a:pt x="1910" y="120"/>
                  <a:pt x="1908" y="120"/>
                </a:cubicBezTo>
                <a:cubicBezTo>
                  <a:pt x="1907" y="119"/>
                  <a:pt x="1907" y="119"/>
                  <a:pt x="1906" y="118"/>
                </a:cubicBezTo>
                <a:cubicBezTo>
                  <a:pt x="1906" y="117"/>
                  <a:pt x="1905" y="117"/>
                  <a:pt x="1903" y="117"/>
                </a:cubicBezTo>
                <a:cubicBezTo>
                  <a:pt x="1899" y="118"/>
                  <a:pt x="1899" y="116"/>
                  <a:pt x="1897" y="116"/>
                </a:cubicBezTo>
                <a:cubicBezTo>
                  <a:pt x="1893" y="115"/>
                  <a:pt x="1897" y="112"/>
                  <a:pt x="1898" y="111"/>
                </a:cubicBezTo>
                <a:cubicBezTo>
                  <a:pt x="1899" y="109"/>
                  <a:pt x="1908" y="114"/>
                  <a:pt x="1909" y="115"/>
                </a:cubicBezTo>
                <a:cubicBezTo>
                  <a:pt x="1911" y="115"/>
                  <a:pt x="1915" y="116"/>
                  <a:pt x="1914" y="118"/>
                </a:cubicBezTo>
                <a:cubicBezTo>
                  <a:pt x="1914" y="118"/>
                  <a:pt x="1915" y="118"/>
                  <a:pt x="1915" y="118"/>
                </a:cubicBezTo>
                <a:cubicBezTo>
                  <a:pt x="1915" y="117"/>
                  <a:pt x="1922" y="118"/>
                  <a:pt x="1923" y="118"/>
                </a:cubicBezTo>
                <a:cubicBezTo>
                  <a:pt x="1925" y="118"/>
                  <a:pt x="1930" y="118"/>
                  <a:pt x="1932" y="118"/>
                </a:cubicBezTo>
                <a:cubicBezTo>
                  <a:pt x="1949" y="122"/>
                  <a:pt x="1949" y="122"/>
                  <a:pt x="1949" y="122"/>
                </a:cubicBezTo>
                <a:cubicBezTo>
                  <a:pt x="1954" y="123"/>
                  <a:pt x="1956" y="124"/>
                  <a:pt x="1960" y="126"/>
                </a:cubicBezTo>
                <a:cubicBezTo>
                  <a:pt x="1965" y="126"/>
                  <a:pt x="1965" y="126"/>
                  <a:pt x="1965" y="126"/>
                </a:cubicBezTo>
                <a:cubicBezTo>
                  <a:pt x="1967" y="126"/>
                  <a:pt x="1966" y="127"/>
                  <a:pt x="1968" y="127"/>
                </a:cubicBezTo>
                <a:cubicBezTo>
                  <a:pt x="1970" y="127"/>
                  <a:pt x="1973" y="132"/>
                  <a:pt x="1976" y="131"/>
                </a:cubicBezTo>
                <a:cubicBezTo>
                  <a:pt x="1977" y="130"/>
                  <a:pt x="1977" y="131"/>
                  <a:pt x="1977" y="132"/>
                </a:cubicBezTo>
                <a:cubicBezTo>
                  <a:pt x="1978" y="132"/>
                  <a:pt x="1978" y="132"/>
                  <a:pt x="1979" y="131"/>
                </a:cubicBezTo>
                <a:cubicBezTo>
                  <a:pt x="1979" y="129"/>
                  <a:pt x="1980" y="128"/>
                  <a:pt x="1980" y="127"/>
                </a:cubicBezTo>
                <a:cubicBezTo>
                  <a:pt x="1981" y="126"/>
                  <a:pt x="1981" y="126"/>
                  <a:pt x="1981" y="126"/>
                </a:cubicBezTo>
                <a:cubicBezTo>
                  <a:pt x="1981" y="126"/>
                  <a:pt x="1981" y="126"/>
                  <a:pt x="1981" y="126"/>
                </a:cubicBezTo>
                <a:cubicBezTo>
                  <a:pt x="1979" y="127"/>
                  <a:pt x="1979" y="127"/>
                  <a:pt x="1978" y="127"/>
                </a:cubicBezTo>
                <a:cubicBezTo>
                  <a:pt x="1971" y="124"/>
                  <a:pt x="1970" y="127"/>
                  <a:pt x="1970" y="122"/>
                </a:cubicBezTo>
                <a:cubicBezTo>
                  <a:pt x="1970" y="122"/>
                  <a:pt x="1969" y="121"/>
                  <a:pt x="1969" y="121"/>
                </a:cubicBezTo>
                <a:cubicBezTo>
                  <a:pt x="1967" y="122"/>
                  <a:pt x="1965" y="122"/>
                  <a:pt x="1964" y="120"/>
                </a:cubicBezTo>
                <a:cubicBezTo>
                  <a:pt x="1961" y="121"/>
                  <a:pt x="1961" y="121"/>
                  <a:pt x="1961" y="121"/>
                </a:cubicBezTo>
                <a:cubicBezTo>
                  <a:pt x="1960" y="121"/>
                  <a:pt x="1957" y="118"/>
                  <a:pt x="1958" y="117"/>
                </a:cubicBezTo>
                <a:cubicBezTo>
                  <a:pt x="1962" y="116"/>
                  <a:pt x="1962" y="116"/>
                  <a:pt x="1962" y="116"/>
                </a:cubicBezTo>
                <a:cubicBezTo>
                  <a:pt x="1962" y="115"/>
                  <a:pt x="1961" y="115"/>
                  <a:pt x="1960" y="115"/>
                </a:cubicBezTo>
                <a:cubicBezTo>
                  <a:pt x="1957" y="114"/>
                  <a:pt x="1959" y="111"/>
                  <a:pt x="1959" y="111"/>
                </a:cubicBezTo>
                <a:cubicBezTo>
                  <a:pt x="1959" y="110"/>
                  <a:pt x="1956" y="109"/>
                  <a:pt x="1954" y="109"/>
                </a:cubicBezTo>
                <a:cubicBezTo>
                  <a:pt x="1950" y="108"/>
                  <a:pt x="1951" y="107"/>
                  <a:pt x="1951" y="104"/>
                </a:cubicBezTo>
                <a:cubicBezTo>
                  <a:pt x="1951" y="103"/>
                  <a:pt x="1957" y="102"/>
                  <a:pt x="1957" y="102"/>
                </a:cubicBezTo>
                <a:cubicBezTo>
                  <a:pt x="1958" y="102"/>
                  <a:pt x="1959" y="102"/>
                  <a:pt x="1959" y="101"/>
                </a:cubicBezTo>
                <a:cubicBezTo>
                  <a:pt x="1961" y="99"/>
                  <a:pt x="1962" y="100"/>
                  <a:pt x="1961" y="94"/>
                </a:cubicBezTo>
                <a:cubicBezTo>
                  <a:pt x="1961" y="89"/>
                  <a:pt x="1961" y="89"/>
                  <a:pt x="1961" y="89"/>
                </a:cubicBezTo>
                <a:cubicBezTo>
                  <a:pt x="1961" y="88"/>
                  <a:pt x="1963" y="87"/>
                  <a:pt x="1963" y="88"/>
                </a:cubicBezTo>
                <a:cubicBezTo>
                  <a:pt x="1963" y="89"/>
                  <a:pt x="1962" y="89"/>
                  <a:pt x="1964" y="89"/>
                </a:cubicBezTo>
                <a:cubicBezTo>
                  <a:pt x="1984" y="89"/>
                  <a:pt x="1984" y="89"/>
                  <a:pt x="1984" y="89"/>
                </a:cubicBezTo>
                <a:cubicBezTo>
                  <a:pt x="1987" y="89"/>
                  <a:pt x="1989" y="93"/>
                  <a:pt x="1989" y="94"/>
                </a:cubicBezTo>
                <a:cubicBezTo>
                  <a:pt x="1989" y="94"/>
                  <a:pt x="1990" y="95"/>
                  <a:pt x="1990" y="95"/>
                </a:cubicBezTo>
                <a:cubicBezTo>
                  <a:pt x="1992" y="98"/>
                  <a:pt x="1992" y="98"/>
                  <a:pt x="1988" y="102"/>
                </a:cubicBezTo>
                <a:cubicBezTo>
                  <a:pt x="1989" y="103"/>
                  <a:pt x="1991" y="103"/>
                  <a:pt x="1992" y="103"/>
                </a:cubicBezTo>
                <a:cubicBezTo>
                  <a:pt x="1994" y="103"/>
                  <a:pt x="1995" y="105"/>
                  <a:pt x="1996" y="105"/>
                </a:cubicBezTo>
                <a:cubicBezTo>
                  <a:pt x="1996" y="105"/>
                  <a:pt x="1996" y="107"/>
                  <a:pt x="1997" y="107"/>
                </a:cubicBezTo>
                <a:cubicBezTo>
                  <a:pt x="1997" y="108"/>
                  <a:pt x="1998" y="106"/>
                  <a:pt x="1998" y="111"/>
                </a:cubicBezTo>
                <a:cubicBezTo>
                  <a:pt x="1999" y="111"/>
                  <a:pt x="2000" y="112"/>
                  <a:pt x="2000" y="113"/>
                </a:cubicBezTo>
                <a:cubicBezTo>
                  <a:pt x="2000" y="113"/>
                  <a:pt x="2000" y="114"/>
                  <a:pt x="2000" y="115"/>
                </a:cubicBezTo>
                <a:cubicBezTo>
                  <a:pt x="2000" y="116"/>
                  <a:pt x="2004" y="119"/>
                  <a:pt x="2004" y="120"/>
                </a:cubicBezTo>
                <a:cubicBezTo>
                  <a:pt x="2004" y="120"/>
                  <a:pt x="2004" y="121"/>
                  <a:pt x="2004" y="122"/>
                </a:cubicBezTo>
                <a:cubicBezTo>
                  <a:pt x="2004" y="122"/>
                  <a:pt x="2004" y="122"/>
                  <a:pt x="2004" y="122"/>
                </a:cubicBezTo>
                <a:cubicBezTo>
                  <a:pt x="2005" y="123"/>
                  <a:pt x="2005" y="123"/>
                  <a:pt x="2005" y="123"/>
                </a:cubicBezTo>
                <a:cubicBezTo>
                  <a:pt x="2005" y="123"/>
                  <a:pt x="2007" y="126"/>
                  <a:pt x="2006" y="126"/>
                </a:cubicBezTo>
                <a:cubicBezTo>
                  <a:pt x="2007" y="127"/>
                  <a:pt x="2014" y="130"/>
                  <a:pt x="2016" y="131"/>
                </a:cubicBezTo>
                <a:cubicBezTo>
                  <a:pt x="2018" y="131"/>
                  <a:pt x="2016" y="133"/>
                  <a:pt x="2015" y="134"/>
                </a:cubicBezTo>
                <a:cubicBezTo>
                  <a:pt x="2014" y="134"/>
                  <a:pt x="2014" y="134"/>
                  <a:pt x="2015" y="135"/>
                </a:cubicBezTo>
                <a:cubicBezTo>
                  <a:pt x="2015" y="136"/>
                  <a:pt x="2015" y="136"/>
                  <a:pt x="2016" y="137"/>
                </a:cubicBezTo>
                <a:cubicBezTo>
                  <a:pt x="2017" y="138"/>
                  <a:pt x="2016" y="138"/>
                  <a:pt x="2014" y="139"/>
                </a:cubicBezTo>
                <a:cubicBezTo>
                  <a:pt x="2015" y="142"/>
                  <a:pt x="2013" y="144"/>
                  <a:pt x="2011" y="145"/>
                </a:cubicBezTo>
                <a:cubicBezTo>
                  <a:pt x="2012" y="147"/>
                  <a:pt x="2009" y="146"/>
                  <a:pt x="2008" y="146"/>
                </a:cubicBezTo>
                <a:cubicBezTo>
                  <a:pt x="2005" y="147"/>
                  <a:pt x="2005" y="147"/>
                  <a:pt x="2005" y="147"/>
                </a:cubicBezTo>
                <a:cubicBezTo>
                  <a:pt x="2003" y="147"/>
                  <a:pt x="2001" y="149"/>
                  <a:pt x="1998" y="147"/>
                </a:cubicBezTo>
                <a:cubicBezTo>
                  <a:pt x="1998" y="147"/>
                  <a:pt x="1997" y="147"/>
                  <a:pt x="1996" y="147"/>
                </a:cubicBezTo>
                <a:cubicBezTo>
                  <a:pt x="1994" y="148"/>
                  <a:pt x="1993" y="148"/>
                  <a:pt x="1991" y="148"/>
                </a:cubicBezTo>
                <a:cubicBezTo>
                  <a:pt x="1993" y="149"/>
                  <a:pt x="1992" y="149"/>
                  <a:pt x="1995" y="150"/>
                </a:cubicBezTo>
                <a:cubicBezTo>
                  <a:pt x="1998" y="151"/>
                  <a:pt x="2001" y="146"/>
                  <a:pt x="1999" y="151"/>
                </a:cubicBezTo>
                <a:cubicBezTo>
                  <a:pt x="2001" y="151"/>
                  <a:pt x="2001" y="151"/>
                  <a:pt x="2001" y="151"/>
                </a:cubicBezTo>
                <a:cubicBezTo>
                  <a:pt x="2008" y="151"/>
                  <a:pt x="2008" y="150"/>
                  <a:pt x="2011" y="152"/>
                </a:cubicBezTo>
                <a:cubicBezTo>
                  <a:pt x="2012" y="152"/>
                  <a:pt x="2013" y="152"/>
                  <a:pt x="2013" y="153"/>
                </a:cubicBezTo>
                <a:cubicBezTo>
                  <a:pt x="2018" y="151"/>
                  <a:pt x="2018" y="151"/>
                  <a:pt x="2018" y="151"/>
                </a:cubicBezTo>
                <a:cubicBezTo>
                  <a:pt x="2018" y="151"/>
                  <a:pt x="2016" y="151"/>
                  <a:pt x="2016" y="150"/>
                </a:cubicBezTo>
                <a:cubicBezTo>
                  <a:pt x="2016" y="148"/>
                  <a:pt x="2021" y="147"/>
                  <a:pt x="2022" y="147"/>
                </a:cubicBezTo>
                <a:cubicBezTo>
                  <a:pt x="2026" y="147"/>
                  <a:pt x="2023" y="145"/>
                  <a:pt x="2025" y="143"/>
                </a:cubicBezTo>
                <a:cubicBezTo>
                  <a:pt x="2027" y="139"/>
                  <a:pt x="2033" y="137"/>
                  <a:pt x="2027" y="134"/>
                </a:cubicBezTo>
                <a:cubicBezTo>
                  <a:pt x="2023" y="133"/>
                  <a:pt x="2020" y="128"/>
                  <a:pt x="2025" y="128"/>
                </a:cubicBezTo>
                <a:cubicBezTo>
                  <a:pt x="2029" y="127"/>
                  <a:pt x="2032" y="125"/>
                  <a:pt x="2036" y="127"/>
                </a:cubicBezTo>
                <a:cubicBezTo>
                  <a:pt x="2038" y="128"/>
                  <a:pt x="2044" y="131"/>
                  <a:pt x="2045" y="133"/>
                </a:cubicBezTo>
                <a:cubicBezTo>
                  <a:pt x="2047" y="135"/>
                  <a:pt x="2044" y="137"/>
                  <a:pt x="2045" y="138"/>
                </a:cubicBezTo>
                <a:cubicBezTo>
                  <a:pt x="2048" y="141"/>
                  <a:pt x="2054" y="140"/>
                  <a:pt x="2058" y="139"/>
                </a:cubicBezTo>
                <a:cubicBezTo>
                  <a:pt x="2055" y="139"/>
                  <a:pt x="2055" y="139"/>
                  <a:pt x="2055" y="139"/>
                </a:cubicBezTo>
                <a:cubicBezTo>
                  <a:pt x="2051" y="138"/>
                  <a:pt x="2047" y="139"/>
                  <a:pt x="2048" y="134"/>
                </a:cubicBezTo>
                <a:cubicBezTo>
                  <a:pt x="2050" y="131"/>
                  <a:pt x="2048" y="132"/>
                  <a:pt x="2047" y="130"/>
                </a:cubicBezTo>
                <a:cubicBezTo>
                  <a:pt x="2046" y="129"/>
                  <a:pt x="2047" y="129"/>
                  <a:pt x="2043" y="127"/>
                </a:cubicBezTo>
                <a:cubicBezTo>
                  <a:pt x="2042" y="127"/>
                  <a:pt x="2041" y="127"/>
                  <a:pt x="2040" y="125"/>
                </a:cubicBezTo>
                <a:cubicBezTo>
                  <a:pt x="2037" y="125"/>
                  <a:pt x="2034" y="126"/>
                  <a:pt x="2032" y="124"/>
                </a:cubicBezTo>
                <a:cubicBezTo>
                  <a:pt x="2029" y="124"/>
                  <a:pt x="2030" y="123"/>
                  <a:pt x="2028" y="123"/>
                </a:cubicBezTo>
                <a:cubicBezTo>
                  <a:pt x="2025" y="123"/>
                  <a:pt x="2025" y="124"/>
                  <a:pt x="2023" y="125"/>
                </a:cubicBezTo>
                <a:cubicBezTo>
                  <a:pt x="2021" y="125"/>
                  <a:pt x="2013" y="125"/>
                  <a:pt x="2013" y="124"/>
                </a:cubicBezTo>
                <a:cubicBezTo>
                  <a:pt x="2014" y="124"/>
                  <a:pt x="2014" y="124"/>
                  <a:pt x="2014" y="124"/>
                </a:cubicBezTo>
                <a:cubicBezTo>
                  <a:pt x="2013" y="123"/>
                  <a:pt x="2013" y="123"/>
                  <a:pt x="2013" y="123"/>
                </a:cubicBezTo>
                <a:cubicBezTo>
                  <a:pt x="2014" y="122"/>
                  <a:pt x="2012" y="121"/>
                  <a:pt x="2012" y="120"/>
                </a:cubicBezTo>
                <a:cubicBezTo>
                  <a:pt x="2008" y="118"/>
                  <a:pt x="2009" y="120"/>
                  <a:pt x="2009" y="112"/>
                </a:cubicBezTo>
                <a:cubicBezTo>
                  <a:pt x="2009" y="112"/>
                  <a:pt x="2008" y="110"/>
                  <a:pt x="2007" y="109"/>
                </a:cubicBezTo>
                <a:cubicBezTo>
                  <a:pt x="2007" y="109"/>
                  <a:pt x="2004" y="108"/>
                  <a:pt x="2003" y="106"/>
                </a:cubicBezTo>
                <a:cubicBezTo>
                  <a:pt x="2002" y="105"/>
                  <a:pt x="1996" y="104"/>
                  <a:pt x="1997" y="102"/>
                </a:cubicBezTo>
                <a:cubicBezTo>
                  <a:pt x="1996" y="102"/>
                  <a:pt x="1995" y="101"/>
                  <a:pt x="1995" y="100"/>
                </a:cubicBezTo>
                <a:cubicBezTo>
                  <a:pt x="1995" y="99"/>
                  <a:pt x="1998" y="99"/>
                  <a:pt x="2000" y="97"/>
                </a:cubicBezTo>
                <a:cubicBezTo>
                  <a:pt x="2003" y="96"/>
                  <a:pt x="2004" y="95"/>
                  <a:pt x="2002" y="92"/>
                </a:cubicBezTo>
                <a:cubicBezTo>
                  <a:pt x="2000" y="88"/>
                  <a:pt x="2002" y="87"/>
                  <a:pt x="2005" y="89"/>
                </a:cubicBezTo>
                <a:cubicBezTo>
                  <a:pt x="2011" y="92"/>
                  <a:pt x="2009" y="96"/>
                  <a:pt x="2011" y="101"/>
                </a:cubicBezTo>
                <a:cubicBezTo>
                  <a:pt x="2011" y="101"/>
                  <a:pt x="2013" y="103"/>
                  <a:pt x="2012" y="103"/>
                </a:cubicBezTo>
                <a:cubicBezTo>
                  <a:pt x="2015" y="106"/>
                  <a:pt x="2018" y="105"/>
                  <a:pt x="2022" y="105"/>
                </a:cubicBezTo>
                <a:cubicBezTo>
                  <a:pt x="2024" y="105"/>
                  <a:pt x="2026" y="104"/>
                  <a:pt x="2028" y="105"/>
                </a:cubicBezTo>
                <a:cubicBezTo>
                  <a:pt x="2029" y="105"/>
                  <a:pt x="2033" y="106"/>
                  <a:pt x="2033" y="107"/>
                </a:cubicBezTo>
                <a:cubicBezTo>
                  <a:pt x="2038" y="106"/>
                  <a:pt x="2038" y="106"/>
                  <a:pt x="2038" y="106"/>
                </a:cubicBezTo>
                <a:cubicBezTo>
                  <a:pt x="2037" y="106"/>
                  <a:pt x="2033" y="104"/>
                  <a:pt x="2032" y="104"/>
                </a:cubicBezTo>
                <a:cubicBezTo>
                  <a:pt x="2030" y="104"/>
                  <a:pt x="2028" y="104"/>
                  <a:pt x="2027" y="104"/>
                </a:cubicBezTo>
                <a:cubicBezTo>
                  <a:pt x="2025" y="104"/>
                  <a:pt x="2015" y="103"/>
                  <a:pt x="2014" y="100"/>
                </a:cubicBezTo>
                <a:cubicBezTo>
                  <a:pt x="2014" y="98"/>
                  <a:pt x="2016" y="97"/>
                  <a:pt x="2017" y="97"/>
                </a:cubicBezTo>
                <a:cubicBezTo>
                  <a:pt x="2020" y="97"/>
                  <a:pt x="2021" y="97"/>
                  <a:pt x="2024" y="98"/>
                </a:cubicBezTo>
                <a:cubicBezTo>
                  <a:pt x="2027" y="100"/>
                  <a:pt x="2027" y="100"/>
                  <a:pt x="2030" y="97"/>
                </a:cubicBezTo>
                <a:cubicBezTo>
                  <a:pt x="2027" y="97"/>
                  <a:pt x="2023" y="96"/>
                  <a:pt x="2022" y="95"/>
                </a:cubicBezTo>
                <a:cubicBezTo>
                  <a:pt x="2019" y="93"/>
                  <a:pt x="2029" y="93"/>
                  <a:pt x="2030" y="93"/>
                </a:cubicBezTo>
                <a:cubicBezTo>
                  <a:pt x="2036" y="93"/>
                  <a:pt x="2040" y="93"/>
                  <a:pt x="2043" y="95"/>
                </a:cubicBezTo>
                <a:cubicBezTo>
                  <a:pt x="2046" y="97"/>
                  <a:pt x="2053" y="99"/>
                  <a:pt x="2055" y="100"/>
                </a:cubicBezTo>
                <a:cubicBezTo>
                  <a:pt x="2057" y="100"/>
                  <a:pt x="2060" y="99"/>
                  <a:pt x="2062" y="98"/>
                </a:cubicBezTo>
                <a:cubicBezTo>
                  <a:pt x="2060" y="97"/>
                  <a:pt x="2060" y="97"/>
                  <a:pt x="2060" y="97"/>
                </a:cubicBezTo>
                <a:cubicBezTo>
                  <a:pt x="2059" y="97"/>
                  <a:pt x="2055" y="97"/>
                  <a:pt x="2051" y="96"/>
                </a:cubicBezTo>
                <a:cubicBezTo>
                  <a:pt x="2048" y="95"/>
                  <a:pt x="2043" y="93"/>
                  <a:pt x="2042" y="90"/>
                </a:cubicBezTo>
                <a:cubicBezTo>
                  <a:pt x="2041" y="87"/>
                  <a:pt x="2039" y="89"/>
                  <a:pt x="2038" y="87"/>
                </a:cubicBezTo>
                <a:cubicBezTo>
                  <a:pt x="2037" y="86"/>
                  <a:pt x="2034" y="86"/>
                  <a:pt x="2037" y="84"/>
                </a:cubicBezTo>
                <a:cubicBezTo>
                  <a:pt x="2039" y="82"/>
                  <a:pt x="2040" y="83"/>
                  <a:pt x="2041" y="82"/>
                </a:cubicBezTo>
                <a:cubicBezTo>
                  <a:pt x="2043" y="81"/>
                  <a:pt x="2048" y="82"/>
                  <a:pt x="2051" y="82"/>
                </a:cubicBezTo>
                <a:cubicBezTo>
                  <a:pt x="2055" y="81"/>
                  <a:pt x="2062" y="81"/>
                  <a:pt x="2065" y="80"/>
                </a:cubicBezTo>
                <a:cubicBezTo>
                  <a:pt x="2068" y="78"/>
                  <a:pt x="2073" y="79"/>
                  <a:pt x="2076" y="79"/>
                </a:cubicBezTo>
                <a:cubicBezTo>
                  <a:pt x="2074" y="78"/>
                  <a:pt x="2073" y="78"/>
                  <a:pt x="2072" y="78"/>
                </a:cubicBezTo>
                <a:cubicBezTo>
                  <a:pt x="2072" y="78"/>
                  <a:pt x="2067" y="77"/>
                  <a:pt x="2070" y="75"/>
                </a:cubicBezTo>
                <a:cubicBezTo>
                  <a:pt x="2069" y="74"/>
                  <a:pt x="2068" y="74"/>
                  <a:pt x="2068" y="74"/>
                </a:cubicBezTo>
                <a:cubicBezTo>
                  <a:pt x="2067" y="75"/>
                  <a:pt x="2066" y="74"/>
                  <a:pt x="2064" y="74"/>
                </a:cubicBezTo>
                <a:cubicBezTo>
                  <a:pt x="2063" y="73"/>
                  <a:pt x="2064" y="72"/>
                  <a:pt x="2065" y="72"/>
                </a:cubicBezTo>
                <a:cubicBezTo>
                  <a:pt x="2067" y="72"/>
                  <a:pt x="2067" y="71"/>
                  <a:pt x="2070" y="72"/>
                </a:cubicBezTo>
                <a:cubicBezTo>
                  <a:pt x="2073" y="70"/>
                  <a:pt x="2073" y="70"/>
                  <a:pt x="2073" y="70"/>
                </a:cubicBezTo>
                <a:cubicBezTo>
                  <a:pt x="2071" y="69"/>
                  <a:pt x="2067" y="67"/>
                  <a:pt x="2071" y="66"/>
                </a:cubicBezTo>
                <a:cubicBezTo>
                  <a:pt x="2079" y="64"/>
                  <a:pt x="2091" y="67"/>
                  <a:pt x="2104" y="63"/>
                </a:cubicBezTo>
                <a:cubicBezTo>
                  <a:pt x="2103" y="62"/>
                  <a:pt x="2100" y="61"/>
                  <a:pt x="2102" y="61"/>
                </a:cubicBezTo>
                <a:cubicBezTo>
                  <a:pt x="2102" y="61"/>
                  <a:pt x="2110" y="60"/>
                  <a:pt x="2111" y="60"/>
                </a:cubicBezTo>
                <a:cubicBezTo>
                  <a:pt x="2115" y="61"/>
                  <a:pt x="2116" y="59"/>
                  <a:pt x="2119" y="59"/>
                </a:cubicBezTo>
                <a:cubicBezTo>
                  <a:pt x="2123" y="59"/>
                  <a:pt x="2125" y="60"/>
                  <a:pt x="2122" y="61"/>
                </a:cubicBezTo>
                <a:cubicBezTo>
                  <a:pt x="2123" y="61"/>
                  <a:pt x="2123" y="61"/>
                  <a:pt x="2124" y="61"/>
                </a:cubicBezTo>
                <a:cubicBezTo>
                  <a:pt x="2129" y="60"/>
                  <a:pt x="2128" y="63"/>
                  <a:pt x="2130" y="62"/>
                </a:cubicBezTo>
                <a:cubicBezTo>
                  <a:pt x="2130" y="62"/>
                  <a:pt x="2130" y="62"/>
                  <a:pt x="2131" y="62"/>
                </a:cubicBezTo>
                <a:cubicBezTo>
                  <a:pt x="2131" y="60"/>
                  <a:pt x="2133" y="62"/>
                  <a:pt x="2135" y="61"/>
                </a:cubicBezTo>
                <a:cubicBezTo>
                  <a:pt x="2141" y="58"/>
                  <a:pt x="2141" y="58"/>
                  <a:pt x="2141" y="58"/>
                </a:cubicBezTo>
                <a:cubicBezTo>
                  <a:pt x="2140" y="58"/>
                  <a:pt x="2137" y="57"/>
                  <a:pt x="2139" y="57"/>
                </a:cubicBezTo>
                <a:cubicBezTo>
                  <a:pt x="2140" y="57"/>
                  <a:pt x="2151" y="57"/>
                  <a:pt x="2151" y="57"/>
                </a:cubicBezTo>
                <a:cubicBezTo>
                  <a:pt x="2151" y="56"/>
                  <a:pt x="2152" y="56"/>
                  <a:pt x="2150" y="55"/>
                </a:cubicBezTo>
                <a:cubicBezTo>
                  <a:pt x="2145" y="55"/>
                  <a:pt x="2149" y="49"/>
                  <a:pt x="2153" y="47"/>
                </a:cubicBezTo>
                <a:cubicBezTo>
                  <a:pt x="2155" y="46"/>
                  <a:pt x="2158" y="47"/>
                  <a:pt x="2160" y="47"/>
                </a:cubicBezTo>
                <a:cubicBezTo>
                  <a:pt x="2171" y="48"/>
                  <a:pt x="2171" y="48"/>
                  <a:pt x="2171" y="48"/>
                </a:cubicBezTo>
                <a:cubicBezTo>
                  <a:pt x="2173" y="48"/>
                  <a:pt x="2175" y="47"/>
                  <a:pt x="2176" y="48"/>
                </a:cubicBezTo>
                <a:cubicBezTo>
                  <a:pt x="2177" y="50"/>
                  <a:pt x="2172" y="51"/>
                  <a:pt x="2174" y="52"/>
                </a:cubicBezTo>
                <a:cubicBezTo>
                  <a:pt x="2177" y="53"/>
                  <a:pt x="2183" y="53"/>
                  <a:pt x="2186" y="53"/>
                </a:cubicBezTo>
                <a:cubicBezTo>
                  <a:pt x="2188" y="53"/>
                  <a:pt x="2190" y="52"/>
                  <a:pt x="2191" y="53"/>
                </a:cubicBezTo>
                <a:cubicBezTo>
                  <a:pt x="2193" y="54"/>
                  <a:pt x="2190" y="55"/>
                  <a:pt x="2190" y="56"/>
                </a:cubicBezTo>
                <a:cubicBezTo>
                  <a:pt x="2190" y="57"/>
                  <a:pt x="2195" y="58"/>
                  <a:pt x="2197" y="55"/>
                </a:cubicBezTo>
                <a:cubicBezTo>
                  <a:pt x="2198" y="55"/>
                  <a:pt x="2194" y="51"/>
                  <a:pt x="2199" y="51"/>
                </a:cubicBezTo>
                <a:cubicBezTo>
                  <a:pt x="2204" y="51"/>
                  <a:pt x="2216" y="54"/>
                  <a:pt x="2222" y="55"/>
                </a:cubicBezTo>
                <a:cubicBezTo>
                  <a:pt x="2231" y="57"/>
                  <a:pt x="2229" y="58"/>
                  <a:pt x="2238" y="60"/>
                </a:cubicBezTo>
                <a:cubicBezTo>
                  <a:pt x="2240" y="61"/>
                  <a:pt x="2245" y="63"/>
                  <a:pt x="2246" y="63"/>
                </a:cubicBezTo>
                <a:cubicBezTo>
                  <a:pt x="2247" y="63"/>
                  <a:pt x="2249" y="62"/>
                  <a:pt x="2249" y="64"/>
                </a:cubicBezTo>
                <a:cubicBezTo>
                  <a:pt x="2249" y="65"/>
                  <a:pt x="2250" y="66"/>
                  <a:pt x="2250" y="67"/>
                </a:cubicBezTo>
                <a:cubicBezTo>
                  <a:pt x="2250" y="74"/>
                  <a:pt x="2241" y="76"/>
                  <a:pt x="2237" y="76"/>
                </a:cubicBezTo>
                <a:cubicBezTo>
                  <a:pt x="2236" y="76"/>
                  <a:pt x="2235" y="76"/>
                  <a:pt x="2234" y="77"/>
                </a:cubicBezTo>
                <a:cubicBezTo>
                  <a:pt x="2234" y="77"/>
                  <a:pt x="2233" y="81"/>
                  <a:pt x="2232" y="79"/>
                </a:cubicBezTo>
                <a:cubicBezTo>
                  <a:pt x="2230" y="80"/>
                  <a:pt x="2229" y="82"/>
                  <a:pt x="2228" y="82"/>
                </a:cubicBezTo>
                <a:cubicBezTo>
                  <a:pt x="2228" y="83"/>
                  <a:pt x="2227" y="83"/>
                  <a:pt x="2227" y="83"/>
                </a:cubicBezTo>
                <a:cubicBezTo>
                  <a:pt x="2225" y="84"/>
                  <a:pt x="2225" y="84"/>
                  <a:pt x="2225" y="84"/>
                </a:cubicBezTo>
                <a:cubicBezTo>
                  <a:pt x="2223" y="84"/>
                  <a:pt x="2223" y="83"/>
                  <a:pt x="2221" y="84"/>
                </a:cubicBezTo>
                <a:cubicBezTo>
                  <a:pt x="2221" y="87"/>
                  <a:pt x="2220" y="86"/>
                  <a:pt x="2217" y="87"/>
                </a:cubicBezTo>
                <a:cubicBezTo>
                  <a:pt x="2217" y="88"/>
                  <a:pt x="2217" y="88"/>
                  <a:pt x="2217" y="88"/>
                </a:cubicBezTo>
                <a:cubicBezTo>
                  <a:pt x="2218" y="88"/>
                  <a:pt x="2218" y="88"/>
                  <a:pt x="2218" y="88"/>
                </a:cubicBezTo>
                <a:cubicBezTo>
                  <a:pt x="2218" y="86"/>
                  <a:pt x="2219" y="87"/>
                  <a:pt x="2221" y="87"/>
                </a:cubicBezTo>
                <a:cubicBezTo>
                  <a:pt x="2222" y="85"/>
                  <a:pt x="2222" y="85"/>
                  <a:pt x="2222" y="85"/>
                </a:cubicBezTo>
                <a:cubicBezTo>
                  <a:pt x="2222" y="85"/>
                  <a:pt x="2234" y="85"/>
                  <a:pt x="2236" y="85"/>
                </a:cubicBezTo>
                <a:cubicBezTo>
                  <a:pt x="2239" y="85"/>
                  <a:pt x="2241" y="84"/>
                  <a:pt x="2241" y="84"/>
                </a:cubicBezTo>
                <a:cubicBezTo>
                  <a:pt x="2233" y="81"/>
                  <a:pt x="2237" y="78"/>
                  <a:pt x="2245" y="79"/>
                </a:cubicBezTo>
                <a:cubicBezTo>
                  <a:pt x="2246" y="80"/>
                  <a:pt x="2248" y="78"/>
                  <a:pt x="2249" y="80"/>
                </a:cubicBezTo>
                <a:cubicBezTo>
                  <a:pt x="2249" y="81"/>
                  <a:pt x="2251" y="81"/>
                  <a:pt x="2252" y="81"/>
                </a:cubicBezTo>
                <a:cubicBezTo>
                  <a:pt x="2254" y="82"/>
                  <a:pt x="2254" y="82"/>
                  <a:pt x="2254" y="82"/>
                </a:cubicBezTo>
                <a:cubicBezTo>
                  <a:pt x="2256" y="82"/>
                  <a:pt x="2260" y="76"/>
                  <a:pt x="2261" y="81"/>
                </a:cubicBezTo>
                <a:cubicBezTo>
                  <a:pt x="2265" y="82"/>
                  <a:pt x="2266" y="85"/>
                  <a:pt x="2266" y="85"/>
                </a:cubicBezTo>
                <a:cubicBezTo>
                  <a:pt x="2269" y="84"/>
                  <a:pt x="2269" y="84"/>
                  <a:pt x="2269" y="84"/>
                </a:cubicBezTo>
                <a:cubicBezTo>
                  <a:pt x="2269" y="83"/>
                  <a:pt x="2270" y="83"/>
                  <a:pt x="2271" y="83"/>
                </a:cubicBezTo>
                <a:cubicBezTo>
                  <a:pt x="2271" y="82"/>
                  <a:pt x="2273" y="83"/>
                  <a:pt x="2273" y="83"/>
                </a:cubicBezTo>
                <a:cubicBezTo>
                  <a:pt x="2295" y="82"/>
                  <a:pt x="2295" y="82"/>
                  <a:pt x="2295" y="82"/>
                </a:cubicBezTo>
                <a:cubicBezTo>
                  <a:pt x="2306" y="82"/>
                  <a:pt x="2306" y="82"/>
                  <a:pt x="2306" y="82"/>
                </a:cubicBezTo>
                <a:cubicBezTo>
                  <a:pt x="2306" y="82"/>
                  <a:pt x="2306" y="82"/>
                  <a:pt x="2306" y="82"/>
                </a:cubicBezTo>
                <a:cubicBezTo>
                  <a:pt x="2308" y="88"/>
                  <a:pt x="2308" y="88"/>
                  <a:pt x="2308" y="88"/>
                </a:cubicBezTo>
                <a:cubicBezTo>
                  <a:pt x="2328" y="90"/>
                  <a:pt x="2317" y="90"/>
                  <a:pt x="2338" y="87"/>
                </a:cubicBezTo>
                <a:cubicBezTo>
                  <a:pt x="2335" y="86"/>
                  <a:pt x="2332" y="85"/>
                  <a:pt x="2339" y="82"/>
                </a:cubicBezTo>
                <a:cubicBezTo>
                  <a:pt x="2340" y="82"/>
                  <a:pt x="2351" y="83"/>
                  <a:pt x="2356" y="81"/>
                </a:cubicBezTo>
                <a:cubicBezTo>
                  <a:pt x="2358" y="80"/>
                  <a:pt x="2359" y="82"/>
                  <a:pt x="2359" y="85"/>
                </a:cubicBezTo>
                <a:cubicBezTo>
                  <a:pt x="2361" y="84"/>
                  <a:pt x="2360" y="83"/>
                  <a:pt x="2362" y="84"/>
                </a:cubicBezTo>
                <a:cubicBezTo>
                  <a:pt x="2369" y="85"/>
                  <a:pt x="2372" y="84"/>
                  <a:pt x="2378" y="84"/>
                </a:cubicBezTo>
                <a:cubicBezTo>
                  <a:pt x="2379" y="84"/>
                  <a:pt x="2380" y="86"/>
                  <a:pt x="2382" y="88"/>
                </a:cubicBezTo>
                <a:cubicBezTo>
                  <a:pt x="2382" y="89"/>
                  <a:pt x="2385" y="90"/>
                  <a:pt x="2384" y="91"/>
                </a:cubicBezTo>
                <a:cubicBezTo>
                  <a:pt x="2387" y="93"/>
                  <a:pt x="2390" y="93"/>
                  <a:pt x="2392" y="94"/>
                </a:cubicBezTo>
                <a:cubicBezTo>
                  <a:pt x="2392" y="95"/>
                  <a:pt x="2394" y="95"/>
                  <a:pt x="2393" y="96"/>
                </a:cubicBezTo>
                <a:cubicBezTo>
                  <a:pt x="2394" y="96"/>
                  <a:pt x="2393" y="97"/>
                  <a:pt x="2393" y="97"/>
                </a:cubicBezTo>
                <a:cubicBezTo>
                  <a:pt x="2390" y="98"/>
                  <a:pt x="2389" y="98"/>
                  <a:pt x="2386" y="97"/>
                </a:cubicBezTo>
                <a:cubicBezTo>
                  <a:pt x="2387" y="99"/>
                  <a:pt x="2392" y="100"/>
                  <a:pt x="2393" y="100"/>
                </a:cubicBezTo>
                <a:cubicBezTo>
                  <a:pt x="2395" y="101"/>
                  <a:pt x="2395" y="101"/>
                  <a:pt x="2395" y="101"/>
                </a:cubicBezTo>
                <a:cubicBezTo>
                  <a:pt x="2396" y="101"/>
                  <a:pt x="2398" y="103"/>
                  <a:pt x="2399" y="103"/>
                </a:cubicBezTo>
                <a:cubicBezTo>
                  <a:pt x="2408" y="104"/>
                  <a:pt x="2407" y="106"/>
                  <a:pt x="2412" y="106"/>
                </a:cubicBezTo>
                <a:cubicBezTo>
                  <a:pt x="2412" y="106"/>
                  <a:pt x="2415" y="107"/>
                  <a:pt x="2415" y="107"/>
                </a:cubicBezTo>
                <a:cubicBezTo>
                  <a:pt x="2420" y="108"/>
                  <a:pt x="2420" y="108"/>
                  <a:pt x="2420" y="108"/>
                </a:cubicBezTo>
                <a:cubicBezTo>
                  <a:pt x="2421" y="103"/>
                  <a:pt x="2418" y="103"/>
                  <a:pt x="2418" y="100"/>
                </a:cubicBezTo>
                <a:cubicBezTo>
                  <a:pt x="2418" y="96"/>
                  <a:pt x="2424" y="101"/>
                  <a:pt x="2426" y="101"/>
                </a:cubicBezTo>
                <a:cubicBezTo>
                  <a:pt x="2427" y="101"/>
                  <a:pt x="2429" y="103"/>
                  <a:pt x="2430" y="103"/>
                </a:cubicBezTo>
                <a:cubicBezTo>
                  <a:pt x="2431" y="103"/>
                  <a:pt x="2438" y="102"/>
                  <a:pt x="2438" y="102"/>
                </a:cubicBezTo>
                <a:cubicBezTo>
                  <a:pt x="2439" y="102"/>
                  <a:pt x="2446" y="101"/>
                  <a:pt x="2446" y="101"/>
                </a:cubicBezTo>
                <a:cubicBezTo>
                  <a:pt x="2451" y="101"/>
                  <a:pt x="2451" y="101"/>
                  <a:pt x="2451" y="101"/>
                </a:cubicBezTo>
                <a:cubicBezTo>
                  <a:pt x="2463" y="100"/>
                  <a:pt x="2459" y="102"/>
                  <a:pt x="2459" y="104"/>
                </a:cubicBezTo>
                <a:cubicBezTo>
                  <a:pt x="2459" y="104"/>
                  <a:pt x="2462" y="105"/>
                  <a:pt x="2463" y="105"/>
                </a:cubicBezTo>
                <a:cubicBezTo>
                  <a:pt x="2463" y="104"/>
                  <a:pt x="2461" y="104"/>
                  <a:pt x="2461" y="103"/>
                </a:cubicBezTo>
                <a:cubicBezTo>
                  <a:pt x="2461" y="100"/>
                  <a:pt x="2469" y="104"/>
                  <a:pt x="2471" y="103"/>
                </a:cubicBezTo>
                <a:cubicBezTo>
                  <a:pt x="2472" y="101"/>
                  <a:pt x="2467" y="98"/>
                  <a:pt x="2466" y="97"/>
                </a:cubicBezTo>
                <a:cubicBezTo>
                  <a:pt x="2464" y="95"/>
                  <a:pt x="2463" y="98"/>
                  <a:pt x="2461" y="98"/>
                </a:cubicBezTo>
                <a:cubicBezTo>
                  <a:pt x="2455" y="96"/>
                  <a:pt x="2463" y="92"/>
                  <a:pt x="2466" y="92"/>
                </a:cubicBezTo>
                <a:cubicBezTo>
                  <a:pt x="2466" y="91"/>
                  <a:pt x="2465" y="90"/>
                  <a:pt x="2466" y="89"/>
                </a:cubicBezTo>
                <a:cubicBezTo>
                  <a:pt x="2468" y="88"/>
                  <a:pt x="2468" y="91"/>
                  <a:pt x="2472" y="90"/>
                </a:cubicBezTo>
                <a:cubicBezTo>
                  <a:pt x="2476" y="90"/>
                  <a:pt x="2481" y="91"/>
                  <a:pt x="2484" y="91"/>
                </a:cubicBezTo>
                <a:cubicBezTo>
                  <a:pt x="2487" y="92"/>
                  <a:pt x="2489" y="92"/>
                  <a:pt x="2492" y="92"/>
                </a:cubicBezTo>
                <a:cubicBezTo>
                  <a:pt x="2495" y="92"/>
                  <a:pt x="2498" y="91"/>
                  <a:pt x="2501" y="92"/>
                </a:cubicBezTo>
                <a:cubicBezTo>
                  <a:pt x="2502" y="92"/>
                  <a:pt x="2501" y="91"/>
                  <a:pt x="2504" y="92"/>
                </a:cubicBezTo>
                <a:cubicBezTo>
                  <a:pt x="2506" y="93"/>
                  <a:pt x="2510" y="93"/>
                  <a:pt x="2512" y="93"/>
                </a:cubicBezTo>
                <a:cubicBezTo>
                  <a:pt x="2513" y="94"/>
                  <a:pt x="2512" y="93"/>
                  <a:pt x="2514" y="94"/>
                </a:cubicBezTo>
                <a:cubicBezTo>
                  <a:pt x="2516" y="96"/>
                  <a:pt x="2516" y="98"/>
                  <a:pt x="2513" y="98"/>
                </a:cubicBezTo>
                <a:cubicBezTo>
                  <a:pt x="2510" y="98"/>
                  <a:pt x="2511" y="96"/>
                  <a:pt x="2509" y="96"/>
                </a:cubicBezTo>
                <a:cubicBezTo>
                  <a:pt x="2502" y="94"/>
                  <a:pt x="2504" y="95"/>
                  <a:pt x="2501" y="96"/>
                </a:cubicBezTo>
                <a:cubicBezTo>
                  <a:pt x="2500" y="96"/>
                  <a:pt x="2499" y="95"/>
                  <a:pt x="2497" y="97"/>
                </a:cubicBezTo>
                <a:cubicBezTo>
                  <a:pt x="2499" y="97"/>
                  <a:pt x="2500" y="96"/>
                  <a:pt x="2502" y="96"/>
                </a:cubicBezTo>
                <a:cubicBezTo>
                  <a:pt x="2510" y="94"/>
                  <a:pt x="2507" y="100"/>
                  <a:pt x="2509" y="101"/>
                </a:cubicBezTo>
                <a:cubicBezTo>
                  <a:pt x="2511" y="101"/>
                  <a:pt x="2513" y="101"/>
                  <a:pt x="2515" y="100"/>
                </a:cubicBezTo>
                <a:cubicBezTo>
                  <a:pt x="2517" y="99"/>
                  <a:pt x="2512" y="94"/>
                  <a:pt x="2522" y="96"/>
                </a:cubicBezTo>
                <a:cubicBezTo>
                  <a:pt x="2527" y="97"/>
                  <a:pt x="2531" y="96"/>
                  <a:pt x="2536" y="96"/>
                </a:cubicBezTo>
                <a:cubicBezTo>
                  <a:pt x="2537" y="96"/>
                  <a:pt x="2540" y="95"/>
                  <a:pt x="2541" y="97"/>
                </a:cubicBezTo>
                <a:cubicBezTo>
                  <a:pt x="2541" y="99"/>
                  <a:pt x="2537" y="99"/>
                  <a:pt x="2537" y="100"/>
                </a:cubicBezTo>
                <a:cubicBezTo>
                  <a:pt x="2540" y="102"/>
                  <a:pt x="2544" y="100"/>
                  <a:pt x="2547" y="101"/>
                </a:cubicBezTo>
                <a:cubicBezTo>
                  <a:pt x="2553" y="102"/>
                  <a:pt x="2560" y="104"/>
                  <a:pt x="2566" y="105"/>
                </a:cubicBezTo>
                <a:cubicBezTo>
                  <a:pt x="2570" y="106"/>
                  <a:pt x="2573" y="107"/>
                  <a:pt x="2577" y="108"/>
                </a:cubicBezTo>
                <a:cubicBezTo>
                  <a:pt x="2579" y="108"/>
                  <a:pt x="2582" y="108"/>
                  <a:pt x="2584" y="108"/>
                </a:cubicBezTo>
                <a:cubicBezTo>
                  <a:pt x="2589" y="106"/>
                  <a:pt x="2589" y="106"/>
                  <a:pt x="2589" y="106"/>
                </a:cubicBezTo>
                <a:cubicBezTo>
                  <a:pt x="2602" y="105"/>
                  <a:pt x="2602" y="105"/>
                  <a:pt x="2602" y="105"/>
                </a:cubicBezTo>
                <a:cubicBezTo>
                  <a:pt x="2611" y="105"/>
                  <a:pt x="2611" y="105"/>
                  <a:pt x="2611" y="105"/>
                </a:cubicBezTo>
                <a:cubicBezTo>
                  <a:pt x="2612" y="105"/>
                  <a:pt x="2615" y="107"/>
                  <a:pt x="2615" y="107"/>
                </a:cubicBezTo>
                <a:cubicBezTo>
                  <a:pt x="2617" y="107"/>
                  <a:pt x="2625" y="106"/>
                  <a:pt x="2632" y="109"/>
                </a:cubicBezTo>
                <a:cubicBezTo>
                  <a:pt x="2635" y="110"/>
                  <a:pt x="2636" y="116"/>
                  <a:pt x="2639" y="116"/>
                </a:cubicBezTo>
                <a:cubicBezTo>
                  <a:pt x="2645" y="118"/>
                  <a:pt x="2653" y="117"/>
                  <a:pt x="2659" y="117"/>
                </a:cubicBezTo>
                <a:cubicBezTo>
                  <a:pt x="2667" y="117"/>
                  <a:pt x="2681" y="119"/>
                  <a:pt x="2688" y="120"/>
                </a:cubicBezTo>
                <a:cubicBezTo>
                  <a:pt x="2689" y="121"/>
                  <a:pt x="2691" y="121"/>
                  <a:pt x="2692" y="121"/>
                </a:cubicBezTo>
                <a:cubicBezTo>
                  <a:pt x="2695" y="121"/>
                  <a:pt x="2696" y="121"/>
                  <a:pt x="2699" y="119"/>
                </a:cubicBezTo>
                <a:cubicBezTo>
                  <a:pt x="2700" y="118"/>
                  <a:pt x="2697" y="114"/>
                  <a:pt x="2702" y="115"/>
                </a:cubicBezTo>
                <a:cubicBezTo>
                  <a:pt x="2705" y="116"/>
                  <a:pt x="2707" y="115"/>
                  <a:pt x="2710" y="116"/>
                </a:cubicBezTo>
                <a:cubicBezTo>
                  <a:pt x="2711" y="117"/>
                  <a:pt x="2712" y="121"/>
                  <a:pt x="2708" y="119"/>
                </a:cubicBezTo>
                <a:cubicBezTo>
                  <a:pt x="2704" y="118"/>
                  <a:pt x="2706" y="121"/>
                  <a:pt x="2708" y="123"/>
                </a:cubicBezTo>
                <a:cubicBezTo>
                  <a:pt x="2710" y="123"/>
                  <a:pt x="2712" y="123"/>
                  <a:pt x="2713" y="124"/>
                </a:cubicBezTo>
                <a:cubicBezTo>
                  <a:pt x="2715" y="125"/>
                  <a:pt x="2718" y="124"/>
                  <a:pt x="2721" y="125"/>
                </a:cubicBezTo>
                <a:cubicBezTo>
                  <a:pt x="2725" y="128"/>
                  <a:pt x="2728" y="131"/>
                  <a:pt x="2732" y="127"/>
                </a:cubicBezTo>
                <a:cubicBezTo>
                  <a:pt x="2732" y="126"/>
                  <a:pt x="2726" y="122"/>
                  <a:pt x="2725" y="122"/>
                </a:cubicBezTo>
                <a:cubicBezTo>
                  <a:pt x="2720" y="122"/>
                  <a:pt x="2720" y="122"/>
                  <a:pt x="2720" y="122"/>
                </a:cubicBezTo>
                <a:cubicBezTo>
                  <a:pt x="2719" y="122"/>
                  <a:pt x="2716" y="118"/>
                  <a:pt x="2715" y="116"/>
                </a:cubicBezTo>
                <a:cubicBezTo>
                  <a:pt x="2716" y="116"/>
                  <a:pt x="2716" y="116"/>
                  <a:pt x="2716" y="116"/>
                </a:cubicBezTo>
                <a:cubicBezTo>
                  <a:pt x="2715" y="115"/>
                  <a:pt x="2714" y="113"/>
                  <a:pt x="2715" y="114"/>
                </a:cubicBezTo>
                <a:cubicBezTo>
                  <a:pt x="2718" y="114"/>
                  <a:pt x="2721" y="114"/>
                  <a:pt x="2724" y="115"/>
                </a:cubicBezTo>
                <a:cubicBezTo>
                  <a:pt x="2738" y="118"/>
                  <a:pt x="2749" y="116"/>
                  <a:pt x="2766" y="119"/>
                </a:cubicBezTo>
                <a:cubicBezTo>
                  <a:pt x="2768" y="120"/>
                  <a:pt x="2771" y="120"/>
                  <a:pt x="2774" y="121"/>
                </a:cubicBezTo>
                <a:cubicBezTo>
                  <a:pt x="2780" y="122"/>
                  <a:pt x="2793" y="125"/>
                  <a:pt x="2794" y="125"/>
                </a:cubicBezTo>
                <a:cubicBezTo>
                  <a:pt x="2796" y="125"/>
                  <a:pt x="2804" y="128"/>
                  <a:pt x="2805" y="128"/>
                </a:cubicBezTo>
                <a:cubicBezTo>
                  <a:pt x="2817" y="130"/>
                  <a:pt x="2817" y="130"/>
                  <a:pt x="2817" y="130"/>
                </a:cubicBezTo>
                <a:cubicBezTo>
                  <a:pt x="2850" y="140"/>
                  <a:pt x="2850" y="140"/>
                  <a:pt x="2850" y="140"/>
                </a:cubicBezTo>
                <a:cubicBezTo>
                  <a:pt x="2855" y="141"/>
                  <a:pt x="2855" y="141"/>
                  <a:pt x="2855" y="141"/>
                </a:cubicBezTo>
                <a:cubicBezTo>
                  <a:pt x="2855" y="141"/>
                  <a:pt x="2857" y="142"/>
                  <a:pt x="2857" y="143"/>
                </a:cubicBezTo>
                <a:cubicBezTo>
                  <a:pt x="2861" y="143"/>
                  <a:pt x="2861" y="143"/>
                  <a:pt x="2861" y="143"/>
                </a:cubicBezTo>
                <a:cubicBezTo>
                  <a:pt x="2862" y="143"/>
                  <a:pt x="2864" y="145"/>
                  <a:pt x="2864" y="146"/>
                </a:cubicBezTo>
                <a:cubicBezTo>
                  <a:pt x="2869" y="148"/>
                  <a:pt x="2869" y="148"/>
                  <a:pt x="2869" y="148"/>
                </a:cubicBezTo>
                <a:cubicBezTo>
                  <a:pt x="2871" y="150"/>
                  <a:pt x="2871" y="150"/>
                  <a:pt x="2871" y="150"/>
                </a:cubicBezTo>
                <a:cubicBezTo>
                  <a:pt x="2872" y="150"/>
                  <a:pt x="2875" y="151"/>
                  <a:pt x="2876" y="151"/>
                </a:cubicBezTo>
                <a:cubicBezTo>
                  <a:pt x="2877" y="151"/>
                  <a:pt x="2878" y="152"/>
                  <a:pt x="2878" y="152"/>
                </a:cubicBezTo>
                <a:cubicBezTo>
                  <a:pt x="2878" y="152"/>
                  <a:pt x="2878" y="152"/>
                  <a:pt x="2878" y="152"/>
                </a:cubicBezTo>
                <a:cubicBezTo>
                  <a:pt x="2877" y="150"/>
                  <a:pt x="2877" y="150"/>
                  <a:pt x="2877" y="150"/>
                </a:cubicBezTo>
                <a:cubicBezTo>
                  <a:pt x="2868" y="147"/>
                  <a:pt x="2868" y="147"/>
                  <a:pt x="2868" y="147"/>
                </a:cubicBezTo>
                <a:cubicBezTo>
                  <a:pt x="2868" y="147"/>
                  <a:pt x="2868" y="147"/>
                  <a:pt x="2868" y="147"/>
                </a:cubicBezTo>
                <a:cubicBezTo>
                  <a:pt x="2874" y="146"/>
                  <a:pt x="2874" y="146"/>
                  <a:pt x="2874" y="146"/>
                </a:cubicBezTo>
                <a:cubicBezTo>
                  <a:pt x="2874" y="145"/>
                  <a:pt x="2876" y="147"/>
                  <a:pt x="2877" y="147"/>
                </a:cubicBezTo>
                <a:cubicBezTo>
                  <a:pt x="2884" y="147"/>
                  <a:pt x="2884" y="147"/>
                  <a:pt x="2884" y="147"/>
                </a:cubicBezTo>
                <a:cubicBezTo>
                  <a:pt x="2892" y="147"/>
                  <a:pt x="2892" y="147"/>
                  <a:pt x="2892" y="147"/>
                </a:cubicBezTo>
                <a:cubicBezTo>
                  <a:pt x="2892" y="147"/>
                  <a:pt x="2895" y="148"/>
                  <a:pt x="2895" y="149"/>
                </a:cubicBezTo>
                <a:cubicBezTo>
                  <a:pt x="2902" y="152"/>
                  <a:pt x="2902" y="152"/>
                  <a:pt x="2902" y="152"/>
                </a:cubicBezTo>
                <a:cubicBezTo>
                  <a:pt x="2902" y="152"/>
                  <a:pt x="2909" y="153"/>
                  <a:pt x="2911" y="154"/>
                </a:cubicBezTo>
                <a:cubicBezTo>
                  <a:pt x="2913" y="155"/>
                  <a:pt x="2913" y="154"/>
                  <a:pt x="2914" y="154"/>
                </a:cubicBezTo>
                <a:cubicBezTo>
                  <a:pt x="2920" y="156"/>
                  <a:pt x="2920" y="155"/>
                  <a:pt x="2919" y="158"/>
                </a:cubicBezTo>
                <a:cubicBezTo>
                  <a:pt x="2918" y="160"/>
                  <a:pt x="2920" y="159"/>
                  <a:pt x="2916" y="161"/>
                </a:cubicBezTo>
                <a:cubicBezTo>
                  <a:pt x="2918" y="162"/>
                  <a:pt x="2918" y="162"/>
                  <a:pt x="2918" y="162"/>
                </a:cubicBezTo>
                <a:cubicBezTo>
                  <a:pt x="2919" y="162"/>
                  <a:pt x="2919" y="162"/>
                  <a:pt x="2918" y="162"/>
                </a:cubicBezTo>
                <a:cubicBezTo>
                  <a:pt x="2911" y="163"/>
                  <a:pt x="2911" y="163"/>
                  <a:pt x="2911" y="163"/>
                </a:cubicBezTo>
                <a:cubicBezTo>
                  <a:pt x="2912" y="164"/>
                  <a:pt x="2912" y="164"/>
                  <a:pt x="2912" y="164"/>
                </a:cubicBezTo>
                <a:cubicBezTo>
                  <a:pt x="2914" y="166"/>
                  <a:pt x="2914" y="166"/>
                  <a:pt x="2914" y="166"/>
                </a:cubicBezTo>
                <a:cubicBezTo>
                  <a:pt x="2919" y="166"/>
                  <a:pt x="2919" y="166"/>
                  <a:pt x="2919" y="166"/>
                </a:cubicBezTo>
                <a:cubicBezTo>
                  <a:pt x="2920" y="166"/>
                  <a:pt x="2924" y="173"/>
                  <a:pt x="2924" y="173"/>
                </a:cubicBezTo>
                <a:cubicBezTo>
                  <a:pt x="2924" y="174"/>
                  <a:pt x="2923" y="176"/>
                  <a:pt x="2923" y="176"/>
                </a:cubicBezTo>
                <a:cubicBezTo>
                  <a:pt x="2923" y="176"/>
                  <a:pt x="2917" y="173"/>
                  <a:pt x="2916" y="173"/>
                </a:cubicBezTo>
                <a:cubicBezTo>
                  <a:pt x="2917" y="173"/>
                  <a:pt x="2916" y="174"/>
                  <a:pt x="2916" y="174"/>
                </a:cubicBezTo>
                <a:cubicBezTo>
                  <a:pt x="2915" y="174"/>
                  <a:pt x="2912" y="174"/>
                  <a:pt x="2911" y="174"/>
                </a:cubicBezTo>
                <a:cubicBezTo>
                  <a:pt x="2911" y="174"/>
                  <a:pt x="2907" y="171"/>
                  <a:pt x="2906" y="170"/>
                </a:cubicBezTo>
                <a:cubicBezTo>
                  <a:pt x="2901" y="168"/>
                  <a:pt x="2901" y="168"/>
                  <a:pt x="2901" y="168"/>
                </a:cubicBezTo>
                <a:cubicBezTo>
                  <a:pt x="2891" y="168"/>
                  <a:pt x="2891" y="168"/>
                  <a:pt x="2891" y="168"/>
                </a:cubicBezTo>
                <a:cubicBezTo>
                  <a:pt x="2888" y="166"/>
                  <a:pt x="2883" y="164"/>
                  <a:pt x="2882" y="164"/>
                </a:cubicBezTo>
                <a:cubicBezTo>
                  <a:pt x="2882" y="164"/>
                  <a:pt x="2879" y="163"/>
                  <a:pt x="2879" y="163"/>
                </a:cubicBezTo>
                <a:cubicBezTo>
                  <a:pt x="2873" y="162"/>
                  <a:pt x="2872" y="161"/>
                  <a:pt x="2872" y="161"/>
                </a:cubicBezTo>
                <a:cubicBezTo>
                  <a:pt x="2871" y="161"/>
                  <a:pt x="2867" y="162"/>
                  <a:pt x="2867" y="162"/>
                </a:cubicBezTo>
                <a:cubicBezTo>
                  <a:pt x="2863" y="162"/>
                  <a:pt x="2860" y="163"/>
                  <a:pt x="2858" y="160"/>
                </a:cubicBezTo>
                <a:cubicBezTo>
                  <a:pt x="2856" y="158"/>
                  <a:pt x="2854" y="159"/>
                  <a:pt x="2854" y="158"/>
                </a:cubicBezTo>
                <a:cubicBezTo>
                  <a:pt x="2852" y="156"/>
                  <a:pt x="2852" y="156"/>
                  <a:pt x="2849" y="154"/>
                </a:cubicBezTo>
                <a:cubicBezTo>
                  <a:pt x="2848" y="157"/>
                  <a:pt x="2849" y="157"/>
                  <a:pt x="2844" y="154"/>
                </a:cubicBezTo>
                <a:cubicBezTo>
                  <a:pt x="2845" y="156"/>
                  <a:pt x="2846" y="155"/>
                  <a:pt x="2844" y="156"/>
                </a:cubicBezTo>
                <a:cubicBezTo>
                  <a:pt x="2845" y="157"/>
                  <a:pt x="2845" y="157"/>
                  <a:pt x="2845" y="157"/>
                </a:cubicBezTo>
                <a:cubicBezTo>
                  <a:pt x="2846" y="158"/>
                  <a:pt x="2847" y="158"/>
                  <a:pt x="2848" y="160"/>
                </a:cubicBezTo>
                <a:cubicBezTo>
                  <a:pt x="2850" y="162"/>
                  <a:pt x="2854" y="161"/>
                  <a:pt x="2855" y="164"/>
                </a:cubicBezTo>
                <a:cubicBezTo>
                  <a:pt x="2855" y="165"/>
                  <a:pt x="2857" y="166"/>
                  <a:pt x="2856" y="166"/>
                </a:cubicBezTo>
                <a:cubicBezTo>
                  <a:pt x="2855" y="168"/>
                  <a:pt x="2855" y="170"/>
                  <a:pt x="2853" y="171"/>
                </a:cubicBezTo>
                <a:cubicBezTo>
                  <a:pt x="2852" y="171"/>
                  <a:pt x="2843" y="170"/>
                  <a:pt x="2842" y="169"/>
                </a:cubicBezTo>
                <a:cubicBezTo>
                  <a:pt x="2840" y="169"/>
                  <a:pt x="2838" y="168"/>
                  <a:pt x="2838" y="168"/>
                </a:cubicBezTo>
                <a:cubicBezTo>
                  <a:pt x="2836" y="168"/>
                  <a:pt x="2831" y="166"/>
                  <a:pt x="2829" y="166"/>
                </a:cubicBezTo>
                <a:cubicBezTo>
                  <a:pt x="2829" y="167"/>
                  <a:pt x="2827" y="170"/>
                  <a:pt x="2833" y="171"/>
                </a:cubicBezTo>
                <a:cubicBezTo>
                  <a:pt x="2837" y="172"/>
                  <a:pt x="2836" y="170"/>
                  <a:pt x="2838" y="169"/>
                </a:cubicBezTo>
                <a:cubicBezTo>
                  <a:pt x="2840" y="169"/>
                  <a:pt x="2841" y="170"/>
                  <a:pt x="2842" y="171"/>
                </a:cubicBezTo>
                <a:cubicBezTo>
                  <a:pt x="2844" y="173"/>
                  <a:pt x="2849" y="176"/>
                  <a:pt x="2852" y="174"/>
                </a:cubicBezTo>
                <a:cubicBezTo>
                  <a:pt x="2853" y="173"/>
                  <a:pt x="2853" y="174"/>
                  <a:pt x="2855" y="175"/>
                </a:cubicBezTo>
                <a:cubicBezTo>
                  <a:pt x="2857" y="177"/>
                  <a:pt x="2860" y="178"/>
                  <a:pt x="2863" y="179"/>
                </a:cubicBezTo>
                <a:cubicBezTo>
                  <a:pt x="2863" y="179"/>
                  <a:pt x="2864" y="181"/>
                  <a:pt x="2864" y="181"/>
                </a:cubicBezTo>
                <a:cubicBezTo>
                  <a:pt x="2866" y="182"/>
                  <a:pt x="2868" y="184"/>
                  <a:pt x="2869" y="184"/>
                </a:cubicBezTo>
                <a:cubicBezTo>
                  <a:pt x="2869" y="184"/>
                  <a:pt x="2869" y="184"/>
                  <a:pt x="2870" y="184"/>
                </a:cubicBezTo>
                <a:cubicBezTo>
                  <a:pt x="2873" y="185"/>
                  <a:pt x="2875" y="185"/>
                  <a:pt x="2877" y="186"/>
                </a:cubicBezTo>
                <a:cubicBezTo>
                  <a:pt x="2880" y="188"/>
                  <a:pt x="2880" y="188"/>
                  <a:pt x="2884" y="189"/>
                </a:cubicBezTo>
                <a:cubicBezTo>
                  <a:pt x="2884" y="190"/>
                  <a:pt x="2886" y="192"/>
                  <a:pt x="2886" y="193"/>
                </a:cubicBezTo>
                <a:cubicBezTo>
                  <a:pt x="2886" y="194"/>
                  <a:pt x="2885" y="196"/>
                  <a:pt x="2885" y="196"/>
                </a:cubicBezTo>
                <a:cubicBezTo>
                  <a:pt x="2877" y="193"/>
                  <a:pt x="2882" y="194"/>
                  <a:pt x="2877" y="192"/>
                </a:cubicBezTo>
                <a:cubicBezTo>
                  <a:pt x="2877" y="192"/>
                  <a:pt x="2874" y="193"/>
                  <a:pt x="2874" y="192"/>
                </a:cubicBezTo>
                <a:cubicBezTo>
                  <a:pt x="2869" y="191"/>
                  <a:pt x="2869" y="193"/>
                  <a:pt x="2867" y="190"/>
                </a:cubicBezTo>
                <a:cubicBezTo>
                  <a:pt x="2865" y="190"/>
                  <a:pt x="2863" y="189"/>
                  <a:pt x="2862" y="190"/>
                </a:cubicBezTo>
                <a:cubicBezTo>
                  <a:pt x="2863" y="190"/>
                  <a:pt x="2865" y="190"/>
                  <a:pt x="2865" y="191"/>
                </a:cubicBezTo>
                <a:cubicBezTo>
                  <a:pt x="2865" y="193"/>
                  <a:pt x="2860" y="196"/>
                  <a:pt x="2859" y="197"/>
                </a:cubicBezTo>
                <a:cubicBezTo>
                  <a:pt x="2858" y="201"/>
                  <a:pt x="2859" y="200"/>
                  <a:pt x="2852" y="202"/>
                </a:cubicBezTo>
                <a:cubicBezTo>
                  <a:pt x="2851" y="203"/>
                  <a:pt x="2848" y="205"/>
                  <a:pt x="2848" y="207"/>
                </a:cubicBezTo>
                <a:cubicBezTo>
                  <a:pt x="2847" y="208"/>
                  <a:pt x="2849" y="209"/>
                  <a:pt x="2846" y="209"/>
                </a:cubicBezTo>
                <a:cubicBezTo>
                  <a:pt x="2845" y="209"/>
                  <a:pt x="2845" y="210"/>
                  <a:pt x="2845" y="211"/>
                </a:cubicBezTo>
                <a:cubicBezTo>
                  <a:pt x="2845" y="212"/>
                  <a:pt x="2846" y="214"/>
                  <a:pt x="2846" y="215"/>
                </a:cubicBezTo>
                <a:cubicBezTo>
                  <a:pt x="2846" y="216"/>
                  <a:pt x="2846" y="219"/>
                  <a:pt x="2846" y="219"/>
                </a:cubicBezTo>
                <a:cubicBezTo>
                  <a:pt x="2845" y="220"/>
                  <a:pt x="2840" y="217"/>
                  <a:pt x="2839" y="216"/>
                </a:cubicBezTo>
                <a:cubicBezTo>
                  <a:pt x="2836" y="215"/>
                  <a:pt x="2832" y="214"/>
                  <a:pt x="2831" y="212"/>
                </a:cubicBezTo>
                <a:cubicBezTo>
                  <a:pt x="2830" y="213"/>
                  <a:pt x="2825" y="214"/>
                  <a:pt x="2824" y="214"/>
                </a:cubicBezTo>
                <a:cubicBezTo>
                  <a:pt x="2821" y="214"/>
                  <a:pt x="2819" y="214"/>
                  <a:pt x="2817" y="215"/>
                </a:cubicBezTo>
                <a:cubicBezTo>
                  <a:pt x="2816" y="215"/>
                  <a:pt x="2816" y="222"/>
                  <a:pt x="2815" y="221"/>
                </a:cubicBezTo>
                <a:cubicBezTo>
                  <a:pt x="2807" y="216"/>
                  <a:pt x="2809" y="212"/>
                  <a:pt x="2807" y="214"/>
                </a:cubicBezTo>
                <a:cubicBezTo>
                  <a:pt x="2806" y="215"/>
                  <a:pt x="2805" y="215"/>
                  <a:pt x="2805" y="215"/>
                </a:cubicBezTo>
                <a:cubicBezTo>
                  <a:pt x="2805" y="216"/>
                  <a:pt x="2800" y="216"/>
                  <a:pt x="2806" y="220"/>
                </a:cubicBezTo>
                <a:cubicBezTo>
                  <a:pt x="2811" y="223"/>
                  <a:pt x="2803" y="220"/>
                  <a:pt x="2801" y="220"/>
                </a:cubicBezTo>
                <a:cubicBezTo>
                  <a:pt x="2800" y="220"/>
                  <a:pt x="2798" y="219"/>
                  <a:pt x="2797" y="218"/>
                </a:cubicBezTo>
                <a:cubicBezTo>
                  <a:pt x="2797" y="218"/>
                  <a:pt x="2796" y="218"/>
                  <a:pt x="2794" y="218"/>
                </a:cubicBezTo>
                <a:cubicBezTo>
                  <a:pt x="2793" y="218"/>
                  <a:pt x="2792" y="220"/>
                  <a:pt x="2790" y="220"/>
                </a:cubicBezTo>
                <a:cubicBezTo>
                  <a:pt x="2791" y="220"/>
                  <a:pt x="2792" y="221"/>
                  <a:pt x="2793" y="221"/>
                </a:cubicBezTo>
                <a:cubicBezTo>
                  <a:pt x="2794" y="222"/>
                  <a:pt x="2797" y="226"/>
                  <a:pt x="2798" y="227"/>
                </a:cubicBezTo>
                <a:cubicBezTo>
                  <a:pt x="2798" y="227"/>
                  <a:pt x="2798" y="230"/>
                  <a:pt x="2798" y="231"/>
                </a:cubicBezTo>
                <a:cubicBezTo>
                  <a:pt x="2800" y="237"/>
                  <a:pt x="2800" y="237"/>
                  <a:pt x="2800" y="237"/>
                </a:cubicBezTo>
                <a:cubicBezTo>
                  <a:pt x="2800" y="238"/>
                  <a:pt x="2802" y="240"/>
                  <a:pt x="2804" y="240"/>
                </a:cubicBezTo>
                <a:cubicBezTo>
                  <a:pt x="2805" y="240"/>
                  <a:pt x="2803" y="238"/>
                  <a:pt x="2804" y="238"/>
                </a:cubicBezTo>
                <a:cubicBezTo>
                  <a:pt x="2809" y="237"/>
                  <a:pt x="2811" y="236"/>
                  <a:pt x="2815" y="240"/>
                </a:cubicBezTo>
                <a:cubicBezTo>
                  <a:pt x="2815" y="240"/>
                  <a:pt x="2813" y="245"/>
                  <a:pt x="2813" y="245"/>
                </a:cubicBezTo>
                <a:cubicBezTo>
                  <a:pt x="2819" y="247"/>
                  <a:pt x="2817" y="245"/>
                  <a:pt x="2820" y="252"/>
                </a:cubicBezTo>
                <a:cubicBezTo>
                  <a:pt x="2822" y="252"/>
                  <a:pt x="2825" y="251"/>
                  <a:pt x="2826" y="252"/>
                </a:cubicBezTo>
                <a:cubicBezTo>
                  <a:pt x="2830" y="256"/>
                  <a:pt x="2834" y="255"/>
                  <a:pt x="2831" y="260"/>
                </a:cubicBezTo>
                <a:cubicBezTo>
                  <a:pt x="2831" y="260"/>
                  <a:pt x="2828" y="260"/>
                  <a:pt x="2828" y="259"/>
                </a:cubicBezTo>
                <a:cubicBezTo>
                  <a:pt x="2827" y="258"/>
                  <a:pt x="2826" y="260"/>
                  <a:pt x="2824" y="256"/>
                </a:cubicBezTo>
                <a:cubicBezTo>
                  <a:pt x="2825" y="265"/>
                  <a:pt x="2825" y="264"/>
                  <a:pt x="2831" y="271"/>
                </a:cubicBezTo>
                <a:cubicBezTo>
                  <a:pt x="2842" y="273"/>
                  <a:pt x="2839" y="277"/>
                  <a:pt x="2829" y="277"/>
                </a:cubicBezTo>
                <a:cubicBezTo>
                  <a:pt x="2829" y="278"/>
                  <a:pt x="2828" y="279"/>
                  <a:pt x="2828" y="279"/>
                </a:cubicBezTo>
                <a:cubicBezTo>
                  <a:pt x="2828" y="280"/>
                  <a:pt x="2830" y="284"/>
                  <a:pt x="2831" y="285"/>
                </a:cubicBezTo>
                <a:cubicBezTo>
                  <a:pt x="2831" y="285"/>
                  <a:pt x="2841" y="293"/>
                  <a:pt x="2836" y="293"/>
                </a:cubicBezTo>
                <a:cubicBezTo>
                  <a:pt x="2834" y="293"/>
                  <a:pt x="2834" y="291"/>
                  <a:pt x="2832" y="291"/>
                </a:cubicBezTo>
                <a:cubicBezTo>
                  <a:pt x="2830" y="291"/>
                  <a:pt x="2828" y="289"/>
                  <a:pt x="2828" y="293"/>
                </a:cubicBezTo>
                <a:cubicBezTo>
                  <a:pt x="2828" y="298"/>
                  <a:pt x="2832" y="299"/>
                  <a:pt x="2833" y="302"/>
                </a:cubicBezTo>
                <a:cubicBezTo>
                  <a:pt x="2835" y="305"/>
                  <a:pt x="2835" y="309"/>
                  <a:pt x="2833" y="312"/>
                </a:cubicBezTo>
                <a:cubicBezTo>
                  <a:pt x="2832" y="313"/>
                  <a:pt x="2831" y="316"/>
                  <a:pt x="2830" y="316"/>
                </a:cubicBezTo>
                <a:cubicBezTo>
                  <a:pt x="2828" y="316"/>
                  <a:pt x="2825" y="312"/>
                  <a:pt x="2823" y="311"/>
                </a:cubicBezTo>
                <a:cubicBezTo>
                  <a:pt x="2821" y="310"/>
                  <a:pt x="2819" y="309"/>
                  <a:pt x="2816" y="308"/>
                </a:cubicBezTo>
                <a:cubicBezTo>
                  <a:pt x="2811" y="301"/>
                  <a:pt x="2811" y="301"/>
                  <a:pt x="2811" y="301"/>
                </a:cubicBezTo>
                <a:cubicBezTo>
                  <a:pt x="2810" y="300"/>
                  <a:pt x="2807" y="297"/>
                  <a:pt x="2807" y="297"/>
                </a:cubicBezTo>
                <a:cubicBezTo>
                  <a:pt x="2805" y="295"/>
                  <a:pt x="2804" y="294"/>
                  <a:pt x="2802" y="292"/>
                </a:cubicBezTo>
                <a:cubicBezTo>
                  <a:pt x="2799" y="288"/>
                  <a:pt x="2796" y="285"/>
                  <a:pt x="2792" y="282"/>
                </a:cubicBezTo>
                <a:cubicBezTo>
                  <a:pt x="2789" y="279"/>
                  <a:pt x="2787" y="282"/>
                  <a:pt x="2784" y="275"/>
                </a:cubicBezTo>
                <a:cubicBezTo>
                  <a:pt x="2781" y="269"/>
                  <a:pt x="2779" y="273"/>
                  <a:pt x="2777" y="271"/>
                </a:cubicBezTo>
                <a:cubicBezTo>
                  <a:pt x="2773" y="268"/>
                  <a:pt x="2771" y="265"/>
                  <a:pt x="2769" y="261"/>
                </a:cubicBezTo>
                <a:cubicBezTo>
                  <a:pt x="2766" y="259"/>
                  <a:pt x="2764" y="255"/>
                  <a:pt x="2764" y="251"/>
                </a:cubicBezTo>
                <a:cubicBezTo>
                  <a:pt x="2764" y="250"/>
                  <a:pt x="2767" y="249"/>
                  <a:pt x="2767" y="249"/>
                </a:cubicBezTo>
                <a:cubicBezTo>
                  <a:pt x="2766" y="247"/>
                  <a:pt x="2762" y="245"/>
                  <a:pt x="2760" y="243"/>
                </a:cubicBezTo>
                <a:cubicBezTo>
                  <a:pt x="2759" y="243"/>
                  <a:pt x="2757" y="243"/>
                  <a:pt x="2757" y="242"/>
                </a:cubicBezTo>
                <a:cubicBezTo>
                  <a:pt x="2757" y="240"/>
                  <a:pt x="2759" y="240"/>
                  <a:pt x="2761" y="239"/>
                </a:cubicBezTo>
                <a:cubicBezTo>
                  <a:pt x="2762" y="238"/>
                  <a:pt x="2764" y="239"/>
                  <a:pt x="2765" y="238"/>
                </a:cubicBezTo>
                <a:cubicBezTo>
                  <a:pt x="2767" y="237"/>
                  <a:pt x="2770" y="234"/>
                  <a:pt x="2770" y="231"/>
                </a:cubicBezTo>
                <a:cubicBezTo>
                  <a:pt x="2771" y="228"/>
                  <a:pt x="2770" y="227"/>
                  <a:pt x="2768" y="224"/>
                </a:cubicBezTo>
                <a:cubicBezTo>
                  <a:pt x="2768" y="223"/>
                  <a:pt x="2770" y="222"/>
                  <a:pt x="2771" y="219"/>
                </a:cubicBezTo>
                <a:cubicBezTo>
                  <a:pt x="2771" y="218"/>
                  <a:pt x="2769" y="215"/>
                  <a:pt x="2769" y="214"/>
                </a:cubicBezTo>
                <a:cubicBezTo>
                  <a:pt x="2773" y="212"/>
                  <a:pt x="2773" y="214"/>
                  <a:pt x="2775" y="209"/>
                </a:cubicBezTo>
                <a:cubicBezTo>
                  <a:pt x="2775" y="208"/>
                  <a:pt x="2779" y="205"/>
                  <a:pt x="2779" y="204"/>
                </a:cubicBezTo>
                <a:cubicBezTo>
                  <a:pt x="2779" y="204"/>
                  <a:pt x="2779" y="204"/>
                  <a:pt x="2779" y="204"/>
                </a:cubicBezTo>
                <a:cubicBezTo>
                  <a:pt x="2777" y="204"/>
                  <a:pt x="2776" y="205"/>
                  <a:pt x="2774" y="204"/>
                </a:cubicBezTo>
                <a:cubicBezTo>
                  <a:pt x="2773" y="203"/>
                  <a:pt x="2775" y="202"/>
                  <a:pt x="2776" y="201"/>
                </a:cubicBezTo>
                <a:cubicBezTo>
                  <a:pt x="2774" y="200"/>
                  <a:pt x="2771" y="199"/>
                  <a:pt x="2768" y="197"/>
                </a:cubicBezTo>
                <a:cubicBezTo>
                  <a:pt x="2767" y="196"/>
                  <a:pt x="2766" y="195"/>
                  <a:pt x="2767" y="195"/>
                </a:cubicBezTo>
                <a:cubicBezTo>
                  <a:pt x="2769" y="195"/>
                  <a:pt x="2766" y="194"/>
                  <a:pt x="2770" y="192"/>
                </a:cubicBezTo>
                <a:cubicBezTo>
                  <a:pt x="2768" y="191"/>
                  <a:pt x="2768" y="191"/>
                  <a:pt x="2768" y="191"/>
                </a:cubicBezTo>
                <a:cubicBezTo>
                  <a:pt x="2768" y="191"/>
                  <a:pt x="2764" y="191"/>
                  <a:pt x="2763" y="191"/>
                </a:cubicBezTo>
                <a:cubicBezTo>
                  <a:pt x="2763" y="191"/>
                  <a:pt x="2762" y="191"/>
                  <a:pt x="2761" y="191"/>
                </a:cubicBezTo>
                <a:cubicBezTo>
                  <a:pt x="2762" y="193"/>
                  <a:pt x="2762" y="195"/>
                  <a:pt x="2764" y="197"/>
                </a:cubicBezTo>
                <a:cubicBezTo>
                  <a:pt x="2764" y="197"/>
                  <a:pt x="2766" y="196"/>
                  <a:pt x="2766" y="197"/>
                </a:cubicBezTo>
                <a:cubicBezTo>
                  <a:pt x="2767" y="198"/>
                  <a:pt x="2766" y="202"/>
                  <a:pt x="2765" y="201"/>
                </a:cubicBezTo>
                <a:cubicBezTo>
                  <a:pt x="2763" y="201"/>
                  <a:pt x="2762" y="201"/>
                  <a:pt x="2760" y="203"/>
                </a:cubicBezTo>
                <a:cubicBezTo>
                  <a:pt x="2761" y="212"/>
                  <a:pt x="2760" y="211"/>
                  <a:pt x="2754" y="209"/>
                </a:cubicBezTo>
                <a:cubicBezTo>
                  <a:pt x="2753" y="209"/>
                  <a:pt x="2753" y="208"/>
                  <a:pt x="2753" y="208"/>
                </a:cubicBezTo>
                <a:cubicBezTo>
                  <a:pt x="2750" y="205"/>
                  <a:pt x="2750" y="207"/>
                  <a:pt x="2748" y="206"/>
                </a:cubicBezTo>
                <a:cubicBezTo>
                  <a:pt x="2742" y="204"/>
                  <a:pt x="2743" y="203"/>
                  <a:pt x="2741" y="199"/>
                </a:cubicBezTo>
                <a:cubicBezTo>
                  <a:pt x="2740" y="199"/>
                  <a:pt x="2738" y="199"/>
                  <a:pt x="2737" y="198"/>
                </a:cubicBezTo>
                <a:cubicBezTo>
                  <a:pt x="2736" y="198"/>
                  <a:pt x="2734" y="200"/>
                  <a:pt x="2733" y="200"/>
                </a:cubicBezTo>
                <a:cubicBezTo>
                  <a:pt x="2733" y="200"/>
                  <a:pt x="2723" y="199"/>
                  <a:pt x="2722" y="199"/>
                </a:cubicBezTo>
                <a:cubicBezTo>
                  <a:pt x="2721" y="199"/>
                  <a:pt x="2719" y="200"/>
                  <a:pt x="2718" y="201"/>
                </a:cubicBezTo>
                <a:cubicBezTo>
                  <a:pt x="2718" y="203"/>
                  <a:pt x="2718" y="205"/>
                  <a:pt x="2719" y="207"/>
                </a:cubicBezTo>
                <a:cubicBezTo>
                  <a:pt x="2720" y="212"/>
                  <a:pt x="2717" y="211"/>
                  <a:pt x="2717" y="213"/>
                </a:cubicBezTo>
                <a:cubicBezTo>
                  <a:pt x="2717" y="213"/>
                  <a:pt x="2717" y="213"/>
                  <a:pt x="2717" y="213"/>
                </a:cubicBezTo>
                <a:cubicBezTo>
                  <a:pt x="2720" y="214"/>
                  <a:pt x="2716" y="216"/>
                  <a:pt x="2716" y="218"/>
                </a:cubicBezTo>
                <a:cubicBezTo>
                  <a:pt x="2717" y="218"/>
                  <a:pt x="2717" y="218"/>
                  <a:pt x="2717" y="218"/>
                </a:cubicBezTo>
                <a:cubicBezTo>
                  <a:pt x="2717" y="219"/>
                  <a:pt x="2717" y="222"/>
                  <a:pt x="2717" y="223"/>
                </a:cubicBezTo>
                <a:cubicBezTo>
                  <a:pt x="2719" y="223"/>
                  <a:pt x="2717" y="220"/>
                  <a:pt x="2726" y="223"/>
                </a:cubicBezTo>
                <a:cubicBezTo>
                  <a:pt x="2727" y="223"/>
                  <a:pt x="2727" y="223"/>
                  <a:pt x="2727" y="223"/>
                </a:cubicBezTo>
                <a:cubicBezTo>
                  <a:pt x="2727" y="224"/>
                  <a:pt x="2730" y="226"/>
                  <a:pt x="2728" y="227"/>
                </a:cubicBezTo>
                <a:cubicBezTo>
                  <a:pt x="2726" y="229"/>
                  <a:pt x="2723" y="227"/>
                  <a:pt x="2721" y="226"/>
                </a:cubicBezTo>
                <a:cubicBezTo>
                  <a:pt x="2720" y="226"/>
                  <a:pt x="2719" y="225"/>
                  <a:pt x="2718" y="226"/>
                </a:cubicBezTo>
                <a:cubicBezTo>
                  <a:pt x="2716" y="227"/>
                  <a:pt x="2714" y="232"/>
                  <a:pt x="2712" y="228"/>
                </a:cubicBezTo>
                <a:cubicBezTo>
                  <a:pt x="2710" y="225"/>
                  <a:pt x="2709" y="228"/>
                  <a:pt x="2707" y="229"/>
                </a:cubicBezTo>
                <a:cubicBezTo>
                  <a:pt x="2707" y="229"/>
                  <a:pt x="2703" y="230"/>
                  <a:pt x="2701" y="230"/>
                </a:cubicBezTo>
                <a:cubicBezTo>
                  <a:pt x="2699" y="230"/>
                  <a:pt x="2699" y="228"/>
                  <a:pt x="2699" y="228"/>
                </a:cubicBezTo>
                <a:cubicBezTo>
                  <a:pt x="2699" y="227"/>
                  <a:pt x="2701" y="227"/>
                  <a:pt x="2701" y="227"/>
                </a:cubicBezTo>
                <a:cubicBezTo>
                  <a:pt x="2704" y="227"/>
                  <a:pt x="2704" y="226"/>
                  <a:pt x="2704" y="224"/>
                </a:cubicBezTo>
                <a:cubicBezTo>
                  <a:pt x="2703" y="223"/>
                  <a:pt x="2701" y="223"/>
                  <a:pt x="2699" y="222"/>
                </a:cubicBezTo>
                <a:cubicBezTo>
                  <a:pt x="2698" y="222"/>
                  <a:pt x="2696" y="221"/>
                  <a:pt x="2696" y="221"/>
                </a:cubicBezTo>
                <a:cubicBezTo>
                  <a:pt x="2691" y="223"/>
                  <a:pt x="2691" y="223"/>
                  <a:pt x="2691" y="223"/>
                </a:cubicBezTo>
                <a:cubicBezTo>
                  <a:pt x="2687" y="224"/>
                  <a:pt x="2683" y="220"/>
                  <a:pt x="2679" y="219"/>
                </a:cubicBezTo>
                <a:cubicBezTo>
                  <a:pt x="2678" y="218"/>
                  <a:pt x="2676" y="220"/>
                  <a:pt x="2678" y="221"/>
                </a:cubicBezTo>
                <a:cubicBezTo>
                  <a:pt x="2683" y="223"/>
                  <a:pt x="2679" y="228"/>
                  <a:pt x="2673" y="223"/>
                </a:cubicBezTo>
                <a:cubicBezTo>
                  <a:pt x="2670" y="222"/>
                  <a:pt x="2669" y="226"/>
                  <a:pt x="2664" y="224"/>
                </a:cubicBezTo>
                <a:cubicBezTo>
                  <a:pt x="2661" y="223"/>
                  <a:pt x="2660" y="223"/>
                  <a:pt x="2658" y="223"/>
                </a:cubicBezTo>
                <a:cubicBezTo>
                  <a:pt x="2658" y="223"/>
                  <a:pt x="2659" y="223"/>
                  <a:pt x="2659" y="223"/>
                </a:cubicBezTo>
                <a:cubicBezTo>
                  <a:pt x="2660" y="224"/>
                  <a:pt x="2658" y="226"/>
                  <a:pt x="2657" y="226"/>
                </a:cubicBezTo>
                <a:cubicBezTo>
                  <a:pt x="2655" y="226"/>
                  <a:pt x="2652" y="223"/>
                  <a:pt x="2651" y="222"/>
                </a:cubicBezTo>
                <a:cubicBezTo>
                  <a:pt x="2649" y="222"/>
                  <a:pt x="2638" y="223"/>
                  <a:pt x="2637" y="223"/>
                </a:cubicBezTo>
                <a:cubicBezTo>
                  <a:pt x="2632" y="223"/>
                  <a:pt x="2632" y="223"/>
                  <a:pt x="2632" y="223"/>
                </a:cubicBezTo>
                <a:cubicBezTo>
                  <a:pt x="2631" y="224"/>
                  <a:pt x="2629" y="225"/>
                  <a:pt x="2628" y="225"/>
                </a:cubicBezTo>
                <a:cubicBezTo>
                  <a:pt x="2628" y="225"/>
                  <a:pt x="2627" y="227"/>
                  <a:pt x="2627" y="228"/>
                </a:cubicBezTo>
                <a:cubicBezTo>
                  <a:pt x="2627" y="230"/>
                  <a:pt x="2627" y="230"/>
                  <a:pt x="2627" y="230"/>
                </a:cubicBezTo>
                <a:cubicBezTo>
                  <a:pt x="2627" y="231"/>
                  <a:pt x="2624" y="232"/>
                  <a:pt x="2623" y="233"/>
                </a:cubicBezTo>
                <a:cubicBezTo>
                  <a:pt x="2622" y="233"/>
                  <a:pt x="2622" y="234"/>
                  <a:pt x="2622" y="234"/>
                </a:cubicBezTo>
                <a:cubicBezTo>
                  <a:pt x="2622" y="235"/>
                  <a:pt x="2623" y="237"/>
                  <a:pt x="2623" y="237"/>
                </a:cubicBezTo>
                <a:cubicBezTo>
                  <a:pt x="2624" y="241"/>
                  <a:pt x="2625" y="238"/>
                  <a:pt x="2622" y="243"/>
                </a:cubicBezTo>
                <a:cubicBezTo>
                  <a:pt x="2616" y="250"/>
                  <a:pt x="2620" y="248"/>
                  <a:pt x="2617" y="254"/>
                </a:cubicBezTo>
                <a:cubicBezTo>
                  <a:pt x="2619" y="256"/>
                  <a:pt x="2617" y="257"/>
                  <a:pt x="2616" y="259"/>
                </a:cubicBezTo>
                <a:cubicBezTo>
                  <a:pt x="2615" y="260"/>
                  <a:pt x="2615" y="260"/>
                  <a:pt x="2614" y="262"/>
                </a:cubicBezTo>
                <a:cubicBezTo>
                  <a:pt x="2612" y="270"/>
                  <a:pt x="2610" y="268"/>
                  <a:pt x="2607" y="271"/>
                </a:cubicBezTo>
                <a:cubicBezTo>
                  <a:pt x="2608" y="272"/>
                  <a:pt x="2608" y="272"/>
                  <a:pt x="2610" y="272"/>
                </a:cubicBezTo>
                <a:cubicBezTo>
                  <a:pt x="2612" y="272"/>
                  <a:pt x="2613" y="273"/>
                  <a:pt x="2614" y="273"/>
                </a:cubicBezTo>
                <a:cubicBezTo>
                  <a:pt x="2615" y="273"/>
                  <a:pt x="2615" y="274"/>
                  <a:pt x="2615" y="274"/>
                </a:cubicBezTo>
                <a:cubicBezTo>
                  <a:pt x="2617" y="274"/>
                  <a:pt x="2622" y="274"/>
                  <a:pt x="2623" y="274"/>
                </a:cubicBezTo>
                <a:cubicBezTo>
                  <a:pt x="2626" y="273"/>
                  <a:pt x="2626" y="274"/>
                  <a:pt x="2627" y="278"/>
                </a:cubicBezTo>
                <a:cubicBezTo>
                  <a:pt x="2628" y="279"/>
                  <a:pt x="2628" y="279"/>
                  <a:pt x="2628" y="280"/>
                </a:cubicBezTo>
                <a:cubicBezTo>
                  <a:pt x="2629" y="280"/>
                  <a:pt x="2629" y="281"/>
                  <a:pt x="2629" y="281"/>
                </a:cubicBezTo>
                <a:cubicBezTo>
                  <a:pt x="2630" y="281"/>
                  <a:pt x="2631" y="281"/>
                  <a:pt x="2631" y="281"/>
                </a:cubicBezTo>
                <a:cubicBezTo>
                  <a:pt x="2631" y="280"/>
                  <a:pt x="2631" y="280"/>
                  <a:pt x="2630" y="279"/>
                </a:cubicBezTo>
                <a:cubicBezTo>
                  <a:pt x="2629" y="278"/>
                  <a:pt x="2630" y="278"/>
                  <a:pt x="2631" y="277"/>
                </a:cubicBezTo>
                <a:cubicBezTo>
                  <a:pt x="2632" y="275"/>
                  <a:pt x="2634" y="272"/>
                  <a:pt x="2634" y="278"/>
                </a:cubicBezTo>
                <a:cubicBezTo>
                  <a:pt x="2634" y="278"/>
                  <a:pt x="2636" y="280"/>
                  <a:pt x="2637" y="279"/>
                </a:cubicBezTo>
                <a:cubicBezTo>
                  <a:pt x="2636" y="278"/>
                  <a:pt x="2638" y="279"/>
                  <a:pt x="2638" y="278"/>
                </a:cubicBezTo>
                <a:cubicBezTo>
                  <a:pt x="2639" y="278"/>
                  <a:pt x="2640" y="279"/>
                  <a:pt x="2640" y="280"/>
                </a:cubicBezTo>
                <a:cubicBezTo>
                  <a:pt x="2638" y="285"/>
                  <a:pt x="2637" y="282"/>
                  <a:pt x="2637" y="284"/>
                </a:cubicBezTo>
                <a:cubicBezTo>
                  <a:pt x="2639" y="284"/>
                  <a:pt x="2640" y="284"/>
                  <a:pt x="2643" y="284"/>
                </a:cubicBezTo>
                <a:cubicBezTo>
                  <a:pt x="2643" y="281"/>
                  <a:pt x="2640" y="282"/>
                  <a:pt x="2644" y="280"/>
                </a:cubicBezTo>
                <a:cubicBezTo>
                  <a:pt x="2643" y="280"/>
                  <a:pt x="2642" y="278"/>
                  <a:pt x="2643" y="278"/>
                </a:cubicBezTo>
                <a:cubicBezTo>
                  <a:pt x="2643" y="277"/>
                  <a:pt x="2648" y="278"/>
                  <a:pt x="2649" y="278"/>
                </a:cubicBezTo>
                <a:cubicBezTo>
                  <a:pt x="2649" y="277"/>
                  <a:pt x="2650" y="276"/>
                  <a:pt x="2651" y="276"/>
                </a:cubicBezTo>
                <a:cubicBezTo>
                  <a:pt x="2651" y="276"/>
                  <a:pt x="2652" y="275"/>
                  <a:pt x="2653" y="277"/>
                </a:cubicBezTo>
                <a:cubicBezTo>
                  <a:pt x="2654" y="278"/>
                  <a:pt x="2656" y="278"/>
                  <a:pt x="2655" y="279"/>
                </a:cubicBezTo>
                <a:cubicBezTo>
                  <a:pt x="2662" y="280"/>
                  <a:pt x="2658" y="279"/>
                  <a:pt x="2664" y="283"/>
                </a:cubicBezTo>
                <a:cubicBezTo>
                  <a:pt x="2669" y="286"/>
                  <a:pt x="2677" y="284"/>
                  <a:pt x="2677" y="290"/>
                </a:cubicBezTo>
                <a:cubicBezTo>
                  <a:pt x="2677" y="291"/>
                  <a:pt x="2677" y="292"/>
                  <a:pt x="2676" y="293"/>
                </a:cubicBezTo>
                <a:cubicBezTo>
                  <a:pt x="2677" y="293"/>
                  <a:pt x="2677" y="293"/>
                  <a:pt x="2677" y="293"/>
                </a:cubicBezTo>
                <a:cubicBezTo>
                  <a:pt x="2677" y="293"/>
                  <a:pt x="2678" y="294"/>
                  <a:pt x="2678" y="295"/>
                </a:cubicBezTo>
                <a:cubicBezTo>
                  <a:pt x="2679" y="297"/>
                  <a:pt x="2680" y="298"/>
                  <a:pt x="2680" y="299"/>
                </a:cubicBezTo>
                <a:cubicBezTo>
                  <a:pt x="2680" y="299"/>
                  <a:pt x="2680" y="299"/>
                  <a:pt x="2680" y="299"/>
                </a:cubicBezTo>
                <a:cubicBezTo>
                  <a:pt x="2685" y="299"/>
                  <a:pt x="2685" y="299"/>
                  <a:pt x="2685" y="300"/>
                </a:cubicBezTo>
                <a:cubicBezTo>
                  <a:pt x="2685" y="301"/>
                  <a:pt x="2685" y="301"/>
                  <a:pt x="2685" y="302"/>
                </a:cubicBezTo>
                <a:cubicBezTo>
                  <a:pt x="2686" y="301"/>
                  <a:pt x="2686" y="306"/>
                  <a:pt x="2687" y="307"/>
                </a:cubicBezTo>
                <a:cubicBezTo>
                  <a:pt x="2687" y="309"/>
                  <a:pt x="2687" y="310"/>
                  <a:pt x="2687" y="310"/>
                </a:cubicBezTo>
                <a:cubicBezTo>
                  <a:pt x="2687" y="310"/>
                  <a:pt x="2687" y="313"/>
                  <a:pt x="2687" y="314"/>
                </a:cubicBezTo>
                <a:cubicBezTo>
                  <a:pt x="2687" y="315"/>
                  <a:pt x="2691" y="320"/>
                  <a:pt x="2692" y="321"/>
                </a:cubicBezTo>
                <a:cubicBezTo>
                  <a:pt x="2694" y="324"/>
                  <a:pt x="2697" y="327"/>
                  <a:pt x="2698" y="330"/>
                </a:cubicBezTo>
                <a:cubicBezTo>
                  <a:pt x="2699" y="333"/>
                  <a:pt x="2702" y="336"/>
                  <a:pt x="2703" y="339"/>
                </a:cubicBezTo>
                <a:cubicBezTo>
                  <a:pt x="2706" y="345"/>
                  <a:pt x="2703" y="344"/>
                  <a:pt x="2702" y="350"/>
                </a:cubicBezTo>
                <a:cubicBezTo>
                  <a:pt x="2702" y="354"/>
                  <a:pt x="2703" y="354"/>
                  <a:pt x="2702" y="355"/>
                </a:cubicBezTo>
                <a:cubicBezTo>
                  <a:pt x="2698" y="358"/>
                  <a:pt x="2703" y="362"/>
                  <a:pt x="2703" y="364"/>
                </a:cubicBezTo>
                <a:cubicBezTo>
                  <a:pt x="2703" y="365"/>
                  <a:pt x="2701" y="372"/>
                  <a:pt x="2701" y="374"/>
                </a:cubicBezTo>
                <a:cubicBezTo>
                  <a:pt x="2698" y="379"/>
                  <a:pt x="2698" y="375"/>
                  <a:pt x="2698" y="382"/>
                </a:cubicBezTo>
                <a:cubicBezTo>
                  <a:pt x="2698" y="384"/>
                  <a:pt x="2695" y="388"/>
                  <a:pt x="2695" y="390"/>
                </a:cubicBezTo>
                <a:cubicBezTo>
                  <a:pt x="2695" y="392"/>
                  <a:pt x="2699" y="400"/>
                  <a:pt x="2695" y="399"/>
                </a:cubicBezTo>
                <a:cubicBezTo>
                  <a:pt x="2691" y="403"/>
                  <a:pt x="2691" y="403"/>
                  <a:pt x="2691" y="403"/>
                </a:cubicBezTo>
                <a:cubicBezTo>
                  <a:pt x="2687" y="406"/>
                  <a:pt x="2690" y="406"/>
                  <a:pt x="2685" y="406"/>
                </a:cubicBezTo>
                <a:cubicBezTo>
                  <a:pt x="2685" y="406"/>
                  <a:pt x="2682" y="407"/>
                  <a:pt x="2681" y="407"/>
                </a:cubicBezTo>
                <a:cubicBezTo>
                  <a:pt x="2680" y="407"/>
                  <a:pt x="2675" y="408"/>
                  <a:pt x="2674" y="408"/>
                </a:cubicBezTo>
                <a:cubicBezTo>
                  <a:pt x="2673" y="408"/>
                  <a:pt x="2670" y="405"/>
                  <a:pt x="2669" y="404"/>
                </a:cubicBezTo>
                <a:cubicBezTo>
                  <a:pt x="2669" y="404"/>
                  <a:pt x="2669" y="400"/>
                  <a:pt x="2668" y="400"/>
                </a:cubicBezTo>
                <a:cubicBezTo>
                  <a:pt x="2667" y="400"/>
                  <a:pt x="2667" y="400"/>
                  <a:pt x="2666" y="401"/>
                </a:cubicBezTo>
                <a:cubicBezTo>
                  <a:pt x="2665" y="407"/>
                  <a:pt x="2665" y="405"/>
                  <a:pt x="2663" y="411"/>
                </a:cubicBezTo>
                <a:cubicBezTo>
                  <a:pt x="2662" y="411"/>
                  <a:pt x="2662" y="410"/>
                  <a:pt x="2661" y="410"/>
                </a:cubicBezTo>
                <a:cubicBezTo>
                  <a:pt x="2661" y="412"/>
                  <a:pt x="2657" y="414"/>
                  <a:pt x="2655" y="416"/>
                </a:cubicBezTo>
                <a:cubicBezTo>
                  <a:pt x="2655" y="417"/>
                  <a:pt x="2659" y="421"/>
                  <a:pt x="2659" y="422"/>
                </a:cubicBezTo>
                <a:cubicBezTo>
                  <a:pt x="2660" y="424"/>
                  <a:pt x="2659" y="425"/>
                  <a:pt x="2662" y="427"/>
                </a:cubicBezTo>
                <a:cubicBezTo>
                  <a:pt x="2663" y="428"/>
                  <a:pt x="2663" y="429"/>
                  <a:pt x="2662" y="429"/>
                </a:cubicBezTo>
                <a:cubicBezTo>
                  <a:pt x="2661" y="429"/>
                  <a:pt x="2660" y="428"/>
                  <a:pt x="2659" y="429"/>
                </a:cubicBezTo>
                <a:cubicBezTo>
                  <a:pt x="2659" y="430"/>
                  <a:pt x="2656" y="432"/>
                  <a:pt x="2656" y="432"/>
                </a:cubicBezTo>
                <a:cubicBezTo>
                  <a:pt x="2656" y="434"/>
                  <a:pt x="2658" y="435"/>
                  <a:pt x="2653" y="437"/>
                </a:cubicBezTo>
                <a:cubicBezTo>
                  <a:pt x="2651" y="438"/>
                  <a:pt x="2651" y="438"/>
                  <a:pt x="2651" y="438"/>
                </a:cubicBezTo>
                <a:cubicBezTo>
                  <a:pt x="2647" y="441"/>
                  <a:pt x="2645" y="442"/>
                  <a:pt x="2646" y="444"/>
                </a:cubicBezTo>
                <a:cubicBezTo>
                  <a:pt x="2646" y="446"/>
                  <a:pt x="2645" y="446"/>
                  <a:pt x="2648" y="447"/>
                </a:cubicBezTo>
                <a:cubicBezTo>
                  <a:pt x="2650" y="447"/>
                  <a:pt x="2653" y="448"/>
                  <a:pt x="2654" y="450"/>
                </a:cubicBezTo>
                <a:cubicBezTo>
                  <a:pt x="2654" y="451"/>
                  <a:pt x="2656" y="451"/>
                  <a:pt x="2660" y="453"/>
                </a:cubicBezTo>
                <a:cubicBezTo>
                  <a:pt x="2662" y="454"/>
                  <a:pt x="2663" y="455"/>
                  <a:pt x="2663" y="456"/>
                </a:cubicBezTo>
                <a:cubicBezTo>
                  <a:pt x="2674" y="465"/>
                  <a:pt x="2674" y="465"/>
                  <a:pt x="2674" y="465"/>
                </a:cubicBezTo>
                <a:cubicBezTo>
                  <a:pt x="2675" y="466"/>
                  <a:pt x="2679" y="471"/>
                  <a:pt x="2679" y="471"/>
                </a:cubicBezTo>
                <a:cubicBezTo>
                  <a:pt x="2680" y="472"/>
                  <a:pt x="2682" y="477"/>
                  <a:pt x="2683" y="479"/>
                </a:cubicBezTo>
                <a:cubicBezTo>
                  <a:pt x="2684" y="483"/>
                  <a:pt x="2685" y="482"/>
                  <a:pt x="2686" y="484"/>
                </a:cubicBezTo>
                <a:cubicBezTo>
                  <a:pt x="2686" y="486"/>
                  <a:pt x="2688" y="489"/>
                  <a:pt x="2687" y="489"/>
                </a:cubicBezTo>
                <a:cubicBezTo>
                  <a:pt x="2687" y="490"/>
                  <a:pt x="2687" y="492"/>
                  <a:pt x="2687" y="493"/>
                </a:cubicBezTo>
                <a:cubicBezTo>
                  <a:pt x="2686" y="496"/>
                  <a:pt x="2684" y="495"/>
                  <a:pt x="2681" y="494"/>
                </a:cubicBezTo>
                <a:cubicBezTo>
                  <a:pt x="2681" y="495"/>
                  <a:pt x="2681" y="496"/>
                  <a:pt x="2681" y="496"/>
                </a:cubicBezTo>
                <a:cubicBezTo>
                  <a:pt x="2682" y="496"/>
                  <a:pt x="2682" y="495"/>
                  <a:pt x="2683" y="495"/>
                </a:cubicBezTo>
                <a:cubicBezTo>
                  <a:pt x="2684" y="495"/>
                  <a:pt x="2684" y="499"/>
                  <a:pt x="2682" y="499"/>
                </a:cubicBezTo>
                <a:cubicBezTo>
                  <a:pt x="2681" y="499"/>
                  <a:pt x="2681" y="499"/>
                  <a:pt x="2680" y="498"/>
                </a:cubicBezTo>
                <a:cubicBezTo>
                  <a:pt x="2679" y="496"/>
                  <a:pt x="2678" y="498"/>
                  <a:pt x="2677" y="497"/>
                </a:cubicBezTo>
                <a:cubicBezTo>
                  <a:pt x="2675" y="499"/>
                  <a:pt x="2675" y="498"/>
                  <a:pt x="2673" y="499"/>
                </a:cubicBezTo>
                <a:cubicBezTo>
                  <a:pt x="2673" y="499"/>
                  <a:pt x="2674" y="503"/>
                  <a:pt x="2672" y="502"/>
                </a:cubicBezTo>
                <a:cubicBezTo>
                  <a:pt x="2671" y="502"/>
                  <a:pt x="2670" y="502"/>
                  <a:pt x="2670" y="501"/>
                </a:cubicBezTo>
                <a:cubicBezTo>
                  <a:pt x="2670" y="499"/>
                  <a:pt x="2670" y="499"/>
                  <a:pt x="2670" y="499"/>
                </a:cubicBezTo>
                <a:cubicBezTo>
                  <a:pt x="2669" y="499"/>
                  <a:pt x="2669" y="499"/>
                  <a:pt x="2669" y="500"/>
                </a:cubicBezTo>
                <a:cubicBezTo>
                  <a:pt x="2668" y="502"/>
                  <a:pt x="2667" y="502"/>
                  <a:pt x="2666" y="501"/>
                </a:cubicBezTo>
                <a:cubicBezTo>
                  <a:pt x="2666" y="502"/>
                  <a:pt x="2666" y="503"/>
                  <a:pt x="2664" y="503"/>
                </a:cubicBezTo>
                <a:cubicBezTo>
                  <a:pt x="2663" y="502"/>
                  <a:pt x="2663" y="502"/>
                  <a:pt x="2663" y="501"/>
                </a:cubicBezTo>
                <a:cubicBezTo>
                  <a:pt x="2663" y="502"/>
                  <a:pt x="2662" y="503"/>
                  <a:pt x="2662" y="503"/>
                </a:cubicBezTo>
                <a:cubicBezTo>
                  <a:pt x="2661" y="503"/>
                  <a:pt x="2658" y="502"/>
                  <a:pt x="2660" y="501"/>
                </a:cubicBezTo>
                <a:cubicBezTo>
                  <a:pt x="2660" y="501"/>
                  <a:pt x="2660" y="501"/>
                  <a:pt x="2660" y="500"/>
                </a:cubicBezTo>
                <a:cubicBezTo>
                  <a:pt x="2660" y="500"/>
                  <a:pt x="2660" y="500"/>
                  <a:pt x="2660" y="500"/>
                </a:cubicBezTo>
                <a:cubicBezTo>
                  <a:pt x="2660" y="499"/>
                  <a:pt x="2661" y="499"/>
                  <a:pt x="2661" y="499"/>
                </a:cubicBezTo>
                <a:cubicBezTo>
                  <a:pt x="2661" y="499"/>
                  <a:pt x="2661" y="499"/>
                  <a:pt x="2661" y="499"/>
                </a:cubicBezTo>
                <a:cubicBezTo>
                  <a:pt x="2659" y="498"/>
                  <a:pt x="2660" y="496"/>
                  <a:pt x="2659" y="494"/>
                </a:cubicBezTo>
                <a:cubicBezTo>
                  <a:pt x="2659" y="494"/>
                  <a:pt x="2658" y="494"/>
                  <a:pt x="2658" y="493"/>
                </a:cubicBezTo>
                <a:cubicBezTo>
                  <a:pt x="2657" y="493"/>
                  <a:pt x="2658" y="491"/>
                  <a:pt x="2658" y="491"/>
                </a:cubicBezTo>
                <a:cubicBezTo>
                  <a:pt x="2658" y="489"/>
                  <a:pt x="2658" y="490"/>
                  <a:pt x="2657" y="488"/>
                </a:cubicBezTo>
                <a:cubicBezTo>
                  <a:pt x="2656" y="488"/>
                  <a:pt x="2658" y="487"/>
                  <a:pt x="2659" y="486"/>
                </a:cubicBezTo>
                <a:cubicBezTo>
                  <a:pt x="2659" y="486"/>
                  <a:pt x="2658" y="486"/>
                  <a:pt x="2658" y="484"/>
                </a:cubicBezTo>
                <a:cubicBezTo>
                  <a:pt x="2657" y="484"/>
                  <a:pt x="2657" y="484"/>
                  <a:pt x="2657" y="484"/>
                </a:cubicBezTo>
                <a:cubicBezTo>
                  <a:pt x="2657" y="483"/>
                  <a:pt x="2653" y="477"/>
                  <a:pt x="2652" y="476"/>
                </a:cubicBezTo>
                <a:cubicBezTo>
                  <a:pt x="2651" y="477"/>
                  <a:pt x="2645" y="476"/>
                  <a:pt x="2651" y="472"/>
                </a:cubicBezTo>
                <a:cubicBezTo>
                  <a:pt x="2652" y="471"/>
                  <a:pt x="2652" y="474"/>
                  <a:pt x="2655" y="473"/>
                </a:cubicBezTo>
                <a:cubicBezTo>
                  <a:pt x="2653" y="472"/>
                  <a:pt x="2653" y="470"/>
                  <a:pt x="2652" y="468"/>
                </a:cubicBezTo>
                <a:cubicBezTo>
                  <a:pt x="2651" y="467"/>
                  <a:pt x="2649" y="466"/>
                  <a:pt x="2648" y="465"/>
                </a:cubicBezTo>
                <a:cubicBezTo>
                  <a:pt x="2648" y="465"/>
                  <a:pt x="2648" y="465"/>
                  <a:pt x="2648" y="465"/>
                </a:cubicBezTo>
                <a:cubicBezTo>
                  <a:pt x="2646" y="465"/>
                  <a:pt x="2647" y="466"/>
                  <a:pt x="2645" y="463"/>
                </a:cubicBezTo>
                <a:cubicBezTo>
                  <a:pt x="2644" y="464"/>
                  <a:pt x="2643" y="463"/>
                  <a:pt x="2641" y="463"/>
                </a:cubicBezTo>
                <a:cubicBezTo>
                  <a:pt x="2638" y="462"/>
                  <a:pt x="2632" y="463"/>
                  <a:pt x="2630" y="459"/>
                </a:cubicBezTo>
                <a:cubicBezTo>
                  <a:pt x="2628" y="457"/>
                  <a:pt x="2628" y="453"/>
                  <a:pt x="2628" y="451"/>
                </a:cubicBezTo>
                <a:cubicBezTo>
                  <a:pt x="2628" y="449"/>
                  <a:pt x="2628" y="448"/>
                  <a:pt x="2627" y="447"/>
                </a:cubicBezTo>
                <a:cubicBezTo>
                  <a:pt x="2626" y="443"/>
                  <a:pt x="2627" y="444"/>
                  <a:pt x="2625" y="443"/>
                </a:cubicBezTo>
                <a:cubicBezTo>
                  <a:pt x="2624" y="442"/>
                  <a:pt x="2622" y="442"/>
                  <a:pt x="2621" y="442"/>
                </a:cubicBezTo>
                <a:cubicBezTo>
                  <a:pt x="2616" y="441"/>
                  <a:pt x="2617" y="441"/>
                  <a:pt x="2615" y="439"/>
                </a:cubicBezTo>
                <a:cubicBezTo>
                  <a:pt x="2614" y="440"/>
                  <a:pt x="2613" y="441"/>
                  <a:pt x="2611" y="441"/>
                </a:cubicBezTo>
                <a:cubicBezTo>
                  <a:pt x="2609" y="441"/>
                  <a:pt x="2607" y="442"/>
                  <a:pt x="2606" y="443"/>
                </a:cubicBezTo>
                <a:cubicBezTo>
                  <a:pt x="2600" y="445"/>
                  <a:pt x="2602" y="445"/>
                  <a:pt x="2599" y="448"/>
                </a:cubicBezTo>
                <a:cubicBezTo>
                  <a:pt x="2595" y="455"/>
                  <a:pt x="2589" y="451"/>
                  <a:pt x="2590" y="450"/>
                </a:cubicBezTo>
                <a:cubicBezTo>
                  <a:pt x="2592" y="448"/>
                  <a:pt x="2596" y="450"/>
                  <a:pt x="2596" y="447"/>
                </a:cubicBezTo>
                <a:cubicBezTo>
                  <a:pt x="2596" y="445"/>
                  <a:pt x="2594" y="445"/>
                  <a:pt x="2592" y="445"/>
                </a:cubicBezTo>
                <a:cubicBezTo>
                  <a:pt x="2588" y="446"/>
                  <a:pt x="2587" y="444"/>
                  <a:pt x="2589" y="440"/>
                </a:cubicBezTo>
                <a:cubicBezTo>
                  <a:pt x="2590" y="438"/>
                  <a:pt x="2593" y="438"/>
                  <a:pt x="2593" y="434"/>
                </a:cubicBezTo>
                <a:cubicBezTo>
                  <a:pt x="2593" y="432"/>
                  <a:pt x="2590" y="431"/>
                  <a:pt x="2588" y="430"/>
                </a:cubicBezTo>
                <a:cubicBezTo>
                  <a:pt x="2586" y="429"/>
                  <a:pt x="2584" y="428"/>
                  <a:pt x="2582" y="428"/>
                </a:cubicBezTo>
                <a:cubicBezTo>
                  <a:pt x="2581" y="428"/>
                  <a:pt x="2581" y="429"/>
                  <a:pt x="2580" y="430"/>
                </a:cubicBezTo>
                <a:cubicBezTo>
                  <a:pt x="2578" y="433"/>
                  <a:pt x="2579" y="436"/>
                  <a:pt x="2575" y="437"/>
                </a:cubicBezTo>
                <a:cubicBezTo>
                  <a:pt x="2574" y="441"/>
                  <a:pt x="2573" y="439"/>
                  <a:pt x="2571" y="439"/>
                </a:cubicBezTo>
                <a:cubicBezTo>
                  <a:pt x="2570" y="439"/>
                  <a:pt x="2570" y="442"/>
                  <a:pt x="2570" y="442"/>
                </a:cubicBezTo>
                <a:cubicBezTo>
                  <a:pt x="2571" y="443"/>
                  <a:pt x="2571" y="445"/>
                  <a:pt x="2571" y="446"/>
                </a:cubicBezTo>
                <a:cubicBezTo>
                  <a:pt x="2571" y="446"/>
                  <a:pt x="2571" y="449"/>
                  <a:pt x="2570" y="449"/>
                </a:cubicBezTo>
                <a:cubicBezTo>
                  <a:pt x="2567" y="448"/>
                  <a:pt x="2567" y="448"/>
                  <a:pt x="2567" y="448"/>
                </a:cubicBezTo>
                <a:cubicBezTo>
                  <a:pt x="2565" y="448"/>
                  <a:pt x="2565" y="448"/>
                  <a:pt x="2565" y="448"/>
                </a:cubicBezTo>
                <a:cubicBezTo>
                  <a:pt x="2564" y="449"/>
                  <a:pt x="2564" y="449"/>
                  <a:pt x="2563" y="449"/>
                </a:cubicBezTo>
                <a:cubicBezTo>
                  <a:pt x="2561" y="449"/>
                  <a:pt x="2562" y="446"/>
                  <a:pt x="2559" y="448"/>
                </a:cubicBezTo>
                <a:cubicBezTo>
                  <a:pt x="2559" y="449"/>
                  <a:pt x="2559" y="451"/>
                  <a:pt x="2558" y="452"/>
                </a:cubicBezTo>
                <a:cubicBezTo>
                  <a:pt x="2561" y="454"/>
                  <a:pt x="2564" y="457"/>
                  <a:pt x="2566" y="458"/>
                </a:cubicBezTo>
                <a:cubicBezTo>
                  <a:pt x="2567" y="458"/>
                  <a:pt x="2569" y="458"/>
                  <a:pt x="2570" y="459"/>
                </a:cubicBezTo>
                <a:cubicBezTo>
                  <a:pt x="2578" y="460"/>
                  <a:pt x="2576" y="464"/>
                  <a:pt x="2579" y="466"/>
                </a:cubicBezTo>
                <a:cubicBezTo>
                  <a:pt x="2580" y="468"/>
                  <a:pt x="2582" y="469"/>
                  <a:pt x="2584" y="469"/>
                </a:cubicBezTo>
                <a:cubicBezTo>
                  <a:pt x="2585" y="469"/>
                  <a:pt x="2585" y="469"/>
                  <a:pt x="2586" y="468"/>
                </a:cubicBezTo>
                <a:cubicBezTo>
                  <a:pt x="2594" y="457"/>
                  <a:pt x="2598" y="466"/>
                  <a:pt x="2601" y="467"/>
                </a:cubicBezTo>
                <a:cubicBezTo>
                  <a:pt x="2603" y="467"/>
                  <a:pt x="2603" y="467"/>
                  <a:pt x="2603" y="467"/>
                </a:cubicBezTo>
                <a:cubicBezTo>
                  <a:pt x="2606" y="466"/>
                  <a:pt x="2606" y="466"/>
                  <a:pt x="2606" y="466"/>
                </a:cubicBezTo>
                <a:cubicBezTo>
                  <a:pt x="2606" y="466"/>
                  <a:pt x="2609" y="467"/>
                  <a:pt x="2609" y="468"/>
                </a:cubicBezTo>
                <a:cubicBezTo>
                  <a:pt x="2610" y="467"/>
                  <a:pt x="2610" y="467"/>
                  <a:pt x="2610" y="467"/>
                </a:cubicBezTo>
                <a:cubicBezTo>
                  <a:pt x="2615" y="467"/>
                  <a:pt x="2612" y="470"/>
                  <a:pt x="2612" y="472"/>
                </a:cubicBezTo>
                <a:cubicBezTo>
                  <a:pt x="2612" y="472"/>
                  <a:pt x="2615" y="474"/>
                  <a:pt x="2614" y="475"/>
                </a:cubicBezTo>
                <a:cubicBezTo>
                  <a:pt x="2612" y="476"/>
                  <a:pt x="2610" y="473"/>
                  <a:pt x="2607" y="473"/>
                </a:cubicBezTo>
                <a:cubicBezTo>
                  <a:pt x="2606" y="474"/>
                  <a:pt x="2605" y="478"/>
                  <a:pt x="2601" y="478"/>
                </a:cubicBezTo>
                <a:cubicBezTo>
                  <a:pt x="2601" y="478"/>
                  <a:pt x="2600" y="478"/>
                  <a:pt x="2600" y="479"/>
                </a:cubicBezTo>
                <a:cubicBezTo>
                  <a:pt x="2600" y="481"/>
                  <a:pt x="2599" y="481"/>
                  <a:pt x="2598" y="482"/>
                </a:cubicBezTo>
                <a:cubicBezTo>
                  <a:pt x="2598" y="483"/>
                  <a:pt x="2598" y="484"/>
                  <a:pt x="2598" y="485"/>
                </a:cubicBezTo>
                <a:cubicBezTo>
                  <a:pt x="2598" y="486"/>
                  <a:pt x="2595" y="488"/>
                  <a:pt x="2594" y="489"/>
                </a:cubicBezTo>
                <a:cubicBezTo>
                  <a:pt x="2591" y="493"/>
                  <a:pt x="2595" y="491"/>
                  <a:pt x="2591" y="495"/>
                </a:cubicBezTo>
                <a:cubicBezTo>
                  <a:pt x="2598" y="497"/>
                  <a:pt x="2603" y="501"/>
                  <a:pt x="2603" y="501"/>
                </a:cubicBezTo>
                <a:cubicBezTo>
                  <a:pt x="2604" y="502"/>
                  <a:pt x="2605" y="502"/>
                  <a:pt x="2606" y="503"/>
                </a:cubicBezTo>
                <a:cubicBezTo>
                  <a:pt x="2611" y="507"/>
                  <a:pt x="2612" y="508"/>
                  <a:pt x="2614" y="514"/>
                </a:cubicBezTo>
                <a:cubicBezTo>
                  <a:pt x="2616" y="519"/>
                  <a:pt x="2617" y="520"/>
                  <a:pt x="2622" y="523"/>
                </a:cubicBezTo>
                <a:cubicBezTo>
                  <a:pt x="2624" y="525"/>
                  <a:pt x="2628" y="527"/>
                  <a:pt x="2629" y="530"/>
                </a:cubicBezTo>
                <a:cubicBezTo>
                  <a:pt x="2629" y="530"/>
                  <a:pt x="2630" y="531"/>
                  <a:pt x="2630" y="531"/>
                </a:cubicBezTo>
                <a:cubicBezTo>
                  <a:pt x="2631" y="534"/>
                  <a:pt x="2631" y="534"/>
                  <a:pt x="2628" y="534"/>
                </a:cubicBezTo>
                <a:cubicBezTo>
                  <a:pt x="2627" y="534"/>
                  <a:pt x="2626" y="532"/>
                  <a:pt x="2625" y="531"/>
                </a:cubicBezTo>
                <a:cubicBezTo>
                  <a:pt x="2623" y="531"/>
                  <a:pt x="2620" y="530"/>
                  <a:pt x="2617" y="529"/>
                </a:cubicBezTo>
                <a:cubicBezTo>
                  <a:pt x="2609" y="527"/>
                  <a:pt x="2609" y="527"/>
                  <a:pt x="2609" y="527"/>
                </a:cubicBezTo>
                <a:cubicBezTo>
                  <a:pt x="2612" y="529"/>
                  <a:pt x="2611" y="528"/>
                  <a:pt x="2614" y="529"/>
                </a:cubicBezTo>
                <a:cubicBezTo>
                  <a:pt x="2614" y="529"/>
                  <a:pt x="2616" y="530"/>
                  <a:pt x="2617" y="530"/>
                </a:cubicBezTo>
                <a:cubicBezTo>
                  <a:pt x="2620" y="531"/>
                  <a:pt x="2621" y="531"/>
                  <a:pt x="2620" y="532"/>
                </a:cubicBezTo>
                <a:cubicBezTo>
                  <a:pt x="2621" y="533"/>
                  <a:pt x="2624" y="534"/>
                  <a:pt x="2625" y="534"/>
                </a:cubicBezTo>
                <a:cubicBezTo>
                  <a:pt x="2628" y="534"/>
                  <a:pt x="2630" y="537"/>
                  <a:pt x="2630" y="537"/>
                </a:cubicBezTo>
                <a:cubicBezTo>
                  <a:pt x="2631" y="539"/>
                  <a:pt x="2633" y="540"/>
                  <a:pt x="2633" y="542"/>
                </a:cubicBezTo>
                <a:cubicBezTo>
                  <a:pt x="2633" y="543"/>
                  <a:pt x="2630" y="544"/>
                  <a:pt x="2629" y="544"/>
                </a:cubicBezTo>
                <a:cubicBezTo>
                  <a:pt x="2629" y="545"/>
                  <a:pt x="2626" y="546"/>
                  <a:pt x="2626" y="547"/>
                </a:cubicBezTo>
                <a:cubicBezTo>
                  <a:pt x="2626" y="550"/>
                  <a:pt x="2625" y="548"/>
                  <a:pt x="2623" y="548"/>
                </a:cubicBezTo>
                <a:cubicBezTo>
                  <a:pt x="2625" y="549"/>
                  <a:pt x="2625" y="550"/>
                  <a:pt x="2625" y="551"/>
                </a:cubicBezTo>
                <a:cubicBezTo>
                  <a:pt x="2628" y="550"/>
                  <a:pt x="2633" y="547"/>
                  <a:pt x="2635" y="550"/>
                </a:cubicBezTo>
                <a:cubicBezTo>
                  <a:pt x="2638" y="552"/>
                  <a:pt x="2639" y="555"/>
                  <a:pt x="2640" y="558"/>
                </a:cubicBezTo>
                <a:cubicBezTo>
                  <a:pt x="2641" y="560"/>
                  <a:pt x="2639" y="562"/>
                  <a:pt x="2637" y="563"/>
                </a:cubicBezTo>
                <a:cubicBezTo>
                  <a:pt x="2638" y="564"/>
                  <a:pt x="2642" y="564"/>
                  <a:pt x="2637" y="567"/>
                </a:cubicBezTo>
                <a:cubicBezTo>
                  <a:pt x="2640" y="567"/>
                  <a:pt x="2640" y="568"/>
                  <a:pt x="2640" y="570"/>
                </a:cubicBezTo>
                <a:cubicBezTo>
                  <a:pt x="2644" y="569"/>
                  <a:pt x="2636" y="575"/>
                  <a:pt x="2634" y="573"/>
                </a:cubicBezTo>
                <a:cubicBezTo>
                  <a:pt x="2634" y="576"/>
                  <a:pt x="2637" y="579"/>
                  <a:pt x="2636" y="582"/>
                </a:cubicBezTo>
                <a:cubicBezTo>
                  <a:pt x="2634" y="585"/>
                  <a:pt x="2629" y="582"/>
                  <a:pt x="2630" y="588"/>
                </a:cubicBezTo>
                <a:cubicBezTo>
                  <a:pt x="2632" y="596"/>
                  <a:pt x="2628" y="601"/>
                  <a:pt x="2628" y="603"/>
                </a:cubicBezTo>
                <a:cubicBezTo>
                  <a:pt x="2628" y="604"/>
                  <a:pt x="2631" y="603"/>
                  <a:pt x="2630" y="604"/>
                </a:cubicBezTo>
                <a:cubicBezTo>
                  <a:pt x="2629" y="606"/>
                  <a:pt x="2628" y="606"/>
                  <a:pt x="2626" y="607"/>
                </a:cubicBezTo>
                <a:cubicBezTo>
                  <a:pt x="2626" y="607"/>
                  <a:pt x="2625" y="605"/>
                  <a:pt x="2625" y="605"/>
                </a:cubicBezTo>
                <a:cubicBezTo>
                  <a:pt x="2624" y="606"/>
                  <a:pt x="2624" y="606"/>
                  <a:pt x="2624" y="606"/>
                </a:cubicBezTo>
                <a:cubicBezTo>
                  <a:pt x="2626" y="607"/>
                  <a:pt x="2629" y="608"/>
                  <a:pt x="2625" y="609"/>
                </a:cubicBezTo>
                <a:cubicBezTo>
                  <a:pt x="2623" y="609"/>
                  <a:pt x="2623" y="609"/>
                  <a:pt x="2623" y="609"/>
                </a:cubicBezTo>
                <a:cubicBezTo>
                  <a:pt x="2622" y="613"/>
                  <a:pt x="2623" y="612"/>
                  <a:pt x="2621" y="613"/>
                </a:cubicBezTo>
                <a:cubicBezTo>
                  <a:pt x="2625" y="614"/>
                  <a:pt x="2622" y="615"/>
                  <a:pt x="2619" y="616"/>
                </a:cubicBezTo>
                <a:cubicBezTo>
                  <a:pt x="2619" y="616"/>
                  <a:pt x="2619" y="616"/>
                  <a:pt x="2618" y="615"/>
                </a:cubicBezTo>
                <a:cubicBezTo>
                  <a:pt x="2619" y="617"/>
                  <a:pt x="2618" y="616"/>
                  <a:pt x="2615" y="617"/>
                </a:cubicBezTo>
                <a:cubicBezTo>
                  <a:pt x="2615" y="619"/>
                  <a:pt x="2615" y="619"/>
                  <a:pt x="2615" y="619"/>
                </a:cubicBezTo>
                <a:cubicBezTo>
                  <a:pt x="2615" y="619"/>
                  <a:pt x="2614" y="623"/>
                  <a:pt x="2614" y="623"/>
                </a:cubicBezTo>
                <a:cubicBezTo>
                  <a:pt x="2611" y="624"/>
                  <a:pt x="2610" y="624"/>
                  <a:pt x="2607" y="625"/>
                </a:cubicBezTo>
                <a:cubicBezTo>
                  <a:pt x="2607" y="628"/>
                  <a:pt x="2608" y="627"/>
                  <a:pt x="2603" y="630"/>
                </a:cubicBezTo>
                <a:cubicBezTo>
                  <a:pt x="2603" y="635"/>
                  <a:pt x="2604" y="634"/>
                  <a:pt x="2600" y="634"/>
                </a:cubicBezTo>
                <a:cubicBezTo>
                  <a:pt x="2599" y="636"/>
                  <a:pt x="2599" y="635"/>
                  <a:pt x="2598" y="636"/>
                </a:cubicBezTo>
                <a:cubicBezTo>
                  <a:pt x="2596" y="636"/>
                  <a:pt x="2596" y="635"/>
                  <a:pt x="2595" y="635"/>
                </a:cubicBezTo>
                <a:cubicBezTo>
                  <a:pt x="2595" y="635"/>
                  <a:pt x="2594" y="635"/>
                  <a:pt x="2594" y="635"/>
                </a:cubicBezTo>
                <a:cubicBezTo>
                  <a:pt x="2593" y="635"/>
                  <a:pt x="2589" y="635"/>
                  <a:pt x="2589" y="635"/>
                </a:cubicBezTo>
                <a:cubicBezTo>
                  <a:pt x="2588" y="636"/>
                  <a:pt x="2589" y="637"/>
                  <a:pt x="2585" y="638"/>
                </a:cubicBezTo>
                <a:cubicBezTo>
                  <a:pt x="2582" y="638"/>
                  <a:pt x="2583" y="639"/>
                  <a:pt x="2578" y="640"/>
                </a:cubicBezTo>
                <a:cubicBezTo>
                  <a:pt x="2577" y="640"/>
                  <a:pt x="2576" y="639"/>
                  <a:pt x="2576" y="638"/>
                </a:cubicBezTo>
                <a:cubicBezTo>
                  <a:pt x="2576" y="638"/>
                  <a:pt x="2575" y="637"/>
                  <a:pt x="2575" y="637"/>
                </a:cubicBezTo>
                <a:cubicBezTo>
                  <a:pt x="2575" y="636"/>
                  <a:pt x="2572" y="634"/>
                  <a:pt x="2572" y="634"/>
                </a:cubicBezTo>
                <a:cubicBezTo>
                  <a:pt x="2572" y="634"/>
                  <a:pt x="2572" y="634"/>
                  <a:pt x="2572" y="634"/>
                </a:cubicBezTo>
                <a:cubicBezTo>
                  <a:pt x="2572" y="636"/>
                  <a:pt x="2572" y="636"/>
                  <a:pt x="2572" y="636"/>
                </a:cubicBezTo>
                <a:cubicBezTo>
                  <a:pt x="2575" y="637"/>
                  <a:pt x="2575" y="637"/>
                  <a:pt x="2575" y="637"/>
                </a:cubicBezTo>
                <a:cubicBezTo>
                  <a:pt x="2575" y="638"/>
                  <a:pt x="2576" y="641"/>
                  <a:pt x="2576" y="641"/>
                </a:cubicBezTo>
                <a:cubicBezTo>
                  <a:pt x="2574" y="643"/>
                  <a:pt x="2573" y="643"/>
                  <a:pt x="2571" y="644"/>
                </a:cubicBezTo>
                <a:cubicBezTo>
                  <a:pt x="2571" y="644"/>
                  <a:pt x="2571" y="643"/>
                  <a:pt x="2570" y="643"/>
                </a:cubicBezTo>
                <a:cubicBezTo>
                  <a:pt x="2570" y="643"/>
                  <a:pt x="2570" y="644"/>
                  <a:pt x="2570" y="644"/>
                </a:cubicBezTo>
                <a:cubicBezTo>
                  <a:pt x="2570" y="645"/>
                  <a:pt x="2570" y="645"/>
                  <a:pt x="2569" y="645"/>
                </a:cubicBezTo>
                <a:cubicBezTo>
                  <a:pt x="2567" y="647"/>
                  <a:pt x="2566" y="646"/>
                  <a:pt x="2566" y="647"/>
                </a:cubicBezTo>
                <a:cubicBezTo>
                  <a:pt x="2566" y="648"/>
                  <a:pt x="2561" y="649"/>
                  <a:pt x="2563" y="647"/>
                </a:cubicBezTo>
                <a:cubicBezTo>
                  <a:pt x="2563" y="647"/>
                  <a:pt x="2561" y="646"/>
                  <a:pt x="2561" y="646"/>
                </a:cubicBezTo>
                <a:cubicBezTo>
                  <a:pt x="2561" y="647"/>
                  <a:pt x="2561" y="647"/>
                  <a:pt x="2561" y="647"/>
                </a:cubicBezTo>
                <a:cubicBezTo>
                  <a:pt x="2560" y="648"/>
                  <a:pt x="2559" y="648"/>
                  <a:pt x="2558" y="648"/>
                </a:cubicBezTo>
                <a:cubicBezTo>
                  <a:pt x="2558" y="648"/>
                  <a:pt x="2558" y="650"/>
                  <a:pt x="2557" y="650"/>
                </a:cubicBezTo>
                <a:cubicBezTo>
                  <a:pt x="2555" y="650"/>
                  <a:pt x="2555" y="650"/>
                  <a:pt x="2555" y="650"/>
                </a:cubicBezTo>
                <a:cubicBezTo>
                  <a:pt x="2554" y="651"/>
                  <a:pt x="2553" y="651"/>
                  <a:pt x="2552" y="651"/>
                </a:cubicBezTo>
                <a:cubicBezTo>
                  <a:pt x="2552" y="653"/>
                  <a:pt x="2550" y="650"/>
                  <a:pt x="2549" y="652"/>
                </a:cubicBezTo>
                <a:cubicBezTo>
                  <a:pt x="2549" y="652"/>
                  <a:pt x="2548" y="652"/>
                  <a:pt x="2547" y="653"/>
                </a:cubicBezTo>
                <a:cubicBezTo>
                  <a:pt x="2547" y="654"/>
                  <a:pt x="2548" y="654"/>
                  <a:pt x="2546" y="653"/>
                </a:cubicBezTo>
                <a:cubicBezTo>
                  <a:pt x="2546" y="654"/>
                  <a:pt x="2545" y="655"/>
                  <a:pt x="2544" y="656"/>
                </a:cubicBezTo>
                <a:cubicBezTo>
                  <a:pt x="2544" y="657"/>
                  <a:pt x="2545" y="659"/>
                  <a:pt x="2545" y="659"/>
                </a:cubicBezTo>
                <a:cubicBezTo>
                  <a:pt x="2546" y="659"/>
                  <a:pt x="2547" y="660"/>
                  <a:pt x="2548" y="661"/>
                </a:cubicBezTo>
                <a:cubicBezTo>
                  <a:pt x="2548" y="662"/>
                  <a:pt x="2549" y="663"/>
                  <a:pt x="2549" y="664"/>
                </a:cubicBezTo>
                <a:cubicBezTo>
                  <a:pt x="2549" y="665"/>
                  <a:pt x="2546" y="666"/>
                  <a:pt x="2546" y="666"/>
                </a:cubicBezTo>
                <a:cubicBezTo>
                  <a:pt x="2544" y="666"/>
                  <a:pt x="2544" y="667"/>
                  <a:pt x="2543" y="666"/>
                </a:cubicBezTo>
                <a:cubicBezTo>
                  <a:pt x="2539" y="663"/>
                  <a:pt x="2539" y="666"/>
                  <a:pt x="2540" y="659"/>
                </a:cubicBezTo>
                <a:cubicBezTo>
                  <a:pt x="2535" y="655"/>
                  <a:pt x="2535" y="657"/>
                  <a:pt x="2539" y="651"/>
                </a:cubicBezTo>
                <a:cubicBezTo>
                  <a:pt x="2536" y="650"/>
                  <a:pt x="2536" y="650"/>
                  <a:pt x="2536" y="650"/>
                </a:cubicBezTo>
                <a:cubicBezTo>
                  <a:pt x="2536" y="650"/>
                  <a:pt x="2534" y="651"/>
                  <a:pt x="2533" y="650"/>
                </a:cubicBezTo>
                <a:cubicBezTo>
                  <a:pt x="2529" y="647"/>
                  <a:pt x="2530" y="648"/>
                  <a:pt x="2525" y="646"/>
                </a:cubicBezTo>
                <a:cubicBezTo>
                  <a:pt x="2525" y="649"/>
                  <a:pt x="2525" y="649"/>
                  <a:pt x="2525" y="649"/>
                </a:cubicBezTo>
                <a:cubicBezTo>
                  <a:pt x="2525" y="649"/>
                  <a:pt x="2518" y="651"/>
                  <a:pt x="2518" y="651"/>
                </a:cubicBezTo>
                <a:cubicBezTo>
                  <a:pt x="2518" y="653"/>
                  <a:pt x="2518" y="652"/>
                  <a:pt x="2516" y="653"/>
                </a:cubicBezTo>
                <a:cubicBezTo>
                  <a:pt x="2515" y="656"/>
                  <a:pt x="2515" y="656"/>
                  <a:pt x="2515" y="656"/>
                </a:cubicBezTo>
                <a:cubicBezTo>
                  <a:pt x="2515" y="657"/>
                  <a:pt x="2513" y="656"/>
                  <a:pt x="2512" y="657"/>
                </a:cubicBezTo>
                <a:cubicBezTo>
                  <a:pt x="2511" y="658"/>
                  <a:pt x="2511" y="658"/>
                  <a:pt x="2511" y="658"/>
                </a:cubicBezTo>
                <a:cubicBezTo>
                  <a:pt x="2510" y="660"/>
                  <a:pt x="2510" y="660"/>
                  <a:pt x="2510" y="660"/>
                </a:cubicBezTo>
                <a:cubicBezTo>
                  <a:pt x="2509" y="662"/>
                  <a:pt x="2509" y="662"/>
                  <a:pt x="2509" y="662"/>
                </a:cubicBezTo>
                <a:cubicBezTo>
                  <a:pt x="2508" y="666"/>
                  <a:pt x="2508" y="666"/>
                  <a:pt x="2508" y="666"/>
                </a:cubicBezTo>
                <a:cubicBezTo>
                  <a:pt x="2508" y="666"/>
                  <a:pt x="2506" y="667"/>
                  <a:pt x="2505" y="668"/>
                </a:cubicBezTo>
                <a:cubicBezTo>
                  <a:pt x="2504" y="670"/>
                  <a:pt x="2504" y="671"/>
                  <a:pt x="2503" y="673"/>
                </a:cubicBezTo>
                <a:cubicBezTo>
                  <a:pt x="2503" y="676"/>
                  <a:pt x="2502" y="678"/>
                  <a:pt x="2503" y="681"/>
                </a:cubicBezTo>
                <a:cubicBezTo>
                  <a:pt x="2505" y="684"/>
                  <a:pt x="2505" y="684"/>
                  <a:pt x="2505" y="684"/>
                </a:cubicBezTo>
                <a:cubicBezTo>
                  <a:pt x="2509" y="687"/>
                  <a:pt x="2509" y="687"/>
                  <a:pt x="2509" y="687"/>
                </a:cubicBezTo>
                <a:cubicBezTo>
                  <a:pt x="2509" y="687"/>
                  <a:pt x="2510" y="690"/>
                  <a:pt x="2511" y="691"/>
                </a:cubicBezTo>
                <a:cubicBezTo>
                  <a:pt x="2513" y="691"/>
                  <a:pt x="2513" y="691"/>
                  <a:pt x="2513" y="691"/>
                </a:cubicBezTo>
                <a:cubicBezTo>
                  <a:pt x="2513" y="691"/>
                  <a:pt x="2513" y="695"/>
                  <a:pt x="2514" y="696"/>
                </a:cubicBezTo>
                <a:cubicBezTo>
                  <a:pt x="2518" y="700"/>
                  <a:pt x="2518" y="700"/>
                  <a:pt x="2518" y="700"/>
                </a:cubicBezTo>
                <a:cubicBezTo>
                  <a:pt x="2523" y="704"/>
                  <a:pt x="2523" y="704"/>
                  <a:pt x="2523" y="704"/>
                </a:cubicBezTo>
                <a:cubicBezTo>
                  <a:pt x="2526" y="706"/>
                  <a:pt x="2526" y="706"/>
                  <a:pt x="2526" y="706"/>
                </a:cubicBezTo>
                <a:cubicBezTo>
                  <a:pt x="2527" y="707"/>
                  <a:pt x="2527" y="709"/>
                  <a:pt x="2527" y="710"/>
                </a:cubicBezTo>
                <a:cubicBezTo>
                  <a:pt x="2530" y="712"/>
                  <a:pt x="2530" y="712"/>
                  <a:pt x="2530" y="712"/>
                </a:cubicBezTo>
                <a:cubicBezTo>
                  <a:pt x="2535" y="717"/>
                  <a:pt x="2535" y="717"/>
                  <a:pt x="2535" y="717"/>
                </a:cubicBezTo>
                <a:cubicBezTo>
                  <a:pt x="2536" y="720"/>
                  <a:pt x="2536" y="720"/>
                  <a:pt x="2536" y="720"/>
                </a:cubicBezTo>
                <a:cubicBezTo>
                  <a:pt x="2541" y="723"/>
                  <a:pt x="2541" y="723"/>
                  <a:pt x="2541" y="723"/>
                </a:cubicBezTo>
                <a:cubicBezTo>
                  <a:pt x="2543" y="729"/>
                  <a:pt x="2543" y="729"/>
                  <a:pt x="2543" y="729"/>
                </a:cubicBezTo>
                <a:cubicBezTo>
                  <a:pt x="2544" y="731"/>
                  <a:pt x="2547" y="740"/>
                  <a:pt x="2547" y="741"/>
                </a:cubicBezTo>
                <a:cubicBezTo>
                  <a:pt x="2547" y="747"/>
                  <a:pt x="2545" y="743"/>
                  <a:pt x="2549" y="750"/>
                </a:cubicBezTo>
                <a:cubicBezTo>
                  <a:pt x="2549" y="751"/>
                  <a:pt x="2548" y="752"/>
                  <a:pt x="2548" y="753"/>
                </a:cubicBezTo>
                <a:cubicBezTo>
                  <a:pt x="2547" y="756"/>
                  <a:pt x="2548" y="757"/>
                  <a:pt x="2548" y="759"/>
                </a:cubicBezTo>
                <a:cubicBezTo>
                  <a:pt x="2548" y="764"/>
                  <a:pt x="2548" y="764"/>
                  <a:pt x="2548" y="764"/>
                </a:cubicBezTo>
                <a:cubicBezTo>
                  <a:pt x="2548" y="765"/>
                  <a:pt x="2547" y="768"/>
                  <a:pt x="2546" y="768"/>
                </a:cubicBezTo>
                <a:cubicBezTo>
                  <a:pt x="2546" y="769"/>
                  <a:pt x="2540" y="771"/>
                  <a:pt x="2539" y="772"/>
                </a:cubicBezTo>
                <a:cubicBezTo>
                  <a:pt x="2538" y="774"/>
                  <a:pt x="2539" y="773"/>
                  <a:pt x="2536" y="774"/>
                </a:cubicBezTo>
                <a:cubicBezTo>
                  <a:pt x="2533" y="776"/>
                  <a:pt x="2533" y="776"/>
                  <a:pt x="2533" y="776"/>
                </a:cubicBezTo>
                <a:cubicBezTo>
                  <a:pt x="2531" y="778"/>
                  <a:pt x="2529" y="781"/>
                  <a:pt x="2528" y="780"/>
                </a:cubicBezTo>
                <a:cubicBezTo>
                  <a:pt x="2526" y="777"/>
                  <a:pt x="2527" y="778"/>
                  <a:pt x="2525" y="776"/>
                </a:cubicBezTo>
                <a:cubicBezTo>
                  <a:pt x="2525" y="777"/>
                  <a:pt x="2525" y="777"/>
                  <a:pt x="2525" y="777"/>
                </a:cubicBezTo>
                <a:cubicBezTo>
                  <a:pt x="2525" y="777"/>
                  <a:pt x="2525" y="778"/>
                  <a:pt x="2524" y="778"/>
                </a:cubicBezTo>
                <a:cubicBezTo>
                  <a:pt x="2523" y="778"/>
                  <a:pt x="2524" y="778"/>
                  <a:pt x="2522" y="778"/>
                </a:cubicBezTo>
                <a:cubicBezTo>
                  <a:pt x="2522" y="780"/>
                  <a:pt x="2522" y="780"/>
                  <a:pt x="2524" y="782"/>
                </a:cubicBezTo>
                <a:cubicBezTo>
                  <a:pt x="2524" y="784"/>
                  <a:pt x="2525" y="785"/>
                  <a:pt x="2523" y="784"/>
                </a:cubicBezTo>
                <a:cubicBezTo>
                  <a:pt x="2523" y="784"/>
                  <a:pt x="2524" y="786"/>
                  <a:pt x="2524" y="786"/>
                </a:cubicBezTo>
                <a:cubicBezTo>
                  <a:pt x="2521" y="789"/>
                  <a:pt x="2522" y="789"/>
                  <a:pt x="2519" y="786"/>
                </a:cubicBezTo>
                <a:cubicBezTo>
                  <a:pt x="2521" y="789"/>
                  <a:pt x="2518" y="792"/>
                  <a:pt x="2517" y="792"/>
                </a:cubicBezTo>
                <a:cubicBezTo>
                  <a:pt x="2516" y="792"/>
                  <a:pt x="2513" y="795"/>
                  <a:pt x="2512" y="795"/>
                </a:cubicBezTo>
                <a:cubicBezTo>
                  <a:pt x="2512" y="796"/>
                  <a:pt x="2511" y="798"/>
                  <a:pt x="2511" y="799"/>
                </a:cubicBezTo>
                <a:cubicBezTo>
                  <a:pt x="2511" y="799"/>
                  <a:pt x="2507" y="800"/>
                  <a:pt x="2505" y="800"/>
                </a:cubicBezTo>
                <a:cubicBezTo>
                  <a:pt x="2502" y="800"/>
                  <a:pt x="2504" y="798"/>
                  <a:pt x="2504" y="798"/>
                </a:cubicBezTo>
                <a:cubicBezTo>
                  <a:pt x="2505" y="797"/>
                  <a:pt x="2505" y="797"/>
                  <a:pt x="2505" y="797"/>
                </a:cubicBezTo>
                <a:cubicBezTo>
                  <a:pt x="2505" y="796"/>
                  <a:pt x="2504" y="794"/>
                  <a:pt x="2504" y="794"/>
                </a:cubicBezTo>
                <a:cubicBezTo>
                  <a:pt x="2504" y="793"/>
                  <a:pt x="2505" y="790"/>
                  <a:pt x="2505" y="789"/>
                </a:cubicBezTo>
                <a:cubicBezTo>
                  <a:pt x="2505" y="784"/>
                  <a:pt x="2505" y="784"/>
                  <a:pt x="2505" y="784"/>
                </a:cubicBezTo>
                <a:cubicBezTo>
                  <a:pt x="2505" y="784"/>
                  <a:pt x="2506" y="784"/>
                  <a:pt x="2507" y="783"/>
                </a:cubicBezTo>
                <a:cubicBezTo>
                  <a:pt x="2507" y="783"/>
                  <a:pt x="2506" y="781"/>
                  <a:pt x="2506" y="781"/>
                </a:cubicBezTo>
                <a:cubicBezTo>
                  <a:pt x="2505" y="781"/>
                  <a:pt x="2500" y="782"/>
                  <a:pt x="2502" y="780"/>
                </a:cubicBezTo>
                <a:cubicBezTo>
                  <a:pt x="2505" y="778"/>
                  <a:pt x="2501" y="779"/>
                  <a:pt x="2502" y="777"/>
                </a:cubicBezTo>
                <a:cubicBezTo>
                  <a:pt x="2501" y="778"/>
                  <a:pt x="2499" y="778"/>
                  <a:pt x="2498" y="778"/>
                </a:cubicBezTo>
                <a:cubicBezTo>
                  <a:pt x="2498" y="779"/>
                  <a:pt x="2499" y="785"/>
                  <a:pt x="2498" y="784"/>
                </a:cubicBezTo>
                <a:cubicBezTo>
                  <a:pt x="2495" y="780"/>
                  <a:pt x="2495" y="781"/>
                  <a:pt x="2495" y="779"/>
                </a:cubicBezTo>
                <a:cubicBezTo>
                  <a:pt x="2497" y="775"/>
                  <a:pt x="2497" y="775"/>
                  <a:pt x="2497" y="775"/>
                </a:cubicBezTo>
                <a:cubicBezTo>
                  <a:pt x="2497" y="775"/>
                  <a:pt x="2497" y="775"/>
                  <a:pt x="2496" y="774"/>
                </a:cubicBezTo>
                <a:cubicBezTo>
                  <a:pt x="2495" y="773"/>
                  <a:pt x="2494" y="773"/>
                  <a:pt x="2494" y="772"/>
                </a:cubicBezTo>
                <a:cubicBezTo>
                  <a:pt x="2491" y="770"/>
                  <a:pt x="2491" y="770"/>
                  <a:pt x="2491" y="770"/>
                </a:cubicBezTo>
                <a:cubicBezTo>
                  <a:pt x="2491" y="772"/>
                  <a:pt x="2489" y="775"/>
                  <a:pt x="2488" y="774"/>
                </a:cubicBezTo>
                <a:cubicBezTo>
                  <a:pt x="2487" y="770"/>
                  <a:pt x="2487" y="772"/>
                  <a:pt x="2488" y="767"/>
                </a:cubicBezTo>
                <a:cubicBezTo>
                  <a:pt x="2485" y="765"/>
                  <a:pt x="2483" y="765"/>
                  <a:pt x="2483" y="762"/>
                </a:cubicBezTo>
                <a:cubicBezTo>
                  <a:pt x="2482" y="760"/>
                  <a:pt x="2481" y="760"/>
                  <a:pt x="2481" y="758"/>
                </a:cubicBezTo>
                <a:cubicBezTo>
                  <a:pt x="2480" y="758"/>
                  <a:pt x="2480" y="758"/>
                  <a:pt x="2480" y="758"/>
                </a:cubicBezTo>
                <a:cubicBezTo>
                  <a:pt x="2478" y="762"/>
                  <a:pt x="2480" y="760"/>
                  <a:pt x="2471" y="752"/>
                </a:cubicBezTo>
                <a:cubicBezTo>
                  <a:pt x="2470" y="753"/>
                  <a:pt x="2470" y="753"/>
                  <a:pt x="2470" y="753"/>
                </a:cubicBezTo>
                <a:cubicBezTo>
                  <a:pt x="2469" y="753"/>
                  <a:pt x="2463" y="752"/>
                  <a:pt x="2463" y="752"/>
                </a:cubicBezTo>
                <a:cubicBezTo>
                  <a:pt x="2462" y="752"/>
                  <a:pt x="2464" y="744"/>
                  <a:pt x="2464" y="743"/>
                </a:cubicBezTo>
                <a:cubicBezTo>
                  <a:pt x="2457" y="742"/>
                  <a:pt x="2457" y="742"/>
                  <a:pt x="2457" y="742"/>
                </a:cubicBezTo>
                <a:cubicBezTo>
                  <a:pt x="2454" y="744"/>
                  <a:pt x="2454" y="744"/>
                  <a:pt x="2454" y="744"/>
                </a:cubicBezTo>
                <a:cubicBezTo>
                  <a:pt x="2454" y="747"/>
                  <a:pt x="2454" y="747"/>
                  <a:pt x="2454" y="747"/>
                </a:cubicBezTo>
                <a:cubicBezTo>
                  <a:pt x="2453" y="749"/>
                  <a:pt x="2453" y="749"/>
                  <a:pt x="2453" y="749"/>
                </a:cubicBezTo>
                <a:cubicBezTo>
                  <a:pt x="2455" y="755"/>
                  <a:pt x="2455" y="755"/>
                  <a:pt x="2455" y="755"/>
                </a:cubicBezTo>
                <a:cubicBezTo>
                  <a:pt x="2455" y="757"/>
                  <a:pt x="2455" y="757"/>
                  <a:pt x="2455" y="757"/>
                </a:cubicBezTo>
                <a:cubicBezTo>
                  <a:pt x="2454" y="760"/>
                  <a:pt x="2452" y="762"/>
                  <a:pt x="2452" y="765"/>
                </a:cubicBezTo>
                <a:cubicBezTo>
                  <a:pt x="2450" y="771"/>
                  <a:pt x="2451" y="769"/>
                  <a:pt x="2450" y="772"/>
                </a:cubicBezTo>
                <a:cubicBezTo>
                  <a:pt x="2449" y="778"/>
                  <a:pt x="2448" y="779"/>
                  <a:pt x="2448" y="780"/>
                </a:cubicBezTo>
                <a:cubicBezTo>
                  <a:pt x="2448" y="782"/>
                  <a:pt x="2448" y="782"/>
                  <a:pt x="2448" y="782"/>
                </a:cubicBezTo>
                <a:cubicBezTo>
                  <a:pt x="2450" y="788"/>
                  <a:pt x="2450" y="788"/>
                  <a:pt x="2450" y="788"/>
                </a:cubicBezTo>
                <a:cubicBezTo>
                  <a:pt x="2451" y="790"/>
                  <a:pt x="2451" y="790"/>
                  <a:pt x="2451" y="790"/>
                </a:cubicBezTo>
                <a:cubicBezTo>
                  <a:pt x="2453" y="789"/>
                  <a:pt x="2453" y="790"/>
                  <a:pt x="2456" y="790"/>
                </a:cubicBezTo>
                <a:cubicBezTo>
                  <a:pt x="2457" y="790"/>
                  <a:pt x="2458" y="794"/>
                  <a:pt x="2458" y="794"/>
                </a:cubicBezTo>
                <a:cubicBezTo>
                  <a:pt x="2458" y="798"/>
                  <a:pt x="2457" y="796"/>
                  <a:pt x="2461" y="801"/>
                </a:cubicBezTo>
                <a:cubicBezTo>
                  <a:pt x="2461" y="801"/>
                  <a:pt x="2461" y="804"/>
                  <a:pt x="2461" y="805"/>
                </a:cubicBezTo>
                <a:cubicBezTo>
                  <a:pt x="2461" y="808"/>
                  <a:pt x="2463" y="808"/>
                  <a:pt x="2459" y="809"/>
                </a:cubicBezTo>
                <a:cubicBezTo>
                  <a:pt x="2460" y="810"/>
                  <a:pt x="2461" y="813"/>
                  <a:pt x="2462" y="813"/>
                </a:cubicBezTo>
                <a:cubicBezTo>
                  <a:pt x="2463" y="814"/>
                  <a:pt x="2466" y="815"/>
                  <a:pt x="2465" y="815"/>
                </a:cubicBezTo>
                <a:cubicBezTo>
                  <a:pt x="2465" y="817"/>
                  <a:pt x="2465" y="817"/>
                  <a:pt x="2466" y="818"/>
                </a:cubicBezTo>
                <a:cubicBezTo>
                  <a:pt x="2470" y="818"/>
                  <a:pt x="2470" y="818"/>
                  <a:pt x="2474" y="818"/>
                </a:cubicBezTo>
                <a:cubicBezTo>
                  <a:pt x="2475" y="818"/>
                  <a:pt x="2477" y="823"/>
                  <a:pt x="2477" y="823"/>
                </a:cubicBezTo>
                <a:cubicBezTo>
                  <a:pt x="2479" y="826"/>
                  <a:pt x="2479" y="826"/>
                  <a:pt x="2479" y="826"/>
                </a:cubicBezTo>
                <a:cubicBezTo>
                  <a:pt x="2481" y="825"/>
                  <a:pt x="2480" y="825"/>
                  <a:pt x="2484" y="827"/>
                </a:cubicBezTo>
                <a:cubicBezTo>
                  <a:pt x="2484" y="827"/>
                  <a:pt x="2484" y="829"/>
                  <a:pt x="2485" y="830"/>
                </a:cubicBezTo>
                <a:cubicBezTo>
                  <a:pt x="2488" y="832"/>
                  <a:pt x="2488" y="832"/>
                  <a:pt x="2488" y="832"/>
                </a:cubicBezTo>
                <a:cubicBezTo>
                  <a:pt x="2491" y="836"/>
                  <a:pt x="2491" y="836"/>
                  <a:pt x="2491" y="836"/>
                </a:cubicBezTo>
                <a:cubicBezTo>
                  <a:pt x="2492" y="837"/>
                  <a:pt x="2494" y="841"/>
                  <a:pt x="2494" y="842"/>
                </a:cubicBezTo>
                <a:cubicBezTo>
                  <a:pt x="2495" y="843"/>
                  <a:pt x="2495" y="850"/>
                  <a:pt x="2495" y="850"/>
                </a:cubicBezTo>
                <a:cubicBezTo>
                  <a:pt x="2494" y="855"/>
                  <a:pt x="2494" y="855"/>
                  <a:pt x="2494" y="855"/>
                </a:cubicBezTo>
                <a:cubicBezTo>
                  <a:pt x="2494" y="856"/>
                  <a:pt x="2495" y="857"/>
                  <a:pt x="2495" y="857"/>
                </a:cubicBezTo>
                <a:cubicBezTo>
                  <a:pt x="2495" y="866"/>
                  <a:pt x="2495" y="863"/>
                  <a:pt x="2498" y="866"/>
                </a:cubicBezTo>
                <a:cubicBezTo>
                  <a:pt x="2499" y="869"/>
                  <a:pt x="2499" y="869"/>
                  <a:pt x="2499" y="869"/>
                </a:cubicBezTo>
                <a:cubicBezTo>
                  <a:pt x="2500" y="870"/>
                  <a:pt x="2499" y="871"/>
                  <a:pt x="2500" y="872"/>
                </a:cubicBezTo>
                <a:cubicBezTo>
                  <a:pt x="2503" y="876"/>
                  <a:pt x="2503" y="876"/>
                  <a:pt x="2503" y="876"/>
                </a:cubicBezTo>
                <a:cubicBezTo>
                  <a:pt x="2505" y="881"/>
                  <a:pt x="2505" y="881"/>
                  <a:pt x="2505" y="881"/>
                </a:cubicBezTo>
                <a:cubicBezTo>
                  <a:pt x="2505" y="882"/>
                  <a:pt x="2503" y="884"/>
                  <a:pt x="2502" y="885"/>
                </a:cubicBezTo>
                <a:cubicBezTo>
                  <a:pt x="2503" y="885"/>
                  <a:pt x="2503" y="885"/>
                  <a:pt x="2503" y="885"/>
                </a:cubicBezTo>
                <a:cubicBezTo>
                  <a:pt x="2504" y="885"/>
                  <a:pt x="2504" y="885"/>
                  <a:pt x="2504" y="885"/>
                </a:cubicBezTo>
                <a:cubicBezTo>
                  <a:pt x="2504" y="885"/>
                  <a:pt x="2504" y="884"/>
                  <a:pt x="2504" y="884"/>
                </a:cubicBezTo>
                <a:cubicBezTo>
                  <a:pt x="2507" y="884"/>
                  <a:pt x="2506" y="884"/>
                  <a:pt x="2508" y="884"/>
                </a:cubicBezTo>
                <a:cubicBezTo>
                  <a:pt x="2509" y="884"/>
                  <a:pt x="2509" y="887"/>
                  <a:pt x="2508" y="888"/>
                </a:cubicBezTo>
                <a:cubicBezTo>
                  <a:pt x="2507" y="888"/>
                  <a:pt x="2507" y="889"/>
                  <a:pt x="2506" y="886"/>
                </a:cubicBezTo>
                <a:cubicBezTo>
                  <a:pt x="2505" y="887"/>
                  <a:pt x="2504" y="888"/>
                  <a:pt x="2503" y="888"/>
                </a:cubicBezTo>
                <a:cubicBezTo>
                  <a:pt x="2503" y="888"/>
                  <a:pt x="2503" y="887"/>
                  <a:pt x="2502" y="887"/>
                </a:cubicBezTo>
                <a:cubicBezTo>
                  <a:pt x="2502" y="890"/>
                  <a:pt x="2497" y="889"/>
                  <a:pt x="2499" y="888"/>
                </a:cubicBezTo>
                <a:cubicBezTo>
                  <a:pt x="2499" y="886"/>
                  <a:pt x="2499" y="887"/>
                  <a:pt x="2500" y="886"/>
                </a:cubicBezTo>
                <a:cubicBezTo>
                  <a:pt x="2497" y="885"/>
                  <a:pt x="2500" y="884"/>
                  <a:pt x="2495" y="882"/>
                </a:cubicBezTo>
                <a:cubicBezTo>
                  <a:pt x="2495" y="882"/>
                  <a:pt x="2492" y="878"/>
                  <a:pt x="2492" y="878"/>
                </a:cubicBezTo>
                <a:cubicBezTo>
                  <a:pt x="2490" y="878"/>
                  <a:pt x="2487" y="875"/>
                  <a:pt x="2485" y="874"/>
                </a:cubicBezTo>
                <a:cubicBezTo>
                  <a:pt x="2478" y="869"/>
                  <a:pt x="2478" y="869"/>
                  <a:pt x="2478" y="869"/>
                </a:cubicBezTo>
                <a:cubicBezTo>
                  <a:pt x="2474" y="866"/>
                  <a:pt x="2474" y="866"/>
                  <a:pt x="2474" y="866"/>
                </a:cubicBezTo>
                <a:cubicBezTo>
                  <a:pt x="2472" y="866"/>
                  <a:pt x="2472" y="866"/>
                  <a:pt x="2472" y="866"/>
                </a:cubicBezTo>
                <a:cubicBezTo>
                  <a:pt x="2472" y="866"/>
                  <a:pt x="2473" y="862"/>
                  <a:pt x="2473" y="862"/>
                </a:cubicBezTo>
                <a:cubicBezTo>
                  <a:pt x="2472" y="858"/>
                  <a:pt x="2472" y="858"/>
                  <a:pt x="2472" y="858"/>
                </a:cubicBezTo>
                <a:cubicBezTo>
                  <a:pt x="2472" y="858"/>
                  <a:pt x="2471" y="857"/>
                  <a:pt x="2470" y="857"/>
                </a:cubicBezTo>
                <a:cubicBezTo>
                  <a:pt x="2469" y="857"/>
                  <a:pt x="2468" y="855"/>
                  <a:pt x="2468" y="855"/>
                </a:cubicBezTo>
                <a:cubicBezTo>
                  <a:pt x="2467" y="854"/>
                  <a:pt x="2467" y="853"/>
                  <a:pt x="2467" y="853"/>
                </a:cubicBezTo>
                <a:cubicBezTo>
                  <a:pt x="2466" y="852"/>
                  <a:pt x="2466" y="852"/>
                  <a:pt x="2466" y="852"/>
                </a:cubicBezTo>
                <a:cubicBezTo>
                  <a:pt x="2465" y="852"/>
                  <a:pt x="2466" y="849"/>
                  <a:pt x="2466" y="848"/>
                </a:cubicBezTo>
                <a:cubicBezTo>
                  <a:pt x="2465" y="845"/>
                  <a:pt x="2465" y="845"/>
                  <a:pt x="2465" y="845"/>
                </a:cubicBezTo>
                <a:cubicBezTo>
                  <a:pt x="2465" y="842"/>
                  <a:pt x="2465" y="842"/>
                  <a:pt x="2465" y="842"/>
                </a:cubicBezTo>
                <a:cubicBezTo>
                  <a:pt x="2463" y="840"/>
                  <a:pt x="2463" y="840"/>
                  <a:pt x="2463" y="840"/>
                </a:cubicBezTo>
                <a:cubicBezTo>
                  <a:pt x="2463" y="839"/>
                  <a:pt x="2463" y="838"/>
                  <a:pt x="2463" y="837"/>
                </a:cubicBezTo>
                <a:cubicBezTo>
                  <a:pt x="2460" y="838"/>
                  <a:pt x="2461" y="838"/>
                  <a:pt x="2460" y="835"/>
                </a:cubicBezTo>
                <a:cubicBezTo>
                  <a:pt x="2460" y="834"/>
                  <a:pt x="2462" y="835"/>
                  <a:pt x="2462" y="834"/>
                </a:cubicBezTo>
                <a:cubicBezTo>
                  <a:pt x="2462" y="830"/>
                  <a:pt x="2461" y="832"/>
                  <a:pt x="2462" y="828"/>
                </a:cubicBezTo>
                <a:cubicBezTo>
                  <a:pt x="2460" y="826"/>
                  <a:pt x="2460" y="827"/>
                  <a:pt x="2460" y="823"/>
                </a:cubicBezTo>
                <a:cubicBezTo>
                  <a:pt x="2459" y="824"/>
                  <a:pt x="2458" y="822"/>
                  <a:pt x="2457" y="820"/>
                </a:cubicBezTo>
                <a:cubicBezTo>
                  <a:pt x="2455" y="818"/>
                  <a:pt x="2455" y="818"/>
                  <a:pt x="2455" y="818"/>
                </a:cubicBezTo>
                <a:cubicBezTo>
                  <a:pt x="2454" y="816"/>
                  <a:pt x="2454" y="816"/>
                  <a:pt x="2454" y="816"/>
                </a:cubicBezTo>
                <a:cubicBezTo>
                  <a:pt x="2453" y="815"/>
                  <a:pt x="2453" y="815"/>
                  <a:pt x="2453" y="815"/>
                </a:cubicBezTo>
                <a:cubicBezTo>
                  <a:pt x="2452" y="813"/>
                  <a:pt x="2452" y="813"/>
                  <a:pt x="2451" y="812"/>
                </a:cubicBezTo>
                <a:cubicBezTo>
                  <a:pt x="2446" y="812"/>
                  <a:pt x="2448" y="812"/>
                  <a:pt x="2447" y="808"/>
                </a:cubicBezTo>
                <a:cubicBezTo>
                  <a:pt x="2444" y="806"/>
                  <a:pt x="2445" y="808"/>
                  <a:pt x="2443" y="803"/>
                </a:cubicBezTo>
                <a:cubicBezTo>
                  <a:pt x="2443" y="803"/>
                  <a:pt x="2443" y="803"/>
                  <a:pt x="2443" y="803"/>
                </a:cubicBezTo>
                <a:cubicBezTo>
                  <a:pt x="2442" y="809"/>
                  <a:pt x="2442" y="808"/>
                  <a:pt x="2440" y="808"/>
                </a:cubicBezTo>
                <a:cubicBezTo>
                  <a:pt x="2439" y="808"/>
                  <a:pt x="2441" y="803"/>
                  <a:pt x="2439" y="802"/>
                </a:cubicBezTo>
                <a:cubicBezTo>
                  <a:pt x="2437" y="802"/>
                  <a:pt x="2438" y="800"/>
                  <a:pt x="2439" y="799"/>
                </a:cubicBezTo>
                <a:cubicBezTo>
                  <a:pt x="2439" y="795"/>
                  <a:pt x="2439" y="795"/>
                  <a:pt x="2439" y="795"/>
                </a:cubicBezTo>
                <a:cubicBezTo>
                  <a:pt x="2439" y="795"/>
                  <a:pt x="2440" y="793"/>
                  <a:pt x="2440" y="792"/>
                </a:cubicBezTo>
                <a:cubicBezTo>
                  <a:pt x="2440" y="791"/>
                  <a:pt x="2441" y="786"/>
                  <a:pt x="2441" y="784"/>
                </a:cubicBezTo>
                <a:cubicBezTo>
                  <a:pt x="2441" y="783"/>
                  <a:pt x="2441" y="783"/>
                  <a:pt x="2441" y="783"/>
                </a:cubicBezTo>
                <a:cubicBezTo>
                  <a:pt x="2440" y="776"/>
                  <a:pt x="2440" y="776"/>
                  <a:pt x="2440" y="776"/>
                </a:cubicBezTo>
                <a:cubicBezTo>
                  <a:pt x="2440" y="775"/>
                  <a:pt x="2441" y="774"/>
                  <a:pt x="2441" y="773"/>
                </a:cubicBezTo>
                <a:cubicBezTo>
                  <a:pt x="2441" y="773"/>
                  <a:pt x="2441" y="771"/>
                  <a:pt x="2441" y="770"/>
                </a:cubicBezTo>
                <a:cubicBezTo>
                  <a:pt x="2441" y="765"/>
                  <a:pt x="2443" y="767"/>
                  <a:pt x="2441" y="763"/>
                </a:cubicBezTo>
                <a:cubicBezTo>
                  <a:pt x="2440" y="764"/>
                  <a:pt x="2440" y="764"/>
                  <a:pt x="2440" y="764"/>
                </a:cubicBezTo>
                <a:cubicBezTo>
                  <a:pt x="2440" y="764"/>
                  <a:pt x="2439" y="767"/>
                  <a:pt x="2439" y="764"/>
                </a:cubicBezTo>
                <a:cubicBezTo>
                  <a:pt x="2438" y="764"/>
                  <a:pt x="2438" y="764"/>
                  <a:pt x="2438" y="764"/>
                </a:cubicBezTo>
                <a:cubicBezTo>
                  <a:pt x="2438" y="768"/>
                  <a:pt x="2436" y="766"/>
                  <a:pt x="2436" y="765"/>
                </a:cubicBezTo>
                <a:cubicBezTo>
                  <a:pt x="2436" y="765"/>
                  <a:pt x="2437" y="763"/>
                  <a:pt x="2438" y="763"/>
                </a:cubicBezTo>
                <a:cubicBezTo>
                  <a:pt x="2439" y="762"/>
                  <a:pt x="2439" y="762"/>
                  <a:pt x="2439" y="762"/>
                </a:cubicBezTo>
                <a:cubicBezTo>
                  <a:pt x="2439" y="761"/>
                  <a:pt x="2439" y="760"/>
                  <a:pt x="2440" y="760"/>
                </a:cubicBezTo>
                <a:cubicBezTo>
                  <a:pt x="2440" y="758"/>
                  <a:pt x="2440" y="757"/>
                  <a:pt x="2439" y="755"/>
                </a:cubicBezTo>
                <a:cubicBezTo>
                  <a:pt x="2439" y="756"/>
                  <a:pt x="2438" y="756"/>
                  <a:pt x="2437" y="755"/>
                </a:cubicBezTo>
                <a:cubicBezTo>
                  <a:pt x="2436" y="755"/>
                  <a:pt x="2435" y="751"/>
                  <a:pt x="2435" y="751"/>
                </a:cubicBezTo>
                <a:cubicBezTo>
                  <a:pt x="2440" y="748"/>
                  <a:pt x="2437" y="750"/>
                  <a:pt x="2438" y="752"/>
                </a:cubicBezTo>
                <a:cubicBezTo>
                  <a:pt x="2438" y="747"/>
                  <a:pt x="2438" y="747"/>
                  <a:pt x="2438" y="747"/>
                </a:cubicBezTo>
                <a:cubicBezTo>
                  <a:pt x="2437" y="743"/>
                  <a:pt x="2437" y="743"/>
                  <a:pt x="2437" y="743"/>
                </a:cubicBezTo>
                <a:cubicBezTo>
                  <a:pt x="2435" y="741"/>
                  <a:pt x="2435" y="741"/>
                  <a:pt x="2435" y="741"/>
                </a:cubicBezTo>
                <a:cubicBezTo>
                  <a:pt x="2434" y="739"/>
                  <a:pt x="2434" y="738"/>
                  <a:pt x="2433" y="736"/>
                </a:cubicBezTo>
                <a:cubicBezTo>
                  <a:pt x="2434" y="737"/>
                  <a:pt x="2435" y="740"/>
                  <a:pt x="2434" y="741"/>
                </a:cubicBezTo>
                <a:cubicBezTo>
                  <a:pt x="2433" y="742"/>
                  <a:pt x="2432" y="738"/>
                  <a:pt x="2432" y="738"/>
                </a:cubicBezTo>
                <a:cubicBezTo>
                  <a:pt x="2431" y="738"/>
                  <a:pt x="2432" y="735"/>
                  <a:pt x="2433" y="735"/>
                </a:cubicBezTo>
                <a:cubicBezTo>
                  <a:pt x="2428" y="726"/>
                  <a:pt x="2428" y="726"/>
                  <a:pt x="2428" y="726"/>
                </a:cubicBezTo>
                <a:cubicBezTo>
                  <a:pt x="2428" y="726"/>
                  <a:pt x="2428" y="720"/>
                  <a:pt x="2428" y="719"/>
                </a:cubicBezTo>
                <a:cubicBezTo>
                  <a:pt x="2428" y="719"/>
                  <a:pt x="2426" y="718"/>
                  <a:pt x="2426" y="717"/>
                </a:cubicBezTo>
                <a:cubicBezTo>
                  <a:pt x="2426" y="712"/>
                  <a:pt x="2426" y="713"/>
                  <a:pt x="2424" y="709"/>
                </a:cubicBezTo>
                <a:cubicBezTo>
                  <a:pt x="2423" y="708"/>
                  <a:pt x="2423" y="708"/>
                  <a:pt x="2423" y="708"/>
                </a:cubicBezTo>
                <a:cubicBezTo>
                  <a:pt x="2421" y="704"/>
                  <a:pt x="2421" y="704"/>
                  <a:pt x="2421" y="704"/>
                </a:cubicBezTo>
                <a:cubicBezTo>
                  <a:pt x="2420" y="702"/>
                  <a:pt x="2420" y="702"/>
                  <a:pt x="2420" y="702"/>
                </a:cubicBezTo>
                <a:cubicBezTo>
                  <a:pt x="2419" y="701"/>
                  <a:pt x="2419" y="702"/>
                  <a:pt x="2417" y="699"/>
                </a:cubicBezTo>
                <a:cubicBezTo>
                  <a:pt x="2417" y="707"/>
                  <a:pt x="2417" y="707"/>
                  <a:pt x="2417" y="707"/>
                </a:cubicBezTo>
                <a:cubicBezTo>
                  <a:pt x="2417" y="707"/>
                  <a:pt x="2412" y="709"/>
                  <a:pt x="2411" y="710"/>
                </a:cubicBezTo>
                <a:cubicBezTo>
                  <a:pt x="2410" y="710"/>
                  <a:pt x="2409" y="712"/>
                  <a:pt x="2408" y="712"/>
                </a:cubicBezTo>
                <a:cubicBezTo>
                  <a:pt x="2408" y="717"/>
                  <a:pt x="2408" y="715"/>
                  <a:pt x="2403" y="717"/>
                </a:cubicBezTo>
                <a:cubicBezTo>
                  <a:pt x="2402" y="718"/>
                  <a:pt x="2402" y="715"/>
                  <a:pt x="2402" y="715"/>
                </a:cubicBezTo>
                <a:cubicBezTo>
                  <a:pt x="2401" y="716"/>
                  <a:pt x="2401" y="717"/>
                  <a:pt x="2400" y="717"/>
                </a:cubicBezTo>
                <a:cubicBezTo>
                  <a:pt x="2398" y="716"/>
                  <a:pt x="2398" y="717"/>
                  <a:pt x="2398" y="715"/>
                </a:cubicBezTo>
                <a:cubicBezTo>
                  <a:pt x="2398" y="716"/>
                  <a:pt x="2398" y="716"/>
                  <a:pt x="2398" y="716"/>
                </a:cubicBezTo>
                <a:cubicBezTo>
                  <a:pt x="2397" y="716"/>
                  <a:pt x="2395" y="716"/>
                  <a:pt x="2395" y="715"/>
                </a:cubicBezTo>
                <a:cubicBezTo>
                  <a:pt x="2395" y="712"/>
                  <a:pt x="2394" y="713"/>
                  <a:pt x="2395" y="710"/>
                </a:cubicBezTo>
                <a:cubicBezTo>
                  <a:pt x="2393" y="714"/>
                  <a:pt x="2393" y="716"/>
                  <a:pt x="2390" y="710"/>
                </a:cubicBezTo>
                <a:cubicBezTo>
                  <a:pt x="2389" y="710"/>
                  <a:pt x="2392" y="704"/>
                  <a:pt x="2392" y="703"/>
                </a:cubicBezTo>
                <a:cubicBezTo>
                  <a:pt x="2392" y="696"/>
                  <a:pt x="2392" y="696"/>
                  <a:pt x="2392" y="696"/>
                </a:cubicBezTo>
                <a:cubicBezTo>
                  <a:pt x="2392" y="694"/>
                  <a:pt x="2391" y="692"/>
                  <a:pt x="2391" y="691"/>
                </a:cubicBezTo>
                <a:cubicBezTo>
                  <a:pt x="2389" y="690"/>
                  <a:pt x="2388" y="685"/>
                  <a:pt x="2387" y="683"/>
                </a:cubicBezTo>
                <a:cubicBezTo>
                  <a:pt x="2386" y="681"/>
                  <a:pt x="2386" y="682"/>
                  <a:pt x="2385" y="680"/>
                </a:cubicBezTo>
                <a:cubicBezTo>
                  <a:pt x="2385" y="680"/>
                  <a:pt x="2385" y="681"/>
                  <a:pt x="2385" y="681"/>
                </a:cubicBezTo>
                <a:cubicBezTo>
                  <a:pt x="2382" y="680"/>
                  <a:pt x="2383" y="680"/>
                  <a:pt x="2379" y="676"/>
                </a:cubicBezTo>
                <a:cubicBezTo>
                  <a:pt x="2379" y="676"/>
                  <a:pt x="2380" y="674"/>
                  <a:pt x="2381" y="674"/>
                </a:cubicBezTo>
                <a:cubicBezTo>
                  <a:pt x="2382" y="675"/>
                  <a:pt x="2382" y="676"/>
                  <a:pt x="2384" y="677"/>
                </a:cubicBezTo>
                <a:cubicBezTo>
                  <a:pt x="2384" y="676"/>
                  <a:pt x="2385" y="676"/>
                  <a:pt x="2385" y="676"/>
                </a:cubicBezTo>
                <a:cubicBezTo>
                  <a:pt x="2385" y="675"/>
                  <a:pt x="2385" y="675"/>
                  <a:pt x="2385" y="675"/>
                </a:cubicBezTo>
                <a:cubicBezTo>
                  <a:pt x="2385" y="674"/>
                  <a:pt x="2381" y="672"/>
                  <a:pt x="2380" y="672"/>
                </a:cubicBezTo>
                <a:cubicBezTo>
                  <a:pt x="2379" y="672"/>
                  <a:pt x="2379" y="669"/>
                  <a:pt x="2379" y="669"/>
                </a:cubicBezTo>
                <a:cubicBezTo>
                  <a:pt x="2377" y="667"/>
                  <a:pt x="2377" y="667"/>
                  <a:pt x="2377" y="667"/>
                </a:cubicBezTo>
                <a:cubicBezTo>
                  <a:pt x="2376" y="669"/>
                  <a:pt x="2376" y="669"/>
                  <a:pt x="2376" y="669"/>
                </a:cubicBezTo>
                <a:cubicBezTo>
                  <a:pt x="2376" y="669"/>
                  <a:pt x="2377" y="671"/>
                  <a:pt x="2376" y="670"/>
                </a:cubicBezTo>
                <a:cubicBezTo>
                  <a:pt x="2372" y="669"/>
                  <a:pt x="2373" y="670"/>
                  <a:pt x="2372" y="666"/>
                </a:cubicBezTo>
                <a:cubicBezTo>
                  <a:pt x="2367" y="664"/>
                  <a:pt x="2369" y="665"/>
                  <a:pt x="2366" y="659"/>
                </a:cubicBezTo>
                <a:cubicBezTo>
                  <a:pt x="2365" y="659"/>
                  <a:pt x="2365" y="658"/>
                  <a:pt x="2365" y="657"/>
                </a:cubicBezTo>
                <a:cubicBezTo>
                  <a:pt x="2365" y="657"/>
                  <a:pt x="2364" y="657"/>
                  <a:pt x="2364" y="657"/>
                </a:cubicBezTo>
                <a:cubicBezTo>
                  <a:pt x="2364" y="656"/>
                  <a:pt x="2363" y="654"/>
                  <a:pt x="2362" y="651"/>
                </a:cubicBezTo>
                <a:cubicBezTo>
                  <a:pt x="2362" y="651"/>
                  <a:pt x="2361" y="649"/>
                  <a:pt x="2361" y="648"/>
                </a:cubicBezTo>
                <a:cubicBezTo>
                  <a:pt x="2360" y="646"/>
                  <a:pt x="2359" y="642"/>
                  <a:pt x="2358" y="641"/>
                </a:cubicBezTo>
                <a:cubicBezTo>
                  <a:pt x="2354" y="636"/>
                  <a:pt x="2354" y="636"/>
                  <a:pt x="2354" y="636"/>
                </a:cubicBezTo>
                <a:cubicBezTo>
                  <a:pt x="2351" y="636"/>
                  <a:pt x="2351" y="636"/>
                  <a:pt x="2351" y="636"/>
                </a:cubicBezTo>
                <a:cubicBezTo>
                  <a:pt x="2350" y="636"/>
                  <a:pt x="2345" y="634"/>
                  <a:pt x="2345" y="632"/>
                </a:cubicBezTo>
                <a:cubicBezTo>
                  <a:pt x="2345" y="629"/>
                  <a:pt x="2344" y="629"/>
                  <a:pt x="2343" y="627"/>
                </a:cubicBezTo>
                <a:cubicBezTo>
                  <a:pt x="2343" y="631"/>
                  <a:pt x="2342" y="629"/>
                  <a:pt x="2344" y="633"/>
                </a:cubicBezTo>
                <a:cubicBezTo>
                  <a:pt x="2346" y="635"/>
                  <a:pt x="2346" y="634"/>
                  <a:pt x="2347" y="637"/>
                </a:cubicBezTo>
                <a:cubicBezTo>
                  <a:pt x="2347" y="635"/>
                  <a:pt x="2349" y="636"/>
                  <a:pt x="2351" y="640"/>
                </a:cubicBezTo>
                <a:cubicBezTo>
                  <a:pt x="2351" y="640"/>
                  <a:pt x="2353" y="640"/>
                  <a:pt x="2353" y="640"/>
                </a:cubicBezTo>
                <a:cubicBezTo>
                  <a:pt x="2353" y="640"/>
                  <a:pt x="2353" y="639"/>
                  <a:pt x="2353" y="639"/>
                </a:cubicBezTo>
                <a:cubicBezTo>
                  <a:pt x="2353" y="637"/>
                  <a:pt x="2354" y="637"/>
                  <a:pt x="2355" y="638"/>
                </a:cubicBezTo>
                <a:cubicBezTo>
                  <a:pt x="2356" y="638"/>
                  <a:pt x="2357" y="642"/>
                  <a:pt x="2356" y="642"/>
                </a:cubicBezTo>
                <a:cubicBezTo>
                  <a:pt x="2356" y="642"/>
                  <a:pt x="2353" y="641"/>
                  <a:pt x="2353" y="640"/>
                </a:cubicBezTo>
                <a:cubicBezTo>
                  <a:pt x="2353" y="640"/>
                  <a:pt x="2353" y="642"/>
                  <a:pt x="2353" y="642"/>
                </a:cubicBezTo>
                <a:cubicBezTo>
                  <a:pt x="2351" y="642"/>
                  <a:pt x="2352" y="642"/>
                  <a:pt x="2351" y="641"/>
                </a:cubicBezTo>
                <a:cubicBezTo>
                  <a:pt x="2351" y="642"/>
                  <a:pt x="2351" y="644"/>
                  <a:pt x="2351" y="645"/>
                </a:cubicBezTo>
                <a:cubicBezTo>
                  <a:pt x="2350" y="646"/>
                  <a:pt x="2348" y="645"/>
                  <a:pt x="2347" y="644"/>
                </a:cubicBezTo>
                <a:cubicBezTo>
                  <a:pt x="2347" y="645"/>
                  <a:pt x="2345" y="646"/>
                  <a:pt x="2343" y="646"/>
                </a:cubicBezTo>
                <a:cubicBezTo>
                  <a:pt x="2341" y="646"/>
                  <a:pt x="2339" y="646"/>
                  <a:pt x="2339" y="646"/>
                </a:cubicBezTo>
                <a:cubicBezTo>
                  <a:pt x="2337" y="643"/>
                  <a:pt x="2337" y="645"/>
                  <a:pt x="2335" y="646"/>
                </a:cubicBezTo>
                <a:cubicBezTo>
                  <a:pt x="2335" y="647"/>
                  <a:pt x="2335" y="649"/>
                  <a:pt x="2333" y="649"/>
                </a:cubicBezTo>
                <a:cubicBezTo>
                  <a:pt x="2332" y="649"/>
                  <a:pt x="2333" y="648"/>
                  <a:pt x="2332" y="647"/>
                </a:cubicBezTo>
                <a:cubicBezTo>
                  <a:pt x="2331" y="647"/>
                  <a:pt x="2329" y="649"/>
                  <a:pt x="2330" y="646"/>
                </a:cubicBezTo>
                <a:cubicBezTo>
                  <a:pt x="2327" y="647"/>
                  <a:pt x="2328" y="647"/>
                  <a:pt x="2328" y="642"/>
                </a:cubicBezTo>
                <a:cubicBezTo>
                  <a:pt x="2327" y="643"/>
                  <a:pt x="2327" y="643"/>
                  <a:pt x="2327" y="643"/>
                </a:cubicBezTo>
                <a:cubicBezTo>
                  <a:pt x="2327" y="643"/>
                  <a:pt x="2326" y="646"/>
                  <a:pt x="2326" y="647"/>
                </a:cubicBezTo>
                <a:cubicBezTo>
                  <a:pt x="2323" y="649"/>
                  <a:pt x="2324" y="650"/>
                  <a:pt x="2322" y="647"/>
                </a:cubicBezTo>
                <a:cubicBezTo>
                  <a:pt x="2322" y="647"/>
                  <a:pt x="2320" y="649"/>
                  <a:pt x="2319" y="649"/>
                </a:cubicBezTo>
                <a:cubicBezTo>
                  <a:pt x="2318" y="650"/>
                  <a:pt x="2316" y="649"/>
                  <a:pt x="2315" y="650"/>
                </a:cubicBezTo>
                <a:cubicBezTo>
                  <a:pt x="2312" y="652"/>
                  <a:pt x="2312" y="652"/>
                  <a:pt x="2312" y="652"/>
                </a:cubicBezTo>
                <a:cubicBezTo>
                  <a:pt x="2312" y="658"/>
                  <a:pt x="2312" y="655"/>
                  <a:pt x="2314" y="660"/>
                </a:cubicBezTo>
                <a:cubicBezTo>
                  <a:pt x="2314" y="661"/>
                  <a:pt x="2312" y="661"/>
                  <a:pt x="2312" y="662"/>
                </a:cubicBezTo>
                <a:cubicBezTo>
                  <a:pt x="2312" y="662"/>
                  <a:pt x="2311" y="663"/>
                  <a:pt x="2311" y="664"/>
                </a:cubicBezTo>
                <a:cubicBezTo>
                  <a:pt x="2310" y="666"/>
                  <a:pt x="2309" y="665"/>
                  <a:pt x="2309" y="666"/>
                </a:cubicBezTo>
                <a:cubicBezTo>
                  <a:pt x="2308" y="667"/>
                  <a:pt x="2308" y="669"/>
                  <a:pt x="2307" y="668"/>
                </a:cubicBezTo>
                <a:cubicBezTo>
                  <a:pt x="2308" y="671"/>
                  <a:pt x="2302" y="670"/>
                  <a:pt x="2302" y="671"/>
                </a:cubicBezTo>
                <a:cubicBezTo>
                  <a:pt x="2300" y="671"/>
                  <a:pt x="2300" y="672"/>
                  <a:pt x="2300" y="669"/>
                </a:cubicBezTo>
                <a:cubicBezTo>
                  <a:pt x="2298" y="669"/>
                  <a:pt x="2297" y="670"/>
                  <a:pt x="2297" y="671"/>
                </a:cubicBezTo>
                <a:cubicBezTo>
                  <a:pt x="2297" y="672"/>
                  <a:pt x="2299" y="671"/>
                  <a:pt x="2299" y="672"/>
                </a:cubicBezTo>
                <a:cubicBezTo>
                  <a:pt x="2299" y="674"/>
                  <a:pt x="2297" y="674"/>
                  <a:pt x="2296" y="675"/>
                </a:cubicBezTo>
                <a:cubicBezTo>
                  <a:pt x="2287" y="682"/>
                  <a:pt x="2299" y="682"/>
                  <a:pt x="2284" y="690"/>
                </a:cubicBezTo>
                <a:cubicBezTo>
                  <a:pt x="2278" y="693"/>
                  <a:pt x="2284" y="692"/>
                  <a:pt x="2276" y="698"/>
                </a:cubicBezTo>
                <a:cubicBezTo>
                  <a:pt x="2274" y="699"/>
                  <a:pt x="2269" y="701"/>
                  <a:pt x="2271" y="703"/>
                </a:cubicBezTo>
                <a:cubicBezTo>
                  <a:pt x="2272" y="704"/>
                  <a:pt x="2273" y="705"/>
                  <a:pt x="2274" y="706"/>
                </a:cubicBezTo>
                <a:cubicBezTo>
                  <a:pt x="2274" y="707"/>
                  <a:pt x="2268" y="708"/>
                  <a:pt x="2267" y="710"/>
                </a:cubicBezTo>
                <a:cubicBezTo>
                  <a:pt x="2265" y="711"/>
                  <a:pt x="2265" y="710"/>
                  <a:pt x="2262" y="709"/>
                </a:cubicBezTo>
                <a:cubicBezTo>
                  <a:pt x="2261" y="711"/>
                  <a:pt x="2261" y="711"/>
                  <a:pt x="2261" y="713"/>
                </a:cubicBezTo>
                <a:cubicBezTo>
                  <a:pt x="2262" y="717"/>
                  <a:pt x="2259" y="716"/>
                  <a:pt x="2256" y="716"/>
                </a:cubicBezTo>
                <a:cubicBezTo>
                  <a:pt x="2253" y="716"/>
                  <a:pt x="2252" y="715"/>
                  <a:pt x="2252" y="720"/>
                </a:cubicBezTo>
                <a:cubicBezTo>
                  <a:pt x="2252" y="723"/>
                  <a:pt x="2251" y="725"/>
                  <a:pt x="2252" y="728"/>
                </a:cubicBezTo>
                <a:cubicBezTo>
                  <a:pt x="2254" y="732"/>
                  <a:pt x="2252" y="733"/>
                  <a:pt x="2252" y="735"/>
                </a:cubicBezTo>
                <a:cubicBezTo>
                  <a:pt x="2252" y="735"/>
                  <a:pt x="2254" y="737"/>
                  <a:pt x="2254" y="740"/>
                </a:cubicBezTo>
                <a:cubicBezTo>
                  <a:pt x="2254" y="742"/>
                  <a:pt x="2252" y="740"/>
                  <a:pt x="2252" y="741"/>
                </a:cubicBezTo>
                <a:cubicBezTo>
                  <a:pt x="2252" y="743"/>
                  <a:pt x="2255" y="742"/>
                  <a:pt x="2256" y="744"/>
                </a:cubicBezTo>
                <a:cubicBezTo>
                  <a:pt x="2257" y="746"/>
                  <a:pt x="2256" y="753"/>
                  <a:pt x="2255" y="755"/>
                </a:cubicBezTo>
                <a:cubicBezTo>
                  <a:pt x="2254" y="757"/>
                  <a:pt x="2251" y="758"/>
                  <a:pt x="2251" y="763"/>
                </a:cubicBezTo>
                <a:cubicBezTo>
                  <a:pt x="2251" y="764"/>
                  <a:pt x="2252" y="765"/>
                  <a:pt x="2253" y="766"/>
                </a:cubicBezTo>
                <a:cubicBezTo>
                  <a:pt x="2253" y="768"/>
                  <a:pt x="2252" y="773"/>
                  <a:pt x="2252" y="775"/>
                </a:cubicBezTo>
                <a:cubicBezTo>
                  <a:pt x="2252" y="777"/>
                  <a:pt x="2255" y="780"/>
                  <a:pt x="2250" y="779"/>
                </a:cubicBezTo>
                <a:cubicBezTo>
                  <a:pt x="2246" y="779"/>
                  <a:pt x="2247" y="782"/>
                  <a:pt x="2246" y="785"/>
                </a:cubicBezTo>
                <a:cubicBezTo>
                  <a:pt x="2245" y="787"/>
                  <a:pt x="2243" y="788"/>
                  <a:pt x="2244" y="789"/>
                </a:cubicBezTo>
                <a:cubicBezTo>
                  <a:pt x="2245" y="791"/>
                  <a:pt x="2245" y="792"/>
                  <a:pt x="2243" y="792"/>
                </a:cubicBezTo>
                <a:cubicBezTo>
                  <a:pt x="2242" y="791"/>
                  <a:pt x="2242" y="792"/>
                  <a:pt x="2242" y="792"/>
                </a:cubicBezTo>
                <a:cubicBezTo>
                  <a:pt x="2240" y="794"/>
                  <a:pt x="2238" y="794"/>
                  <a:pt x="2237" y="795"/>
                </a:cubicBezTo>
                <a:cubicBezTo>
                  <a:pt x="2236" y="796"/>
                  <a:pt x="2237" y="801"/>
                  <a:pt x="2235" y="803"/>
                </a:cubicBezTo>
                <a:cubicBezTo>
                  <a:pt x="2232" y="805"/>
                  <a:pt x="2226" y="807"/>
                  <a:pt x="2225" y="802"/>
                </a:cubicBezTo>
                <a:cubicBezTo>
                  <a:pt x="2224" y="799"/>
                  <a:pt x="2221" y="801"/>
                  <a:pt x="2220" y="796"/>
                </a:cubicBezTo>
                <a:cubicBezTo>
                  <a:pt x="2219" y="793"/>
                  <a:pt x="2216" y="791"/>
                  <a:pt x="2217" y="788"/>
                </a:cubicBezTo>
                <a:cubicBezTo>
                  <a:pt x="2219" y="782"/>
                  <a:pt x="2210" y="774"/>
                  <a:pt x="2210" y="768"/>
                </a:cubicBezTo>
                <a:cubicBezTo>
                  <a:pt x="2210" y="766"/>
                  <a:pt x="2207" y="762"/>
                  <a:pt x="2205" y="760"/>
                </a:cubicBezTo>
                <a:cubicBezTo>
                  <a:pt x="2205" y="759"/>
                  <a:pt x="2204" y="760"/>
                  <a:pt x="2203" y="759"/>
                </a:cubicBezTo>
                <a:cubicBezTo>
                  <a:pt x="2198" y="750"/>
                  <a:pt x="2198" y="737"/>
                  <a:pt x="2193" y="728"/>
                </a:cubicBezTo>
                <a:cubicBezTo>
                  <a:pt x="2192" y="726"/>
                  <a:pt x="2189" y="728"/>
                  <a:pt x="2188" y="723"/>
                </a:cubicBezTo>
                <a:cubicBezTo>
                  <a:pt x="2188" y="719"/>
                  <a:pt x="2184" y="717"/>
                  <a:pt x="2183" y="713"/>
                </a:cubicBezTo>
                <a:cubicBezTo>
                  <a:pt x="2180" y="705"/>
                  <a:pt x="2183" y="703"/>
                  <a:pt x="2177" y="692"/>
                </a:cubicBezTo>
                <a:cubicBezTo>
                  <a:pt x="2173" y="684"/>
                  <a:pt x="2174" y="684"/>
                  <a:pt x="2174" y="676"/>
                </a:cubicBezTo>
                <a:cubicBezTo>
                  <a:pt x="2174" y="670"/>
                  <a:pt x="2171" y="671"/>
                  <a:pt x="2171" y="668"/>
                </a:cubicBezTo>
                <a:cubicBezTo>
                  <a:pt x="2171" y="666"/>
                  <a:pt x="2173" y="658"/>
                  <a:pt x="2173" y="658"/>
                </a:cubicBezTo>
                <a:cubicBezTo>
                  <a:pt x="2171" y="654"/>
                  <a:pt x="2171" y="654"/>
                  <a:pt x="2171" y="654"/>
                </a:cubicBezTo>
                <a:cubicBezTo>
                  <a:pt x="2171" y="654"/>
                  <a:pt x="2169" y="653"/>
                  <a:pt x="2169" y="653"/>
                </a:cubicBezTo>
                <a:cubicBezTo>
                  <a:pt x="2169" y="649"/>
                  <a:pt x="2168" y="650"/>
                  <a:pt x="2171" y="648"/>
                </a:cubicBezTo>
                <a:cubicBezTo>
                  <a:pt x="2167" y="649"/>
                  <a:pt x="2168" y="649"/>
                  <a:pt x="2168" y="646"/>
                </a:cubicBezTo>
                <a:cubicBezTo>
                  <a:pt x="2168" y="645"/>
                  <a:pt x="2167" y="645"/>
                  <a:pt x="2167" y="645"/>
                </a:cubicBezTo>
                <a:cubicBezTo>
                  <a:pt x="2167" y="643"/>
                  <a:pt x="2167" y="643"/>
                  <a:pt x="2170" y="641"/>
                </a:cubicBezTo>
                <a:cubicBezTo>
                  <a:pt x="2166" y="641"/>
                  <a:pt x="2166" y="641"/>
                  <a:pt x="2166" y="641"/>
                </a:cubicBezTo>
                <a:cubicBezTo>
                  <a:pt x="2166" y="642"/>
                  <a:pt x="2166" y="642"/>
                  <a:pt x="2166" y="643"/>
                </a:cubicBezTo>
                <a:cubicBezTo>
                  <a:pt x="2165" y="645"/>
                  <a:pt x="2165" y="645"/>
                  <a:pt x="2163" y="646"/>
                </a:cubicBezTo>
                <a:cubicBezTo>
                  <a:pt x="2164" y="647"/>
                  <a:pt x="2164" y="647"/>
                  <a:pt x="2164" y="647"/>
                </a:cubicBezTo>
                <a:cubicBezTo>
                  <a:pt x="2165" y="647"/>
                  <a:pt x="2166" y="646"/>
                  <a:pt x="2166" y="651"/>
                </a:cubicBezTo>
                <a:cubicBezTo>
                  <a:pt x="2166" y="651"/>
                  <a:pt x="2164" y="653"/>
                  <a:pt x="2164" y="654"/>
                </a:cubicBezTo>
                <a:cubicBezTo>
                  <a:pt x="2163" y="654"/>
                  <a:pt x="2153" y="660"/>
                  <a:pt x="2153" y="660"/>
                </a:cubicBezTo>
                <a:cubicBezTo>
                  <a:pt x="2145" y="656"/>
                  <a:pt x="2149" y="659"/>
                  <a:pt x="2142" y="652"/>
                </a:cubicBezTo>
                <a:cubicBezTo>
                  <a:pt x="2133" y="644"/>
                  <a:pt x="2133" y="644"/>
                  <a:pt x="2133" y="644"/>
                </a:cubicBezTo>
                <a:cubicBezTo>
                  <a:pt x="2131" y="640"/>
                  <a:pt x="2131" y="640"/>
                  <a:pt x="2131" y="640"/>
                </a:cubicBezTo>
                <a:cubicBezTo>
                  <a:pt x="2131" y="640"/>
                  <a:pt x="2132" y="638"/>
                  <a:pt x="2133" y="638"/>
                </a:cubicBezTo>
                <a:cubicBezTo>
                  <a:pt x="2135" y="639"/>
                  <a:pt x="2135" y="638"/>
                  <a:pt x="2135" y="641"/>
                </a:cubicBezTo>
                <a:cubicBezTo>
                  <a:pt x="2138" y="639"/>
                  <a:pt x="2138" y="639"/>
                  <a:pt x="2138" y="639"/>
                </a:cubicBezTo>
                <a:cubicBezTo>
                  <a:pt x="2142" y="638"/>
                  <a:pt x="2142" y="638"/>
                  <a:pt x="2142" y="638"/>
                </a:cubicBezTo>
                <a:cubicBezTo>
                  <a:pt x="2144" y="637"/>
                  <a:pt x="2144" y="637"/>
                  <a:pt x="2144" y="637"/>
                </a:cubicBezTo>
                <a:cubicBezTo>
                  <a:pt x="2145" y="634"/>
                  <a:pt x="2145" y="634"/>
                  <a:pt x="2145" y="634"/>
                </a:cubicBezTo>
                <a:cubicBezTo>
                  <a:pt x="2145" y="633"/>
                  <a:pt x="2146" y="633"/>
                  <a:pt x="2146" y="633"/>
                </a:cubicBezTo>
                <a:cubicBezTo>
                  <a:pt x="2146" y="632"/>
                  <a:pt x="2146" y="632"/>
                  <a:pt x="2146" y="632"/>
                </a:cubicBezTo>
                <a:cubicBezTo>
                  <a:pt x="2145" y="632"/>
                  <a:pt x="2145" y="632"/>
                  <a:pt x="2145" y="632"/>
                </a:cubicBezTo>
                <a:cubicBezTo>
                  <a:pt x="2144" y="636"/>
                  <a:pt x="2145" y="634"/>
                  <a:pt x="2141" y="635"/>
                </a:cubicBezTo>
                <a:cubicBezTo>
                  <a:pt x="2140" y="636"/>
                  <a:pt x="2138" y="637"/>
                  <a:pt x="2138" y="636"/>
                </a:cubicBezTo>
                <a:cubicBezTo>
                  <a:pt x="2133" y="635"/>
                  <a:pt x="2132" y="634"/>
                  <a:pt x="2128" y="632"/>
                </a:cubicBezTo>
                <a:cubicBezTo>
                  <a:pt x="2126" y="630"/>
                  <a:pt x="2126" y="627"/>
                  <a:pt x="2126" y="625"/>
                </a:cubicBezTo>
                <a:cubicBezTo>
                  <a:pt x="2125" y="626"/>
                  <a:pt x="2123" y="626"/>
                  <a:pt x="2122" y="627"/>
                </a:cubicBezTo>
                <a:cubicBezTo>
                  <a:pt x="2121" y="627"/>
                  <a:pt x="2122" y="624"/>
                  <a:pt x="2122" y="624"/>
                </a:cubicBezTo>
                <a:cubicBezTo>
                  <a:pt x="2121" y="624"/>
                  <a:pt x="2119" y="624"/>
                  <a:pt x="2118" y="624"/>
                </a:cubicBezTo>
                <a:cubicBezTo>
                  <a:pt x="2118" y="624"/>
                  <a:pt x="2114" y="620"/>
                  <a:pt x="2114" y="620"/>
                </a:cubicBezTo>
                <a:cubicBezTo>
                  <a:pt x="2113" y="617"/>
                  <a:pt x="2113" y="618"/>
                  <a:pt x="2112" y="616"/>
                </a:cubicBezTo>
                <a:cubicBezTo>
                  <a:pt x="2111" y="613"/>
                  <a:pt x="2111" y="613"/>
                  <a:pt x="2111" y="613"/>
                </a:cubicBezTo>
                <a:cubicBezTo>
                  <a:pt x="2106" y="612"/>
                  <a:pt x="2106" y="612"/>
                  <a:pt x="2106" y="612"/>
                </a:cubicBezTo>
                <a:cubicBezTo>
                  <a:pt x="2105" y="612"/>
                  <a:pt x="2106" y="609"/>
                  <a:pt x="2106" y="608"/>
                </a:cubicBezTo>
                <a:cubicBezTo>
                  <a:pt x="2103" y="604"/>
                  <a:pt x="2103" y="604"/>
                  <a:pt x="2103" y="604"/>
                </a:cubicBezTo>
                <a:cubicBezTo>
                  <a:pt x="2101" y="604"/>
                  <a:pt x="2101" y="604"/>
                  <a:pt x="2101" y="604"/>
                </a:cubicBezTo>
                <a:cubicBezTo>
                  <a:pt x="2100" y="605"/>
                  <a:pt x="2100" y="605"/>
                  <a:pt x="2100" y="605"/>
                </a:cubicBezTo>
                <a:cubicBezTo>
                  <a:pt x="2093" y="606"/>
                  <a:pt x="2093" y="606"/>
                  <a:pt x="2093" y="606"/>
                </a:cubicBezTo>
                <a:cubicBezTo>
                  <a:pt x="2087" y="606"/>
                  <a:pt x="2087" y="606"/>
                  <a:pt x="2087" y="606"/>
                </a:cubicBezTo>
                <a:cubicBezTo>
                  <a:pt x="2084" y="608"/>
                  <a:pt x="2084" y="608"/>
                  <a:pt x="2084" y="608"/>
                </a:cubicBezTo>
                <a:cubicBezTo>
                  <a:pt x="2084" y="608"/>
                  <a:pt x="2081" y="606"/>
                  <a:pt x="2080" y="606"/>
                </a:cubicBezTo>
                <a:cubicBezTo>
                  <a:pt x="2077" y="606"/>
                  <a:pt x="2077" y="606"/>
                  <a:pt x="2077" y="606"/>
                </a:cubicBezTo>
                <a:cubicBezTo>
                  <a:pt x="2074" y="608"/>
                  <a:pt x="2074" y="608"/>
                  <a:pt x="2074" y="608"/>
                </a:cubicBezTo>
                <a:cubicBezTo>
                  <a:pt x="2074" y="608"/>
                  <a:pt x="2072" y="607"/>
                  <a:pt x="2071" y="607"/>
                </a:cubicBezTo>
                <a:cubicBezTo>
                  <a:pt x="2067" y="608"/>
                  <a:pt x="2067" y="608"/>
                  <a:pt x="2067" y="608"/>
                </a:cubicBezTo>
                <a:cubicBezTo>
                  <a:pt x="2065" y="607"/>
                  <a:pt x="2065" y="607"/>
                  <a:pt x="2065" y="607"/>
                </a:cubicBezTo>
                <a:cubicBezTo>
                  <a:pt x="2065" y="607"/>
                  <a:pt x="2059" y="610"/>
                  <a:pt x="2059" y="609"/>
                </a:cubicBezTo>
                <a:cubicBezTo>
                  <a:pt x="2055" y="609"/>
                  <a:pt x="2055" y="609"/>
                  <a:pt x="2055" y="607"/>
                </a:cubicBezTo>
                <a:cubicBezTo>
                  <a:pt x="2054" y="608"/>
                  <a:pt x="2056" y="609"/>
                  <a:pt x="2052" y="609"/>
                </a:cubicBezTo>
                <a:cubicBezTo>
                  <a:pt x="2052" y="609"/>
                  <a:pt x="2052" y="609"/>
                  <a:pt x="2052" y="609"/>
                </a:cubicBezTo>
                <a:cubicBezTo>
                  <a:pt x="2052" y="609"/>
                  <a:pt x="2051" y="608"/>
                  <a:pt x="2051" y="608"/>
                </a:cubicBezTo>
                <a:cubicBezTo>
                  <a:pt x="2050" y="607"/>
                  <a:pt x="2049" y="608"/>
                  <a:pt x="2049" y="608"/>
                </a:cubicBezTo>
                <a:cubicBezTo>
                  <a:pt x="2047" y="607"/>
                  <a:pt x="2045" y="607"/>
                  <a:pt x="2045" y="606"/>
                </a:cubicBezTo>
                <a:cubicBezTo>
                  <a:pt x="2042" y="606"/>
                  <a:pt x="2042" y="606"/>
                  <a:pt x="2042" y="606"/>
                </a:cubicBezTo>
                <a:cubicBezTo>
                  <a:pt x="2042" y="606"/>
                  <a:pt x="2041" y="606"/>
                  <a:pt x="2039" y="606"/>
                </a:cubicBezTo>
                <a:cubicBezTo>
                  <a:pt x="2039" y="606"/>
                  <a:pt x="2038" y="606"/>
                  <a:pt x="2038" y="606"/>
                </a:cubicBezTo>
                <a:cubicBezTo>
                  <a:pt x="2038" y="606"/>
                  <a:pt x="2037" y="605"/>
                  <a:pt x="2036" y="605"/>
                </a:cubicBezTo>
                <a:cubicBezTo>
                  <a:pt x="2036" y="605"/>
                  <a:pt x="2035" y="606"/>
                  <a:pt x="2034" y="605"/>
                </a:cubicBezTo>
                <a:cubicBezTo>
                  <a:pt x="2033" y="605"/>
                  <a:pt x="2030" y="605"/>
                  <a:pt x="2029" y="604"/>
                </a:cubicBezTo>
                <a:cubicBezTo>
                  <a:pt x="2029" y="603"/>
                  <a:pt x="2029" y="603"/>
                  <a:pt x="2029" y="603"/>
                </a:cubicBezTo>
                <a:cubicBezTo>
                  <a:pt x="2028" y="603"/>
                  <a:pt x="2023" y="603"/>
                  <a:pt x="2022" y="603"/>
                </a:cubicBezTo>
                <a:cubicBezTo>
                  <a:pt x="2019" y="604"/>
                  <a:pt x="2015" y="601"/>
                  <a:pt x="2014" y="601"/>
                </a:cubicBezTo>
                <a:cubicBezTo>
                  <a:pt x="2013" y="601"/>
                  <a:pt x="2011" y="600"/>
                  <a:pt x="2011" y="597"/>
                </a:cubicBezTo>
                <a:cubicBezTo>
                  <a:pt x="2010" y="594"/>
                  <a:pt x="2010" y="594"/>
                  <a:pt x="2010" y="594"/>
                </a:cubicBezTo>
                <a:cubicBezTo>
                  <a:pt x="2008" y="587"/>
                  <a:pt x="2011" y="592"/>
                  <a:pt x="2007" y="586"/>
                </a:cubicBezTo>
                <a:cubicBezTo>
                  <a:pt x="2003" y="587"/>
                  <a:pt x="2005" y="587"/>
                  <a:pt x="2000" y="585"/>
                </a:cubicBezTo>
                <a:cubicBezTo>
                  <a:pt x="1999" y="586"/>
                  <a:pt x="1999" y="586"/>
                  <a:pt x="1999" y="586"/>
                </a:cubicBezTo>
                <a:cubicBezTo>
                  <a:pt x="1999" y="587"/>
                  <a:pt x="2000" y="588"/>
                  <a:pt x="2000" y="588"/>
                </a:cubicBezTo>
                <a:cubicBezTo>
                  <a:pt x="1999" y="591"/>
                  <a:pt x="2000" y="590"/>
                  <a:pt x="1995" y="591"/>
                </a:cubicBezTo>
                <a:cubicBezTo>
                  <a:pt x="1994" y="592"/>
                  <a:pt x="1994" y="592"/>
                  <a:pt x="1991" y="593"/>
                </a:cubicBezTo>
                <a:cubicBezTo>
                  <a:pt x="1989" y="593"/>
                  <a:pt x="1989" y="592"/>
                  <a:pt x="1993" y="590"/>
                </a:cubicBezTo>
                <a:cubicBezTo>
                  <a:pt x="1991" y="590"/>
                  <a:pt x="1990" y="590"/>
                  <a:pt x="1988" y="591"/>
                </a:cubicBezTo>
                <a:cubicBezTo>
                  <a:pt x="1987" y="591"/>
                  <a:pt x="1985" y="593"/>
                  <a:pt x="1985" y="592"/>
                </a:cubicBezTo>
                <a:cubicBezTo>
                  <a:pt x="1983" y="591"/>
                  <a:pt x="1983" y="591"/>
                  <a:pt x="1981" y="591"/>
                </a:cubicBezTo>
                <a:cubicBezTo>
                  <a:pt x="1975" y="591"/>
                  <a:pt x="1974" y="593"/>
                  <a:pt x="1971" y="588"/>
                </a:cubicBezTo>
                <a:cubicBezTo>
                  <a:pt x="1971" y="588"/>
                  <a:pt x="1970" y="586"/>
                  <a:pt x="1968" y="586"/>
                </a:cubicBezTo>
                <a:cubicBezTo>
                  <a:pt x="1967" y="585"/>
                  <a:pt x="1965" y="583"/>
                  <a:pt x="1965" y="583"/>
                </a:cubicBezTo>
                <a:cubicBezTo>
                  <a:pt x="1962" y="582"/>
                  <a:pt x="1962" y="582"/>
                  <a:pt x="1962" y="582"/>
                </a:cubicBezTo>
                <a:cubicBezTo>
                  <a:pt x="1962" y="581"/>
                  <a:pt x="1961" y="578"/>
                  <a:pt x="1960" y="578"/>
                </a:cubicBezTo>
                <a:cubicBezTo>
                  <a:pt x="1957" y="577"/>
                  <a:pt x="1957" y="577"/>
                  <a:pt x="1957" y="577"/>
                </a:cubicBezTo>
                <a:cubicBezTo>
                  <a:pt x="1954" y="577"/>
                  <a:pt x="1954" y="577"/>
                  <a:pt x="1954" y="577"/>
                </a:cubicBezTo>
                <a:cubicBezTo>
                  <a:pt x="1953" y="577"/>
                  <a:pt x="1949" y="573"/>
                  <a:pt x="1948" y="573"/>
                </a:cubicBezTo>
                <a:cubicBezTo>
                  <a:pt x="1948" y="573"/>
                  <a:pt x="1948" y="570"/>
                  <a:pt x="1948" y="570"/>
                </a:cubicBezTo>
                <a:cubicBezTo>
                  <a:pt x="1948" y="569"/>
                  <a:pt x="1945" y="567"/>
                  <a:pt x="1945" y="566"/>
                </a:cubicBezTo>
                <a:cubicBezTo>
                  <a:pt x="1944" y="564"/>
                  <a:pt x="1944" y="564"/>
                  <a:pt x="1946" y="564"/>
                </a:cubicBezTo>
                <a:cubicBezTo>
                  <a:pt x="1942" y="560"/>
                  <a:pt x="1944" y="562"/>
                  <a:pt x="1941" y="556"/>
                </a:cubicBezTo>
                <a:cubicBezTo>
                  <a:pt x="1940" y="555"/>
                  <a:pt x="1936" y="551"/>
                  <a:pt x="1936" y="550"/>
                </a:cubicBezTo>
                <a:cubicBezTo>
                  <a:pt x="1936" y="549"/>
                  <a:pt x="1936" y="549"/>
                  <a:pt x="1935" y="548"/>
                </a:cubicBezTo>
                <a:cubicBezTo>
                  <a:pt x="1934" y="550"/>
                  <a:pt x="1935" y="553"/>
                  <a:pt x="1932" y="552"/>
                </a:cubicBezTo>
                <a:cubicBezTo>
                  <a:pt x="1931" y="551"/>
                  <a:pt x="1930" y="552"/>
                  <a:pt x="1929" y="550"/>
                </a:cubicBezTo>
                <a:cubicBezTo>
                  <a:pt x="1929" y="550"/>
                  <a:pt x="1926" y="550"/>
                  <a:pt x="1926" y="549"/>
                </a:cubicBezTo>
                <a:cubicBezTo>
                  <a:pt x="1927" y="546"/>
                  <a:pt x="1927" y="546"/>
                  <a:pt x="1926" y="547"/>
                </a:cubicBezTo>
                <a:cubicBezTo>
                  <a:pt x="1925" y="549"/>
                  <a:pt x="1926" y="554"/>
                  <a:pt x="1923" y="552"/>
                </a:cubicBezTo>
                <a:cubicBezTo>
                  <a:pt x="1923" y="556"/>
                  <a:pt x="1924" y="555"/>
                  <a:pt x="1919" y="554"/>
                </a:cubicBezTo>
                <a:cubicBezTo>
                  <a:pt x="1920" y="554"/>
                  <a:pt x="1921" y="555"/>
                  <a:pt x="1921" y="555"/>
                </a:cubicBezTo>
                <a:cubicBezTo>
                  <a:pt x="1921" y="557"/>
                  <a:pt x="1919" y="557"/>
                  <a:pt x="1918" y="557"/>
                </a:cubicBezTo>
                <a:cubicBezTo>
                  <a:pt x="1918" y="557"/>
                  <a:pt x="1916" y="557"/>
                  <a:pt x="1915" y="559"/>
                </a:cubicBezTo>
                <a:cubicBezTo>
                  <a:pt x="1915" y="559"/>
                  <a:pt x="1915" y="559"/>
                  <a:pt x="1916" y="559"/>
                </a:cubicBezTo>
                <a:cubicBezTo>
                  <a:pt x="1918" y="561"/>
                  <a:pt x="1919" y="563"/>
                  <a:pt x="1921" y="566"/>
                </a:cubicBezTo>
                <a:cubicBezTo>
                  <a:pt x="1922" y="566"/>
                  <a:pt x="1922" y="569"/>
                  <a:pt x="1922" y="569"/>
                </a:cubicBezTo>
                <a:cubicBezTo>
                  <a:pt x="1927" y="576"/>
                  <a:pt x="1927" y="576"/>
                  <a:pt x="1927" y="576"/>
                </a:cubicBezTo>
                <a:cubicBezTo>
                  <a:pt x="1928" y="576"/>
                  <a:pt x="1928" y="578"/>
                  <a:pt x="1928" y="579"/>
                </a:cubicBezTo>
                <a:cubicBezTo>
                  <a:pt x="1928" y="579"/>
                  <a:pt x="1931" y="581"/>
                  <a:pt x="1931" y="581"/>
                </a:cubicBezTo>
                <a:cubicBezTo>
                  <a:pt x="1934" y="586"/>
                  <a:pt x="1932" y="584"/>
                  <a:pt x="1938" y="588"/>
                </a:cubicBezTo>
                <a:cubicBezTo>
                  <a:pt x="1939" y="588"/>
                  <a:pt x="1940" y="590"/>
                  <a:pt x="1940" y="591"/>
                </a:cubicBezTo>
                <a:cubicBezTo>
                  <a:pt x="1940" y="591"/>
                  <a:pt x="1944" y="594"/>
                  <a:pt x="1943" y="595"/>
                </a:cubicBezTo>
                <a:cubicBezTo>
                  <a:pt x="1941" y="597"/>
                  <a:pt x="1942" y="596"/>
                  <a:pt x="1942" y="600"/>
                </a:cubicBezTo>
                <a:cubicBezTo>
                  <a:pt x="1942" y="602"/>
                  <a:pt x="1947" y="605"/>
                  <a:pt x="1947" y="606"/>
                </a:cubicBezTo>
                <a:cubicBezTo>
                  <a:pt x="1948" y="610"/>
                  <a:pt x="1947" y="610"/>
                  <a:pt x="1949" y="611"/>
                </a:cubicBezTo>
                <a:cubicBezTo>
                  <a:pt x="1948" y="605"/>
                  <a:pt x="1948" y="605"/>
                  <a:pt x="1948" y="605"/>
                </a:cubicBezTo>
                <a:cubicBezTo>
                  <a:pt x="1950" y="601"/>
                  <a:pt x="1949" y="601"/>
                  <a:pt x="1950" y="598"/>
                </a:cubicBezTo>
                <a:cubicBezTo>
                  <a:pt x="1950" y="598"/>
                  <a:pt x="1952" y="596"/>
                  <a:pt x="1952" y="596"/>
                </a:cubicBezTo>
                <a:cubicBezTo>
                  <a:pt x="1952" y="596"/>
                  <a:pt x="1956" y="600"/>
                  <a:pt x="1956" y="600"/>
                </a:cubicBezTo>
                <a:cubicBezTo>
                  <a:pt x="1956" y="605"/>
                  <a:pt x="1955" y="603"/>
                  <a:pt x="1957" y="606"/>
                </a:cubicBezTo>
                <a:cubicBezTo>
                  <a:pt x="1957" y="607"/>
                  <a:pt x="1957" y="610"/>
                  <a:pt x="1957" y="610"/>
                </a:cubicBezTo>
                <a:cubicBezTo>
                  <a:pt x="1957" y="611"/>
                  <a:pt x="1955" y="613"/>
                  <a:pt x="1955" y="613"/>
                </a:cubicBezTo>
                <a:cubicBezTo>
                  <a:pt x="1955" y="613"/>
                  <a:pt x="1955" y="613"/>
                  <a:pt x="1955" y="614"/>
                </a:cubicBezTo>
                <a:cubicBezTo>
                  <a:pt x="1955" y="616"/>
                  <a:pt x="1955" y="616"/>
                  <a:pt x="1957" y="618"/>
                </a:cubicBezTo>
                <a:cubicBezTo>
                  <a:pt x="1957" y="617"/>
                  <a:pt x="1957" y="617"/>
                  <a:pt x="1958" y="617"/>
                </a:cubicBezTo>
                <a:cubicBezTo>
                  <a:pt x="1961" y="620"/>
                  <a:pt x="1959" y="620"/>
                  <a:pt x="1960" y="621"/>
                </a:cubicBezTo>
                <a:cubicBezTo>
                  <a:pt x="1961" y="620"/>
                  <a:pt x="1962" y="620"/>
                  <a:pt x="1962" y="621"/>
                </a:cubicBezTo>
                <a:cubicBezTo>
                  <a:pt x="1964" y="621"/>
                  <a:pt x="1964" y="621"/>
                  <a:pt x="1965" y="620"/>
                </a:cubicBezTo>
                <a:cubicBezTo>
                  <a:pt x="1968" y="618"/>
                  <a:pt x="1971" y="620"/>
                  <a:pt x="1973" y="619"/>
                </a:cubicBezTo>
                <a:cubicBezTo>
                  <a:pt x="1974" y="619"/>
                  <a:pt x="1978" y="621"/>
                  <a:pt x="1980" y="620"/>
                </a:cubicBezTo>
                <a:cubicBezTo>
                  <a:pt x="1980" y="620"/>
                  <a:pt x="1978" y="620"/>
                  <a:pt x="1978" y="620"/>
                </a:cubicBezTo>
                <a:cubicBezTo>
                  <a:pt x="1975" y="617"/>
                  <a:pt x="1982" y="618"/>
                  <a:pt x="1983" y="618"/>
                </a:cubicBezTo>
                <a:cubicBezTo>
                  <a:pt x="1983" y="618"/>
                  <a:pt x="1983" y="617"/>
                  <a:pt x="1984" y="617"/>
                </a:cubicBezTo>
                <a:cubicBezTo>
                  <a:pt x="1986" y="617"/>
                  <a:pt x="1986" y="618"/>
                  <a:pt x="1986" y="615"/>
                </a:cubicBezTo>
                <a:cubicBezTo>
                  <a:pt x="1986" y="611"/>
                  <a:pt x="1992" y="608"/>
                  <a:pt x="1993" y="606"/>
                </a:cubicBezTo>
                <a:cubicBezTo>
                  <a:pt x="1996" y="602"/>
                  <a:pt x="1998" y="600"/>
                  <a:pt x="1999" y="599"/>
                </a:cubicBezTo>
                <a:cubicBezTo>
                  <a:pt x="2001" y="597"/>
                  <a:pt x="1998" y="598"/>
                  <a:pt x="2002" y="595"/>
                </a:cubicBezTo>
                <a:cubicBezTo>
                  <a:pt x="2003" y="594"/>
                  <a:pt x="2003" y="594"/>
                  <a:pt x="2004" y="594"/>
                </a:cubicBezTo>
                <a:cubicBezTo>
                  <a:pt x="2006" y="594"/>
                  <a:pt x="2004" y="597"/>
                  <a:pt x="2004" y="598"/>
                </a:cubicBezTo>
                <a:cubicBezTo>
                  <a:pt x="2004" y="599"/>
                  <a:pt x="2006" y="601"/>
                  <a:pt x="2003" y="602"/>
                </a:cubicBezTo>
                <a:cubicBezTo>
                  <a:pt x="2004" y="605"/>
                  <a:pt x="2004" y="608"/>
                  <a:pt x="2004" y="609"/>
                </a:cubicBezTo>
                <a:cubicBezTo>
                  <a:pt x="2005" y="610"/>
                  <a:pt x="2006" y="611"/>
                  <a:pt x="2006" y="611"/>
                </a:cubicBezTo>
                <a:cubicBezTo>
                  <a:pt x="2006" y="611"/>
                  <a:pt x="2006" y="613"/>
                  <a:pt x="2006" y="613"/>
                </a:cubicBezTo>
                <a:cubicBezTo>
                  <a:pt x="2006" y="614"/>
                  <a:pt x="2009" y="617"/>
                  <a:pt x="2009" y="618"/>
                </a:cubicBezTo>
                <a:cubicBezTo>
                  <a:pt x="2014" y="621"/>
                  <a:pt x="2014" y="621"/>
                  <a:pt x="2014" y="621"/>
                </a:cubicBezTo>
                <a:cubicBezTo>
                  <a:pt x="2014" y="622"/>
                  <a:pt x="2018" y="622"/>
                  <a:pt x="2018" y="622"/>
                </a:cubicBezTo>
                <a:cubicBezTo>
                  <a:pt x="2018" y="623"/>
                  <a:pt x="2020" y="624"/>
                  <a:pt x="2020" y="624"/>
                </a:cubicBezTo>
                <a:cubicBezTo>
                  <a:pt x="2021" y="624"/>
                  <a:pt x="2021" y="624"/>
                  <a:pt x="2021" y="624"/>
                </a:cubicBezTo>
                <a:cubicBezTo>
                  <a:pt x="2027" y="625"/>
                  <a:pt x="2027" y="625"/>
                  <a:pt x="2027" y="625"/>
                </a:cubicBezTo>
                <a:cubicBezTo>
                  <a:pt x="2027" y="625"/>
                  <a:pt x="2029" y="626"/>
                  <a:pt x="2029" y="626"/>
                </a:cubicBezTo>
                <a:cubicBezTo>
                  <a:pt x="2031" y="630"/>
                  <a:pt x="2030" y="629"/>
                  <a:pt x="2033" y="632"/>
                </a:cubicBezTo>
                <a:cubicBezTo>
                  <a:pt x="2034" y="634"/>
                  <a:pt x="2032" y="632"/>
                  <a:pt x="2036" y="635"/>
                </a:cubicBezTo>
                <a:cubicBezTo>
                  <a:pt x="2036" y="635"/>
                  <a:pt x="2039" y="638"/>
                  <a:pt x="2040" y="638"/>
                </a:cubicBezTo>
                <a:cubicBezTo>
                  <a:pt x="2041" y="639"/>
                  <a:pt x="2040" y="637"/>
                  <a:pt x="2041" y="645"/>
                </a:cubicBezTo>
                <a:cubicBezTo>
                  <a:pt x="2041" y="645"/>
                  <a:pt x="2039" y="647"/>
                  <a:pt x="2038" y="647"/>
                </a:cubicBezTo>
                <a:cubicBezTo>
                  <a:pt x="2037" y="649"/>
                  <a:pt x="2038" y="649"/>
                  <a:pt x="2036" y="652"/>
                </a:cubicBezTo>
                <a:cubicBezTo>
                  <a:pt x="2032" y="655"/>
                  <a:pt x="2035" y="652"/>
                  <a:pt x="2033" y="656"/>
                </a:cubicBezTo>
                <a:cubicBezTo>
                  <a:pt x="2032" y="658"/>
                  <a:pt x="2030" y="659"/>
                  <a:pt x="2030" y="662"/>
                </a:cubicBezTo>
                <a:cubicBezTo>
                  <a:pt x="2030" y="663"/>
                  <a:pt x="2025" y="664"/>
                  <a:pt x="2026" y="661"/>
                </a:cubicBezTo>
                <a:cubicBezTo>
                  <a:pt x="2026" y="661"/>
                  <a:pt x="2026" y="661"/>
                  <a:pt x="2026" y="661"/>
                </a:cubicBezTo>
                <a:cubicBezTo>
                  <a:pt x="2022" y="665"/>
                  <a:pt x="2024" y="663"/>
                  <a:pt x="2023" y="667"/>
                </a:cubicBezTo>
                <a:cubicBezTo>
                  <a:pt x="2023" y="667"/>
                  <a:pt x="2023" y="670"/>
                  <a:pt x="2023" y="670"/>
                </a:cubicBezTo>
                <a:cubicBezTo>
                  <a:pt x="2022" y="674"/>
                  <a:pt x="2025" y="679"/>
                  <a:pt x="2023" y="679"/>
                </a:cubicBezTo>
                <a:cubicBezTo>
                  <a:pt x="2023" y="679"/>
                  <a:pt x="2020" y="680"/>
                  <a:pt x="2020" y="680"/>
                </a:cubicBezTo>
                <a:cubicBezTo>
                  <a:pt x="2017" y="680"/>
                  <a:pt x="2017" y="680"/>
                  <a:pt x="2017" y="680"/>
                </a:cubicBezTo>
                <a:cubicBezTo>
                  <a:pt x="2014" y="683"/>
                  <a:pt x="2014" y="683"/>
                  <a:pt x="2014" y="683"/>
                </a:cubicBezTo>
                <a:cubicBezTo>
                  <a:pt x="2013" y="686"/>
                  <a:pt x="2013" y="686"/>
                  <a:pt x="2013" y="686"/>
                </a:cubicBezTo>
                <a:cubicBezTo>
                  <a:pt x="2011" y="689"/>
                  <a:pt x="2011" y="689"/>
                  <a:pt x="2011" y="689"/>
                </a:cubicBezTo>
                <a:cubicBezTo>
                  <a:pt x="2011" y="691"/>
                  <a:pt x="2009" y="690"/>
                  <a:pt x="2008" y="691"/>
                </a:cubicBezTo>
                <a:cubicBezTo>
                  <a:pt x="2002" y="692"/>
                  <a:pt x="2002" y="692"/>
                  <a:pt x="2002" y="692"/>
                </a:cubicBezTo>
                <a:cubicBezTo>
                  <a:pt x="2001" y="694"/>
                  <a:pt x="2001" y="694"/>
                  <a:pt x="2001" y="694"/>
                </a:cubicBezTo>
                <a:cubicBezTo>
                  <a:pt x="1999" y="696"/>
                  <a:pt x="2000" y="696"/>
                  <a:pt x="2000" y="698"/>
                </a:cubicBezTo>
                <a:cubicBezTo>
                  <a:pt x="2000" y="699"/>
                  <a:pt x="1997" y="701"/>
                  <a:pt x="1996" y="702"/>
                </a:cubicBezTo>
                <a:cubicBezTo>
                  <a:pt x="1996" y="702"/>
                  <a:pt x="1989" y="702"/>
                  <a:pt x="1988" y="702"/>
                </a:cubicBezTo>
                <a:cubicBezTo>
                  <a:pt x="1981" y="705"/>
                  <a:pt x="1981" y="705"/>
                  <a:pt x="1981" y="705"/>
                </a:cubicBezTo>
                <a:cubicBezTo>
                  <a:pt x="1980" y="705"/>
                  <a:pt x="1980" y="705"/>
                  <a:pt x="1979" y="705"/>
                </a:cubicBezTo>
                <a:cubicBezTo>
                  <a:pt x="1978" y="706"/>
                  <a:pt x="1977" y="708"/>
                  <a:pt x="1977" y="708"/>
                </a:cubicBezTo>
                <a:cubicBezTo>
                  <a:pt x="1976" y="708"/>
                  <a:pt x="1972" y="709"/>
                  <a:pt x="1971" y="709"/>
                </a:cubicBezTo>
                <a:cubicBezTo>
                  <a:pt x="1970" y="712"/>
                  <a:pt x="1970" y="712"/>
                  <a:pt x="1970" y="712"/>
                </a:cubicBezTo>
                <a:cubicBezTo>
                  <a:pt x="1969" y="713"/>
                  <a:pt x="1971" y="717"/>
                  <a:pt x="1970" y="717"/>
                </a:cubicBezTo>
                <a:cubicBezTo>
                  <a:pt x="1966" y="721"/>
                  <a:pt x="1967" y="719"/>
                  <a:pt x="1963" y="721"/>
                </a:cubicBezTo>
                <a:cubicBezTo>
                  <a:pt x="1961" y="722"/>
                  <a:pt x="1958" y="723"/>
                  <a:pt x="1956" y="724"/>
                </a:cubicBezTo>
                <a:cubicBezTo>
                  <a:pt x="1956" y="724"/>
                  <a:pt x="1955" y="725"/>
                  <a:pt x="1954" y="725"/>
                </a:cubicBezTo>
                <a:cubicBezTo>
                  <a:pt x="1953" y="725"/>
                  <a:pt x="1952" y="724"/>
                  <a:pt x="1952" y="726"/>
                </a:cubicBezTo>
                <a:cubicBezTo>
                  <a:pt x="1952" y="727"/>
                  <a:pt x="1948" y="727"/>
                  <a:pt x="1946" y="727"/>
                </a:cubicBezTo>
                <a:cubicBezTo>
                  <a:pt x="1946" y="728"/>
                  <a:pt x="1941" y="730"/>
                  <a:pt x="1941" y="730"/>
                </a:cubicBezTo>
                <a:cubicBezTo>
                  <a:pt x="1938" y="730"/>
                  <a:pt x="1940" y="733"/>
                  <a:pt x="1935" y="735"/>
                </a:cubicBezTo>
                <a:cubicBezTo>
                  <a:pt x="1935" y="736"/>
                  <a:pt x="1931" y="736"/>
                  <a:pt x="1931" y="736"/>
                </a:cubicBezTo>
                <a:cubicBezTo>
                  <a:pt x="1928" y="736"/>
                  <a:pt x="1930" y="735"/>
                  <a:pt x="1926" y="738"/>
                </a:cubicBezTo>
                <a:cubicBezTo>
                  <a:pt x="1926" y="738"/>
                  <a:pt x="1926" y="738"/>
                  <a:pt x="1926" y="738"/>
                </a:cubicBezTo>
                <a:cubicBezTo>
                  <a:pt x="1926" y="738"/>
                  <a:pt x="1926" y="738"/>
                  <a:pt x="1926" y="738"/>
                </a:cubicBezTo>
                <a:cubicBezTo>
                  <a:pt x="1926" y="738"/>
                  <a:pt x="1925" y="738"/>
                  <a:pt x="1924" y="739"/>
                </a:cubicBezTo>
                <a:cubicBezTo>
                  <a:pt x="1922" y="740"/>
                  <a:pt x="1921" y="741"/>
                  <a:pt x="1920" y="741"/>
                </a:cubicBezTo>
                <a:cubicBezTo>
                  <a:pt x="1918" y="741"/>
                  <a:pt x="1918" y="741"/>
                  <a:pt x="1917" y="743"/>
                </a:cubicBezTo>
                <a:cubicBezTo>
                  <a:pt x="1916" y="744"/>
                  <a:pt x="1908" y="743"/>
                  <a:pt x="1907" y="743"/>
                </a:cubicBezTo>
                <a:cubicBezTo>
                  <a:pt x="1906" y="745"/>
                  <a:pt x="1905" y="745"/>
                  <a:pt x="1903" y="746"/>
                </a:cubicBezTo>
                <a:cubicBezTo>
                  <a:pt x="1900" y="749"/>
                  <a:pt x="1900" y="747"/>
                  <a:pt x="1900" y="749"/>
                </a:cubicBezTo>
                <a:cubicBezTo>
                  <a:pt x="1898" y="750"/>
                  <a:pt x="1898" y="750"/>
                  <a:pt x="1898" y="750"/>
                </a:cubicBezTo>
                <a:cubicBezTo>
                  <a:pt x="1895" y="750"/>
                  <a:pt x="1896" y="749"/>
                  <a:pt x="1896" y="749"/>
                </a:cubicBezTo>
                <a:cubicBezTo>
                  <a:pt x="1895" y="750"/>
                  <a:pt x="1892" y="752"/>
                  <a:pt x="1892" y="752"/>
                </a:cubicBezTo>
                <a:cubicBezTo>
                  <a:pt x="1892" y="752"/>
                  <a:pt x="1886" y="751"/>
                  <a:pt x="1885" y="751"/>
                </a:cubicBezTo>
                <a:cubicBezTo>
                  <a:pt x="1883" y="751"/>
                  <a:pt x="1884" y="752"/>
                  <a:pt x="1883" y="748"/>
                </a:cubicBezTo>
                <a:cubicBezTo>
                  <a:pt x="1883" y="748"/>
                  <a:pt x="1883" y="748"/>
                  <a:pt x="1883" y="748"/>
                </a:cubicBezTo>
                <a:cubicBezTo>
                  <a:pt x="1882" y="748"/>
                  <a:pt x="1881" y="746"/>
                  <a:pt x="1881" y="744"/>
                </a:cubicBezTo>
                <a:cubicBezTo>
                  <a:pt x="1881" y="742"/>
                  <a:pt x="1882" y="742"/>
                  <a:pt x="1881" y="741"/>
                </a:cubicBezTo>
                <a:cubicBezTo>
                  <a:pt x="1881" y="739"/>
                  <a:pt x="1880" y="737"/>
                  <a:pt x="1880" y="737"/>
                </a:cubicBezTo>
                <a:cubicBezTo>
                  <a:pt x="1880" y="737"/>
                  <a:pt x="1879" y="736"/>
                  <a:pt x="1879" y="735"/>
                </a:cubicBezTo>
                <a:cubicBezTo>
                  <a:pt x="1879" y="735"/>
                  <a:pt x="1878" y="730"/>
                  <a:pt x="1878" y="729"/>
                </a:cubicBezTo>
                <a:cubicBezTo>
                  <a:pt x="1878" y="729"/>
                  <a:pt x="1876" y="723"/>
                  <a:pt x="1875" y="722"/>
                </a:cubicBezTo>
                <a:cubicBezTo>
                  <a:pt x="1874" y="721"/>
                  <a:pt x="1874" y="720"/>
                  <a:pt x="1874" y="719"/>
                </a:cubicBezTo>
                <a:cubicBezTo>
                  <a:pt x="1875" y="718"/>
                  <a:pt x="1874" y="715"/>
                  <a:pt x="1874" y="714"/>
                </a:cubicBezTo>
                <a:cubicBezTo>
                  <a:pt x="1876" y="712"/>
                  <a:pt x="1876" y="713"/>
                  <a:pt x="1876" y="709"/>
                </a:cubicBezTo>
                <a:cubicBezTo>
                  <a:pt x="1875" y="709"/>
                  <a:pt x="1875" y="709"/>
                  <a:pt x="1875" y="709"/>
                </a:cubicBezTo>
                <a:cubicBezTo>
                  <a:pt x="1874" y="709"/>
                  <a:pt x="1873" y="701"/>
                  <a:pt x="1870" y="701"/>
                </a:cubicBezTo>
                <a:cubicBezTo>
                  <a:pt x="1868" y="701"/>
                  <a:pt x="1869" y="696"/>
                  <a:pt x="1868" y="695"/>
                </a:cubicBezTo>
                <a:cubicBezTo>
                  <a:pt x="1866" y="693"/>
                  <a:pt x="1866" y="693"/>
                  <a:pt x="1866" y="693"/>
                </a:cubicBezTo>
                <a:cubicBezTo>
                  <a:pt x="1863" y="690"/>
                  <a:pt x="1863" y="690"/>
                  <a:pt x="1863" y="690"/>
                </a:cubicBezTo>
                <a:cubicBezTo>
                  <a:pt x="1858" y="682"/>
                  <a:pt x="1858" y="682"/>
                  <a:pt x="1858" y="682"/>
                </a:cubicBezTo>
                <a:cubicBezTo>
                  <a:pt x="1856" y="679"/>
                  <a:pt x="1856" y="679"/>
                  <a:pt x="1856" y="676"/>
                </a:cubicBezTo>
                <a:cubicBezTo>
                  <a:pt x="1856" y="673"/>
                  <a:pt x="1857" y="675"/>
                  <a:pt x="1854" y="673"/>
                </a:cubicBezTo>
                <a:cubicBezTo>
                  <a:pt x="1849" y="666"/>
                  <a:pt x="1849" y="666"/>
                  <a:pt x="1849" y="666"/>
                </a:cubicBezTo>
                <a:cubicBezTo>
                  <a:pt x="1847" y="664"/>
                  <a:pt x="1845" y="665"/>
                  <a:pt x="1843" y="663"/>
                </a:cubicBezTo>
                <a:cubicBezTo>
                  <a:pt x="1843" y="663"/>
                  <a:pt x="1841" y="662"/>
                  <a:pt x="1841" y="661"/>
                </a:cubicBezTo>
                <a:cubicBezTo>
                  <a:pt x="1840" y="658"/>
                  <a:pt x="1840" y="658"/>
                  <a:pt x="1837" y="655"/>
                </a:cubicBezTo>
                <a:cubicBezTo>
                  <a:pt x="1836" y="654"/>
                  <a:pt x="1833" y="643"/>
                  <a:pt x="1833" y="643"/>
                </a:cubicBezTo>
                <a:cubicBezTo>
                  <a:pt x="1833" y="638"/>
                  <a:pt x="1833" y="638"/>
                  <a:pt x="1833" y="638"/>
                </a:cubicBezTo>
                <a:cubicBezTo>
                  <a:pt x="1833" y="635"/>
                  <a:pt x="1833" y="635"/>
                  <a:pt x="1833" y="635"/>
                </a:cubicBezTo>
                <a:cubicBezTo>
                  <a:pt x="1830" y="629"/>
                  <a:pt x="1830" y="629"/>
                  <a:pt x="1830" y="629"/>
                </a:cubicBezTo>
                <a:cubicBezTo>
                  <a:pt x="1827" y="623"/>
                  <a:pt x="1827" y="623"/>
                  <a:pt x="1827" y="623"/>
                </a:cubicBezTo>
                <a:cubicBezTo>
                  <a:pt x="1827" y="622"/>
                  <a:pt x="1822" y="618"/>
                  <a:pt x="1821" y="618"/>
                </a:cubicBezTo>
                <a:cubicBezTo>
                  <a:pt x="1818" y="618"/>
                  <a:pt x="1818" y="618"/>
                  <a:pt x="1818" y="618"/>
                </a:cubicBezTo>
                <a:cubicBezTo>
                  <a:pt x="1818" y="618"/>
                  <a:pt x="1817" y="617"/>
                  <a:pt x="1817" y="616"/>
                </a:cubicBezTo>
                <a:cubicBezTo>
                  <a:pt x="1816" y="613"/>
                  <a:pt x="1816" y="614"/>
                  <a:pt x="1814" y="612"/>
                </a:cubicBezTo>
                <a:cubicBezTo>
                  <a:pt x="1814" y="611"/>
                  <a:pt x="1815" y="610"/>
                  <a:pt x="1815" y="609"/>
                </a:cubicBezTo>
                <a:cubicBezTo>
                  <a:pt x="1814" y="607"/>
                  <a:pt x="1814" y="607"/>
                  <a:pt x="1814" y="607"/>
                </a:cubicBezTo>
                <a:cubicBezTo>
                  <a:pt x="1814" y="606"/>
                  <a:pt x="1812" y="605"/>
                  <a:pt x="1812" y="605"/>
                </a:cubicBezTo>
                <a:cubicBezTo>
                  <a:pt x="1811" y="602"/>
                  <a:pt x="1812" y="603"/>
                  <a:pt x="1810" y="601"/>
                </a:cubicBezTo>
                <a:cubicBezTo>
                  <a:pt x="1809" y="600"/>
                  <a:pt x="1808" y="597"/>
                  <a:pt x="1807" y="596"/>
                </a:cubicBezTo>
                <a:cubicBezTo>
                  <a:pt x="1804" y="594"/>
                  <a:pt x="1804" y="594"/>
                  <a:pt x="1804" y="594"/>
                </a:cubicBezTo>
                <a:cubicBezTo>
                  <a:pt x="1804" y="594"/>
                  <a:pt x="1803" y="591"/>
                  <a:pt x="1803" y="590"/>
                </a:cubicBezTo>
                <a:cubicBezTo>
                  <a:pt x="1803" y="590"/>
                  <a:pt x="1802" y="588"/>
                  <a:pt x="1800" y="587"/>
                </a:cubicBezTo>
                <a:cubicBezTo>
                  <a:pt x="1792" y="574"/>
                  <a:pt x="1792" y="574"/>
                  <a:pt x="1792" y="574"/>
                </a:cubicBezTo>
                <a:cubicBezTo>
                  <a:pt x="1787" y="573"/>
                  <a:pt x="1787" y="573"/>
                  <a:pt x="1787" y="573"/>
                </a:cubicBezTo>
                <a:cubicBezTo>
                  <a:pt x="1786" y="573"/>
                  <a:pt x="1788" y="567"/>
                  <a:pt x="1789" y="567"/>
                </a:cubicBezTo>
                <a:cubicBezTo>
                  <a:pt x="1789" y="566"/>
                  <a:pt x="1788" y="562"/>
                  <a:pt x="1789" y="560"/>
                </a:cubicBezTo>
                <a:cubicBezTo>
                  <a:pt x="1789" y="559"/>
                  <a:pt x="1789" y="559"/>
                  <a:pt x="1789" y="558"/>
                </a:cubicBezTo>
                <a:cubicBezTo>
                  <a:pt x="1789" y="558"/>
                  <a:pt x="1789" y="558"/>
                  <a:pt x="1789" y="558"/>
                </a:cubicBezTo>
                <a:cubicBezTo>
                  <a:pt x="1788" y="559"/>
                  <a:pt x="1788" y="559"/>
                  <a:pt x="1788" y="559"/>
                </a:cubicBezTo>
                <a:cubicBezTo>
                  <a:pt x="1788" y="559"/>
                  <a:pt x="1787" y="561"/>
                  <a:pt x="1787" y="562"/>
                </a:cubicBezTo>
                <a:cubicBezTo>
                  <a:pt x="1787" y="565"/>
                  <a:pt x="1787" y="565"/>
                  <a:pt x="1787" y="565"/>
                </a:cubicBezTo>
                <a:cubicBezTo>
                  <a:pt x="1787" y="567"/>
                  <a:pt x="1785" y="569"/>
                  <a:pt x="1786" y="571"/>
                </a:cubicBezTo>
                <a:cubicBezTo>
                  <a:pt x="1786" y="573"/>
                  <a:pt x="1786" y="576"/>
                  <a:pt x="1784" y="577"/>
                </a:cubicBezTo>
                <a:cubicBezTo>
                  <a:pt x="1784" y="578"/>
                  <a:pt x="1782" y="578"/>
                  <a:pt x="1782" y="578"/>
                </a:cubicBezTo>
                <a:cubicBezTo>
                  <a:pt x="1781" y="578"/>
                  <a:pt x="1781" y="576"/>
                  <a:pt x="1781" y="576"/>
                </a:cubicBezTo>
                <a:cubicBezTo>
                  <a:pt x="1780" y="576"/>
                  <a:pt x="1779" y="576"/>
                  <a:pt x="1779" y="575"/>
                </a:cubicBezTo>
                <a:cubicBezTo>
                  <a:pt x="1776" y="571"/>
                  <a:pt x="1776" y="571"/>
                  <a:pt x="1773" y="568"/>
                </a:cubicBezTo>
                <a:cubicBezTo>
                  <a:pt x="1773" y="567"/>
                  <a:pt x="1772" y="563"/>
                  <a:pt x="1771" y="562"/>
                </a:cubicBezTo>
                <a:cubicBezTo>
                  <a:pt x="1768" y="557"/>
                  <a:pt x="1769" y="562"/>
                  <a:pt x="1765" y="552"/>
                </a:cubicBezTo>
                <a:cubicBezTo>
                  <a:pt x="1764" y="554"/>
                  <a:pt x="1764" y="554"/>
                  <a:pt x="1764" y="554"/>
                </a:cubicBezTo>
                <a:cubicBezTo>
                  <a:pt x="1764" y="556"/>
                  <a:pt x="1764" y="556"/>
                  <a:pt x="1764" y="556"/>
                </a:cubicBezTo>
                <a:cubicBezTo>
                  <a:pt x="1765" y="558"/>
                  <a:pt x="1765" y="558"/>
                  <a:pt x="1765" y="558"/>
                </a:cubicBezTo>
                <a:cubicBezTo>
                  <a:pt x="1767" y="560"/>
                  <a:pt x="1767" y="560"/>
                  <a:pt x="1767" y="560"/>
                </a:cubicBezTo>
                <a:cubicBezTo>
                  <a:pt x="1767" y="560"/>
                  <a:pt x="1767" y="563"/>
                  <a:pt x="1768" y="563"/>
                </a:cubicBezTo>
                <a:cubicBezTo>
                  <a:pt x="1769" y="563"/>
                  <a:pt x="1769" y="565"/>
                  <a:pt x="1770" y="566"/>
                </a:cubicBezTo>
                <a:cubicBezTo>
                  <a:pt x="1773" y="572"/>
                  <a:pt x="1773" y="572"/>
                  <a:pt x="1773" y="572"/>
                </a:cubicBezTo>
                <a:cubicBezTo>
                  <a:pt x="1777" y="575"/>
                  <a:pt x="1777" y="575"/>
                  <a:pt x="1777" y="575"/>
                </a:cubicBezTo>
                <a:cubicBezTo>
                  <a:pt x="1778" y="576"/>
                  <a:pt x="1778" y="579"/>
                  <a:pt x="1778" y="580"/>
                </a:cubicBezTo>
                <a:cubicBezTo>
                  <a:pt x="1779" y="582"/>
                  <a:pt x="1781" y="581"/>
                  <a:pt x="1782" y="588"/>
                </a:cubicBezTo>
                <a:cubicBezTo>
                  <a:pt x="1782" y="591"/>
                  <a:pt x="1781" y="591"/>
                  <a:pt x="1783" y="594"/>
                </a:cubicBezTo>
                <a:cubicBezTo>
                  <a:pt x="1786" y="599"/>
                  <a:pt x="1786" y="599"/>
                  <a:pt x="1786" y="599"/>
                </a:cubicBezTo>
                <a:cubicBezTo>
                  <a:pt x="1789" y="604"/>
                  <a:pt x="1789" y="607"/>
                  <a:pt x="1794" y="610"/>
                </a:cubicBezTo>
                <a:cubicBezTo>
                  <a:pt x="1794" y="611"/>
                  <a:pt x="1795" y="615"/>
                  <a:pt x="1795" y="616"/>
                </a:cubicBezTo>
                <a:cubicBezTo>
                  <a:pt x="1796" y="617"/>
                  <a:pt x="1802" y="620"/>
                  <a:pt x="1802" y="621"/>
                </a:cubicBezTo>
                <a:cubicBezTo>
                  <a:pt x="1802" y="622"/>
                  <a:pt x="1799" y="621"/>
                  <a:pt x="1798" y="621"/>
                </a:cubicBezTo>
                <a:cubicBezTo>
                  <a:pt x="1798" y="622"/>
                  <a:pt x="1798" y="622"/>
                  <a:pt x="1799" y="622"/>
                </a:cubicBezTo>
                <a:cubicBezTo>
                  <a:pt x="1800" y="631"/>
                  <a:pt x="1800" y="631"/>
                  <a:pt x="1800" y="631"/>
                </a:cubicBezTo>
                <a:cubicBezTo>
                  <a:pt x="1800" y="631"/>
                  <a:pt x="1800" y="631"/>
                  <a:pt x="1799" y="632"/>
                </a:cubicBezTo>
                <a:cubicBezTo>
                  <a:pt x="1802" y="635"/>
                  <a:pt x="1803" y="635"/>
                  <a:pt x="1806" y="636"/>
                </a:cubicBezTo>
                <a:cubicBezTo>
                  <a:pt x="1807" y="636"/>
                  <a:pt x="1808" y="638"/>
                  <a:pt x="1808" y="639"/>
                </a:cubicBezTo>
                <a:cubicBezTo>
                  <a:pt x="1813" y="642"/>
                  <a:pt x="1813" y="642"/>
                  <a:pt x="1813" y="642"/>
                </a:cubicBezTo>
                <a:cubicBezTo>
                  <a:pt x="1813" y="642"/>
                  <a:pt x="1813" y="647"/>
                  <a:pt x="1814" y="648"/>
                </a:cubicBezTo>
                <a:cubicBezTo>
                  <a:pt x="1814" y="649"/>
                  <a:pt x="1817" y="652"/>
                  <a:pt x="1818" y="653"/>
                </a:cubicBezTo>
                <a:cubicBezTo>
                  <a:pt x="1818" y="654"/>
                  <a:pt x="1817" y="654"/>
                  <a:pt x="1817" y="655"/>
                </a:cubicBezTo>
                <a:cubicBezTo>
                  <a:pt x="1816" y="658"/>
                  <a:pt x="1818" y="667"/>
                  <a:pt x="1819" y="671"/>
                </a:cubicBezTo>
                <a:cubicBezTo>
                  <a:pt x="1819" y="674"/>
                  <a:pt x="1818" y="674"/>
                  <a:pt x="1820" y="678"/>
                </a:cubicBezTo>
                <a:cubicBezTo>
                  <a:pt x="1820" y="679"/>
                  <a:pt x="1821" y="681"/>
                  <a:pt x="1822" y="682"/>
                </a:cubicBezTo>
                <a:cubicBezTo>
                  <a:pt x="1823" y="682"/>
                  <a:pt x="1823" y="681"/>
                  <a:pt x="1825" y="683"/>
                </a:cubicBezTo>
                <a:cubicBezTo>
                  <a:pt x="1827" y="684"/>
                  <a:pt x="1827" y="684"/>
                  <a:pt x="1828" y="686"/>
                </a:cubicBezTo>
                <a:cubicBezTo>
                  <a:pt x="1828" y="686"/>
                  <a:pt x="1829" y="686"/>
                  <a:pt x="1829" y="686"/>
                </a:cubicBezTo>
                <a:cubicBezTo>
                  <a:pt x="1830" y="686"/>
                  <a:pt x="1833" y="689"/>
                  <a:pt x="1833" y="690"/>
                </a:cubicBezTo>
                <a:cubicBezTo>
                  <a:pt x="1833" y="690"/>
                  <a:pt x="1834" y="691"/>
                  <a:pt x="1834" y="691"/>
                </a:cubicBezTo>
                <a:cubicBezTo>
                  <a:pt x="1835" y="692"/>
                  <a:pt x="1837" y="696"/>
                  <a:pt x="1837" y="696"/>
                </a:cubicBezTo>
                <a:cubicBezTo>
                  <a:pt x="1837" y="699"/>
                  <a:pt x="1838" y="702"/>
                  <a:pt x="1838" y="705"/>
                </a:cubicBezTo>
                <a:cubicBezTo>
                  <a:pt x="1839" y="706"/>
                  <a:pt x="1839" y="710"/>
                  <a:pt x="1839" y="711"/>
                </a:cubicBezTo>
                <a:cubicBezTo>
                  <a:pt x="1842" y="715"/>
                  <a:pt x="1842" y="715"/>
                  <a:pt x="1842" y="715"/>
                </a:cubicBezTo>
                <a:cubicBezTo>
                  <a:pt x="1843" y="717"/>
                  <a:pt x="1843" y="717"/>
                  <a:pt x="1843" y="717"/>
                </a:cubicBezTo>
                <a:cubicBezTo>
                  <a:pt x="1845" y="718"/>
                  <a:pt x="1844" y="718"/>
                  <a:pt x="1844" y="720"/>
                </a:cubicBezTo>
                <a:cubicBezTo>
                  <a:pt x="1844" y="720"/>
                  <a:pt x="1844" y="720"/>
                  <a:pt x="1845" y="720"/>
                </a:cubicBezTo>
                <a:cubicBezTo>
                  <a:pt x="1846" y="718"/>
                  <a:pt x="1845" y="717"/>
                  <a:pt x="1847" y="719"/>
                </a:cubicBezTo>
                <a:cubicBezTo>
                  <a:pt x="1848" y="719"/>
                  <a:pt x="1848" y="721"/>
                  <a:pt x="1848" y="721"/>
                </a:cubicBezTo>
                <a:cubicBezTo>
                  <a:pt x="1848" y="722"/>
                  <a:pt x="1849" y="722"/>
                  <a:pt x="1849" y="724"/>
                </a:cubicBezTo>
                <a:cubicBezTo>
                  <a:pt x="1851" y="724"/>
                  <a:pt x="1853" y="724"/>
                  <a:pt x="1854" y="724"/>
                </a:cubicBezTo>
                <a:cubicBezTo>
                  <a:pt x="1855" y="724"/>
                  <a:pt x="1855" y="727"/>
                  <a:pt x="1857" y="727"/>
                </a:cubicBezTo>
                <a:cubicBezTo>
                  <a:pt x="1859" y="728"/>
                  <a:pt x="1859" y="727"/>
                  <a:pt x="1861" y="729"/>
                </a:cubicBezTo>
                <a:cubicBezTo>
                  <a:pt x="1864" y="732"/>
                  <a:pt x="1862" y="732"/>
                  <a:pt x="1865" y="736"/>
                </a:cubicBezTo>
                <a:cubicBezTo>
                  <a:pt x="1865" y="736"/>
                  <a:pt x="1866" y="737"/>
                  <a:pt x="1866" y="737"/>
                </a:cubicBezTo>
                <a:cubicBezTo>
                  <a:pt x="1869" y="738"/>
                  <a:pt x="1867" y="736"/>
                  <a:pt x="1869" y="739"/>
                </a:cubicBezTo>
                <a:cubicBezTo>
                  <a:pt x="1870" y="739"/>
                  <a:pt x="1872" y="739"/>
                  <a:pt x="1872" y="740"/>
                </a:cubicBezTo>
                <a:cubicBezTo>
                  <a:pt x="1872" y="740"/>
                  <a:pt x="1873" y="744"/>
                  <a:pt x="1873" y="745"/>
                </a:cubicBezTo>
                <a:cubicBezTo>
                  <a:pt x="1874" y="744"/>
                  <a:pt x="1874" y="744"/>
                  <a:pt x="1874" y="744"/>
                </a:cubicBezTo>
                <a:cubicBezTo>
                  <a:pt x="1876" y="744"/>
                  <a:pt x="1876" y="747"/>
                  <a:pt x="1877" y="747"/>
                </a:cubicBezTo>
                <a:cubicBezTo>
                  <a:pt x="1878" y="748"/>
                  <a:pt x="1878" y="748"/>
                  <a:pt x="1879" y="748"/>
                </a:cubicBezTo>
                <a:cubicBezTo>
                  <a:pt x="1880" y="749"/>
                  <a:pt x="1881" y="748"/>
                  <a:pt x="1880" y="750"/>
                </a:cubicBezTo>
                <a:cubicBezTo>
                  <a:pt x="1883" y="752"/>
                  <a:pt x="1883" y="751"/>
                  <a:pt x="1884" y="757"/>
                </a:cubicBezTo>
                <a:cubicBezTo>
                  <a:pt x="1886" y="761"/>
                  <a:pt x="1878" y="759"/>
                  <a:pt x="1874" y="764"/>
                </a:cubicBezTo>
                <a:cubicBezTo>
                  <a:pt x="1875" y="764"/>
                  <a:pt x="1877" y="764"/>
                  <a:pt x="1877" y="764"/>
                </a:cubicBezTo>
                <a:cubicBezTo>
                  <a:pt x="1882" y="764"/>
                  <a:pt x="1882" y="764"/>
                  <a:pt x="1882" y="764"/>
                </a:cubicBezTo>
                <a:cubicBezTo>
                  <a:pt x="1882" y="764"/>
                  <a:pt x="1882" y="764"/>
                  <a:pt x="1882" y="765"/>
                </a:cubicBezTo>
                <a:cubicBezTo>
                  <a:pt x="1882" y="765"/>
                  <a:pt x="1883" y="765"/>
                  <a:pt x="1884" y="766"/>
                </a:cubicBezTo>
                <a:cubicBezTo>
                  <a:pt x="1885" y="768"/>
                  <a:pt x="1885" y="768"/>
                  <a:pt x="1887" y="770"/>
                </a:cubicBezTo>
                <a:cubicBezTo>
                  <a:pt x="1890" y="774"/>
                  <a:pt x="1889" y="773"/>
                  <a:pt x="1894" y="777"/>
                </a:cubicBezTo>
                <a:cubicBezTo>
                  <a:pt x="1900" y="776"/>
                  <a:pt x="1900" y="776"/>
                  <a:pt x="1900" y="776"/>
                </a:cubicBezTo>
                <a:cubicBezTo>
                  <a:pt x="1903" y="775"/>
                  <a:pt x="1903" y="775"/>
                  <a:pt x="1903" y="775"/>
                </a:cubicBezTo>
                <a:cubicBezTo>
                  <a:pt x="1906" y="772"/>
                  <a:pt x="1906" y="772"/>
                  <a:pt x="1906" y="772"/>
                </a:cubicBezTo>
                <a:cubicBezTo>
                  <a:pt x="1907" y="771"/>
                  <a:pt x="1910" y="772"/>
                  <a:pt x="1911" y="772"/>
                </a:cubicBezTo>
                <a:cubicBezTo>
                  <a:pt x="1912" y="772"/>
                  <a:pt x="1912" y="773"/>
                  <a:pt x="1916" y="774"/>
                </a:cubicBezTo>
                <a:cubicBezTo>
                  <a:pt x="1919" y="771"/>
                  <a:pt x="1920" y="770"/>
                  <a:pt x="1924" y="769"/>
                </a:cubicBezTo>
                <a:cubicBezTo>
                  <a:pt x="1927" y="768"/>
                  <a:pt x="1932" y="770"/>
                  <a:pt x="1934" y="767"/>
                </a:cubicBezTo>
                <a:cubicBezTo>
                  <a:pt x="1935" y="764"/>
                  <a:pt x="1938" y="768"/>
                  <a:pt x="1940" y="768"/>
                </a:cubicBezTo>
                <a:cubicBezTo>
                  <a:pt x="1942" y="768"/>
                  <a:pt x="1943" y="765"/>
                  <a:pt x="1944" y="765"/>
                </a:cubicBezTo>
                <a:cubicBezTo>
                  <a:pt x="1947" y="765"/>
                  <a:pt x="1949" y="765"/>
                  <a:pt x="1952" y="763"/>
                </a:cubicBezTo>
                <a:cubicBezTo>
                  <a:pt x="1953" y="763"/>
                  <a:pt x="1954" y="763"/>
                  <a:pt x="1955" y="761"/>
                </a:cubicBezTo>
                <a:cubicBezTo>
                  <a:pt x="1955" y="760"/>
                  <a:pt x="1957" y="759"/>
                  <a:pt x="1958" y="759"/>
                </a:cubicBezTo>
                <a:cubicBezTo>
                  <a:pt x="1958" y="759"/>
                  <a:pt x="1962" y="760"/>
                  <a:pt x="1963" y="761"/>
                </a:cubicBezTo>
                <a:cubicBezTo>
                  <a:pt x="1964" y="761"/>
                  <a:pt x="1963" y="764"/>
                  <a:pt x="1962" y="764"/>
                </a:cubicBezTo>
                <a:cubicBezTo>
                  <a:pt x="1962" y="764"/>
                  <a:pt x="1961" y="767"/>
                  <a:pt x="1961" y="767"/>
                </a:cubicBezTo>
                <a:cubicBezTo>
                  <a:pt x="1961" y="767"/>
                  <a:pt x="1962" y="768"/>
                  <a:pt x="1963" y="769"/>
                </a:cubicBezTo>
                <a:cubicBezTo>
                  <a:pt x="1963" y="770"/>
                  <a:pt x="1963" y="776"/>
                  <a:pt x="1963" y="777"/>
                </a:cubicBezTo>
                <a:cubicBezTo>
                  <a:pt x="1963" y="778"/>
                  <a:pt x="1961" y="780"/>
                  <a:pt x="1961" y="781"/>
                </a:cubicBezTo>
                <a:cubicBezTo>
                  <a:pt x="1960" y="786"/>
                  <a:pt x="1960" y="784"/>
                  <a:pt x="1960" y="789"/>
                </a:cubicBezTo>
                <a:cubicBezTo>
                  <a:pt x="1960" y="791"/>
                  <a:pt x="1956" y="792"/>
                  <a:pt x="1956" y="794"/>
                </a:cubicBezTo>
                <a:cubicBezTo>
                  <a:pt x="1956" y="797"/>
                  <a:pt x="1954" y="804"/>
                  <a:pt x="1950" y="805"/>
                </a:cubicBezTo>
                <a:cubicBezTo>
                  <a:pt x="1950" y="805"/>
                  <a:pt x="1950" y="807"/>
                  <a:pt x="1950" y="809"/>
                </a:cubicBezTo>
                <a:cubicBezTo>
                  <a:pt x="1950" y="810"/>
                  <a:pt x="1947" y="813"/>
                  <a:pt x="1946" y="815"/>
                </a:cubicBezTo>
                <a:cubicBezTo>
                  <a:pt x="1944" y="821"/>
                  <a:pt x="1944" y="821"/>
                  <a:pt x="1944" y="821"/>
                </a:cubicBezTo>
                <a:cubicBezTo>
                  <a:pt x="1943" y="825"/>
                  <a:pt x="1943" y="825"/>
                  <a:pt x="1943" y="825"/>
                </a:cubicBezTo>
                <a:cubicBezTo>
                  <a:pt x="1943" y="826"/>
                  <a:pt x="1939" y="833"/>
                  <a:pt x="1938" y="834"/>
                </a:cubicBezTo>
                <a:cubicBezTo>
                  <a:pt x="1930" y="849"/>
                  <a:pt x="1930" y="849"/>
                  <a:pt x="1930" y="849"/>
                </a:cubicBezTo>
                <a:cubicBezTo>
                  <a:pt x="1912" y="870"/>
                  <a:pt x="1912" y="870"/>
                  <a:pt x="1912" y="870"/>
                </a:cubicBezTo>
                <a:cubicBezTo>
                  <a:pt x="1898" y="878"/>
                  <a:pt x="1898" y="878"/>
                  <a:pt x="1898" y="878"/>
                </a:cubicBezTo>
                <a:cubicBezTo>
                  <a:pt x="1879" y="899"/>
                  <a:pt x="1879" y="899"/>
                  <a:pt x="1879" y="899"/>
                </a:cubicBezTo>
                <a:cubicBezTo>
                  <a:pt x="1869" y="915"/>
                  <a:pt x="1869" y="915"/>
                  <a:pt x="1869" y="915"/>
                </a:cubicBezTo>
                <a:cubicBezTo>
                  <a:pt x="1868" y="916"/>
                  <a:pt x="1868" y="916"/>
                  <a:pt x="1868" y="916"/>
                </a:cubicBezTo>
                <a:cubicBezTo>
                  <a:pt x="1868" y="917"/>
                  <a:pt x="1861" y="923"/>
                  <a:pt x="1861" y="924"/>
                </a:cubicBezTo>
                <a:cubicBezTo>
                  <a:pt x="1859" y="927"/>
                  <a:pt x="1860" y="926"/>
                  <a:pt x="1856" y="926"/>
                </a:cubicBezTo>
                <a:cubicBezTo>
                  <a:pt x="1855" y="926"/>
                  <a:pt x="1854" y="928"/>
                  <a:pt x="1854" y="929"/>
                </a:cubicBezTo>
                <a:cubicBezTo>
                  <a:pt x="1854" y="929"/>
                  <a:pt x="1854" y="931"/>
                  <a:pt x="1854" y="932"/>
                </a:cubicBezTo>
                <a:cubicBezTo>
                  <a:pt x="1854" y="934"/>
                  <a:pt x="1853" y="934"/>
                  <a:pt x="1852" y="935"/>
                </a:cubicBezTo>
                <a:cubicBezTo>
                  <a:pt x="1852" y="935"/>
                  <a:pt x="1852" y="935"/>
                  <a:pt x="1852" y="935"/>
                </a:cubicBezTo>
                <a:cubicBezTo>
                  <a:pt x="1852" y="935"/>
                  <a:pt x="1852" y="936"/>
                  <a:pt x="1852" y="936"/>
                </a:cubicBezTo>
                <a:cubicBezTo>
                  <a:pt x="1852" y="936"/>
                  <a:pt x="1851" y="937"/>
                  <a:pt x="1850" y="938"/>
                </a:cubicBezTo>
                <a:cubicBezTo>
                  <a:pt x="1850" y="939"/>
                  <a:pt x="1849" y="942"/>
                  <a:pt x="1848" y="942"/>
                </a:cubicBezTo>
                <a:cubicBezTo>
                  <a:pt x="1847" y="943"/>
                  <a:pt x="1846" y="949"/>
                  <a:pt x="1846" y="949"/>
                </a:cubicBezTo>
                <a:cubicBezTo>
                  <a:pt x="1846" y="950"/>
                  <a:pt x="1845" y="950"/>
                  <a:pt x="1844" y="950"/>
                </a:cubicBezTo>
                <a:cubicBezTo>
                  <a:pt x="1843" y="954"/>
                  <a:pt x="1843" y="954"/>
                  <a:pt x="1843" y="954"/>
                </a:cubicBezTo>
                <a:cubicBezTo>
                  <a:pt x="1839" y="964"/>
                  <a:pt x="1839" y="964"/>
                  <a:pt x="1839" y="964"/>
                </a:cubicBezTo>
                <a:cubicBezTo>
                  <a:pt x="1839" y="965"/>
                  <a:pt x="1840" y="967"/>
                  <a:pt x="1840" y="968"/>
                </a:cubicBezTo>
                <a:cubicBezTo>
                  <a:pt x="1840" y="968"/>
                  <a:pt x="1840" y="970"/>
                  <a:pt x="1841" y="971"/>
                </a:cubicBezTo>
                <a:cubicBezTo>
                  <a:pt x="1842" y="972"/>
                  <a:pt x="1844" y="973"/>
                  <a:pt x="1845" y="974"/>
                </a:cubicBezTo>
                <a:cubicBezTo>
                  <a:pt x="1847" y="977"/>
                  <a:pt x="1848" y="979"/>
                  <a:pt x="1846" y="981"/>
                </a:cubicBezTo>
                <a:cubicBezTo>
                  <a:pt x="1844" y="983"/>
                  <a:pt x="1845" y="984"/>
                  <a:pt x="1845" y="988"/>
                </a:cubicBezTo>
                <a:cubicBezTo>
                  <a:pt x="1846" y="988"/>
                  <a:pt x="1844" y="992"/>
                  <a:pt x="1844" y="994"/>
                </a:cubicBezTo>
                <a:cubicBezTo>
                  <a:pt x="1845" y="999"/>
                  <a:pt x="1848" y="1000"/>
                  <a:pt x="1848" y="1005"/>
                </a:cubicBezTo>
                <a:cubicBezTo>
                  <a:pt x="1848" y="1006"/>
                  <a:pt x="1847" y="1009"/>
                  <a:pt x="1848" y="1010"/>
                </a:cubicBezTo>
                <a:cubicBezTo>
                  <a:pt x="1848" y="1010"/>
                  <a:pt x="1849" y="1011"/>
                  <a:pt x="1849" y="1012"/>
                </a:cubicBezTo>
                <a:cubicBezTo>
                  <a:pt x="1850" y="1012"/>
                  <a:pt x="1852" y="1013"/>
                  <a:pt x="1852" y="1013"/>
                </a:cubicBezTo>
                <a:cubicBezTo>
                  <a:pt x="1853" y="1013"/>
                  <a:pt x="1856" y="1015"/>
                  <a:pt x="1856" y="1015"/>
                </a:cubicBezTo>
                <a:cubicBezTo>
                  <a:pt x="1857" y="1015"/>
                  <a:pt x="1856" y="1017"/>
                  <a:pt x="1856" y="1018"/>
                </a:cubicBezTo>
                <a:cubicBezTo>
                  <a:pt x="1856" y="1018"/>
                  <a:pt x="1856" y="1018"/>
                  <a:pt x="1856" y="1018"/>
                </a:cubicBezTo>
                <a:cubicBezTo>
                  <a:pt x="1856" y="1025"/>
                  <a:pt x="1856" y="1025"/>
                  <a:pt x="1856" y="1025"/>
                </a:cubicBezTo>
                <a:cubicBezTo>
                  <a:pt x="1854" y="1029"/>
                  <a:pt x="1854" y="1027"/>
                  <a:pt x="1855" y="1032"/>
                </a:cubicBezTo>
                <a:cubicBezTo>
                  <a:pt x="1855" y="1035"/>
                  <a:pt x="1855" y="1035"/>
                  <a:pt x="1855" y="1035"/>
                </a:cubicBezTo>
                <a:cubicBezTo>
                  <a:pt x="1855" y="1036"/>
                  <a:pt x="1857" y="1042"/>
                  <a:pt x="1857" y="1042"/>
                </a:cubicBezTo>
                <a:cubicBezTo>
                  <a:pt x="1854" y="1047"/>
                  <a:pt x="1855" y="1046"/>
                  <a:pt x="1855" y="1050"/>
                </a:cubicBezTo>
                <a:cubicBezTo>
                  <a:pt x="1855" y="1054"/>
                  <a:pt x="1855" y="1054"/>
                  <a:pt x="1855" y="1054"/>
                </a:cubicBezTo>
                <a:cubicBezTo>
                  <a:pt x="1856" y="1058"/>
                  <a:pt x="1856" y="1058"/>
                  <a:pt x="1856" y="1058"/>
                </a:cubicBezTo>
                <a:cubicBezTo>
                  <a:pt x="1855" y="1062"/>
                  <a:pt x="1854" y="1059"/>
                  <a:pt x="1858" y="1065"/>
                </a:cubicBezTo>
                <a:cubicBezTo>
                  <a:pt x="1858" y="1065"/>
                  <a:pt x="1856" y="1068"/>
                  <a:pt x="1856" y="1068"/>
                </a:cubicBezTo>
                <a:cubicBezTo>
                  <a:pt x="1855" y="1070"/>
                  <a:pt x="1856" y="1072"/>
                  <a:pt x="1855" y="1074"/>
                </a:cubicBezTo>
                <a:cubicBezTo>
                  <a:pt x="1852" y="1079"/>
                  <a:pt x="1852" y="1079"/>
                  <a:pt x="1852" y="1079"/>
                </a:cubicBezTo>
                <a:cubicBezTo>
                  <a:pt x="1851" y="1080"/>
                  <a:pt x="1847" y="1083"/>
                  <a:pt x="1847" y="1084"/>
                </a:cubicBezTo>
                <a:cubicBezTo>
                  <a:pt x="1847" y="1084"/>
                  <a:pt x="1847" y="1086"/>
                  <a:pt x="1847" y="1086"/>
                </a:cubicBezTo>
                <a:cubicBezTo>
                  <a:pt x="1841" y="1087"/>
                  <a:pt x="1844" y="1086"/>
                  <a:pt x="1841" y="1089"/>
                </a:cubicBezTo>
                <a:cubicBezTo>
                  <a:pt x="1837" y="1093"/>
                  <a:pt x="1837" y="1093"/>
                  <a:pt x="1837" y="1093"/>
                </a:cubicBezTo>
                <a:cubicBezTo>
                  <a:pt x="1837" y="1093"/>
                  <a:pt x="1832" y="1094"/>
                  <a:pt x="1831" y="1094"/>
                </a:cubicBezTo>
                <a:cubicBezTo>
                  <a:pt x="1827" y="1096"/>
                  <a:pt x="1827" y="1096"/>
                  <a:pt x="1827" y="1096"/>
                </a:cubicBezTo>
                <a:cubicBezTo>
                  <a:pt x="1822" y="1100"/>
                  <a:pt x="1822" y="1100"/>
                  <a:pt x="1822" y="1100"/>
                </a:cubicBezTo>
                <a:cubicBezTo>
                  <a:pt x="1818" y="1103"/>
                  <a:pt x="1818" y="1103"/>
                  <a:pt x="1818" y="1103"/>
                </a:cubicBezTo>
                <a:cubicBezTo>
                  <a:pt x="1818" y="1104"/>
                  <a:pt x="1817" y="1106"/>
                  <a:pt x="1817" y="1107"/>
                </a:cubicBezTo>
                <a:cubicBezTo>
                  <a:pt x="1816" y="1110"/>
                  <a:pt x="1813" y="1109"/>
                  <a:pt x="1813" y="1110"/>
                </a:cubicBezTo>
                <a:cubicBezTo>
                  <a:pt x="1813" y="1111"/>
                  <a:pt x="1813" y="1112"/>
                  <a:pt x="1812" y="1113"/>
                </a:cubicBezTo>
                <a:cubicBezTo>
                  <a:pt x="1811" y="1114"/>
                  <a:pt x="1807" y="1115"/>
                  <a:pt x="1807" y="1115"/>
                </a:cubicBezTo>
                <a:cubicBezTo>
                  <a:pt x="1807" y="1115"/>
                  <a:pt x="1806" y="1115"/>
                  <a:pt x="1805" y="1116"/>
                </a:cubicBezTo>
                <a:cubicBezTo>
                  <a:pt x="1804" y="1118"/>
                  <a:pt x="1805" y="1119"/>
                  <a:pt x="1799" y="1122"/>
                </a:cubicBezTo>
                <a:cubicBezTo>
                  <a:pt x="1798" y="1123"/>
                  <a:pt x="1795" y="1127"/>
                  <a:pt x="1795" y="1127"/>
                </a:cubicBezTo>
                <a:cubicBezTo>
                  <a:pt x="1795" y="1132"/>
                  <a:pt x="1795" y="1132"/>
                  <a:pt x="1795" y="1132"/>
                </a:cubicBezTo>
                <a:cubicBezTo>
                  <a:pt x="1795" y="1137"/>
                  <a:pt x="1798" y="1134"/>
                  <a:pt x="1798" y="1139"/>
                </a:cubicBezTo>
                <a:cubicBezTo>
                  <a:pt x="1798" y="1142"/>
                  <a:pt x="1797" y="1143"/>
                  <a:pt x="1799" y="1145"/>
                </a:cubicBezTo>
                <a:cubicBezTo>
                  <a:pt x="1801" y="1147"/>
                  <a:pt x="1798" y="1147"/>
                  <a:pt x="1800" y="1151"/>
                </a:cubicBezTo>
                <a:cubicBezTo>
                  <a:pt x="1800" y="1152"/>
                  <a:pt x="1799" y="1153"/>
                  <a:pt x="1799" y="1154"/>
                </a:cubicBezTo>
                <a:cubicBezTo>
                  <a:pt x="1799" y="1154"/>
                  <a:pt x="1799" y="1153"/>
                  <a:pt x="1800" y="1153"/>
                </a:cubicBezTo>
                <a:cubicBezTo>
                  <a:pt x="1801" y="1151"/>
                  <a:pt x="1802" y="1151"/>
                  <a:pt x="1802" y="1154"/>
                </a:cubicBezTo>
                <a:cubicBezTo>
                  <a:pt x="1802" y="1157"/>
                  <a:pt x="1801" y="1156"/>
                  <a:pt x="1801" y="1157"/>
                </a:cubicBezTo>
                <a:cubicBezTo>
                  <a:pt x="1801" y="1159"/>
                  <a:pt x="1803" y="1164"/>
                  <a:pt x="1802" y="1165"/>
                </a:cubicBezTo>
                <a:cubicBezTo>
                  <a:pt x="1799" y="1171"/>
                  <a:pt x="1799" y="1170"/>
                  <a:pt x="1801" y="1171"/>
                </a:cubicBezTo>
                <a:cubicBezTo>
                  <a:pt x="1802" y="1171"/>
                  <a:pt x="1802" y="1174"/>
                  <a:pt x="1800" y="1175"/>
                </a:cubicBezTo>
                <a:cubicBezTo>
                  <a:pt x="1799" y="1176"/>
                  <a:pt x="1797" y="1180"/>
                  <a:pt x="1796" y="1181"/>
                </a:cubicBezTo>
                <a:cubicBezTo>
                  <a:pt x="1796" y="1181"/>
                  <a:pt x="1787" y="1183"/>
                  <a:pt x="1787" y="1184"/>
                </a:cubicBezTo>
                <a:cubicBezTo>
                  <a:pt x="1785" y="1185"/>
                  <a:pt x="1777" y="1188"/>
                  <a:pt x="1775" y="1189"/>
                </a:cubicBezTo>
                <a:cubicBezTo>
                  <a:pt x="1774" y="1193"/>
                  <a:pt x="1773" y="1193"/>
                  <a:pt x="1773" y="1197"/>
                </a:cubicBezTo>
                <a:cubicBezTo>
                  <a:pt x="1773" y="1197"/>
                  <a:pt x="1774" y="1197"/>
                  <a:pt x="1774" y="1197"/>
                </a:cubicBezTo>
                <a:cubicBezTo>
                  <a:pt x="1774" y="1201"/>
                  <a:pt x="1774" y="1201"/>
                  <a:pt x="1773" y="1205"/>
                </a:cubicBezTo>
                <a:cubicBezTo>
                  <a:pt x="1773" y="1207"/>
                  <a:pt x="1773" y="1204"/>
                  <a:pt x="1773" y="1209"/>
                </a:cubicBezTo>
                <a:cubicBezTo>
                  <a:pt x="1771" y="1213"/>
                  <a:pt x="1771" y="1213"/>
                  <a:pt x="1771" y="1213"/>
                </a:cubicBezTo>
                <a:cubicBezTo>
                  <a:pt x="1770" y="1218"/>
                  <a:pt x="1770" y="1223"/>
                  <a:pt x="1767" y="1227"/>
                </a:cubicBezTo>
                <a:cubicBezTo>
                  <a:pt x="1767" y="1227"/>
                  <a:pt x="1764" y="1229"/>
                  <a:pt x="1763" y="1230"/>
                </a:cubicBezTo>
                <a:cubicBezTo>
                  <a:pt x="1756" y="1233"/>
                  <a:pt x="1758" y="1234"/>
                  <a:pt x="1755" y="1237"/>
                </a:cubicBezTo>
                <a:cubicBezTo>
                  <a:pt x="1754" y="1238"/>
                  <a:pt x="1751" y="1244"/>
                  <a:pt x="1750" y="1247"/>
                </a:cubicBezTo>
                <a:cubicBezTo>
                  <a:pt x="1747" y="1251"/>
                  <a:pt x="1746" y="1254"/>
                  <a:pt x="1745" y="1254"/>
                </a:cubicBezTo>
                <a:cubicBezTo>
                  <a:pt x="1745" y="1254"/>
                  <a:pt x="1742" y="1257"/>
                  <a:pt x="1740" y="1260"/>
                </a:cubicBezTo>
                <a:cubicBezTo>
                  <a:pt x="1738" y="1262"/>
                  <a:pt x="1737" y="1261"/>
                  <a:pt x="1733" y="1266"/>
                </a:cubicBezTo>
                <a:cubicBezTo>
                  <a:pt x="1729" y="1270"/>
                  <a:pt x="1729" y="1271"/>
                  <a:pt x="1724" y="1274"/>
                </a:cubicBezTo>
                <a:cubicBezTo>
                  <a:pt x="1719" y="1276"/>
                  <a:pt x="1718" y="1280"/>
                  <a:pt x="1714" y="1282"/>
                </a:cubicBezTo>
                <a:cubicBezTo>
                  <a:pt x="1712" y="1284"/>
                  <a:pt x="1711" y="1281"/>
                  <a:pt x="1708" y="1284"/>
                </a:cubicBezTo>
                <a:cubicBezTo>
                  <a:pt x="1707" y="1285"/>
                  <a:pt x="1707" y="1285"/>
                  <a:pt x="1704" y="1285"/>
                </a:cubicBezTo>
                <a:cubicBezTo>
                  <a:pt x="1703" y="1285"/>
                  <a:pt x="1702" y="1285"/>
                  <a:pt x="1701" y="1285"/>
                </a:cubicBezTo>
                <a:cubicBezTo>
                  <a:pt x="1697" y="1287"/>
                  <a:pt x="1698" y="1288"/>
                  <a:pt x="1693" y="1288"/>
                </a:cubicBezTo>
                <a:cubicBezTo>
                  <a:pt x="1690" y="1288"/>
                  <a:pt x="1693" y="1292"/>
                  <a:pt x="1682" y="1288"/>
                </a:cubicBezTo>
                <a:cubicBezTo>
                  <a:pt x="1675" y="1286"/>
                  <a:pt x="1680" y="1291"/>
                  <a:pt x="1672" y="1289"/>
                </a:cubicBezTo>
                <a:cubicBezTo>
                  <a:pt x="1669" y="1289"/>
                  <a:pt x="1668" y="1287"/>
                  <a:pt x="1666" y="1288"/>
                </a:cubicBezTo>
                <a:cubicBezTo>
                  <a:pt x="1665" y="1289"/>
                  <a:pt x="1664" y="1290"/>
                  <a:pt x="1663" y="1291"/>
                </a:cubicBezTo>
                <a:cubicBezTo>
                  <a:pt x="1661" y="1292"/>
                  <a:pt x="1659" y="1292"/>
                  <a:pt x="1656" y="1292"/>
                </a:cubicBezTo>
                <a:cubicBezTo>
                  <a:pt x="1653" y="1293"/>
                  <a:pt x="1654" y="1292"/>
                  <a:pt x="1653" y="1292"/>
                </a:cubicBezTo>
                <a:cubicBezTo>
                  <a:pt x="1652" y="1292"/>
                  <a:pt x="1647" y="1294"/>
                  <a:pt x="1646" y="1294"/>
                </a:cubicBezTo>
                <a:cubicBezTo>
                  <a:pt x="1645" y="1295"/>
                  <a:pt x="1646" y="1298"/>
                  <a:pt x="1640" y="1295"/>
                </a:cubicBezTo>
                <a:cubicBezTo>
                  <a:pt x="1639" y="1295"/>
                  <a:pt x="1635" y="1292"/>
                  <a:pt x="1634" y="1292"/>
                </a:cubicBezTo>
                <a:cubicBezTo>
                  <a:pt x="1633" y="1292"/>
                  <a:pt x="1632" y="1290"/>
                  <a:pt x="1632" y="1289"/>
                </a:cubicBezTo>
                <a:cubicBezTo>
                  <a:pt x="1631" y="1288"/>
                  <a:pt x="1630" y="1288"/>
                  <a:pt x="1630" y="1289"/>
                </a:cubicBezTo>
                <a:cubicBezTo>
                  <a:pt x="1630" y="1290"/>
                  <a:pt x="1630" y="1292"/>
                  <a:pt x="1629" y="1291"/>
                </a:cubicBezTo>
                <a:cubicBezTo>
                  <a:pt x="1627" y="1290"/>
                  <a:pt x="1627" y="1289"/>
                  <a:pt x="1628" y="1287"/>
                </a:cubicBezTo>
                <a:cubicBezTo>
                  <a:pt x="1629" y="1286"/>
                  <a:pt x="1630" y="1287"/>
                  <a:pt x="1629" y="1283"/>
                </a:cubicBezTo>
                <a:cubicBezTo>
                  <a:pt x="1627" y="1281"/>
                  <a:pt x="1627" y="1281"/>
                  <a:pt x="1627" y="1281"/>
                </a:cubicBezTo>
                <a:cubicBezTo>
                  <a:pt x="1627" y="1280"/>
                  <a:pt x="1626" y="1278"/>
                  <a:pt x="1626" y="1278"/>
                </a:cubicBezTo>
                <a:cubicBezTo>
                  <a:pt x="1626" y="1277"/>
                  <a:pt x="1624" y="1277"/>
                  <a:pt x="1624" y="1275"/>
                </a:cubicBezTo>
                <a:cubicBezTo>
                  <a:pt x="1624" y="1273"/>
                  <a:pt x="1624" y="1272"/>
                  <a:pt x="1626" y="1273"/>
                </a:cubicBezTo>
                <a:cubicBezTo>
                  <a:pt x="1627" y="1273"/>
                  <a:pt x="1628" y="1272"/>
                  <a:pt x="1628" y="1272"/>
                </a:cubicBezTo>
                <a:cubicBezTo>
                  <a:pt x="1628" y="1269"/>
                  <a:pt x="1628" y="1269"/>
                  <a:pt x="1628" y="1269"/>
                </a:cubicBezTo>
                <a:cubicBezTo>
                  <a:pt x="1628" y="1263"/>
                  <a:pt x="1628" y="1264"/>
                  <a:pt x="1626" y="1258"/>
                </a:cubicBezTo>
                <a:cubicBezTo>
                  <a:pt x="1626" y="1258"/>
                  <a:pt x="1624" y="1256"/>
                  <a:pt x="1624" y="1255"/>
                </a:cubicBezTo>
                <a:cubicBezTo>
                  <a:pt x="1622" y="1251"/>
                  <a:pt x="1622" y="1251"/>
                  <a:pt x="1622" y="1251"/>
                </a:cubicBezTo>
                <a:cubicBezTo>
                  <a:pt x="1616" y="1236"/>
                  <a:pt x="1616" y="1236"/>
                  <a:pt x="1616" y="1236"/>
                </a:cubicBezTo>
                <a:cubicBezTo>
                  <a:pt x="1616" y="1235"/>
                  <a:pt x="1615" y="1233"/>
                  <a:pt x="1615" y="1232"/>
                </a:cubicBezTo>
                <a:cubicBezTo>
                  <a:pt x="1614" y="1232"/>
                  <a:pt x="1612" y="1229"/>
                  <a:pt x="1612" y="1228"/>
                </a:cubicBezTo>
                <a:cubicBezTo>
                  <a:pt x="1611" y="1225"/>
                  <a:pt x="1611" y="1225"/>
                  <a:pt x="1611" y="1225"/>
                </a:cubicBezTo>
                <a:cubicBezTo>
                  <a:pt x="1607" y="1224"/>
                  <a:pt x="1607" y="1224"/>
                  <a:pt x="1607" y="1224"/>
                </a:cubicBezTo>
                <a:cubicBezTo>
                  <a:pt x="1607" y="1223"/>
                  <a:pt x="1607" y="1222"/>
                  <a:pt x="1607" y="1221"/>
                </a:cubicBezTo>
                <a:cubicBezTo>
                  <a:pt x="1605" y="1220"/>
                  <a:pt x="1603" y="1217"/>
                  <a:pt x="1603" y="1216"/>
                </a:cubicBezTo>
                <a:cubicBezTo>
                  <a:pt x="1603" y="1216"/>
                  <a:pt x="1603" y="1216"/>
                  <a:pt x="1603" y="1215"/>
                </a:cubicBezTo>
                <a:cubicBezTo>
                  <a:pt x="1602" y="1214"/>
                  <a:pt x="1601" y="1210"/>
                  <a:pt x="1601" y="1209"/>
                </a:cubicBezTo>
                <a:cubicBezTo>
                  <a:pt x="1597" y="1201"/>
                  <a:pt x="1599" y="1203"/>
                  <a:pt x="1599" y="1201"/>
                </a:cubicBezTo>
                <a:cubicBezTo>
                  <a:pt x="1599" y="1201"/>
                  <a:pt x="1597" y="1199"/>
                  <a:pt x="1597" y="1199"/>
                </a:cubicBezTo>
                <a:cubicBezTo>
                  <a:pt x="1597" y="1199"/>
                  <a:pt x="1597" y="1198"/>
                  <a:pt x="1597" y="1198"/>
                </a:cubicBezTo>
                <a:cubicBezTo>
                  <a:pt x="1597" y="1194"/>
                  <a:pt x="1597" y="1195"/>
                  <a:pt x="1595" y="1192"/>
                </a:cubicBezTo>
                <a:cubicBezTo>
                  <a:pt x="1595" y="1192"/>
                  <a:pt x="1595" y="1186"/>
                  <a:pt x="1595" y="1185"/>
                </a:cubicBezTo>
                <a:cubicBezTo>
                  <a:pt x="1596" y="1180"/>
                  <a:pt x="1595" y="1183"/>
                  <a:pt x="1594" y="1179"/>
                </a:cubicBezTo>
                <a:cubicBezTo>
                  <a:pt x="1593" y="1175"/>
                  <a:pt x="1595" y="1177"/>
                  <a:pt x="1592" y="1173"/>
                </a:cubicBezTo>
                <a:cubicBezTo>
                  <a:pt x="1592" y="1173"/>
                  <a:pt x="1593" y="1171"/>
                  <a:pt x="1593" y="1171"/>
                </a:cubicBezTo>
                <a:cubicBezTo>
                  <a:pt x="1592" y="1167"/>
                  <a:pt x="1592" y="1167"/>
                  <a:pt x="1592" y="1167"/>
                </a:cubicBezTo>
                <a:cubicBezTo>
                  <a:pt x="1592" y="1165"/>
                  <a:pt x="1592" y="1165"/>
                  <a:pt x="1592" y="1165"/>
                </a:cubicBezTo>
                <a:cubicBezTo>
                  <a:pt x="1591" y="1165"/>
                  <a:pt x="1592" y="1164"/>
                  <a:pt x="1592" y="1164"/>
                </a:cubicBezTo>
                <a:cubicBezTo>
                  <a:pt x="1592" y="1163"/>
                  <a:pt x="1591" y="1162"/>
                  <a:pt x="1591" y="1161"/>
                </a:cubicBezTo>
                <a:cubicBezTo>
                  <a:pt x="1591" y="1159"/>
                  <a:pt x="1593" y="1159"/>
                  <a:pt x="1593" y="1158"/>
                </a:cubicBezTo>
                <a:cubicBezTo>
                  <a:pt x="1593" y="1158"/>
                  <a:pt x="1592" y="1156"/>
                  <a:pt x="1592" y="1154"/>
                </a:cubicBezTo>
                <a:cubicBezTo>
                  <a:pt x="1589" y="1150"/>
                  <a:pt x="1589" y="1150"/>
                  <a:pt x="1589" y="1150"/>
                </a:cubicBezTo>
                <a:cubicBezTo>
                  <a:pt x="1589" y="1149"/>
                  <a:pt x="1589" y="1148"/>
                  <a:pt x="1586" y="1143"/>
                </a:cubicBezTo>
                <a:cubicBezTo>
                  <a:pt x="1583" y="1138"/>
                  <a:pt x="1581" y="1136"/>
                  <a:pt x="1580" y="1130"/>
                </a:cubicBezTo>
                <a:cubicBezTo>
                  <a:pt x="1580" y="1130"/>
                  <a:pt x="1579" y="1129"/>
                  <a:pt x="1579" y="1128"/>
                </a:cubicBezTo>
                <a:cubicBezTo>
                  <a:pt x="1577" y="1126"/>
                  <a:pt x="1577" y="1127"/>
                  <a:pt x="1576" y="1123"/>
                </a:cubicBezTo>
                <a:cubicBezTo>
                  <a:pt x="1574" y="1119"/>
                  <a:pt x="1574" y="1119"/>
                  <a:pt x="1574" y="1119"/>
                </a:cubicBezTo>
                <a:cubicBezTo>
                  <a:pt x="1573" y="1117"/>
                  <a:pt x="1573" y="1117"/>
                  <a:pt x="1573" y="1116"/>
                </a:cubicBezTo>
                <a:cubicBezTo>
                  <a:pt x="1569" y="1110"/>
                  <a:pt x="1572" y="1111"/>
                  <a:pt x="1568" y="1109"/>
                </a:cubicBezTo>
                <a:cubicBezTo>
                  <a:pt x="1567" y="1108"/>
                  <a:pt x="1567" y="1107"/>
                  <a:pt x="1567" y="1107"/>
                </a:cubicBezTo>
                <a:cubicBezTo>
                  <a:pt x="1565" y="1103"/>
                  <a:pt x="1565" y="1103"/>
                  <a:pt x="1565" y="1103"/>
                </a:cubicBezTo>
                <a:cubicBezTo>
                  <a:pt x="1565" y="1095"/>
                  <a:pt x="1565" y="1095"/>
                  <a:pt x="1565" y="1095"/>
                </a:cubicBezTo>
                <a:cubicBezTo>
                  <a:pt x="1564" y="1095"/>
                  <a:pt x="1566" y="1091"/>
                  <a:pt x="1566" y="1090"/>
                </a:cubicBezTo>
                <a:cubicBezTo>
                  <a:pt x="1566" y="1088"/>
                  <a:pt x="1565" y="1081"/>
                  <a:pt x="1565" y="1080"/>
                </a:cubicBezTo>
                <a:cubicBezTo>
                  <a:pt x="1564" y="1077"/>
                  <a:pt x="1567" y="1077"/>
                  <a:pt x="1567" y="1076"/>
                </a:cubicBezTo>
                <a:cubicBezTo>
                  <a:pt x="1567" y="1074"/>
                  <a:pt x="1567" y="1074"/>
                  <a:pt x="1567" y="1074"/>
                </a:cubicBezTo>
                <a:cubicBezTo>
                  <a:pt x="1567" y="1073"/>
                  <a:pt x="1570" y="1067"/>
                  <a:pt x="1570" y="1065"/>
                </a:cubicBezTo>
                <a:cubicBezTo>
                  <a:pt x="1571" y="1063"/>
                  <a:pt x="1571" y="1057"/>
                  <a:pt x="1571" y="1055"/>
                </a:cubicBezTo>
                <a:cubicBezTo>
                  <a:pt x="1574" y="1048"/>
                  <a:pt x="1574" y="1048"/>
                  <a:pt x="1574" y="1048"/>
                </a:cubicBezTo>
                <a:cubicBezTo>
                  <a:pt x="1574" y="1048"/>
                  <a:pt x="1576" y="1047"/>
                  <a:pt x="1576" y="1047"/>
                </a:cubicBezTo>
                <a:cubicBezTo>
                  <a:pt x="1577" y="1043"/>
                  <a:pt x="1577" y="1043"/>
                  <a:pt x="1577" y="1043"/>
                </a:cubicBezTo>
                <a:cubicBezTo>
                  <a:pt x="1577" y="1043"/>
                  <a:pt x="1580" y="1042"/>
                  <a:pt x="1580" y="1042"/>
                </a:cubicBezTo>
                <a:cubicBezTo>
                  <a:pt x="1581" y="1041"/>
                  <a:pt x="1583" y="1039"/>
                  <a:pt x="1583" y="1038"/>
                </a:cubicBezTo>
                <a:cubicBezTo>
                  <a:pt x="1583" y="1036"/>
                  <a:pt x="1584" y="1033"/>
                  <a:pt x="1584" y="1033"/>
                </a:cubicBezTo>
                <a:cubicBezTo>
                  <a:pt x="1585" y="1029"/>
                  <a:pt x="1586" y="1023"/>
                  <a:pt x="1586" y="1022"/>
                </a:cubicBezTo>
                <a:cubicBezTo>
                  <a:pt x="1586" y="1020"/>
                  <a:pt x="1586" y="1020"/>
                  <a:pt x="1586" y="1020"/>
                </a:cubicBezTo>
                <a:cubicBezTo>
                  <a:pt x="1586" y="1018"/>
                  <a:pt x="1582" y="1013"/>
                  <a:pt x="1580" y="1010"/>
                </a:cubicBezTo>
                <a:cubicBezTo>
                  <a:pt x="1580" y="1009"/>
                  <a:pt x="1580" y="1008"/>
                  <a:pt x="1580" y="1008"/>
                </a:cubicBezTo>
                <a:cubicBezTo>
                  <a:pt x="1577" y="1003"/>
                  <a:pt x="1577" y="1003"/>
                  <a:pt x="1577" y="1003"/>
                </a:cubicBezTo>
                <a:cubicBezTo>
                  <a:pt x="1577" y="1003"/>
                  <a:pt x="1577" y="1000"/>
                  <a:pt x="1577" y="1000"/>
                </a:cubicBezTo>
                <a:cubicBezTo>
                  <a:pt x="1580" y="997"/>
                  <a:pt x="1580" y="998"/>
                  <a:pt x="1582" y="994"/>
                </a:cubicBezTo>
                <a:cubicBezTo>
                  <a:pt x="1579" y="991"/>
                  <a:pt x="1579" y="991"/>
                  <a:pt x="1579" y="991"/>
                </a:cubicBezTo>
                <a:cubicBezTo>
                  <a:pt x="1579" y="989"/>
                  <a:pt x="1576" y="982"/>
                  <a:pt x="1576" y="980"/>
                </a:cubicBezTo>
                <a:cubicBezTo>
                  <a:pt x="1576" y="977"/>
                  <a:pt x="1576" y="977"/>
                  <a:pt x="1576" y="977"/>
                </a:cubicBezTo>
                <a:cubicBezTo>
                  <a:pt x="1574" y="974"/>
                  <a:pt x="1574" y="974"/>
                  <a:pt x="1574" y="974"/>
                </a:cubicBezTo>
                <a:cubicBezTo>
                  <a:pt x="1572" y="971"/>
                  <a:pt x="1572" y="971"/>
                  <a:pt x="1572" y="971"/>
                </a:cubicBezTo>
                <a:cubicBezTo>
                  <a:pt x="1570" y="967"/>
                  <a:pt x="1570" y="967"/>
                  <a:pt x="1570" y="967"/>
                </a:cubicBezTo>
                <a:cubicBezTo>
                  <a:pt x="1570" y="966"/>
                  <a:pt x="1572" y="966"/>
                  <a:pt x="1572" y="966"/>
                </a:cubicBezTo>
                <a:cubicBezTo>
                  <a:pt x="1570" y="964"/>
                  <a:pt x="1570" y="964"/>
                  <a:pt x="1569" y="963"/>
                </a:cubicBezTo>
                <a:cubicBezTo>
                  <a:pt x="1568" y="961"/>
                  <a:pt x="1568" y="962"/>
                  <a:pt x="1569" y="959"/>
                </a:cubicBezTo>
                <a:cubicBezTo>
                  <a:pt x="1569" y="959"/>
                  <a:pt x="1569" y="959"/>
                  <a:pt x="1569" y="958"/>
                </a:cubicBezTo>
                <a:cubicBezTo>
                  <a:pt x="1569" y="956"/>
                  <a:pt x="1567" y="956"/>
                  <a:pt x="1568" y="954"/>
                </a:cubicBezTo>
                <a:cubicBezTo>
                  <a:pt x="1568" y="954"/>
                  <a:pt x="1566" y="954"/>
                  <a:pt x="1566" y="953"/>
                </a:cubicBezTo>
                <a:cubicBezTo>
                  <a:pt x="1564" y="946"/>
                  <a:pt x="1566" y="950"/>
                  <a:pt x="1562" y="945"/>
                </a:cubicBezTo>
                <a:cubicBezTo>
                  <a:pt x="1559" y="941"/>
                  <a:pt x="1559" y="941"/>
                  <a:pt x="1559" y="941"/>
                </a:cubicBezTo>
                <a:cubicBezTo>
                  <a:pt x="1558" y="941"/>
                  <a:pt x="1555" y="939"/>
                  <a:pt x="1555" y="938"/>
                </a:cubicBezTo>
                <a:cubicBezTo>
                  <a:pt x="1554" y="937"/>
                  <a:pt x="1553" y="934"/>
                  <a:pt x="1552" y="933"/>
                </a:cubicBezTo>
                <a:cubicBezTo>
                  <a:pt x="1551" y="932"/>
                  <a:pt x="1548" y="930"/>
                  <a:pt x="1548" y="930"/>
                </a:cubicBezTo>
                <a:cubicBezTo>
                  <a:pt x="1546" y="927"/>
                  <a:pt x="1546" y="927"/>
                  <a:pt x="1547" y="926"/>
                </a:cubicBezTo>
                <a:cubicBezTo>
                  <a:pt x="1546" y="925"/>
                  <a:pt x="1546" y="925"/>
                  <a:pt x="1545" y="925"/>
                </a:cubicBezTo>
                <a:cubicBezTo>
                  <a:pt x="1541" y="924"/>
                  <a:pt x="1542" y="920"/>
                  <a:pt x="1541" y="918"/>
                </a:cubicBezTo>
                <a:cubicBezTo>
                  <a:pt x="1540" y="917"/>
                  <a:pt x="1539" y="918"/>
                  <a:pt x="1539" y="915"/>
                </a:cubicBezTo>
                <a:cubicBezTo>
                  <a:pt x="1540" y="912"/>
                  <a:pt x="1537" y="913"/>
                  <a:pt x="1536" y="911"/>
                </a:cubicBezTo>
                <a:cubicBezTo>
                  <a:pt x="1535" y="909"/>
                  <a:pt x="1534" y="906"/>
                  <a:pt x="1534" y="903"/>
                </a:cubicBezTo>
                <a:cubicBezTo>
                  <a:pt x="1533" y="903"/>
                  <a:pt x="1534" y="902"/>
                  <a:pt x="1535" y="902"/>
                </a:cubicBezTo>
                <a:cubicBezTo>
                  <a:pt x="1536" y="902"/>
                  <a:pt x="1537" y="904"/>
                  <a:pt x="1537" y="905"/>
                </a:cubicBezTo>
                <a:cubicBezTo>
                  <a:pt x="1538" y="904"/>
                  <a:pt x="1537" y="903"/>
                  <a:pt x="1539" y="901"/>
                </a:cubicBezTo>
                <a:cubicBezTo>
                  <a:pt x="1541" y="899"/>
                  <a:pt x="1540" y="898"/>
                  <a:pt x="1540" y="895"/>
                </a:cubicBezTo>
                <a:cubicBezTo>
                  <a:pt x="1540" y="892"/>
                  <a:pt x="1540" y="892"/>
                  <a:pt x="1540" y="892"/>
                </a:cubicBezTo>
                <a:cubicBezTo>
                  <a:pt x="1540" y="892"/>
                  <a:pt x="1539" y="890"/>
                  <a:pt x="1540" y="889"/>
                </a:cubicBezTo>
                <a:cubicBezTo>
                  <a:pt x="1541" y="888"/>
                  <a:pt x="1541" y="888"/>
                  <a:pt x="1543" y="888"/>
                </a:cubicBezTo>
                <a:cubicBezTo>
                  <a:pt x="1543" y="884"/>
                  <a:pt x="1543" y="884"/>
                  <a:pt x="1543" y="884"/>
                </a:cubicBezTo>
                <a:cubicBezTo>
                  <a:pt x="1542" y="884"/>
                  <a:pt x="1540" y="883"/>
                  <a:pt x="1540" y="883"/>
                </a:cubicBezTo>
                <a:cubicBezTo>
                  <a:pt x="1541" y="880"/>
                  <a:pt x="1541" y="879"/>
                  <a:pt x="1544" y="878"/>
                </a:cubicBezTo>
                <a:cubicBezTo>
                  <a:pt x="1544" y="878"/>
                  <a:pt x="1542" y="877"/>
                  <a:pt x="1543" y="876"/>
                </a:cubicBezTo>
                <a:cubicBezTo>
                  <a:pt x="1545" y="874"/>
                  <a:pt x="1545" y="875"/>
                  <a:pt x="1545" y="873"/>
                </a:cubicBezTo>
                <a:cubicBezTo>
                  <a:pt x="1545" y="872"/>
                  <a:pt x="1544" y="869"/>
                  <a:pt x="1545" y="869"/>
                </a:cubicBezTo>
                <a:cubicBezTo>
                  <a:pt x="1545" y="868"/>
                  <a:pt x="1545" y="866"/>
                  <a:pt x="1545" y="866"/>
                </a:cubicBezTo>
                <a:cubicBezTo>
                  <a:pt x="1545" y="866"/>
                  <a:pt x="1546" y="861"/>
                  <a:pt x="1546" y="861"/>
                </a:cubicBezTo>
                <a:cubicBezTo>
                  <a:pt x="1546" y="860"/>
                  <a:pt x="1544" y="859"/>
                  <a:pt x="1544" y="858"/>
                </a:cubicBezTo>
                <a:cubicBezTo>
                  <a:pt x="1544" y="858"/>
                  <a:pt x="1543" y="856"/>
                  <a:pt x="1543" y="856"/>
                </a:cubicBezTo>
                <a:cubicBezTo>
                  <a:pt x="1542" y="854"/>
                  <a:pt x="1543" y="853"/>
                  <a:pt x="1544" y="850"/>
                </a:cubicBezTo>
                <a:cubicBezTo>
                  <a:pt x="1542" y="850"/>
                  <a:pt x="1542" y="851"/>
                  <a:pt x="1541" y="851"/>
                </a:cubicBezTo>
                <a:cubicBezTo>
                  <a:pt x="1541" y="851"/>
                  <a:pt x="1538" y="851"/>
                  <a:pt x="1538" y="851"/>
                </a:cubicBezTo>
                <a:cubicBezTo>
                  <a:pt x="1536" y="850"/>
                  <a:pt x="1537" y="847"/>
                  <a:pt x="1536" y="846"/>
                </a:cubicBezTo>
                <a:cubicBezTo>
                  <a:pt x="1535" y="845"/>
                  <a:pt x="1535" y="845"/>
                  <a:pt x="1535" y="845"/>
                </a:cubicBezTo>
                <a:cubicBezTo>
                  <a:pt x="1535" y="845"/>
                  <a:pt x="1533" y="845"/>
                  <a:pt x="1533" y="845"/>
                </a:cubicBezTo>
                <a:cubicBezTo>
                  <a:pt x="1532" y="843"/>
                  <a:pt x="1531" y="842"/>
                  <a:pt x="1531" y="841"/>
                </a:cubicBezTo>
                <a:cubicBezTo>
                  <a:pt x="1529" y="840"/>
                  <a:pt x="1529" y="840"/>
                  <a:pt x="1529" y="840"/>
                </a:cubicBezTo>
                <a:cubicBezTo>
                  <a:pt x="1529" y="844"/>
                  <a:pt x="1530" y="842"/>
                  <a:pt x="1524" y="844"/>
                </a:cubicBezTo>
                <a:cubicBezTo>
                  <a:pt x="1524" y="845"/>
                  <a:pt x="1520" y="842"/>
                  <a:pt x="1519" y="842"/>
                </a:cubicBezTo>
                <a:cubicBezTo>
                  <a:pt x="1519" y="843"/>
                  <a:pt x="1518" y="845"/>
                  <a:pt x="1517" y="845"/>
                </a:cubicBezTo>
                <a:cubicBezTo>
                  <a:pt x="1516" y="845"/>
                  <a:pt x="1515" y="845"/>
                  <a:pt x="1514" y="844"/>
                </a:cubicBezTo>
                <a:cubicBezTo>
                  <a:pt x="1514" y="846"/>
                  <a:pt x="1514" y="845"/>
                  <a:pt x="1511" y="847"/>
                </a:cubicBezTo>
                <a:cubicBezTo>
                  <a:pt x="1510" y="847"/>
                  <a:pt x="1505" y="846"/>
                  <a:pt x="1504" y="846"/>
                </a:cubicBezTo>
                <a:cubicBezTo>
                  <a:pt x="1504" y="846"/>
                  <a:pt x="1502" y="844"/>
                  <a:pt x="1502" y="842"/>
                </a:cubicBezTo>
                <a:cubicBezTo>
                  <a:pt x="1502" y="842"/>
                  <a:pt x="1502" y="842"/>
                  <a:pt x="1502" y="841"/>
                </a:cubicBezTo>
                <a:cubicBezTo>
                  <a:pt x="1503" y="840"/>
                  <a:pt x="1499" y="840"/>
                  <a:pt x="1500" y="833"/>
                </a:cubicBezTo>
                <a:cubicBezTo>
                  <a:pt x="1497" y="832"/>
                  <a:pt x="1498" y="833"/>
                  <a:pt x="1497" y="830"/>
                </a:cubicBezTo>
                <a:cubicBezTo>
                  <a:pt x="1493" y="825"/>
                  <a:pt x="1493" y="825"/>
                  <a:pt x="1493" y="825"/>
                </a:cubicBezTo>
                <a:cubicBezTo>
                  <a:pt x="1492" y="824"/>
                  <a:pt x="1491" y="823"/>
                  <a:pt x="1491" y="823"/>
                </a:cubicBezTo>
                <a:cubicBezTo>
                  <a:pt x="1490" y="823"/>
                  <a:pt x="1486" y="823"/>
                  <a:pt x="1485" y="823"/>
                </a:cubicBezTo>
                <a:cubicBezTo>
                  <a:pt x="1479" y="823"/>
                  <a:pt x="1482" y="823"/>
                  <a:pt x="1475" y="823"/>
                </a:cubicBezTo>
                <a:cubicBezTo>
                  <a:pt x="1474" y="822"/>
                  <a:pt x="1474" y="822"/>
                  <a:pt x="1474" y="821"/>
                </a:cubicBezTo>
                <a:cubicBezTo>
                  <a:pt x="1470" y="823"/>
                  <a:pt x="1470" y="823"/>
                  <a:pt x="1470" y="823"/>
                </a:cubicBezTo>
                <a:cubicBezTo>
                  <a:pt x="1468" y="823"/>
                  <a:pt x="1463" y="826"/>
                  <a:pt x="1463" y="824"/>
                </a:cubicBezTo>
                <a:cubicBezTo>
                  <a:pt x="1462" y="824"/>
                  <a:pt x="1459" y="826"/>
                  <a:pt x="1459" y="826"/>
                </a:cubicBezTo>
                <a:cubicBezTo>
                  <a:pt x="1458" y="828"/>
                  <a:pt x="1458" y="828"/>
                  <a:pt x="1458" y="828"/>
                </a:cubicBezTo>
                <a:cubicBezTo>
                  <a:pt x="1454" y="830"/>
                  <a:pt x="1454" y="830"/>
                  <a:pt x="1454" y="830"/>
                </a:cubicBezTo>
                <a:cubicBezTo>
                  <a:pt x="1452" y="830"/>
                  <a:pt x="1446" y="831"/>
                  <a:pt x="1443" y="832"/>
                </a:cubicBezTo>
                <a:cubicBezTo>
                  <a:pt x="1442" y="834"/>
                  <a:pt x="1439" y="834"/>
                  <a:pt x="1439" y="834"/>
                </a:cubicBezTo>
                <a:cubicBezTo>
                  <a:pt x="1439" y="835"/>
                  <a:pt x="1439" y="835"/>
                  <a:pt x="1439" y="835"/>
                </a:cubicBezTo>
                <a:cubicBezTo>
                  <a:pt x="1440" y="837"/>
                  <a:pt x="1432" y="838"/>
                  <a:pt x="1432" y="838"/>
                </a:cubicBezTo>
                <a:cubicBezTo>
                  <a:pt x="1432" y="838"/>
                  <a:pt x="1429" y="839"/>
                  <a:pt x="1429" y="840"/>
                </a:cubicBezTo>
                <a:cubicBezTo>
                  <a:pt x="1429" y="841"/>
                  <a:pt x="1428" y="841"/>
                  <a:pt x="1426" y="841"/>
                </a:cubicBezTo>
                <a:cubicBezTo>
                  <a:pt x="1424" y="841"/>
                  <a:pt x="1424" y="841"/>
                  <a:pt x="1422" y="840"/>
                </a:cubicBezTo>
                <a:cubicBezTo>
                  <a:pt x="1421" y="840"/>
                  <a:pt x="1417" y="839"/>
                  <a:pt x="1417" y="837"/>
                </a:cubicBezTo>
                <a:cubicBezTo>
                  <a:pt x="1411" y="837"/>
                  <a:pt x="1412" y="838"/>
                  <a:pt x="1409" y="835"/>
                </a:cubicBezTo>
                <a:cubicBezTo>
                  <a:pt x="1401" y="835"/>
                  <a:pt x="1401" y="835"/>
                  <a:pt x="1401" y="835"/>
                </a:cubicBezTo>
                <a:cubicBezTo>
                  <a:pt x="1394" y="837"/>
                  <a:pt x="1394" y="837"/>
                  <a:pt x="1394" y="837"/>
                </a:cubicBezTo>
                <a:cubicBezTo>
                  <a:pt x="1389" y="838"/>
                  <a:pt x="1389" y="838"/>
                  <a:pt x="1389" y="838"/>
                </a:cubicBezTo>
                <a:cubicBezTo>
                  <a:pt x="1376" y="843"/>
                  <a:pt x="1376" y="843"/>
                  <a:pt x="1376" y="843"/>
                </a:cubicBezTo>
                <a:cubicBezTo>
                  <a:pt x="1373" y="844"/>
                  <a:pt x="1370" y="848"/>
                  <a:pt x="1370" y="846"/>
                </a:cubicBezTo>
                <a:cubicBezTo>
                  <a:pt x="1369" y="845"/>
                  <a:pt x="1365" y="845"/>
                  <a:pt x="1365" y="845"/>
                </a:cubicBezTo>
                <a:cubicBezTo>
                  <a:pt x="1360" y="841"/>
                  <a:pt x="1362" y="842"/>
                  <a:pt x="1357" y="841"/>
                </a:cubicBezTo>
                <a:cubicBezTo>
                  <a:pt x="1356" y="840"/>
                  <a:pt x="1353" y="837"/>
                  <a:pt x="1352" y="837"/>
                </a:cubicBezTo>
                <a:cubicBezTo>
                  <a:pt x="1344" y="830"/>
                  <a:pt x="1344" y="830"/>
                  <a:pt x="1344" y="830"/>
                </a:cubicBezTo>
                <a:cubicBezTo>
                  <a:pt x="1344" y="830"/>
                  <a:pt x="1342" y="826"/>
                  <a:pt x="1342" y="826"/>
                </a:cubicBezTo>
                <a:cubicBezTo>
                  <a:pt x="1339" y="825"/>
                  <a:pt x="1338" y="826"/>
                  <a:pt x="1338" y="823"/>
                </a:cubicBezTo>
                <a:cubicBezTo>
                  <a:pt x="1336" y="821"/>
                  <a:pt x="1333" y="820"/>
                  <a:pt x="1331" y="818"/>
                </a:cubicBezTo>
                <a:cubicBezTo>
                  <a:pt x="1330" y="817"/>
                  <a:pt x="1330" y="817"/>
                  <a:pt x="1330" y="815"/>
                </a:cubicBezTo>
                <a:cubicBezTo>
                  <a:pt x="1325" y="813"/>
                  <a:pt x="1326" y="812"/>
                  <a:pt x="1321" y="812"/>
                </a:cubicBezTo>
                <a:cubicBezTo>
                  <a:pt x="1320" y="812"/>
                  <a:pt x="1315" y="804"/>
                  <a:pt x="1314" y="804"/>
                </a:cubicBezTo>
                <a:cubicBezTo>
                  <a:pt x="1314" y="804"/>
                  <a:pt x="1314" y="803"/>
                  <a:pt x="1314" y="802"/>
                </a:cubicBezTo>
                <a:cubicBezTo>
                  <a:pt x="1314" y="799"/>
                  <a:pt x="1315" y="802"/>
                  <a:pt x="1312" y="795"/>
                </a:cubicBezTo>
                <a:cubicBezTo>
                  <a:pt x="1312" y="795"/>
                  <a:pt x="1312" y="792"/>
                  <a:pt x="1312" y="791"/>
                </a:cubicBezTo>
                <a:cubicBezTo>
                  <a:pt x="1311" y="789"/>
                  <a:pt x="1311" y="789"/>
                  <a:pt x="1311" y="789"/>
                </a:cubicBezTo>
                <a:cubicBezTo>
                  <a:pt x="1310" y="787"/>
                  <a:pt x="1307" y="782"/>
                  <a:pt x="1305" y="781"/>
                </a:cubicBezTo>
                <a:cubicBezTo>
                  <a:pt x="1304" y="778"/>
                  <a:pt x="1304" y="778"/>
                  <a:pt x="1304" y="778"/>
                </a:cubicBezTo>
                <a:cubicBezTo>
                  <a:pt x="1302" y="779"/>
                  <a:pt x="1301" y="778"/>
                  <a:pt x="1300" y="777"/>
                </a:cubicBezTo>
                <a:cubicBezTo>
                  <a:pt x="1299" y="776"/>
                  <a:pt x="1298" y="776"/>
                  <a:pt x="1299" y="775"/>
                </a:cubicBezTo>
                <a:cubicBezTo>
                  <a:pt x="1299" y="773"/>
                  <a:pt x="1299" y="772"/>
                  <a:pt x="1298" y="771"/>
                </a:cubicBezTo>
                <a:cubicBezTo>
                  <a:pt x="1296" y="769"/>
                  <a:pt x="1296" y="769"/>
                  <a:pt x="1296" y="769"/>
                </a:cubicBezTo>
                <a:cubicBezTo>
                  <a:pt x="1295" y="768"/>
                  <a:pt x="1294" y="768"/>
                  <a:pt x="1294" y="768"/>
                </a:cubicBezTo>
                <a:cubicBezTo>
                  <a:pt x="1292" y="766"/>
                  <a:pt x="1291" y="766"/>
                  <a:pt x="1290" y="764"/>
                </a:cubicBezTo>
                <a:cubicBezTo>
                  <a:pt x="1290" y="763"/>
                  <a:pt x="1291" y="762"/>
                  <a:pt x="1291" y="762"/>
                </a:cubicBezTo>
                <a:cubicBezTo>
                  <a:pt x="1289" y="761"/>
                  <a:pt x="1290" y="761"/>
                  <a:pt x="1292" y="759"/>
                </a:cubicBezTo>
                <a:cubicBezTo>
                  <a:pt x="1291" y="760"/>
                  <a:pt x="1289" y="760"/>
                  <a:pt x="1288" y="760"/>
                </a:cubicBezTo>
                <a:cubicBezTo>
                  <a:pt x="1287" y="761"/>
                  <a:pt x="1286" y="761"/>
                  <a:pt x="1286" y="761"/>
                </a:cubicBezTo>
                <a:cubicBezTo>
                  <a:pt x="1285" y="761"/>
                  <a:pt x="1284" y="758"/>
                  <a:pt x="1284" y="757"/>
                </a:cubicBezTo>
                <a:cubicBezTo>
                  <a:pt x="1283" y="757"/>
                  <a:pt x="1283" y="757"/>
                  <a:pt x="1282" y="756"/>
                </a:cubicBezTo>
                <a:cubicBezTo>
                  <a:pt x="1274" y="753"/>
                  <a:pt x="1275" y="755"/>
                  <a:pt x="1278" y="750"/>
                </a:cubicBezTo>
                <a:cubicBezTo>
                  <a:pt x="1278" y="749"/>
                  <a:pt x="1277" y="749"/>
                  <a:pt x="1277" y="748"/>
                </a:cubicBezTo>
                <a:cubicBezTo>
                  <a:pt x="1277" y="746"/>
                  <a:pt x="1276" y="744"/>
                  <a:pt x="1277" y="744"/>
                </a:cubicBezTo>
                <a:cubicBezTo>
                  <a:pt x="1278" y="742"/>
                  <a:pt x="1278" y="742"/>
                  <a:pt x="1278" y="742"/>
                </a:cubicBezTo>
                <a:cubicBezTo>
                  <a:pt x="1279" y="738"/>
                  <a:pt x="1279" y="738"/>
                  <a:pt x="1279" y="738"/>
                </a:cubicBezTo>
                <a:cubicBezTo>
                  <a:pt x="1279" y="737"/>
                  <a:pt x="1276" y="733"/>
                  <a:pt x="1276" y="733"/>
                </a:cubicBezTo>
                <a:cubicBezTo>
                  <a:pt x="1274" y="729"/>
                  <a:pt x="1274" y="729"/>
                  <a:pt x="1274" y="729"/>
                </a:cubicBezTo>
                <a:cubicBezTo>
                  <a:pt x="1274" y="728"/>
                  <a:pt x="1272" y="726"/>
                  <a:pt x="1272" y="726"/>
                </a:cubicBezTo>
                <a:cubicBezTo>
                  <a:pt x="1276" y="720"/>
                  <a:pt x="1276" y="720"/>
                  <a:pt x="1276" y="720"/>
                </a:cubicBezTo>
                <a:cubicBezTo>
                  <a:pt x="1280" y="715"/>
                  <a:pt x="1280" y="715"/>
                  <a:pt x="1280" y="715"/>
                </a:cubicBezTo>
                <a:cubicBezTo>
                  <a:pt x="1281" y="712"/>
                  <a:pt x="1281" y="712"/>
                  <a:pt x="1281" y="712"/>
                </a:cubicBezTo>
                <a:cubicBezTo>
                  <a:pt x="1280" y="707"/>
                  <a:pt x="1280" y="707"/>
                  <a:pt x="1280" y="707"/>
                </a:cubicBezTo>
                <a:cubicBezTo>
                  <a:pt x="1280" y="707"/>
                  <a:pt x="1283" y="698"/>
                  <a:pt x="1284" y="696"/>
                </a:cubicBezTo>
                <a:cubicBezTo>
                  <a:pt x="1284" y="694"/>
                  <a:pt x="1286" y="693"/>
                  <a:pt x="1286" y="690"/>
                </a:cubicBezTo>
                <a:cubicBezTo>
                  <a:pt x="1286" y="686"/>
                  <a:pt x="1286" y="680"/>
                  <a:pt x="1284" y="676"/>
                </a:cubicBezTo>
                <a:cubicBezTo>
                  <a:pt x="1284" y="674"/>
                  <a:pt x="1282" y="676"/>
                  <a:pt x="1284" y="668"/>
                </a:cubicBezTo>
                <a:cubicBezTo>
                  <a:pt x="1285" y="664"/>
                  <a:pt x="1287" y="665"/>
                  <a:pt x="1284" y="661"/>
                </a:cubicBezTo>
                <a:cubicBezTo>
                  <a:pt x="1282" y="658"/>
                  <a:pt x="1284" y="657"/>
                  <a:pt x="1283" y="657"/>
                </a:cubicBezTo>
                <a:cubicBezTo>
                  <a:pt x="1283" y="657"/>
                  <a:pt x="1283" y="658"/>
                  <a:pt x="1283" y="658"/>
                </a:cubicBezTo>
                <a:cubicBezTo>
                  <a:pt x="1281" y="661"/>
                  <a:pt x="1280" y="655"/>
                  <a:pt x="1279" y="654"/>
                </a:cubicBezTo>
                <a:cubicBezTo>
                  <a:pt x="1279" y="655"/>
                  <a:pt x="1279" y="658"/>
                  <a:pt x="1278" y="658"/>
                </a:cubicBezTo>
                <a:cubicBezTo>
                  <a:pt x="1276" y="658"/>
                  <a:pt x="1277" y="654"/>
                  <a:pt x="1277" y="652"/>
                </a:cubicBezTo>
                <a:cubicBezTo>
                  <a:pt x="1277" y="647"/>
                  <a:pt x="1277" y="647"/>
                  <a:pt x="1277" y="647"/>
                </a:cubicBezTo>
                <a:cubicBezTo>
                  <a:pt x="1279" y="633"/>
                  <a:pt x="1281" y="639"/>
                  <a:pt x="1282" y="638"/>
                </a:cubicBezTo>
                <a:cubicBezTo>
                  <a:pt x="1284" y="637"/>
                  <a:pt x="1282" y="636"/>
                  <a:pt x="1285" y="632"/>
                </a:cubicBezTo>
                <a:cubicBezTo>
                  <a:pt x="1289" y="627"/>
                  <a:pt x="1284" y="629"/>
                  <a:pt x="1289" y="624"/>
                </a:cubicBezTo>
                <a:cubicBezTo>
                  <a:pt x="1295" y="619"/>
                  <a:pt x="1287" y="622"/>
                  <a:pt x="1295" y="616"/>
                </a:cubicBezTo>
                <a:cubicBezTo>
                  <a:pt x="1301" y="610"/>
                  <a:pt x="1302" y="606"/>
                  <a:pt x="1303" y="599"/>
                </a:cubicBezTo>
                <a:cubicBezTo>
                  <a:pt x="1304" y="595"/>
                  <a:pt x="1303" y="595"/>
                  <a:pt x="1307" y="593"/>
                </a:cubicBezTo>
                <a:cubicBezTo>
                  <a:pt x="1310" y="591"/>
                  <a:pt x="1311" y="589"/>
                  <a:pt x="1314" y="589"/>
                </a:cubicBezTo>
                <a:cubicBezTo>
                  <a:pt x="1318" y="587"/>
                  <a:pt x="1315" y="586"/>
                  <a:pt x="1316" y="583"/>
                </a:cubicBezTo>
                <a:cubicBezTo>
                  <a:pt x="1319" y="576"/>
                  <a:pt x="1317" y="579"/>
                  <a:pt x="1322" y="574"/>
                </a:cubicBezTo>
                <a:cubicBezTo>
                  <a:pt x="1322" y="574"/>
                  <a:pt x="1325" y="572"/>
                  <a:pt x="1327" y="572"/>
                </a:cubicBezTo>
                <a:cubicBezTo>
                  <a:pt x="1329" y="572"/>
                  <a:pt x="1332" y="572"/>
                  <a:pt x="1333" y="571"/>
                </a:cubicBezTo>
                <a:cubicBezTo>
                  <a:pt x="1336" y="567"/>
                  <a:pt x="1336" y="567"/>
                  <a:pt x="1336" y="567"/>
                </a:cubicBezTo>
                <a:cubicBezTo>
                  <a:pt x="1336" y="567"/>
                  <a:pt x="1339" y="566"/>
                  <a:pt x="1340" y="565"/>
                </a:cubicBezTo>
                <a:cubicBezTo>
                  <a:pt x="1343" y="562"/>
                  <a:pt x="1343" y="562"/>
                  <a:pt x="1343" y="562"/>
                </a:cubicBezTo>
                <a:cubicBezTo>
                  <a:pt x="1348" y="559"/>
                  <a:pt x="1348" y="559"/>
                  <a:pt x="1348" y="559"/>
                </a:cubicBezTo>
                <a:cubicBezTo>
                  <a:pt x="1349" y="558"/>
                  <a:pt x="1354" y="551"/>
                  <a:pt x="1354" y="550"/>
                </a:cubicBezTo>
                <a:cubicBezTo>
                  <a:pt x="1354" y="546"/>
                  <a:pt x="1354" y="546"/>
                  <a:pt x="1354" y="546"/>
                </a:cubicBezTo>
                <a:cubicBezTo>
                  <a:pt x="1354" y="545"/>
                  <a:pt x="1352" y="542"/>
                  <a:pt x="1352" y="541"/>
                </a:cubicBezTo>
                <a:cubicBezTo>
                  <a:pt x="1352" y="540"/>
                  <a:pt x="1353" y="535"/>
                  <a:pt x="1353" y="534"/>
                </a:cubicBezTo>
                <a:cubicBezTo>
                  <a:pt x="1353" y="533"/>
                  <a:pt x="1356" y="530"/>
                  <a:pt x="1357" y="529"/>
                </a:cubicBezTo>
                <a:cubicBezTo>
                  <a:pt x="1360" y="523"/>
                  <a:pt x="1360" y="523"/>
                  <a:pt x="1360" y="523"/>
                </a:cubicBezTo>
                <a:cubicBezTo>
                  <a:pt x="1360" y="522"/>
                  <a:pt x="1359" y="520"/>
                  <a:pt x="1361" y="520"/>
                </a:cubicBezTo>
                <a:cubicBezTo>
                  <a:pt x="1362" y="520"/>
                  <a:pt x="1367" y="513"/>
                  <a:pt x="1370" y="513"/>
                </a:cubicBezTo>
                <a:cubicBezTo>
                  <a:pt x="1371" y="513"/>
                  <a:pt x="1378" y="509"/>
                  <a:pt x="1383" y="505"/>
                </a:cubicBezTo>
                <a:cubicBezTo>
                  <a:pt x="1387" y="495"/>
                  <a:pt x="1387" y="495"/>
                  <a:pt x="1387" y="495"/>
                </a:cubicBezTo>
                <a:cubicBezTo>
                  <a:pt x="1393" y="485"/>
                  <a:pt x="1393" y="485"/>
                  <a:pt x="1393" y="485"/>
                </a:cubicBezTo>
                <a:cubicBezTo>
                  <a:pt x="1394" y="485"/>
                  <a:pt x="1397" y="483"/>
                  <a:pt x="1397" y="483"/>
                </a:cubicBezTo>
                <a:cubicBezTo>
                  <a:pt x="1398" y="483"/>
                  <a:pt x="1400" y="487"/>
                  <a:pt x="1401" y="488"/>
                </a:cubicBezTo>
                <a:cubicBezTo>
                  <a:pt x="1404" y="490"/>
                  <a:pt x="1404" y="490"/>
                  <a:pt x="1404" y="490"/>
                </a:cubicBezTo>
                <a:cubicBezTo>
                  <a:pt x="1404" y="490"/>
                  <a:pt x="1408" y="491"/>
                  <a:pt x="1409" y="491"/>
                </a:cubicBezTo>
                <a:cubicBezTo>
                  <a:pt x="1411" y="491"/>
                  <a:pt x="1416" y="490"/>
                  <a:pt x="1416" y="490"/>
                </a:cubicBezTo>
                <a:cubicBezTo>
                  <a:pt x="1416" y="490"/>
                  <a:pt x="1419" y="492"/>
                  <a:pt x="1420" y="492"/>
                </a:cubicBezTo>
                <a:cubicBezTo>
                  <a:pt x="1426" y="492"/>
                  <a:pt x="1426" y="492"/>
                  <a:pt x="1426" y="492"/>
                </a:cubicBezTo>
                <a:cubicBezTo>
                  <a:pt x="1429" y="493"/>
                  <a:pt x="1429" y="493"/>
                  <a:pt x="1429" y="493"/>
                </a:cubicBezTo>
                <a:cubicBezTo>
                  <a:pt x="1429" y="492"/>
                  <a:pt x="1431" y="492"/>
                  <a:pt x="1432" y="492"/>
                </a:cubicBezTo>
                <a:cubicBezTo>
                  <a:pt x="1435" y="491"/>
                  <a:pt x="1433" y="493"/>
                  <a:pt x="1436" y="490"/>
                </a:cubicBezTo>
                <a:cubicBezTo>
                  <a:pt x="1436" y="490"/>
                  <a:pt x="1438" y="489"/>
                  <a:pt x="1438" y="488"/>
                </a:cubicBezTo>
                <a:cubicBezTo>
                  <a:pt x="1442" y="485"/>
                  <a:pt x="1442" y="485"/>
                  <a:pt x="1442" y="485"/>
                </a:cubicBezTo>
                <a:cubicBezTo>
                  <a:pt x="1443" y="484"/>
                  <a:pt x="1442" y="483"/>
                  <a:pt x="1447" y="483"/>
                </a:cubicBezTo>
                <a:cubicBezTo>
                  <a:pt x="1447" y="483"/>
                  <a:pt x="1448" y="484"/>
                  <a:pt x="1449" y="484"/>
                </a:cubicBezTo>
                <a:cubicBezTo>
                  <a:pt x="1451" y="482"/>
                  <a:pt x="1450" y="483"/>
                  <a:pt x="1451" y="481"/>
                </a:cubicBezTo>
                <a:cubicBezTo>
                  <a:pt x="1451" y="481"/>
                  <a:pt x="1461" y="477"/>
                  <a:pt x="1463" y="476"/>
                </a:cubicBezTo>
                <a:cubicBezTo>
                  <a:pt x="1465" y="475"/>
                  <a:pt x="1475" y="475"/>
                  <a:pt x="1476" y="475"/>
                </a:cubicBezTo>
                <a:cubicBezTo>
                  <a:pt x="1477" y="474"/>
                  <a:pt x="1477" y="471"/>
                  <a:pt x="1482" y="472"/>
                </a:cubicBezTo>
                <a:cubicBezTo>
                  <a:pt x="1486" y="474"/>
                  <a:pt x="1485" y="472"/>
                  <a:pt x="1487" y="471"/>
                </a:cubicBezTo>
                <a:cubicBezTo>
                  <a:pt x="1490" y="471"/>
                  <a:pt x="1498" y="472"/>
                  <a:pt x="1498" y="473"/>
                </a:cubicBezTo>
                <a:cubicBezTo>
                  <a:pt x="1499" y="475"/>
                  <a:pt x="1499" y="475"/>
                  <a:pt x="1503" y="475"/>
                </a:cubicBezTo>
                <a:cubicBezTo>
                  <a:pt x="1503" y="473"/>
                  <a:pt x="1503" y="473"/>
                  <a:pt x="1503" y="473"/>
                </a:cubicBezTo>
                <a:cubicBezTo>
                  <a:pt x="1504" y="473"/>
                  <a:pt x="1510" y="473"/>
                  <a:pt x="1510" y="472"/>
                </a:cubicBezTo>
                <a:cubicBezTo>
                  <a:pt x="1510" y="471"/>
                  <a:pt x="1510" y="468"/>
                  <a:pt x="1512" y="469"/>
                </a:cubicBezTo>
                <a:cubicBezTo>
                  <a:pt x="1515" y="471"/>
                  <a:pt x="1517" y="472"/>
                  <a:pt x="1519" y="471"/>
                </a:cubicBezTo>
                <a:cubicBezTo>
                  <a:pt x="1519" y="471"/>
                  <a:pt x="1519" y="470"/>
                  <a:pt x="1520" y="470"/>
                </a:cubicBezTo>
                <a:cubicBezTo>
                  <a:pt x="1523" y="470"/>
                  <a:pt x="1524" y="470"/>
                  <a:pt x="1526" y="472"/>
                </a:cubicBezTo>
                <a:cubicBezTo>
                  <a:pt x="1527" y="473"/>
                  <a:pt x="1528" y="472"/>
                  <a:pt x="1530" y="472"/>
                </a:cubicBezTo>
                <a:cubicBezTo>
                  <a:pt x="1532" y="472"/>
                  <a:pt x="1537" y="469"/>
                  <a:pt x="1538" y="468"/>
                </a:cubicBezTo>
                <a:cubicBezTo>
                  <a:pt x="1539" y="467"/>
                  <a:pt x="1540" y="467"/>
                  <a:pt x="1541" y="467"/>
                </a:cubicBezTo>
                <a:cubicBezTo>
                  <a:pt x="1543" y="467"/>
                  <a:pt x="1546" y="467"/>
                  <a:pt x="1546" y="468"/>
                </a:cubicBezTo>
                <a:cubicBezTo>
                  <a:pt x="1546" y="468"/>
                  <a:pt x="1546" y="468"/>
                  <a:pt x="1547" y="468"/>
                </a:cubicBezTo>
                <a:cubicBezTo>
                  <a:pt x="1549" y="468"/>
                  <a:pt x="1547" y="472"/>
                  <a:pt x="1548" y="473"/>
                </a:cubicBezTo>
                <a:cubicBezTo>
                  <a:pt x="1549" y="473"/>
                  <a:pt x="1548" y="474"/>
                  <a:pt x="1549" y="474"/>
                </a:cubicBezTo>
                <a:cubicBezTo>
                  <a:pt x="1552" y="474"/>
                  <a:pt x="1550" y="471"/>
                  <a:pt x="1553" y="470"/>
                </a:cubicBezTo>
                <a:cubicBezTo>
                  <a:pt x="1554" y="470"/>
                  <a:pt x="1555" y="469"/>
                  <a:pt x="1556" y="469"/>
                </a:cubicBezTo>
                <a:cubicBezTo>
                  <a:pt x="1557" y="469"/>
                  <a:pt x="1557" y="472"/>
                  <a:pt x="1556" y="472"/>
                </a:cubicBezTo>
                <a:cubicBezTo>
                  <a:pt x="1553" y="476"/>
                  <a:pt x="1553" y="476"/>
                  <a:pt x="1553" y="476"/>
                </a:cubicBezTo>
                <a:cubicBezTo>
                  <a:pt x="1552" y="478"/>
                  <a:pt x="1553" y="478"/>
                  <a:pt x="1551" y="479"/>
                </a:cubicBezTo>
                <a:cubicBezTo>
                  <a:pt x="1551" y="482"/>
                  <a:pt x="1551" y="482"/>
                  <a:pt x="1551" y="482"/>
                </a:cubicBezTo>
                <a:cubicBezTo>
                  <a:pt x="1552" y="484"/>
                  <a:pt x="1552" y="484"/>
                  <a:pt x="1552" y="484"/>
                </a:cubicBezTo>
                <a:cubicBezTo>
                  <a:pt x="1552" y="484"/>
                  <a:pt x="1554" y="484"/>
                  <a:pt x="1554" y="485"/>
                </a:cubicBezTo>
                <a:cubicBezTo>
                  <a:pt x="1556" y="488"/>
                  <a:pt x="1556" y="489"/>
                  <a:pt x="1556" y="493"/>
                </a:cubicBezTo>
                <a:cubicBezTo>
                  <a:pt x="1556" y="494"/>
                  <a:pt x="1550" y="499"/>
                  <a:pt x="1550" y="499"/>
                </a:cubicBezTo>
                <a:cubicBezTo>
                  <a:pt x="1548" y="501"/>
                  <a:pt x="1548" y="500"/>
                  <a:pt x="1546" y="504"/>
                </a:cubicBezTo>
                <a:cubicBezTo>
                  <a:pt x="1547" y="505"/>
                  <a:pt x="1548" y="508"/>
                  <a:pt x="1549" y="509"/>
                </a:cubicBezTo>
                <a:cubicBezTo>
                  <a:pt x="1550" y="509"/>
                  <a:pt x="1553" y="509"/>
                  <a:pt x="1553" y="510"/>
                </a:cubicBezTo>
                <a:cubicBezTo>
                  <a:pt x="1554" y="510"/>
                  <a:pt x="1554" y="510"/>
                  <a:pt x="1554" y="510"/>
                </a:cubicBezTo>
                <a:cubicBezTo>
                  <a:pt x="1549" y="506"/>
                  <a:pt x="1553" y="503"/>
                  <a:pt x="1555" y="505"/>
                </a:cubicBezTo>
                <a:cubicBezTo>
                  <a:pt x="1555" y="506"/>
                  <a:pt x="1555" y="508"/>
                  <a:pt x="1555" y="508"/>
                </a:cubicBezTo>
                <a:cubicBezTo>
                  <a:pt x="1555" y="508"/>
                  <a:pt x="1557" y="509"/>
                  <a:pt x="1556" y="510"/>
                </a:cubicBezTo>
                <a:cubicBezTo>
                  <a:pt x="1556" y="510"/>
                  <a:pt x="1556" y="510"/>
                  <a:pt x="1556" y="510"/>
                </a:cubicBezTo>
                <a:cubicBezTo>
                  <a:pt x="1556" y="511"/>
                  <a:pt x="1556" y="511"/>
                  <a:pt x="1556" y="511"/>
                </a:cubicBezTo>
                <a:cubicBezTo>
                  <a:pt x="1559" y="513"/>
                  <a:pt x="1559" y="512"/>
                  <a:pt x="1559" y="514"/>
                </a:cubicBezTo>
                <a:cubicBezTo>
                  <a:pt x="1559" y="514"/>
                  <a:pt x="1560" y="515"/>
                  <a:pt x="1560" y="515"/>
                </a:cubicBezTo>
                <a:cubicBezTo>
                  <a:pt x="1567" y="516"/>
                  <a:pt x="1568" y="517"/>
                  <a:pt x="1569" y="518"/>
                </a:cubicBezTo>
                <a:cubicBezTo>
                  <a:pt x="1575" y="518"/>
                  <a:pt x="1575" y="518"/>
                  <a:pt x="1575" y="518"/>
                </a:cubicBezTo>
                <a:cubicBezTo>
                  <a:pt x="1582" y="518"/>
                  <a:pt x="1577" y="517"/>
                  <a:pt x="1584" y="519"/>
                </a:cubicBezTo>
                <a:cubicBezTo>
                  <a:pt x="1584" y="520"/>
                  <a:pt x="1587" y="520"/>
                  <a:pt x="1587" y="521"/>
                </a:cubicBezTo>
                <a:cubicBezTo>
                  <a:pt x="1588" y="524"/>
                  <a:pt x="1588" y="522"/>
                  <a:pt x="1592" y="522"/>
                </a:cubicBezTo>
                <a:cubicBezTo>
                  <a:pt x="1592" y="523"/>
                  <a:pt x="1596" y="524"/>
                  <a:pt x="1596" y="524"/>
                </a:cubicBezTo>
                <a:cubicBezTo>
                  <a:pt x="1598" y="529"/>
                  <a:pt x="1597" y="526"/>
                  <a:pt x="1600" y="530"/>
                </a:cubicBezTo>
                <a:cubicBezTo>
                  <a:pt x="1603" y="535"/>
                  <a:pt x="1600" y="533"/>
                  <a:pt x="1606" y="536"/>
                </a:cubicBezTo>
                <a:cubicBezTo>
                  <a:pt x="1607" y="536"/>
                  <a:pt x="1611" y="537"/>
                  <a:pt x="1612" y="537"/>
                </a:cubicBezTo>
                <a:cubicBezTo>
                  <a:pt x="1622" y="541"/>
                  <a:pt x="1622" y="541"/>
                  <a:pt x="1622" y="541"/>
                </a:cubicBezTo>
                <a:cubicBezTo>
                  <a:pt x="1624" y="542"/>
                  <a:pt x="1629" y="546"/>
                  <a:pt x="1630" y="547"/>
                </a:cubicBezTo>
                <a:cubicBezTo>
                  <a:pt x="1634" y="548"/>
                  <a:pt x="1634" y="548"/>
                  <a:pt x="1634" y="548"/>
                </a:cubicBezTo>
                <a:cubicBezTo>
                  <a:pt x="1636" y="547"/>
                  <a:pt x="1636" y="547"/>
                  <a:pt x="1636" y="547"/>
                </a:cubicBezTo>
                <a:cubicBezTo>
                  <a:pt x="1638" y="544"/>
                  <a:pt x="1640" y="543"/>
                  <a:pt x="1640" y="543"/>
                </a:cubicBezTo>
                <a:cubicBezTo>
                  <a:pt x="1640" y="543"/>
                  <a:pt x="1642" y="542"/>
                  <a:pt x="1643" y="541"/>
                </a:cubicBezTo>
                <a:cubicBezTo>
                  <a:pt x="1643" y="539"/>
                  <a:pt x="1643" y="536"/>
                  <a:pt x="1643" y="536"/>
                </a:cubicBezTo>
                <a:cubicBezTo>
                  <a:pt x="1641" y="535"/>
                  <a:pt x="1641" y="532"/>
                  <a:pt x="1641" y="531"/>
                </a:cubicBezTo>
                <a:cubicBezTo>
                  <a:pt x="1641" y="531"/>
                  <a:pt x="1641" y="530"/>
                  <a:pt x="1644" y="526"/>
                </a:cubicBezTo>
                <a:cubicBezTo>
                  <a:pt x="1644" y="526"/>
                  <a:pt x="1649" y="520"/>
                  <a:pt x="1650" y="520"/>
                </a:cubicBezTo>
                <a:cubicBezTo>
                  <a:pt x="1653" y="519"/>
                  <a:pt x="1652" y="518"/>
                  <a:pt x="1656" y="519"/>
                </a:cubicBezTo>
                <a:cubicBezTo>
                  <a:pt x="1656" y="519"/>
                  <a:pt x="1658" y="517"/>
                  <a:pt x="1658" y="517"/>
                </a:cubicBezTo>
                <a:cubicBezTo>
                  <a:pt x="1669" y="518"/>
                  <a:pt x="1668" y="520"/>
                  <a:pt x="1673" y="521"/>
                </a:cubicBezTo>
                <a:cubicBezTo>
                  <a:pt x="1674" y="522"/>
                  <a:pt x="1673" y="525"/>
                  <a:pt x="1673" y="525"/>
                </a:cubicBezTo>
                <a:cubicBezTo>
                  <a:pt x="1676" y="526"/>
                  <a:pt x="1680" y="526"/>
                  <a:pt x="1681" y="527"/>
                </a:cubicBezTo>
                <a:cubicBezTo>
                  <a:pt x="1681" y="527"/>
                  <a:pt x="1681" y="527"/>
                  <a:pt x="1681" y="527"/>
                </a:cubicBezTo>
                <a:cubicBezTo>
                  <a:pt x="1682" y="528"/>
                  <a:pt x="1688" y="527"/>
                  <a:pt x="1689" y="528"/>
                </a:cubicBezTo>
                <a:cubicBezTo>
                  <a:pt x="1693" y="531"/>
                  <a:pt x="1691" y="529"/>
                  <a:pt x="1693" y="534"/>
                </a:cubicBezTo>
                <a:cubicBezTo>
                  <a:pt x="1693" y="533"/>
                  <a:pt x="1695" y="535"/>
                  <a:pt x="1696" y="535"/>
                </a:cubicBezTo>
                <a:cubicBezTo>
                  <a:pt x="1697" y="534"/>
                  <a:pt x="1698" y="533"/>
                  <a:pt x="1698" y="533"/>
                </a:cubicBezTo>
                <a:cubicBezTo>
                  <a:pt x="1699" y="532"/>
                  <a:pt x="1700" y="533"/>
                  <a:pt x="1701" y="533"/>
                </a:cubicBezTo>
                <a:cubicBezTo>
                  <a:pt x="1703" y="533"/>
                  <a:pt x="1703" y="533"/>
                  <a:pt x="1703" y="533"/>
                </a:cubicBezTo>
                <a:cubicBezTo>
                  <a:pt x="1703" y="533"/>
                  <a:pt x="1704" y="534"/>
                  <a:pt x="1704" y="534"/>
                </a:cubicBezTo>
                <a:cubicBezTo>
                  <a:pt x="1706" y="535"/>
                  <a:pt x="1706" y="535"/>
                  <a:pt x="1706" y="535"/>
                </a:cubicBezTo>
                <a:cubicBezTo>
                  <a:pt x="1707" y="535"/>
                  <a:pt x="1708" y="534"/>
                  <a:pt x="1709" y="534"/>
                </a:cubicBezTo>
                <a:cubicBezTo>
                  <a:pt x="1709" y="534"/>
                  <a:pt x="1711" y="535"/>
                  <a:pt x="1712" y="535"/>
                </a:cubicBezTo>
                <a:cubicBezTo>
                  <a:pt x="1715" y="536"/>
                  <a:pt x="1713" y="535"/>
                  <a:pt x="1716" y="537"/>
                </a:cubicBezTo>
                <a:cubicBezTo>
                  <a:pt x="1720" y="537"/>
                  <a:pt x="1719" y="536"/>
                  <a:pt x="1720" y="539"/>
                </a:cubicBezTo>
                <a:cubicBezTo>
                  <a:pt x="1722" y="539"/>
                  <a:pt x="1725" y="539"/>
                  <a:pt x="1727" y="540"/>
                </a:cubicBezTo>
                <a:cubicBezTo>
                  <a:pt x="1728" y="540"/>
                  <a:pt x="1730" y="541"/>
                  <a:pt x="1732" y="541"/>
                </a:cubicBezTo>
                <a:cubicBezTo>
                  <a:pt x="1736" y="541"/>
                  <a:pt x="1733" y="539"/>
                  <a:pt x="1739" y="537"/>
                </a:cubicBezTo>
                <a:cubicBezTo>
                  <a:pt x="1742" y="536"/>
                  <a:pt x="1741" y="537"/>
                  <a:pt x="1743" y="534"/>
                </a:cubicBezTo>
                <a:cubicBezTo>
                  <a:pt x="1743" y="534"/>
                  <a:pt x="1746" y="534"/>
                  <a:pt x="1747" y="534"/>
                </a:cubicBezTo>
                <a:cubicBezTo>
                  <a:pt x="1748" y="533"/>
                  <a:pt x="1748" y="533"/>
                  <a:pt x="1748" y="533"/>
                </a:cubicBezTo>
                <a:cubicBezTo>
                  <a:pt x="1748" y="532"/>
                  <a:pt x="1753" y="534"/>
                  <a:pt x="1754" y="535"/>
                </a:cubicBezTo>
                <a:cubicBezTo>
                  <a:pt x="1755" y="535"/>
                  <a:pt x="1757" y="534"/>
                  <a:pt x="1757" y="534"/>
                </a:cubicBezTo>
                <a:cubicBezTo>
                  <a:pt x="1759" y="535"/>
                  <a:pt x="1758" y="535"/>
                  <a:pt x="1758" y="536"/>
                </a:cubicBezTo>
                <a:cubicBezTo>
                  <a:pt x="1759" y="538"/>
                  <a:pt x="1759" y="538"/>
                  <a:pt x="1759" y="538"/>
                </a:cubicBezTo>
                <a:cubicBezTo>
                  <a:pt x="1762" y="537"/>
                  <a:pt x="1762" y="537"/>
                  <a:pt x="1762" y="537"/>
                </a:cubicBezTo>
                <a:cubicBezTo>
                  <a:pt x="1763" y="537"/>
                  <a:pt x="1764" y="539"/>
                  <a:pt x="1765" y="539"/>
                </a:cubicBezTo>
                <a:cubicBezTo>
                  <a:pt x="1767" y="540"/>
                  <a:pt x="1768" y="538"/>
                  <a:pt x="1769" y="538"/>
                </a:cubicBezTo>
                <a:cubicBezTo>
                  <a:pt x="1771" y="537"/>
                  <a:pt x="1773" y="538"/>
                  <a:pt x="1775" y="538"/>
                </a:cubicBezTo>
                <a:cubicBezTo>
                  <a:pt x="1777" y="538"/>
                  <a:pt x="1778" y="537"/>
                  <a:pt x="1780" y="536"/>
                </a:cubicBezTo>
                <a:cubicBezTo>
                  <a:pt x="1780" y="534"/>
                  <a:pt x="1781" y="535"/>
                  <a:pt x="1782" y="533"/>
                </a:cubicBezTo>
                <a:cubicBezTo>
                  <a:pt x="1784" y="531"/>
                  <a:pt x="1785" y="526"/>
                  <a:pt x="1785" y="524"/>
                </a:cubicBezTo>
                <a:cubicBezTo>
                  <a:pt x="1785" y="520"/>
                  <a:pt x="1784" y="521"/>
                  <a:pt x="1786" y="519"/>
                </a:cubicBezTo>
                <a:cubicBezTo>
                  <a:pt x="1786" y="517"/>
                  <a:pt x="1786" y="517"/>
                  <a:pt x="1786" y="516"/>
                </a:cubicBezTo>
                <a:cubicBezTo>
                  <a:pt x="1786" y="516"/>
                  <a:pt x="1788" y="512"/>
                  <a:pt x="1788" y="511"/>
                </a:cubicBezTo>
                <a:cubicBezTo>
                  <a:pt x="1791" y="505"/>
                  <a:pt x="1790" y="509"/>
                  <a:pt x="1791" y="503"/>
                </a:cubicBezTo>
                <a:cubicBezTo>
                  <a:pt x="1791" y="502"/>
                  <a:pt x="1794" y="500"/>
                  <a:pt x="1794" y="498"/>
                </a:cubicBezTo>
                <a:cubicBezTo>
                  <a:pt x="1794" y="498"/>
                  <a:pt x="1794" y="498"/>
                  <a:pt x="1794" y="498"/>
                </a:cubicBezTo>
                <a:cubicBezTo>
                  <a:pt x="1794" y="494"/>
                  <a:pt x="1795" y="495"/>
                  <a:pt x="1792" y="492"/>
                </a:cubicBezTo>
                <a:cubicBezTo>
                  <a:pt x="1791" y="492"/>
                  <a:pt x="1793" y="490"/>
                  <a:pt x="1793" y="490"/>
                </a:cubicBezTo>
                <a:cubicBezTo>
                  <a:pt x="1793" y="490"/>
                  <a:pt x="1791" y="487"/>
                  <a:pt x="1791" y="487"/>
                </a:cubicBezTo>
                <a:cubicBezTo>
                  <a:pt x="1791" y="486"/>
                  <a:pt x="1791" y="484"/>
                  <a:pt x="1792" y="483"/>
                </a:cubicBezTo>
                <a:cubicBezTo>
                  <a:pt x="1789" y="480"/>
                  <a:pt x="1789" y="480"/>
                  <a:pt x="1794" y="476"/>
                </a:cubicBezTo>
                <a:cubicBezTo>
                  <a:pt x="1793" y="473"/>
                  <a:pt x="1793" y="473"/>
                  <a:pt x="1793" y="473"/>
                </a:cubicBezTo>
                <a:cubicBezTo>
                  <a:pt x="1792" y="472"/>
                  <a:pt x="1792" y="472"/>
                  <a:pt x="1792" y="472"/>
                </a:cubicBezTo>
                <a:cubicBezTo>
                  <a:pt x="1788" y="476"/>
                  <a:pt x="1788" y="476"/>
                  <a:pt x="1788" y="476"/>
                </a:cubicBezTo>
                <a:cubicBezTo>
                  <a:pt x="1787" y="477"/>
                  <a:pt x="1785" y="476"/>
                  <a:pt x="1785" y="476"/>
                </a:cubicBezTo>
                <a:cubicBezTo>
                  <a:pt x="1780" y="474"/>
                  <a:pt x="1780" y="474"/>
                  <a:pt x="1780" y="474"/>
                </a:cubicBezTo>
                <a:cubicBezTo>
                  <a:pt x="1778" y="475"/>
                  <a:pt x="1778" y="475"/>
                  <a:pt x="1778" y="475"/>
                </a:cubicBezTo>
                <a:cubicBezTo>
                  <a:pt x="1777" y="475"/>
                  <a:pt x="1775" y="479"/>
                  <a:pt x="1773" y="480"/>
                </a:cubicBezTo>
                <a:cubicBezTo>
                  <a:pt x="1773" y="480"/>
                  <a:pt x="1769" y="481"/>
                  <a:pt x="1768" y="481"/>
                </a:cubicBezTo>
                <a:cubicBezTo>
                  <a:pt x="1764" y="481"/>
                  <a:pt x="1764" y="481"/>
                  <a:pt x="1764" y="481"/>
                </a:cubicBezTo>
                <a:cubicBezTo>
                  <a:pt x="1763" y="481"/>
                  <a:pt x="1760" y="483"/>
                  <a:pt x="1760" y="483"/>
                </a:cubicBezTo>
                <a:cubicBezTo>
                  <a:pt x="1757" y="480"/>
                  <a:pt x="1756" y="480"/>
                  <a:pt x="1754" y="476"/>
                </a:cubicBezTo>
                <a:cubicBezTo>
                  <a:pt x="1750" y="475"/>
                  <a:pt x="1750" y="475"/>
                  <a:pt x="1750" y="475"/>
                </a:cubicBezTo>
                <a:cubicBezTo>
                  <a:pt x="1746" y="473"/>
                  <a:pt x="1746" y="473"/>
                  <a:pt x="1746" y="473"/>
                </a:cubicBezTo>
                <a:cubicBezTo>
                  <a:pt x="1746" y="473"/>
                  <a:pt x="1742" y="473"/>
                  <a:pt x="1741" y="473"/>
                </a:cubicBezTo>
                <a:cubicBezTo>
                  <a:pt x="1740" y="482"/>
                  <a:pt x="1741" y="479"/>
                  <a:pt x="1737" y="479"/>
                </a:cubicBezTo>
                <a:cubicBezTo>
                  <a:pt x="1736" y="480"/>
                  <a:pt x="1733" y="481"/>
                  <a:pt x="1732" y="481"/>
                </a:cubicBezTo>
                <a:cubicBezTo>
                  <a:pt x="1729" y="480"/>
                  <a:pt x="1727" y="479"/>
                  <a:pt x="1727" y="477"/>
                </a:cubicBezTo>
                <a:cubicBezTo>
                  <a:pt x="1727" y="475"/>
                  <a:pt x="1726" y="475"/>
                  <a:pt x="1725" y="474"/>
                </a:cubicBezTo>
                <a:cubicBezTo>
                  <a:pt x="1722" y="475"/>
                  <a:pt x="1722" y="475"/>
                  <a:pt x="1722" y="475"/>
                </a:cubicBezTo>
                <a:cubicBezTo>
                  <a:pt x="1722" y="475"/>
                  <a:pt x="1720" y="473"/>
                  <a:pt x="1720" y="473"/>
                </a:cubicBezTo>
                <a:cubicBezTo>
                  <a:pt x="1718" y="474"/>
                  <a:pt x="1718" y="474"/>
                  <a:pt x="1718" y="474"/>
                </a:cubicBezTo>
                <a:cubicBezTo>
                  <a:pt x="1718" y="476"/>
                  <a:pt x="1717" y="476"/>
                  <a:pt x="1717" y="476"/>
                </a:cubicBezTo>
                <a:cubicBezTo>
                  <a:pt x="1716" y="476"/>
                  <a:pt x="1715" y="475"/>
                  <a:pt x="1715" y="474"/>
                </a:cubicBezTo>
                <a:cubicBezTo>
                  <a:pt x="1713" y="475"/>
                  <a:pt x="1713" y="475"/>
                  <a:pt x="1713" y="475"/>
                </a:cubicBezTo>
                <a:cubicBezTo>
                  <a:pt x="1710" y="476"/>
                  <a:pt x="1706" y="473"/>
                  <a:pt x="1715" y="472"/>
                </a:cubicBezTo>
                <a:cubicBezTo>
                  <a:pt x="1715" y="472"/>
                  <a:pt x="1716" y="473"/>
                  <a:pt x="1716" y="473"/>
                </a:cubicBezTo>
                <a:cubicBezTo>
                  <a:pt x="1716" y="473"/>
                  <a:pt x="1716" y="473"/>
                  <a:pt x="1716" y="473"/>
                </a:cubicBezTo>
                <a:cubicBezTo>
                  <a:pt x="1715" y="472"/>
                  <a:pt x="1715" y="472"/>
                  <a:pt x="1715" y="471"/>
                </a:cubicBezTo>
                <a:cubicBezTo>
                  <a:pt x="1715" y="469"/>
                  <a:pt x="1714" y="470"/>
                  <a:pt x="1712" y="471"/>
                </a:cubicBezTo>
                <a:cubicBezTo>
                  <a:pt x="1711" y="472"/>
                  <a:pt x="1710" y="471"/>
                  <a:pt x="1710" y="471"/>
                </a:cubicBezTo>
                <a:cubicBezTo>
                  <a:pt x="1710" y="471"/>
                  <a:pt x="1710" y="472"/>
                  <a:pt x="1710" y="472"/>
                </a:cubicBezTo>
                <a:cubicBezTo>
                  <a:pt x="1710" y="475"/>
                  <a:pt x="1702" y="477"/>
                  <a:pt x="1706" y="473"/>
                </a:cubicBezTo>
                <a:cubicBezTo>
                  <a:pt x="1705" y="472"/>
                  <a:pt x="1705" y="472"/>
                  <a:pt x="1705" y="472"/>
                </a:cubicBezTo>
                <a:cubicBezTo>
                  <a:pt x="1705" y="472"/>
                  <a:pt x="1705" y="469"/>
                  <a:pt x="1706" y="469"/>
                </a:cubicBezTo>
                <a:cubicBezTo>
                  <a:pt x="1708" y="470"/>
                  <a:pt x="1709" y="470"/>
                  <a:pt x="1707" y="472"/>
                </a:cubicBezTo>
                <a:cubicBezTo>
                  <a:pt x="1708" y="471"/>
                  <a:pt x="1708" y="471"/>
                  <a:pt x="1709" y="471"/>
                </a:cubicBezTo>
                <a:cubicBezTo>
                  <a:pt x="1707" y="471"/>
                  <a:pt x="1709" y="469"/>
                  <a:pt x="1710" y="469"/>
                </a:cubicBezTo>
                <a:cubicBezTo>
                  <a:pt x="1711" y="469"/>
                  <a:pt x="1711" y="469"/>
                  <a:pt x="1712" y="468"/>
                </a:cubicBezTo>
                <a:cubicBezTo>
                  <a:pt x="1709" y="464"/>
                  <a:pt x="1708" y="469"/>
                  <a:pt x="1708" y="464"/>
                </a:cubicBezTo>
                <a:cubicBezTo>
                  <a:pt x="1705" y="463"/>
                  <a:pt x="1704" y="463"/>
                  <a:pt x="1701" y="463"/>
                </a:cubicBezTo>
                <a:cubicBezTo>
                  <a:pt x="1701" y="462"/>
                  <a:pt x="1701" y="462"/>
                  <a:pt x="1701" y="462"/>
                </a:cubicBezTo>
                <a:cubicBezTo>
                  <a:pt x="1705" y="461"/>
                  <a:pt x="1703" y="462"/>
                  <a:pt x="1708" y="462"/>
                </a:cubicBezTo>
                <a:cubicBezTo>
                  <a:pt x="1708" y="461"/>
                  <a:pt x="1708" y="461"/>
                  <a:pt x="1708" y="461"/>
                </a:cubicBezTo>
                <a:cubicBezTo>
                  <a:pt x="1706" y="460"/>
                  <a:pt x="1706" y="460"/>
                  <a:pt x="1706" y="460"/>
                </a:cubicBezTo>
                <a:cubicBezTo>
                  <a:pt x="1705" y="459"/>
                  <a:pt x="1705" y="459"/>
                  <a:pt x="1704" y="458"/>
                </a:cubicBezTo>
                <a:cubicBezTo>
                  <a:pt x="1701" y="459"/>
                  <a:pt x="1702" y="460"/>
                  <a:pt x="1700" y="457"/>
                </a:cubicBezTo>
                <a:cubicBezTo>
                  <a:pt x="1700" y="457"/>
                  <a:pt x="1700" y="457"/>
                  <a:pt x="1700" y="457"/>
                </a:cubicBezTo>
                <a:cubicBezTo>
                  <a:pt x="1699" y="457"/>
                  <a:pt x="1700" y="455"/>
                  <a:pt x="1700" y="455"/>
                </a:cubicBezTo>
                <a:cubicBezTo>
                  <a:pt x="1699" y="453"/>
                  <a:pt x="1698" y="455"/>
                  <a:pt x="1699" y="452"/>
                </a:cubicBezTo>
                <a:cubicBezTo>
                  <a:pt x="1699" y="451"/>
                  <a:pt x="1701" y="451"/>
                  <a:pt x="1702" y="452"/>
                </a:cubicBezTo>
                <a:cubicBezTo>
                  <a:pt x="1703" y="454"/>
                  <a:pt x="1702" y="454"/>
                  <a:pt x="1704" y="454"/>
                </a:cubicBezTo>
                <a:cubicBezTo>
                  <a:pt x="1704" y="454"/>
                  <a:pt x="1703" y="453"/>
                  <a:pt x="1703" y="452"/>
                </a:cubicBezTo>
                <a:cubicBezTo>
                  <a:pt x="1703" y="450"/>
                  <a:pt x="1703" y="451"/>
                  <a:pt x="1704" y="450"/>
                </a:cubicBezTo>
                <a:cubicBezTo>
                  <a:pt x="1702" y="447"/>
                  <a:pt x="1704" y="448"/>
                  <a:pt x="1703" y="447"/>
                </a:cubicBezTo>
                <a:cubicBezTo>
                  <a:pt x="1703" y="446"/>
                  <a:pt x="1701" y="445"/>
                  <a:pt x="1701" y="445"/>
                </a:cubicBezTo>
                <a:cubicBezTo>
                  <a:pt x="1702" y="443"/>
                  <a:pt x="1701" y="443"/>
                  <a:pt x="1703" y="442"/>
                </a:cubicBezTo>
                <a:cubicBezTo>
                  <a:pt x="1702" y="441"/>
                  <a:pt x="1702" y="441"/>
                  <a:pt x="1702" y="441"/>
                </a:cubicBezTo>
                <a:cubicBezTo>
                  <a:pt x="1700" y="442"/>
                  <a:pt x="1700" y="442"/>
                  <a:pt x="1700" y="442"/>
                </a:cubicBezTo>
                <a:cubicBezTo>
                  <a:pt x="1698" y="443"/>
                  <a:pt x="1699" y="443"/>
                  <a:pt x="1696" y="442"/>
                </a:cubicBezTo>
                <a:cubicBezTo>
                  <a:pt x="1696" y="442"/>
                  <a:pt x="1696" y="440"/>
                  <a:pt x="1696" y="440"/>
                </a:cubicBezTo>
                <a:cubicBezTo>
                  <a:pt x="1696" y="437"/>
                  <a:pt x="1696" y="437"/>
                  <a:pt x="1698" y="436"/>
                </a:cubicBezTo>
                <a:cubicBezTo>
                  <a:pt x="1698" y="434"/>
                  <a:pt x="1699" y="434"/>
                  <a:pt x="1700" y="433"/>
                </a:cubicBezTo>
                <a:cubicBezTo>
                  <a:pt x="1703" y="432"/>
                  <a:pt x="1699" y="431"/>
                  <a:pt x="1704" y="431"/>
                </a:cubicBezTo>
                <a:cubicBezTo>
                  <a:pt x="1704" y="430"/>
                  <a:pt x="1705" y="431"/>
                  <a:pt x="1706" y="431"/>
                </a:cubicBezTo>
                <a:cubicBezTo>
                  <a:pt x="1712" y="435"/>
                  <a:pt x="1709" y="431"/>
                  <a:pt x="1710" y="430"/>
                </a:cubicBezTo>
                <a:cubicBezTo>
                  <a:pt x="1710" y="430"/>
                  <a:pt x="1714" y="429"/>
                  <a:pt x="1714" y="430"/>
                </a:cubicBezTo>
                <a:cubicBezTo>
                  <a:pt x="1714" y="432"/>
                  <a:pt x="1713" y="431"/>
                  <a:pt x="1715" y="432"/>
                </a:cubicBezTo>
                <a:cubicBezTo>
                  <a:pt x="1716" y="432"/>
                  <a:pt x="1718" y="432"/>
                  <a:pt x="1718" y="432"/>
                </a:cubicBezTo>
                <a:cubicBezTo>
                  <a:pt x="1720" y="432"/>
                  <a:pt x="1721" y="432"/>
                  <a:pt x="1722" y="432"/>
                </a:cubicBezTo>
                <a:cubicBezTo>
                  <a:pt x="1721" y="431"/>
                  <a:pt x="1721" y="432"/>
                  <a:pt x="1720" y="430"/>
                </a:cubicBezTo>
                <a:cubicBezTo>
                  <a:pt x="1720" y="429"/>
                  <a:pt x="1721" y="428"/>
                  <a:pt x="1723" y="428"/>
                </a:cubicBezTo>
                <a:cubicBezTo>
                  <a:pt x="1729" y="428"/>
                  <a:pt x="1729" y="428"/>
                  <a:pt x="1729" y="428"/>
                </a:cubicBezTo>
                <a:cubicBezTo>
                  <a:pt x="1730" y="428"/>
                  <a:pt x="1730" y="428"/>
                  <a:pt x="1730" y="428"/>
                </a:cubicBezTo>
                <a:cubicBezTo>
                  <a:pt x="1729" y="428"/>
                  <a:pt x="1725" y="428"/>
                  <a:pt x="1724" y="427"/>
                </a:cubicBezTo>
                <a:cubicBezTo>
                  <a:pt x="1723" y="426"/>
                  <a:pt x="1718" y="426"/>
                  <a:pt x="1717" y="426"/>
                </a:cubicBezTo>
                <a:cubicBezTo>
                  <a:pt x="1714" y="425"/>
                  <a:pt x="1714" y="425"/>
                  <a:pt x="1714" y="425"/>
                </a:cubicBezTo>
                <a:cubicBezTo>
                  <a:pt x="1713" y="425"/>
                  <a:pt x="1708" y="426"/>
                  <a:pt x="1708" y="426"/>
                </a:cubicBezTo>
                <a:cubicBezTo>
                  <a:pt x="1706" y="429"/>
                  <a:pt x="1706" y="429"/>
                  <a:pt x="1706" y="429"/>
                </a:cubicBezTo>
                <a:cubicBezTo>
                  <a:pt x="1706" y="430"/>
                  <a:pt x="1701" y="431"/>
                  <a:pt x="1701" y="431"/>
                </a:cubicBezTo>
                <a:cubicBezTo>
                  <a:pt x="1701" y="431"/>
                  <a:pt x="1701" y="433"/>
                  <a:pt x="1700" y="433"/>
                </a:cubicBezTo>
                <a:cubicBezTo>
                  <a:pt x="1697" y="434"/>
                  <a:pt x="1698" y="434"/>
                  <a:pt x="1696" y="432"/>
                </a:cubicBezTo>
                <a:cubicBezTo>
                  <a:pt x="1696" y="432"/>
                  <a:pt x="1698" y="430"/>
                  <a:pt x="1698" y="430"/>
                </a:cubicBezTo>
                <a:cubicBezTo>
                  <a:pt x="1698" y="430"/>
                  <a:pt x="1694" y="430"/>
                  <a:pt x="1694" y="429"/>
                </a:cubicBezTo>
                <a:cubicBezTo>
                  <a:pt x="1694" y="428"/>
                  <a:pt x="1694" y="428"/>
                  <a:pt x="1695" y="427"/>
                </a:cubicBezTo>
                <a:cubicBezTo>
                  <a:pt x="1692" y="427"/>
                  <a:pt x="1688" y="427"/>
                  <a:pt x="1685" y="426"/>
                </a:cubicBezTo>
                <a:cubicBezTo>
                  <a:pt x="1684" y="426"/>
                  <a:pt x="1685" y="426"/>
                  <a:pt x="1684" y="427"/>
                </a:cubicBezTo>
                <a:cubicBezTo>
                  <a:pt x="1682" y="427"/>
                  <a:pt x="1683" y="433"/>
                  <a:pt x="1680" y="430"/>
                </a:cubicBezTo>
                <a:cubicBezTo>
                  <a:pt x="1680" y="429"/>
                  <a:pt x="1680" y="428"/>
                  <a:pt x="1681" y="428"/>
                </a:cubicBezTo>
                <a:cubicBezTo>
                  <a:pt x="1681" y="427"/>
                  <a:pt x="1680" y="426"/>
                  <a:pt x="1679" y="426"/>
                </a:cubicBezTo>
                <a:cubicBezTo>
                  <a:pt x="1678" y="426"/>
                  <a:pt x="1678" y="429"/>
                  <a:pt x="1677" y="429"/>
                </a:cubicBezTo>
                <a:cubicBezTo>
                  <a:pt x="1674" y="429"/>
                  <a:pt x="1674" y="428"/>
                  <a:pt x="1673" y="429"/>
                </a:cubicBezTo>
                <a:cubicBezTo>
                  <a:pt x="1675" y="431"/>
                  <a:pt x="1675" y="431"/>
                  <a:pt x="1675" y="431"/>
                </a:cubicBezTo>
                <a:cubicBezTo>
                  <a:pt x="1677" y="431"/>
                  <a:pt x="1681" y="431"/>
                  <a:pt x="1681" y="435"/>
                </a:cubicBezTo>
                <a:cubicBezTo>
                  <a:pt x="1681" y="435"/>
                  <a:pt x="1680" y="436"/>
                  <a:pt x="1678" y="436"/>
                </a:cubicBezTo>
                <a:cubicBezTo>
                  <a:pt x="1678" y="436"/>
                  <a:pt x="1677" y="432"/>
                  <a:pt x="1674" y="433"/>
                </a:cubicBezTo>
                <a:cubicBezTo>
                  <a:pt x="1674" y="434"/>
                  <a:pt x="1674" y="434"/>
                  <a:pt x="1675" y="434"/>
                </a:cubicBezTo>
                <a:cubicBezTo>
                  <a:pt x="1677" y="434"/>
                  <a:pt x="1676" y="438"/>
                  <a:pt x="1675" y="438"/>
                </a:cubicBezTo>
                <a:cubicBezTo>
                  <a:pt x="1674" y="437"/>
                  <a:pt x="1674" y="437"/>
                  <a:pt x="1674" y="437"/>
                </a:cubicBezTo>
                <a:cubicBezTo>
                  <a:pt x="1674" y="439"/>
                  <a:pt x="1670" y="438"/>
                  <a:pt x="1670" y="438"/>
                </a:cubicBezTo>
                <a:cubicBezTo>
                  <a:pt x="1669" y="435"/>
                  <a:pt x="1669" y="434"/>
                  <a:pt x="1666" y="433"/>
                </a:cubicBezTo>
                <a:cubicBezTo>
                  <a:pt x="1665" y="432"/>
                  <a:pt x="1665" y="432"/>
                  <a:pt x="1665" y="430"/>
                </a:cubicBezTo>
                <a:cubicBezTo>
                  <a:pt x="1664" y="431"/>
                  <a:pt x="1664" y="431"/>
                  <a:pt x="1664" y="431"/>
                </a:cubicBezTo>
                <a:cubicBezTo>
                  <a:pt x="1663" y="433"/>
                  <a:pt x="1663" y="439"/>
                  <a:pt x="1667" y="439"/>
                </a:cubicBezTo>
                <a:cubicBezTo>
                  <a:pt x="1668" y="439"/>
                  <a:pt x="1667" y="442"/>
                  <a:pt x="1667" y="443"/>
                </a:cubicBezTo>
                <a:cubicBezTo>
                  <a:pt x="1667" y="446"/>
                  <a:pt x="1668" y="446"/>
                  <a:pt x="1668" y="447"/>
                </a:cubicBezTo>
                <a:cubicBezTo>
                  <a:pt x="1668" y="448"/>
                  <a:pt x="1668" y="448"/>
                  <a:pt x="1667" y="449"/>
                </a:cubicBezTo>
                <a:cubicBezTo>
                  <a:pt x="1668" y="449"/>
                  <a:pt x="1668" y="448"/>
                  <a:pt x="1668" y="448"/>
                </a:cubicBezTo>
                <a:cubicBezTo>
                  <a:pt x="1672" y="445"/>
                  <a:pt x="1671" y="450"/>
                  <a:pt x="1677" y="451"/>
                </a:cubicBezTo>
                <a:cubicBezTo>
                  <a:pt x="1680" y="452"/>
                  <a:pt x="1679" y="456"/>
                  <a:pt x="1683" y="456"/>
                </a:cubicBezTo>
                <a:cubicBezTo>
                  <a:pt x="1684" y="456"/>
                  <a:pt x="1684" y="460"/>
                  <a:pt x="1682" y="460"/>
                </a:cubicBezTo>
                <a:cubicBezTo>
                  <a:pt x="1680" y="460"/>
                  <a:pt x="1678" y="457"/>
                  <a:pt x="1678" y="456"/>
                </a:cubicBezTo>
                <a:cubicBezTo>
                  <a:pt x="1677" y="455"/>
                  <a:pt x="1674" y="455"/>
                  <a:pt x="1671" y="452"/>
                </a:cubicBezTo>
                <a:cubicBezTo>
                  <a:pt x="1671" y="455"/>
                  <a:pt x="1675" y="455"/>
                  <a:pt x="1677" y="456"/>
                </a:cubicBezTo>
                <a:cubicBezTo>
                  <a:pt x="1678" y="456"/>
                  <a:pt x="1678" y="464"/>
                  <a:pt x="1677" y="463"/>
                </a:cubicBezTo>
                <a:cubicBezTo>
                  <a:pt x="1675" y="463"/>
                  <a:pt x="1675" y="463"/>
                  <a:pt x="1674" y="461"/>
                </a:cubicBezTo>
                <a:cubicBezTo>
                  <a:pt x="1672" y="458"/>
                  <a:pt x="1671" y="459"/>
                  <a:pt x="1669" y="460"/>
                </a:cubicBezTo>
                <a:cubicBezTo>
                  <a:pt x="1671" y="461"/>
                  <a:pt x="1673" y="462"/>
                  <a:pt x="1673" y="466"/>
                </a:cubicBezTo>
                <a:cubicBezTo>
                  <a:pt x="1673" y="469"/>
                  <a:pt x="1667" y="465"/>
                  <a:pt x="1666" y="465"/>
                </a:cubicBezTo>
                <a:cubicBezTo>
                  <a:pt x="1664" y="466"/>
                  <a:pt x="1668" y="469"/>
                  <a:pt x="1669" y="470"/>
                </a:cubicBezTo>
                <a:cubicBezTo>
                  <a:pt x="1670" y="470"/>
                  <a:pt x="1672" y="474"/>
                  <a:pt x="1670" y="474"/>
                </a:cubicBezTo>
                <a:cubicBezTo>
                  <a:pt x="1671" y="476"/>
                  <a:pt x="1672" y="478"/>
                  <a:pt x="1669" y="478"/>
                </a:cubicBezTo>
                <a:cubicBezTo>
                  <a:pt x="1666" y="478"/>
                  <a:pt x="1668" y="473"/>
                  <a:pt x="1666" y="473"/>
                </a:cubicBezTo>
                <a:cubicBezTo>
                  <a:pt x="1665" y="473"/>
                  <a:pt x="1664" y="478"/>
                  <a:pt x="1663" y="478"/>
                </a:cubicBezTo>
                <a:cubicBezTo>
                  <a:pt x="1662" y="478"/>
                  <a:pt x="1661" y="471"/>
                  <a:pt x="1660" y="471"/>
                </a:cubicBezTo>
                <a:cubicBezTo>
                  <a:pt x="1659" y="471"/>
                  <a:pt x="1659" y="475"/>
                  <a:pt x="1658" y="474"/>
                </a:cubicBezTo>
                <a:cubicBezTo>
                  <a:pt x="1657" y="474"/>
                  <a:pt x="1656" y="474"/>
                  <a:pt x="1656" y="473"/>
                </a:cubicBezTo>
                <a:cubicBezTo>
                  <a:pt x="1656" y="472"/>
                  <a:pt x="1655" y="474"/>
                  <a:pt x="1655" y="473"/>
                </a:cubicBezTo>
                <a:cubicBezTo>
                  <a:pt x="1653" y="471"/>
                  <a:pt x="1655" y="472"/>
                  <a:pt x="1655" y="469"/>
                </a:cubicBezTo>
                <a:cubicBezTo>
                  <a:pt x="1655" y="466"/>
                  <a:pt x="1657" y="466"/>
                  <a:pt x="1652" y="462"/>
                </a:cubicBezTo>
                <a:cubicBezTo>
                  <a:pt x="1650" y="461"/>
                  <a:pt x="1650" y="461"/>
                  <a:pt x="1652" y="460"/>
                </a:cubicBezTo>
                <a:cubicBezTo>
                  <a:pt x="1652" y="460"/>
                  <a:pt x="1652" y="457"/>
                  <a:pt x="1653" y="457"/>
                </a:cubicBezTo>
                <a:cubicBezTo>
                  <a:pt x="1655" y="457"/>
                  <a:pt x="1654" y="457"/>
                  <a:pt x="1656" y="456"/>
                </a:cubicBezTo>
                <a:cubicBezTo>
                  <a:pt x="1656" y="455"/>
                  <a:pt x="1665" y="459"/>
                  <a:pt x="1666" y="460"/>
                </a:cubicBezTo>
                <a:cubicBezTo>
                  <a:pt x="1667" y="459"/>
                  <a:pt x="1668" y="459"/>
                  <a:pt x="1670" y="458"/>
                </a:cubicBezTo>
                <a:cubicBezTo>
                  <a:pt x="1668" y="456"/>
                  <a:pt x="1668" y="457"/>
                  <a:pt x="1665" y="456"/>
                </a:cubicBezTo>
                <a:cubicBezTo>
                  <a:pt x="1664" y="456"/>
                  <a:pt x="1663" y="455"/>
                  <a:pt x="1660" y="455"/>
                </a:cubicBezTo>
                <a:cubicBezTo>
                  <a:pt x="1655" y="455"/>
                  <a:pt x="1656" y="456"/>
                  <a:pt x="1650" y="455"/>
                </a:cubicBezTo>
                <a:cubicBezTo>
                  <a:pt x="1650" y="455"/>
                  <a:pt x="1648" y="451"/>
                  <a:pt x="1647" y="451"/>
                </a:cubicBezTo>
                <a:cubicBezTo>
                  <a:pt x="1647" y="453"/>
                  <a:pt x="1642" y="455"/>
                  <a:pt x="1646" y="449"/>
                </a:cubicBezTo>
                <a:cubicBezTo>
                  <a:pt x="1646" y="448"/>
                  <a:pt x="1649" y="449"/>
                  <a:pt x="1651" y="448"/>
                </a:cubicBezTo>
                <a:cubicBezTo>
                  <a:pt x="1650" y="448"/>
                  <a:pt x="1643" y="446"/>
                  <a:pt x="1643" y="446"/>
                </a:cubicBezTo>
                <a:cubicBezTo>
                  <a:pt x="1641" y="444"/>
                  <a:pt x="1640" y="442"/>
                  <a:pt x="1639" y="442"/>
                </a:cubicBezTo>
                <a:cubicBezTo>
                  <a:pt x="1639" y="442"/>
                  <a:pt x="1639" y="442"/>
                  <a:pt x="1639" y="442"/>
                </a:cubicBezTo>
                <a:cubicBezTo>
                  <a:pt x="1639" y="445"/>
                  <a:pt x="1639" y="444"/>
                  <a:pt x="1637" y="442"/>
                </a:cubicBezTo>
                <a:cubicBezTo>
                  <a:pt x="1634" y="440"/>
                  <a:pt x="1633" y="441"/>
                  <a:pt x="1638" y="438"/>
                </a:cubicBezTo>
                <a:cubicBezTo>
                  <a:pt x="1636" y="435"/>
                  <a:pt x="1636" y="436"/>
                  <a:pt x="1634" y="434"/>
                </a:cubicBezTo>
                <a:cubicBezTo>
                  <a:pt x="1633" y="434"/>
                  <a:pt x="1630" y="429"/>
                  <a:pt x="1630" y="429"/>
                </a:cubicBezTo>
                <a:cubicBezTo>
                  <a:pt x="1632" y="425"/>
                  <a:pt x="1631" y="427"/>
                  <a:pt x="1632" y="423"/>
                </a:cubicBezTo>
                <a:cubicBezTo>
                  <a:pt x="1633" y="418"/>
                  <a:pt x="1633" y="418"/>
                  <a:pt x="1633" y="418"/>
                </a:cubicBezTo>
                <a:cubicBezTo>
                  <a:pt x="1632" y="417"/>
                  <a:pt x="1632" y="417"/>
                  <a:pt x="1632" y="417"/>
                </a:cubicBezTo>
                <a:cubicBezTo>
                  <a:pt x="1632" y="417"/>
                  <a:pt x="1632" y="417"/>
                  <a:pt x="1632" y="417"/>
                </a:cubicBezTo>
                <a:cubicBezTo>
                  <a:pt x="1631" y="417"/>
                  <a:pt x="1628" y="413"/>
                  <a:pt x="1627" y="412"/>
                </a:cubicBezTo>
                <a:cubicBezTo>
                  <a:pt x="1625" y="409"/>
                  <a:pt x="1625" y="411"/>
                  <a:pt x="1624" y="408"/>
                </a:cubicBezTo>
                <a:cubicBezTo>
                  <a:pt x="1623" y="408"/>
                  <a:pt x="1622" y="407"/>
                  <a:pt x="1622" y="407"/>
                </a:cubicBezTo>
                <a:cubicBezTo>
                  <a:pt x="1621" y="407"/>
                  <a:pt x="1620" y="407"/>
                  <a:pt x="1620" y="406"/>
                </a:cubicBezTo>
                <a:cubicBezTo>
                  <a:pt x="1619" y="406"/>
                  <a:pt x="1617" y="405"/>
                  <a:pt x="1617" y="404"/>
                </a:cubicBezTo>
                <a:cubicBezTo>
                  <a:pt x="1616" y="404"/>
                  <a:pt x="1616" y="404"/>
                  <a:pt x="1616" y="403"/>
                </a:cubicBezTo>
                <a:cubicBezTo>
                  <a:pt x="1616" y="404"/>
                  <a:pt x="1616" y="404"/>
                  <a:pt x="1615" y="405"/>
                </a:cubicBezTo>
                <a:cubicBezTo>
                  <a:pt x="1616" y="405"/>
                  <a:pt x="1617" y="406"/>
                  <a:pt x="1616" y="406"/>
                </a:cubicBezTo>
                <a:cubicBezTo>
                  <a:pt x="1615" y="407"/>
                  <a:pt x="1614" y="407"/>
                  <a:pt x="1612" y="405"/>
                </a:cubicBezTo>
                <a:cubicBezTo>
                  <a:pt x="1611" y="405"/>
                  <a:pt x="1613" y="404"/>
                  <a:pt x="1613" y="404"/>
                </a:cubicBezTo>
                <a:cubicBezTo>
                  <a:pt x="1614" y="404"/>
                  <a:pt x="1614" y="404"/>
                  <a:pt x="1614" y="404"/>
                </a:cubicBezTo>
                <a:cubicBezTo>
                  <a:pt x="1610" y="403"/>
                  <a:pt x="1607" y="405"/>
                  <a:pt x="1606" y="404"/>
                </a:cubicBezTo>
                <a:cubicBezTo>
                  <a:pt x="1605" y="403"/>
                  <a:pt x="1605" y="403"/>
                  <a:pt x="1609" y="402"/>
                </a:cubicBezTo>
                <a:cubicBezTo>
                  <a:pt x="1609" y="402"/>
                  <a:pt x="1609" y="402"/>
                  <a:pt x="1609" y="402"/>
                </a:cubicBezTo>
                <a:cubicBezTo>
                  <a:pt x="1612" y="402"/>
                  <a:pt x="1612" y="402"/>
                  <a:pt x="1612" y="402"/>
                </a:cubicBezTo>
                <a:cubicBezTo>
                  <a:pt x="1611" y="401"/>
                  <a:pt x="1607" y="398"/>
                  <a:pt x="1607" y="397"/>
                </a:cubicBezTo>
                <a:cubicBezTo>
                  <a:pt x="1605" y="395"/>
                  <a:pt x="1603" y="397"/>
                  <a:pt x="1601" y="397"/>
                </a:cubicBezTo>
                <a:cubicBezTo>
                  <a:pt x="1601" y="397"/>
                  <a:pt x="1600" y="397"/>
                  <a:pt x="1594" y="392"/>
                </a:cubicBezTo>
                <a:cubicBezTo>
                  <a:pt x="1594" y="392"/>
                  <a:pt x="1592" y="390"/>
                  <a:pt x="1592" y="390"/>
                </a:cubicBezTo>
                <a:cubicBezTo>
                  <a:pt x="1592" y="390"/>
                  <a:pt x="1592" y="389"/>
                  <a:pt x="1591" y="388"/>
                </a:cubicBezTo>
                <a:cubicBezTo>
                  <a:pt x="1591" y="388"/>
                  <a:pt x="1592" y="388"/>
                  <a:pt x="1592" y="387"/>
                </a:cubicBezTo>
                <a:cubicBezTo>
                  <a:pt x="1592" y="387"/>
                  <a:pt x="1592" y="387"/>
                  <a:pt x="1592" y="387"/>
                </a:cubicBezTo>
                <a:cubicBezTo>
                  <a:pt x="1591" y="386"/>
                  <a:pt x="1588" y="386"/>
                  <a:pt x="1588" y="385"/>
                </a:cubicBezTo>
                <a:cubicBezTo>
                  <a:pt x="1588" y="383"/>
                  <a:pt x="1587" y="383"/>
                  <a:pt x="1589" y="383"/>
                </a:cubicBezTo>
                <a:cubicBezTo>
                  <a:pt x="1589" y="382"/>
                  <a:pt x="1589" y="381"/>
                  <a:pt x="1589" y="380"/>
                </a:cubicBezTo>
                <a:cubicBezTo>
                  <a:pt x="1589" y="380"/>
                  <a:pt x="1589" y="380"/>
                  <a:pt x="1589" y="380"/>
                </a:cubicBezTo>
                <a:cubicBezTo>
                  <a:pt x="1588" y="381"/>
                  <a:pt x="1588" y="380"/>
                  <a:pt x="1586" y="379"/>
                </a:cubicBezTo>
                <a:cubicBezTo>
                  <a:pt x="1586" y="381"/>
                  <a:pt x="1586" y="381"/>
                  <a:pt x="1586" y="381"/>
                </a:cubicBezTo>
                <a:cubicBezTo>
                  <a:pt x="1586" y="382"/>
                  <a:pt x="1585" y="383"/>
                  <a:pt x="1584" y="382"/>
                </a:cubicBezTo>
                <a:cubicBezTo>
                  <a:pt x="1584" y="380"/>
                  <a:pt x="1584" y="381"/>
                  <a:pt x="1582" y="381"/>
                </a:cubicBezTo>
                <a:cubicBezTo>
                  <a:pt x="1582" y="381"/>
                  <a:pt x="1583" y="382"/>
                  <a:pt x="1581" y="383"/>
                </a:cubicBezTo>
                <a:cubicBezTo>
                  <a:pt x="1580" y="383"/>
                  <a:pt x="1579" y="381"/>
                  <a:pt x="1579" y="380"/>
                </a:cubicBezTo>
                <a:cubicBezTo>
                  <a:pt x="1579" y="380"/>
                  <a:pt x="1578" y="380"/>
                  <a:pt x="1578" y="379"/>
                </a:cubicBezTo>
                <a:cubicBezTo>
                  <a:pt x="1578" y="379"/>
                  <a:pt x="1576" y="375"/>
                  <a:pt x="1578" y="375"/>
                </a:cubicBezTo>
                <a:cubicBezTo>
                  <a:pt x="1579" y="375"/>
                  <a:pt x="1579" y="374"/>
                  <a:pt x="1580" y="376"/>
                </a:cubicBezTo>
                <a:cubicBezTo>
                  <a:pt x="1580" y="376"/>
                  <a:pt x="1580" y="376"/>
                  <a:pt x="1580" y="376"/>
                </a:cubicBezTo>
                <a:cubicBezTo>
                  <a:pt x="1580" y="375"/>
                  <a:pt x="1580" y="375"/>
                  <a:pt x="1580" y="375"/>
                </a:cubicBezTo>
                <a:cubicBezTo>
                  <a:pt x="1580" y="373"/>
                  <a:pt x="1579" y="373"/>
                  <a:pt x="1578" y="371"/>
                </a:cubicBezTo>
                <a:cubicBezTo>
                  <a:pt x="1578" y="372"/>
                  <a:pt x="1578" y="372"/>
                  <a:pt x="1577" y="372"/>
                </a:cubicBezTo>
                <a:cubicBezTo>
                  <a:pt x="1575" y="372"/>
                  <a:pt x="1575" y="372"/>
                  <a:pt x="1573" y="372"/>
                </a:cubicBezTo>
                <a:cubicBezTo>
                  <a:pt x="1573" y="372"/>
                  <a:pt x="1573" y="373"/>
                  <a:pt x="1572" y="373"/>
                </a:cubicBezTo>
                <a:cubicBezTo>
                  <a:pt x="1570" y="373"/>
                  <a:pt x="1571" y="375"/>
                  <a:pt x="1568" y="374"/>
                </a:cubicBezTo>
                <a:cubicBezTo>
                  <a:pt x="1567" y="374"/>
                  <a:pt x="1566" y="375"/>
                  <a:pt x="1566" y="376"/>
                </a:cubicBezTo>
                <a:cubicBezTo>
                  <a:pt x="1566" y="379"/>
                  <a:pt x="1567" y="378"/>
                  <a:pt x="1568" y="379"/>
                </a:cubicBezTo>
                <a:cubicBezTo>
                  <a:pt x="1569" y="382"/>
                  <a:pt x="1570" y="382"/>
                  <a:pt x="1567" y="382"/>
                </a:cubicBezTo>
                <a:cubicBezTo>
                  <a:pt x="1567" y="383"/>
                  <a:pt x="1567" y="383"/>
                  <a:pt x="1567" y="383"/>
                </a:cubicBezTo>
                <a:cubicBezTo>
                  <a:pt x="1567" y="388"/>
                  <a:pt x="1567" y="388"/>
                  <a:pt x="1567" y="388"/>
                </a:cubicBezTo>
                <a:cubicBezTo>
                  <a:pt x="1573" y="393"/>
                  <a:pt x="1573" y="393"/>
                  <a:pt x="1573" y="393"/>
                </a:cubicBezTo>
                <a:cubicBezTo>
                  <a:pt x="1575" y="395"/>
                  <a:pt x="1577" y="395"/>
                  <a:pt x="1579" y="396"/>
                </a:cubicBezTo>
                <a:cubicBezTo>
                  <a:pt x="1580" y="396"/>
                  <a:pt x="1580" y="399"/>
                  <a:pt x="1580" y="399"/>
                </a:cubicBezTo>
                <a:cubicBezTo>
                  <a:pt x="1583" y="410"/>
                  <a:pt x="1585" y="407"/>
                  <a:pt x="1588" y="411"/>
                </a:cubicBezTo>
                <a:cubicBezTo>
                  <a:pt x="1590" y="414"/>
                  <a:pt x="1593" y="415"/>
                  <a:pt x="1596" y="415"/>
                </a:cubicBezTo>
                <a:cubicBezTo>
                  <a:pt x="1598" y="415"/>
                  <a:pt x="1603" y="413"/>
                  <a:pt x="1603" y="415"/>
                </a:cubicBezTo>
                <a:cubicBezTo>
                  <a:pt x="1603" y="419"/>
                  <a:pt x="1598" y="419"/>
                  <a:pt x="1602" y="421"/>
                </a:cubicBezTo>
                <a:cubicBezTo>
                  <a:pt x="1608" y="423"/>
                  <a:pt x="1606" y="423"/>
                  <a:pt x="1612" y="424"/>
                </a:cubicBezTo>
                <a:cubicBezTo>
                  <a:pt x="1612" y="424"/>
                  <a:pt x="1613" y="426"/>
                  <a:pt x="1614" y="426"/>
                </a:cubicBezTo>
                <a:cubicBezTo>
                  <a:pt x="1615" y="427"/>
                  <a:pt x="1617" y="427"/>
                  <a:pt x="1618" y="427"/>
                </a:cubicBezTo>
                <a:cubicBezTo>
                  <a:pt x="1621" y="431"/>
                  <a:pt x="1620" y="430"/>
                  <a:pt x="1624" y="432"/>
                </a:cubicBezTo>
                <a:cubicBezTo>
                  <a:pt x="1625" y="432"/>
                  <a:pt x="1625" y="435"/>
                  <a:pt x="1625" y="435"/>
                </a:cubicBezTo>
                <a:cubicBezTo>
                  <a:pt x="1625" y="436"/>
                  <a:pt x="1624" y="440"/>
                  <a:pt x="1623" y="439"/>
                </a:cubicBezTo>
                <a:cubicBezTo>
                  <a:pt x="1619" y="437"/>
                  <a:pt x="1620" y="438"/>
                  <a:pt x="1618" y="434"/>
                </a:cubicBezTo>
                <a:cubicBezTo>
                  <a:pt x="1614" y="433"/>
                  <a:pt x="1614" y="433"/>
                  <a:pt x="1614" y="433"/>
                </a:cubicBezTo>
                <a:cubicBezTo>
                  <a:pt x="1614" y="433"/>
                  <a:pt x="1612" y="432"/>
                  <a:pt x="1611" y="431"/>
                </a:cubicBezTo>
                <a:cubicBezTo>
                  <a:pt x="1609" y="433"/>
                  <a:pt x="1607" y="436"/>
                  <a:pt x="1606" y="439"/>
                </a:cubicBezTo>
                <a:cubicBezTo>
                  <a:pt x="1606" y="441"/>
                  <a:pt x="1606" y="440"/>
                  <a:pt x="1609" y="441"/>
                </a:cubicBezTo>
                <a:cubicBezTo>
                  <a:pt x="1609" y="441"/>
                  <a:pt x="1612" y="443"/>
                  <a:pt x="1612" y="443"/>
                </a:cubicBezTo>
                <a:cubicBezTo>
                  <a:pt x="1612" y="450"/>
                  <a:pt x="1613" y="449"/>
                  <a:pt x="1610" y="449"/>
                </a:cubicBezTo>
                <a:cubicBezTo>
                  <a:pt x="1609" y="451"/>
                  <a:pt x="1607" y="451"/>
                  <a:pt x="1608" y="453"/>
                </a:cubicBezTo>
                <a:cubicBezTo>
                  <a:pt x="1608" y="457"/>
                  <a:pt x="1607" y="456"/>
                  <a:pt x="1605" y="457"/>
                </a:cubicBezTo>
                <a:cubicBezTo>
                  <a:pt x="1603" y="459"/>
                  <a:pt x="1604" y="460"/>
                  <a:pt x="1601" y="460"/>
                </a:cubicBezTo>
                <a:cubicBezTo>
                  <a:pt x="1599" y="461"/>
                  <a:pt x="1597" y="461"/>
                  <a:pt x="1596" y="459"/>
                </a:cubicBezTo>
                <a:cubicBezTo>
                  <a:pt x="1596" y="461"/>
                  <a:pt x="1596" y="461"/>
                  <a:pt x="1596" y="461"/>
                </a:cubicBezTo>
                <a:cubicBezTo>
                  <a:pt x="1595" y="463"/>
                  <a:pt x="1594" y="464"/>
                  <a:pt x="1594" y="465"/>
                </a:cubicBezTo>
                <a:cubicBezTo>
                  <a:pt x="1594" y="469"/>
                  <a:pt x="1599" y="469"/>
                  <a:pt x="1596" y="471"/>
                </a:cubicBezTo>
                <a:cubicBezTo>
                  <a:pt x="1594" y="472"/>
                  <a:pt x="1595" y="472"/>
                  <a:pt x="1594" y="473"/>
                </a:cubicBezTo>
                <a:cubicBezTo>
                  <a:pt x="1594" y="474"/>
                  <a:pt x="1595" y="476"/>
                  <a:pt x="1592" y="475"/>
                </a:cubicBezTo>
                <a:cubicBezTo>
                  <a:pt x="1590" y="474"/>
                  <a:pt x="1589" y="474"/>
                  <a:pt x="1588" y="474"/>
                </a:cubicBezTo>
                <a:cubicBezTo>
                  <a:pt x="1587" y="473"/>
                  <a:pt x="1587" y="470"/>
                  <a:pt x="1583" y="470"/>
                </a:cubicBezTo>
                <a:cubicBezTo>
                  <a:pt x="1579" y="470"/>
                  <a:pt x="1580" y="467"/>
                  <a:pt x="1576" y="466"/>
                </a:cubicBezTo>
                <a:cubicBezTo>
                  <a:pt x="1574" y="465"/>
                  <a:pt x="1574" y="464"/>
                  <a:pt x="1572" y="465"/>
                </a:cubicBezTo>
                <a:cubicBezTo>
                  <a:pt x="1568" y="466"/>
                  <a:pt x="1568" y="463"/>
                  <a:pt x="1568" y="461"/>
                </a:cubicBezTo>
                <a:cubicBezTo>
                  <a:pt x="1568" y="460"/>
                  <a:pt x="1571" y="456"/>
                  <a:pt x="1572" y="458"/>
                </a:cubicBezTo>
                <a:cubicBezTo>
                  <a:pt x="1574" y="460"/>
                  <a:pt x="1574" y="457"/>
                  <a:pt x="1575" y="457"/>
                </a:cubicBezTo>
                <a:cubicBezTo>
                  <a:pt x="1578" y="457"/>
                  <a:pt x="1577" y="456"/>
                  <a:pt x="1579" y="458"/>
                </a:cubicBezTo>
                <a:cubicBezTo>
                  <a:pt x="1579" y="458"/>
                  <a:pt x="1579" y="460"/>
                  <a:pt x="1579" y="460"/>
                </a:cubicBezTo>
                <a:cubicBezTo>
                  <a:pt x="1581" y="460"/>
                  <a:pt x="1583" y="458"/>
                  <a:pt x="1583" y="458"/>
                </a:cubicBezTo>
                <a:cubicBezTo>
                  <a:pt x="1586" y="458"/>
                  <a:pt x="1587" y="458"/>
                  <a:pt x="1590" y="457"/>
                </a:cubicBezTo>
                <a:cubicBezTo>
                  <a:pt x="1595" y="456"/>
                  <a:pt x="1593" y="458"/>
                  <a:pt x="1596" y="456"/>
                </a:cubicBezTo>
                <a:cubicBezTo>
                  <a:pt x="1598" y="455"/>
                  <a:pt x="1598" y="455"/>
                  <a:pt x="1598" y="455"/>
                </a:cubicBezTo>
                <a:cubicBezTo>
                  <a:pt x="1599" y="455"/>
                  <a:pt x="1599" y="455"/>
                  <a:pt x="1599" y="455"/>
                </a:cubicBezTo>
                <a:cubicBezTo>
                  <a:pt x="1601" y="454"/>
                  <a:pt x="1600" y="451"/>
                  <a:pt x="1602" y="450"/>
                </a:cubicBezTo>
                <a:cubicBezTo>
                  <a:pt x="1604" y="450"/>
                  <a:pt x="1603" y="447"/>
                  <a:pt x="1602" y="446"/>
                </a:cubicBezTo>
                <a:cubicBezTo>
                  <a:pt x="1601" y="444"/>
                  <a:pt x="1600" y="442"/>
                  <a:pt x="1599" y="439"/>
                </a:cubicBezTo>
                <a:cubicBezTo>
                  <a:pt x="1597" y="435"/>
                  <a:pt x="1596" y="437"/>
                  <a:pt x="1594" y="436"/>
                </a:cubicBezTo>
                <a:cubicBezTo>
                  <a:pt x="1593" y="436"/>
                  <a:pt x="1590" y="437"/>
                  <a:pt x="1591" y="434"/>
                </a:cubicBezTo>
                <a:cubicBezTo>
                  <a:pt x="1591" y="433"/>
                  <a:pt x="1591" y="432"/>
                  <a:pt x="1590" y="430"/>
                </a:cubicBezTo>
                <a:cubicBezTo>
                  <a:pt x="1588" y="431"/>
                  <a:pt x="1588" y="431"/>
                  <a:pt x="1588" y="431"/>
                </a:cubicBezTo>
                <a:cubicBezTo>
                  <a:pt x="1586" y="431"/>
                  <a:pt x="1585" y="431"/>
                  <a:pt x="1586" y="429"/>
                </a:cubicBezTo>
                <a:cubicBezTo>
                  <a:pt x="1585" y="428"/>
                  <a:pt x="1585" y="428"/>
                  <a:pt x="1585" y="428"/>
                </a:cubicBezTo>
                <a:cubicBezTo>
                  <a:pt x="1583" y="429"/>
                  <a:pt x="1583" y="429"/>
                  <a:pt x="1583" y="429"/>
                </a:cubicBezTo>
                <a:cubicBezTo>
                  <a:pt x="1583" y="429"/>
                  <a:pt x="1581" y="425"/>
                  <a:pt x="1580" y="424"/>
                </a:cubicBezTo>
                <a:cubicBezTo>
                  <a:pt x="1580" y="423"/>
                  <a:pt x="1576" y="422"/>
                  <a:pt x="1575" y="422"/>
                </a:cubicBezTo>
                <a:cubicBezTo>
                  <a:pt x="1573" y="423"/>
                  <a:pt x="1573" y="423"/>
                  <a:pt x="1573" y="423"/>
                </a:cubicBezTo>
                <a:cubicBezTo>
                  <a:pt x="1573" y="423"/>
                  <a:pt x="1572" y="421"/>
                  <a:pt x="1571" y="420"/>
                </a:cubicBezTo>
                <a:cubicBezTo>
                  <a:pt x="1566" y="417"/>
                  <a:pt x="1566" y="417"/>
                  <a:pt x="1566" y="417"/>
                </a:cubicBezTo>
                <a:cubicBezTo>
                  <a:pt x="1561" y="412"/>
                  <a:pt x="1561" y="412"/>
                  <a:pt x="1561" y="412"/>
                </a:cubicBezTo>
                <a:cubicBezTo>
                  <a:pt x="1559" y="410"/>
                  <a:pt x="1559" y="410"/>
                  <a:pt x="1559" y="410"/>
                </a:cubicBezTo>
                <a:cubicBezTo>
                  <a:pt x="1556" y="408"/>
                  <a:pt x="1557" y="408"/>
                  <a:pt x="1554" y="407"/>
                </a:cubicBezTo>
                <a:cubicBezTo>
                  <a:pt x="1553" y="407"/>
                  <a:pt x="1553" y="405"/>
                  <a:pt x="1552" y="404"/>
                </a:cubicBezTo>
                <a:cubicBezTo>
                  <a:pt x="1552" y="404"/>
                  <a:pt x="1549" y="403"/>
                  <a:pt x="1550" y="403"/>
                </a:cubicBezTo>
                <a:cubicBezTo>
                  <a:pt x="1551" y="400"/>
                  <a:pt x="1550" y="400"/>
                  <a:pt x="1548" y="398"/>
                </a:cubicBezTo>
                <a:cubicBezTo>
                  <a:pt x="1548" y="398"/>
                  <a:pt x="1547" y="393"/>
                  <a:pt x="1547" y="392"/>
                </a:cubicBezTo>
                <a:cubicBezTo>
                  <a:pt x="1545" y="392"/>
                  <a:pt x="1545" y="392"/>
                  <a:pt x="1545" y="392"/>
                </a:cubicBezTo>
                <a:cubicBezTo>
                  <a:pt x="1545" y="393"/>
                  <a:pt x="1542" y="389"/>
                  <a:pt x="1541" y="389"/>
                </a:cubicBezTo>
                <a:cubicBezTo>
                  <a:pt x="1537" y="387"/>
                  <a:pt x="1537" y="387"/>
                  <a:pt x="1537" y="387"/>
                </a:cubicBezTo>
                <a:cubicBezTo>
                  <a:pt x="1535" y="387"/>
                  <a:pt x="1535" y="387"/>
                  <a:pt x="1535" y="387"/>
                </a:cubicBezTo>
                <a:cubicBezTo>
                  <a:pt x="1534" y="387"/>
                  <a:pt x="1531" y="388"/>
                  <a:pt x="1530" y="389"/>
                </a:cubicBezTo>
                <a:cubicBezTo>
                  <a:pt x="1530" y="391"/>
                  <a:pt x="1530" y="391"/>
                  <a:pt x="1530" y="391"/>
                </a:cubicBezTo>
                <a:cubicBezTo>
                  <a:pt x="1530" y="391"/>
                  <a:pt x="1525" y="394"/>
                  <a:pt x="1524" y="394"/>
                </a:cubicBezTo>
                <a:cubicBezTo>
                  <a:pt x="1524" y="394"/>
                  <a:pt x="1522" y="394"/>
                  <a:pt x="1522" y="394"/>
                </a:cubicBezTo>
                <a:cubicBezTo>
                  <a:pt x="1521" y="395"/>
                  <a:pt x="1516" y="400"/>
                  <a:pt x="1515" y="400"/>
                </a:cubicBezTo>
                <a:cubicBezTo>
                  <a:pt x="1511" y="400"/>
                  <a:pt x="1512" y="400"/>
                  <a:pt x="1510" y="402"/>
                </a:cubicBezTo>
                <a:cubicBezTo>
                  <a:pt x="1509" y="403"/>
                  <a:pt x="1507" y="401"/>
                  <a:pt x="1507" y="400"/>
                </a:cubicBezTo>
                <a:cubicBezTo>
                  <a:pt x="1506" y="400"/>
                  <a:pt x="1504" y="401"/>
                  <a:pt x="1503" y="401"/>
                </a:cubicBezTo>
                <a:cubicBezTo>
                  <a:pt x="1502" y="399"/>
                  <a:pt x="1501" y="399"/>
                  <a:pt x="1501" y="398"/>
                </a:cubicBezTo>
                <a:cubicBezTo>
                  <a:pt x="1498" y="397"/>
                  <a:pt x="1499" y="397"/>
                  <a:pt x="1497" y="399"/>
                </a:cubicBezTo>
                <a:cubicBezTo>
                  <a:pt x="1496" y="399"/>
                  <a:pt x="1495" y="398"/>
                  <a:pt x="1495" y="397"/>
                </a:cubicBezTo>
                <a:cubicBezTo>
                  <a:pt x="1492" y="397"/>
                  <a:pt x="1493" y="398"/>
                  <a:pt x="1491" y="396"/>
                </a:cubicBezTo>
                <a:cubicBezTo>
                  <a:pt x="1489" y="397"/>
                  <a:pt x="1489" y="397"/>
                  <a:pt x="1489" y="397"/>
                </a:cubicBezTo>
                <a:cubicBezTo>
                  <a:pt x="1489" y="397"/>
                  <a:pt x="1488" y="399"/>
                  <a:pt x="1487" y="399"/>
                </a:cubicBezTo>
                <a:cubicBezTo>
                  <a:pt x="1487" y="400"/>
                  <a:pt x="1485" y="399"/>
                  <a:pt x="1484" y="399"/>
                </a:cubicBezTo>
                <a:cubicBezTo>
                  <a:pt x="1483" y="399"/>
                  <a:pt x="1481" y="404"/>
                  <a:pt x="1481" y="405"/>
                </a:cubicBezTo>
                <a:cubicBezTo>
                  <a:pt x="1482" y="408"/>
                  <a:pt x="1482" y="408"/>
                  <a:pt x="1482" y="408"/>
                </a:cubicBezTo>
                <a:cubicBezTo>
                  <a:pt x="1483" y="409"/>
                  <a:pt x="1484" y="409"/>
                  <a:pt x="1484" y="410"/>
                </a:cubicBezTo>
                <a:cubicBezTo>
                  <a:pt x="1484" y="412"/>
                  <a:pt x="1483" y="411"/>
                  <a:pt x="1482" y="411"/>
                </a:cubicBezTo>
                <a:cubicBezTo>
                  <a:pt x="1482" y="416"/>
                  <a:pt x="1482" y="415"/>
                  <a:pt x="1477" y="418"/>
                </a:cubicBezTo>
                <a:cubicBezTo>
                  <a:pt x="1475" y="419"/>
                  <a:pt x="1475" y="419"/>
                  <a:pt x="1474" y="419"/>
                </a:cubicBezTo>
                <a:cubicBezTo>
                  <a:pt x="1473" y="419"/>
                  <a:pt x="1473" y="421"/>
                  <a:pt x="1472" y="422"/>
                </a:cubicBezTo>
                <a:cubicBezTo>
                  <a:pt x="1470" y="423"/>
                  <a:pt x="1469" y="421"/>
                  <a:pt x="1463" y="424"/>
                </a:cubicBezTo>
                <a:cubicBezTo>
                  <a:pt x="1462" y="425"/>
                  <a:pt x="1457" y="426"/>
                  <a:pt x="1460" y="428"/>
                </a:cubicBezTo>
                <a:cubicBezTo>
                  <a:pt x="1463" y="429"/>
                  <a:pt x="1459" y="431"/>
                  <a:pt x="1458" y="431"/>
                </a:cubicBezTo>
                <a:cubicBezTo>
                  <a:pt x="1457" y="431"/>
                  <a:pt x="1453" y="434"/>
                  <a:pt x="1453" y="435"/>
                </a:cubicBezTo>
                <a:cubicBezTo>
                  <a:pt x="1450" y="438"/>
                  <a:pt x="1447" y="446"/>
                  <a:pt x="1452" y="449"/>
                </a:cubicBezTo>
                <a:cubicBezTo>
                  <a:pt x="1452" y="449"/>
                  <a:pt x="1454" y="448"/>
                  <a:pt x="1454" y="450"/>
                </a:cubicBezTo>
                <a:cubicBezTo>
                  <a:pt x="1454" y="452"/>
                  <a:pt x="1451" y="452"/>
                  <a:pt x="1450" y="452"/>
                </a:cubicBezTo>
                <a:cubicBezTo>
                  <a:pt x="1445" y="456"/>
                  <a:pt x="1448" y="456"/>
                  <a:pt x="1444" y="460"/>
                </a:cubicBezTo>
                <a:cubicBezTo>
                  <a:pt x="1442" y="463"/>
                  <a:pt x="1443" y="462"/>
                  <a:pt x="1443" y="464"/>
                </a:cubicBezTo>
                <a:cubicBezTo>
                  <a:pt x="1443" y="465"/>
                  <a:pt x="1439" y="465"/>
                  <a:pt x="1438" y="466"/>
                </a:cubicBezTo>
                <a:cubicBezTo>
                  <a:pt x="1435" y="468"/>
                  <a:pt x="1435" y="468"/>
                  <a:pt x="1435" y="468"/>
                </a:cubicBezTo>
                <a:cubicBezTo>
                  <a:pt x="1433" y="470"/>
                  <a:pt x="1434" y="469"/>
                  <a:pt x="1433" y="472"/>
                </a:cubicBezTo>
                <a:cubicBezTo>
                  <a:pt x="1433" y="472"/>
                  <a:pt x="1431" y="474"/>
                  <a:pt x="1431" y="474"/>
                </a:cubicBezTo>
                <a:cubicBezTo>
                  <a:pt x="1429" y="474"/>
                  <a:pt x="1430" y="473"/>
                  <a:pt x="1426" y="474"/>
                </a:cubicBezTo>
                <a:cubicBezTo>
                  <a:pt x="1424" y="475"/>
                  <a:pt x="1421" y="474"/>
                  <a:pt x="1419" y="474"/>
                </a:cubicBezTo>
                <a:cubicBezTo>
                  <a:pt x="1418" y="474"/>
                  <a:pt x="1416" y="474"/>
                  <a:pt x="1413" y="474"/>
                </a:cubicBezTo>
                <a:cubicBezTo>
                  <a:pt x="1409" y="474"/>
                  <a:pt x="1409" y="474"/>
                  <a:pt x="1409" y="474"/>
                </a:cubicBezTo>
                <a:cubicBezTo>
                  <a:pt x="1409" y="474"/>
                  <a:pt x="1407" y="476"/>
                  <a:pt x="1406" y="477"/>
                </a:cubicBezTo>
                <a:cubicBezTo>
                  <a:pt x="1405" y="477"/>
                  <a:pt x="1402" y="476"/>
                  <a:pt x="1401" y="478"/>
                </a:cubicBezTo>
                <a:cubicBezTo>
                  <a:pt x="1400" y="479"/>
                  <a:pt x="1399" y="480"/>
                  <a:pt x="1398" y="481"/>
                </a:cubicBezTo>
                <a:cubicBezTo>
                  <a:pt x="1396" y="482"/>
                  <a:pt x="1397" y="482"/>
                  <a:pt x="1394" y="481"/>
                </a:cubicBezTo>
                <a:cubicBezTo>
                  <a:pt x="1391" y="480"/>
                  <a:pt x="1391" y="476"/>
                  <a:pt x="1391" y="476"/>
                </a:cubicBezTo>
                <a:cubicBezTo>
                  <a:pt x="1390" y="475"/>
                  <a:pt x="1388" y="473"/>
                  <a:pt x="1389" y="473"/>
                </a:cubicBezTo>
                <a:cubicBezTo>
                  <a:pt x="1389" y="473"/>
                  <a:pt x="1389" y="473"/>
                  <a:pt x="1389" y="472"/>
                </a:cubicBezTo>
                <a:cubicBezTo>
                  <a:pt x="1389" y="471"/>
                  <a:pt x="1388" y="470"/>
                  <a:pt x="1387" y="469"/>
                </a:cubicBezTo>
                <a:cubicBezTo>
                  <a:pt x="1385" y="467"/>
                  <a:pt x="1381" y="469"/>
                  <a:pt x="1381" y="468"/>
                </a:cubicBezTo>
                <a:cubicBezTo>
                  <a:pt x="1379" y="470"/>
                  <a:pt x="1380" y="469"/>
                  <a:pt x="1375" y="470"/>
                </a:cubicBezTo>
                <a:cubicBezTo>
                  <a:pt x="1371" y="471"/>
                  <a:pt x="1373" y="468"/>
                  <a:pt x="1369" y="469"/>
                </a:cubicBezTo>
                <a:cubicBezTo>
                  <a:pt x="1368" y="469"/>
                  <a:pt x="1363" y="472"/>
                  <a:pt x="1366" y="467"/>
                </a:cubicBezTo>
                <a:cubicBezTo>
                  <a:pt x="1366" y="466"/>
                  <a:pt x="1367" y="466"/>
                  <a:pt x="1367" y="464"/>
                </a:cubicBezTo>
                <a:cubicBezTo>
                  <a:pt x="1366" y="461"/>
                  <a:pt x="1368" y="461"/>
                  <a:pt x="1368" y="458"/>
                </a:cubicBezTo>
                <a:cubicBezTo>
                  <a:pt x="1367" y="456"/>
                  <a:pt x="1368" y="455"/>
                  <a:pt x="1368" y="454"/>
                </a:cubicBezTo>
                <a:cubicBezTo>
                  <a:pt x="1368" y="454"/>
                  <a:pt x="1366" y="454"/>
                  <a:pt x="1366" y="454"/>
                </a:cubicBezTo>
                <a:cubicBezTo>
                  <a:pt x="1364" y="455"/>
                  <a:pt x="1365" y="453"/>
                  <a:pt x="1364" y="452"/>
                </a:cubicBezTo>
                <a:cubicBezTo>
                  <a:pt x="1364" y="452"/>
                  <a:pt x="1360" y="452"/>
                  <a:pt x="1363" y="448"/>
                </a:cubicBezTo>
                <a:cubicBezTo>
                  <a:pt x="1364" y="446"/>
                  <a:pt x="1363" y="446"/>
                  <a:pt x="1363" y="444"/>
                </a:cubicBezTo>
                <a:cubicBezTo>
                  <a:pt x="1363" y="441"/>
                  <a:pt x="1366" y="443"/>
                  <a:pt x="1367" y="440"/>
                </a:cubicBezTo>
                <a:cubicBezTo>
                  <a:pt x="1368" y="436"/>
                  <a:pt x="1368" y="436"/>
                  <a:pt x="1370" y="433"/>
                </a:cubicBezTo>
                <a:cubicBezTo>
                  <a:pt x="1370" y="431"/>
                  <a:pt x="1372" y="426"/>
                  <a:pt x="1372" y="425"/>
                </a:cubicBezTo>
                <a:cubicBezTo>
                  <a:pt x="1372" y="423"/>
                  <a:pt x="1370" y="415"/>
                  <a:pt x="1370" y="414"/>
                </a:cubicBezTo>
                <a:cubicBezTo>
                  <a:pt x="1371" y="411"/>
                  <a:pt x="1370" y="412"/>
                  <a:pt x="1373" y="410"/>
                </a:cubicBezTo>
                <a:cubicBezTo>
                  <a:pt x="1373" y="410"/>
                  <a:pt x="1371" y="410"/>
                  <a:pt x="1371" y="409"/>
                </a:cubicBezTo>
                <a:cubicBezTo>
                  <a:pt x="1371" y="407"/>
                  <a:pt x="1371" y="407"/>
                  <a:pt x="1373" y="405"/>
                </a:cubicBezTo>
                <a:cubicBezTo>
                  <a:pt x="1370" y="405"/>
                  <a:pt x="1370" y="405"/>
                  <a:pt x="1370" y="405"/>
                </a:cubicBezTo>
                <a:cubicBezTo>
                  <a:pt x="1370" y="405"/>
                  <a:pt x="1368" y="403"/>
                  <a:pt x="1368" y="403"/>
                </a:cubicBezTo>
                <a:cubicBezTo>
                  <a:pt x="1368" y="402"/>
                  <a:pt x="1369" y="400"/>
                  <a:pt x="1369" y="400"/>
                </a:cubicBezTo>
                <a:cubicBezTo>
                  <a:pt x="1373" y="398"/>
                  <a:pt x="1372" y="398"/>
                  <a:pt x="1376" y="398"/>
                </a:cubicBezTo>
                <a:cubicBezTo>
                  <a:pt x="1377" y="397"/>
                  <a:pt x="1377" y="397"/>
                  <a:pt x="1377" y="397"/>
                </a:cubicBezTo>
                <a:cubicBezTo>
                  <a:pt x="1378" y="396"/>
                  <a:pt x="1376" y="391"/>
                  <a:pt x="1389" y="395"/>
                </a:cubicBezTo>
                <a:cubicBezTo>
                  <a:pt x="1393" y="396"/>
                  <a:pt x="1396" y="394"/>
                  <a:pt x="1402" y="395"/>
                </a:cubicBezTo>
                <a:cubicBezTo>
                  <a:pt x="1405" y="396"/>
                  <a:pt x="1415" y="397"/>
                  <a:pt x="1417" y="397"/>
                </a:cubicBezTo>
                <a:cubicBezTo>
                  <a:pt x="1420" y="396"/>
                  <a:pt x="1420" y="396"/>
                  <a:pt x="1420" y="396"/>
                </a:cubicBezTo>
                <a:cubicBezTo>
                  <a:pt x="1420" y="396"/>
                  <a:pt x="1424" y="398"/>
                  <a:pt x="1424" y="398"/>
                </a:cubicBezTo>
                <a:cubicBezTo>
                  <a:pt x="1424" y="398"/>
                  <a:pt x="1428" y="397"/>
                  <a:pt x="1428" y="397"/>
                </a:cubicBezTo>
                <a:cubicBezTo>
                  <a:pt x="1434" y="397"/>
                  <a:pt x="1431" y="399"/>
                  <a:pt x="1438" y="397"/>
                </a:cubicBezTo>
                <a:cubicBezTo>
                  <a:pt x="1438" y="396"/>
                  <a:pt x="1438" y="396"/>
                  <a:pt x="1438" y="396"/>
                </a:cubicBezTo>
                <a:cubicBezTo>
                  <a:pt x="1441" y="393"/>
                  <a:pt x="1441" y="393"/>
                  <a:pt x="1441" y="393"/>
                </a:cubicBezTo>
                <a:cubicBezTo>
                  <a:pt x="1441" y="393"/>
                  <a:pt x="1441" y="393"/>
                  <a:pt x="1441" y="392"/>
                </a:cubicBezTo>
                <a:cubicBezTo>
                  <a:pt x="1441" y="392"/>
                  <a:pt x="1440" y="391"/>
                  <a:pt x="1440" y="391"/>
                </a:cubicBezTo>
                <a:cubicBezTo>
                  <a:pt x="1440" y="390"/>
                  <a:pt x="1441" y="388"/>
                  <a:pt x="1442" y="387"/>
                </a:cubicBezTo>
                <a:cubicBezTo>
                  <a:pt x="1443" y="384"/>
                  <a:pt x="1441" y="385"/>
                  <a:pt x="1444" y="384"/>
                </a:cubicBezTo>
                <a:cubicBezTo>
                  <a:pt x="1444" y="383"/>
                  <a:pt x="1444" y="383"/>
                  <a:pt x="1444" y="383"/>
                </a:cubicBezTo>
                <a:cubicBezTo>
                  <a:pt x="1442" y="382"/>
                  <a:pt x="1442" y="382"/>
                  <a:pt x="1442" y="382"/>
                </a:cubicBezTo>
                <a:cubicBezTo>
                  <a:pt x="1442" y="382"/>
                  <a:pt x="1443" y="381"/>
                  <a:pt x="1443" y="380"/>
                </a:cubicBezTo>
                <a:cubicBezTo>
                  <a:pt x="1443" y="379"/>
                  <a:pt x="1443" y="375"/>
                  <a:pt x="1443" y="374"/>
                </a:cubicBezTo>
                <a:cubicBezTo>
                  <a:pt x="1445" y="372"/>
                  <a:pt x="1445" y="373"/>
                  <a:pt x="1447" y="374"/>
                </a:cubicBezTo>
                <a:cubicBezTo>
                  <a:pt x="1447" y="373"/>
                  <a:pt x="1444" y="372"/>
                  <a:pt x="1443" y="371"/>
                </a:cubicBezTo>
                <a:cubicBezTo>
                  <a:pt x="1443" y="369"/>
                  <a:pt x="1442" y="370"/>
                  <a:pt x="1442" y="368"/>
                </a:cubicBezTo>
                <a:cubicBezTo>
                  <a:pt x="1443" y="367"/>
                  <a:pt x="1444" y="369"/>
                  <a:pt x="1444" y="369"/>
                </a:cubicBezTo>
                <a:cubicBezTo>
                  <a:pt x="1445" y="368"/>
                  <a:pt x="1444" y="368"/>
                  <a:pt x="1445" y="368"/>
                </a:cubicBezTo>
                <a:cubicBezTo>
                  <a:pt x="1444" y="367"/>
                  <a:pt x="1444" y="367"/>
                  <a:pt x="1444" y="367"/>
                </a:cubicBezTo>
                <a:cubicBezTo>
                  <a:pt x="1443" y="367"/>
                  <a:pt x="1440" y="366"/>
                  <a:pt x="1440" y="365"/>
                </a:cubicBezTo>
                <a:cubicBezTo>
                  <a:pt x="1440" y="365"/>
                  <a:pt x="1444" y="365"/>
                  <a:pt x="1444" y="365"/>
                </a:cubicBezTo>
                <a:cubicBezTo>
                  <a:pt x="1444" y="365"/>
                  <a:pt x="1444" y="365"/>
                  <a:pt x="1444" y="365"/>
                </a:cubicBezTo>
                <a:cubicBezTo>
                  <a:pt x="1444" y="365"/>
                  <a:pt x="1442" y="365"/>
                  <a:pt x="1442" y="365"/>
                </a:cubicBezTo>
                <a:cubicBezTo>
                  <a:pt x="1441" y="363"/>
                  <a:pt x="1441" y="363"/>
                  <a:pt x="1439" y="363"/>
                </a:cubicBezTo>
                <a:cubicBezTo>
                  <a:pt x="1439" y="363"/>
                  <a:pt x="1438" y="362"/>
                  <a:pt x="1438" y="361"/>
                </a:cubicBezTo>
                <a:cubicBezTo>
                  <a:pt x="1438" y="361"/>
                  <a:pt x="1434" y="358"/>
                  <a:pt x="1435" y="357"/>
                </a:cubicBezTo>
                <a:cubicBezTo>
                  <a:pt x="1436" y="356"/>
                  <a:pt x="1437" y="357"/>
                  <a:pt x="1437" y="357"/>
                </a:cubicBezTo>
                <a:cubicBezTo>
                  <a:pt x="1436" y="356"/>
                  <a:pt x="1436" y="356"/>
                  <a:pt x="1436" y="355"/>
                </a:cubicBezTo>
                <a:cubicBezTo>
                  <a:pt x="1435" y="355"/>
                  <a:pt x="1435" y="355"/>
                  <a:pt x="1435" y="355"/>
                </a:cubicBezTo>
                <a:cubicBezTo>
                  <a:pt x="1433" y="354"/>
                  <a:pt x="1432" y="354"/>
                  <a:pt x="1434" y="353"/>
                </a:cubicBezTo>
                <a:cubicBezTo>
                  <a:pt x="1432" y="351"/>
                  <a:pt x="1433" y="352"/>
                  <a:pt x="1431" y="352"/>
                </a:cubicBezTo>
                <a:cubicBezTo>
                  <a:pt x="1430" y="351"/>
                  <a:pt x="1430" y="351"/>
                  <a:pt x="1430" y="351"/>
                </a:cubicBezTo>
                <a:cubicBezTo>
                  <a:pt x="1428" y="351"/>
                  <a:pt x="1428" y="352"/>
                  <a:pt x="1428" y="350"/>
                </a:cubicBezTo>
                <a:cubicBezTo>
                  <a:pt x="1425" y="349"/>
                  <a:pt x="1423" y="349"/>
                  <a:pt x="1421" y="347"/>
                </a:cubicBezTo>
                <a:cubicBezTo>
                  <a:pt x="1418" y="348"/>
                  <a:pt x="1418" y="348"/>
                  <a:pt x="1416" y="347"/>
                </a:cubicBezTo>
                <a:cubicBezTo>
                  <a:pt x="1415" y="347"/>
                  <a:pt x="1415" y="346"/>
                  <a:pt x="1415" y="345"/>
                </a:cubicBezTo>
                <a:cubicBezTo>
                  <a:pt x="1415" y="344"/>
                  <a:pt x="1417" y="345"/>
                  <a:pt x="1418" y="344"/>
                </a:cubicBezTo>
                <a:cubicBezTo>
                  <a:pt x="1418" y="343"/>
                  <a:pt x="1418" y="343"/>
                  <a:pt x="1418" y="343"/>
                </a:cubicBezTo>
                <a:cubicBezTo>
                  <a:pt x="1417" y="343"/>
                  <a:pt x="1416" y="342"/>
                  <a:pt x="1415" y="342"/>
                </a:cubicBezTo>
                <a:cubicBezTo>
                  <a:pt x="1414" y="342"/>
                  <a:pt x="1413" y="341"/>
                  <a:pt x="1413" y="341"/>
                </a:cubicBezTo>
                <a:cubicBezTo>
                  <a:pt x="1415" y="340"/>
                  <a:pt x="1414" y="340"/>
                  <a:pt x="1415" y="339"/>
                </a:cubicBezTo>
                <a:cubicBezTo>
                  <a:pt x="1415" y="339"/>
                  <a:pt x="1417" y="339"/>
                  <a:pt x="1418" y="339"/>
                </a:cubicBezTo>
                <a:cubicBezTo>
                  <a:pt x="1419" y="338"/>
                  <a:pt x="1420" y="337"/>
                  <a:pt x="1421" y="337"/>
                </a:cubicBezTo>
                <a:cubicBezTo>
                  <a:pt x="1424" y="337"/>
                  <a:pt x="1423" y="338"/>
                  <a:pt x="1425" y="336"/>
                </a:cubicBezTo>
                <a:cubicBezTo>
                  <a:pt x="1425" y="336"/>
                  <a:pt x="1430" y="337"/>
                  <a:pt x="1430" y="337"/>
                </a:cubicBezTo>
                <a:cubicBezTo>
                  <a:pt x="1431" y="337"/>
                  <a:pt x="1431" y="340"/>
                  <a:pt x="1431" y="340"/>
                </a:cubicBezTo>
                <a:cubicBezTo>
                  <a:pt x="1433" y="339"/>
                  <a:pt x="1433" y="339"/>
                  <a:pt x="1433" y="339"/>
                </a:cubicBezTo>
                <a:cubicBezTo>
                  <a:pt x="1434" y="339"/>
                  <a:pt x="1436" y="340"/>
                  <a:pt x="1437" y="339"/>
                </a:cubicBezTo>
                <a:cubicBezTo>
                  <a:pt x="1438" y="338"/>
                  <a:pt x="1439" y="339"/>
                  <a:pt x="1443" y="338"/>
                </a:cubicBezTo>
                <a:cubicBezTo>
                  <a:pt x="1442" y="337"/>
                  <a:pt x="1442" y="337"/>
                  <a:pt x="1442" y="337"/>
                </a:cubicBezTo>
                <a:cubicBezTo>
                  <a:pt x="1442" y="336"/>
                  <a:pt x="1442" y="333"/>
                  <a:pt x="1442" y="332"/>
                </a:cubicBezTo>
                <a:cubicBezTo>
                  <a:pt x="1442" y="331"/>
                  <a:pt x="1438" y="327"/>
                  <a:pt x="1439" y="327"/>
                </a:cubicBezTo>
                <a:cubicBezTo>
                  <a:pt x="1445" y="327"/>
                  <a:pt x="1445" y="327"/>
                  <a:pt x="1445" y="327"/>
                </a:cubicBezTo>
                <a:cubicBezTo>
                  <a:pt x="1445" y="326"/>
                  <a:pt x="1446" y="328"/>
                  <a:pt x="1446" y="328"/>
                </a:cubicBezTo>
                <a:cubicBezTo>
                  <a:pt x="1446" y="329"/>
                  <a:pt x="1446" y="329"/>
                  <a:pt x="1446" y="330"/>
                </a:cubicBezTo>
                <a:cubicBezTo>
                  <a:pt x="1448" y="331"/>
                  <a:pt x="1448" y="331"/>
                  <a:pt x="1448" y="331"/>
                </a:cubicBezTo>
                <a:cubicBezTo>
                  <a:pt x="1453" y="331"/>
                  <a:pt x="1453" y="331"/>
                  <a:pt x="1453" y="331"/>
                </a:cubicBezTo>
                <a:cubicBezTo>
                  <a:pt x="1454" y="331"/>
                  <a:pt x="1455" y="331"/>
                  <a:pt x="1455" y="332"/>
                </a:cubicBezTo>
                <a:cubicBezTo>
                  <a:pt x="1458" y="330"/>
                  <a:pt x="1457" y="331"/>
                  <a:pt x="1459" y="330"/>
                </a:cubicBezTo>
                <a:cubicBezTo>
                  <a:pt x="1457" y="329"/>
                  <a:pt x="1458" y="329"/>
                  <a:pt x="1458" y="327"/>
                </a:cubicBezTo>
                <a:cubicBezTo>
                  <a:pt x="1459" y="327"/>
                  <a:pt x="1461" y="325"/>
                  <a:pt x="1461" y="325"/>
                </a:cubicBezTo>
                <a:cubicBezTo>
                  <a:pt x="1465" y="323"/>
                  <a:pt x="1467" y="323"/>
                  <a:pt x="1468" y="323"/>
                </a:cubicBezTo>
                <a:cubicBezTo>
                  <a:pt x="1469" y="322"/>
                  <a:pt x="1470" y="322"/>
                  <a:pt x="1470" y="321"/>
                </a:cubicBezTo>
                <a:cubicBezTo>
                  <a:pt x="1470" y="320"/>
                  <a:pt x="1469" y="318"/>
                  <a:pt x="1469" y="317"/>
                </a:cubicBezTo>
                <a:cubicBezTo>
                  <a:pt x="1470" y="313"/>
                  <a:pt x="1469" y="314"/>
                  <a:pt x="1473" y="312"/>
                </a:cubicBezTo>
                <a:close/>
                <a:moveTo>
                  <a:pt x="1639" y="441"/>
                </a:moveTo>
                <a:cubicBezTo>
                  <a:pt x="1638" y="440"/>
                  <a:pt x="1638" y="440"/>
                  <a:pt x="1640" y="440"/>
                </a:cubicBezTo>
                <a:cubicBezTo>
                  <a:pt x="1639" y="439"/>
                  <a:pt x="1638" y="440"/>
                  <a:pt x="1637" y="440"/>
                </a:cubicBezTo>
                <a:cubicBezTo>
                  <a:pt x="1638" y="440"/>
                  <a:pt x="1638" y="441"/>
                  <a:pt x="1639" y="441"/>
                </a:cubicBezTo>
                <a:close/>
                <a:moveTo>
                  <a:pt x="1667" y="449"/>
                </a:moveTo>
                <a:cubicBezTo>
                  <a:pt x="1666" y="449"/>
                  <a:pt x="1665" y="449"/>
                  <a:pt x="1664" y="450"/>
                </a:cubicBezTo>
                <a:cubicBezTo>
                  <a:pt x="1665" y="452"/>
                  <a:pt x="1668" y="449"/>
                  <a:pt x="1669" y="452"/>
                </a:cubicBezTo>
                <a:cubicBezTo>
                  <a:pt x="1671" y="452"/>
                  <a:pt x="1671" y="452"/>
                  <a:pt x="1671" y="452"/>
                </a:cubicBezTo>
                <a:cubicBezTo>
                  <a:pt x="1670" y="451"/>
                  <a:pt x="1670" y="451"/>
                  <a:pt x="1669" y="450"/>
                </a:cubicBezTo>
                <a:cubicBezTo>
                  <a:pt x="1669" y="450"/>
                  <a:pt x="1666" y="450"/>
                  <a:pt x="1666" y="450"/>
                </a:cubicBezTo>
                <a:cubicBezTo>
                  <a:pt x="1666" y="450"/>
                  <a:pt x="1667" y="449"/>
                  <a:pt x="1667" y="449"/>
                </a:cubicBezTo>
                <a:close/>
                <a:moveTo>
                  <a:pt x="2433" y="735"/>
                </a:moveTo>
                <a:cubicBezTo>
                  <a:pt x="2433" y="735"/>
                  <a:pt x="2433" y="735"/>
                  <a:pt x="2433" y="735"/>
                </a:cubicBezTo>
                <a:cubicBezTo>
                  <a:pt x="2433" y="735"/>
                  <a:pt x="2433" y="735"/>
                  <a:pt x="2433" y="735"/>
                </a:cubicBezTo>
                <a:cubicBezTo>
                  <a:pt x="2433" y="735"/>
                  <a:pt x="2433" y="735"/>
                  <a:pt x="2433" y="735"/>
                </a:cubicBezTo>
                <a:cubicBezTo>
                  <a:pt x="2433" y="735"/>
                  <a:pt x="2433" y="735"/>
                  <a:pt x="2433" y="735"/>
                </a:cubicBezTo>
                <a:close/>
                <a:moveTo>
                  <a:pt x="1845" y="721"/>
                </a:moveTo>
                <a:cubicBezTo>
                  <a:pt x="1845" y="721"/>
                  <a:pt x="1845" y="721"/>
                  <a:pt x="1844" y="721"/>
                </a:cubicBezTo>
                <a:cubicBezTo>
                  <a:pt x="1845" y="721"/>
                  <a:pt x="1845" y="722"/>
                  <a:pt x="1845" y="722"/>
                </a:cubicBezTo>
                <a:cubicBezTo>
                  <a:pt x="1845" y="722"/>
                  <a:pt x="1845" y="722"/>
                  <a:pt x="1845" y="722"/>
                </a:cubicBezTo>
                <a:cubicBezTo>
                  <a:pt x="1845" y="722"/>
                  <a:pt x="1845" y="722"/>
                  <a:pt x="1845" y="721"/>
                </a:cubicBezTo>
                <a:close/>
                <a:moveTo>
                  <a:pt x="1799" y="1030"/>
                </a:moveTo>
                <a:cubicBezTo>
                  <a:pt x="1798" y="1025"/>
                  <a:pt x="1796" y="1027"/>
                  <a:pt x="1796" y="1019"/>
                </a:cubicBezTo>
                <a:cubicBezTo>
                  <a:pt x="1795" y="1013"/>
                  <a:pt x="1793" y="1011"/>
                  <a:pt x="1790" y="1007"/>
                </a:cubicBezTo>
                <a:cubicBezTo>
                  <a:pt x="1790" y="1007"/>
                  <a:pt x="1789" y="1007"/>
                  <a:pt x="1788" y="1007"/>
                </a:cubicBezTo>
                <a:cubicBezTo>
                  <a:pt x="1789" y="1008"/>
                  <a:pt x="1792" y="1014"/>
                  <a:pt x="1792" y="1014"/>
                </a:cubicBezTo>
                <a:cubicBezTo>
                  <a:pt x="1792" y="1018"/>
                  <a:pt x="1793" y="1030"/>
                  <a:pt x="1792" y="1033"/>
                </a:cubicBezTo>
                <a:cubicBezTo>
                  <a:pt x="1791" y="1038"/>
                  <a:pt x="1790" y="1037"/>
                  <a:pt x="1792" y="1041"/>
                </a:cubicBezTo>
                <a:cubicBezTo>
                  <a:pt x="1792" y="1043"/>
                  <a:pt x="1793" y="1049"/>
                  <a:pt x="1793" y="1050"/>
                </a:cubicBezTo>
                <a:cubicBezTo>
                  <a:pt x="1795" y="1059"/>
                  <a:pt x="1795" y="1059"/>
                  <a:pt x="1795" y="1059"/>
                </a:cubicBezTo>
                <a:cubicBezTo>
                  <a:pt x="1798" y="1057"/>
                  <a:pt x="1797" y="1058"/>
                  <a:pt x="1800" y="1060"/>
                </a:cubicBezTo>
                <a:cubicBezTo>
                  <a:pt x="1800" y="1057"/>
                  <a:pt x="1800" y="1057"/>
                  <a:pt x="1800" y="1057"/>
                </a:cubicBezTo>
                <a:cubicBezTo>
                  <a:pt x="1797" y="1054"/>
                  <a:pt x="1797" y="1054"/>
                  <a:pt x="1797" y="1054"/>
                </a:cubicBezTo>
                <a:cubicBezTo>
                  <a:pt x="1796" y="1050"/>
                  <a:pt x="1796" y="1050"/>
                  <a:pt x="1796" y="1045"/>
                </a:cubicBezTo>
                <a:cubicBezTo>
                  <a:pt x="1796" y="1042"/>
                  <a:pt x="1796" y="1039"/>
                  <a:pt x="1796" y="1038"/>
                </a:cubicBezTo>
                <a:cubicBezTo>
                  <a:pt x="1798" y="1034"/>
                  <a:pt x="1798" y="1034"/>
                  <a:pt x="1798" y="1034"/>
                </a:cubicBezTo>
                <a:cubicBezTo>
                  <a:pt x="1799" y="1032"/>
                  <a:pt x="1799" y="1032"/>
                  <a:pt x="1799" y="1030"/>
                </a:cubicBezTo>
                <a:cubicBezTo>
                  <a:pt x="1799" y="1030"/>
                  <a:pt x="1799" y="1030"/>
                  <a:pt x="1799" y="1030"/>
                </a:cubicBezTo>
                <a:close/>
                <a:moveTo>
                  <a:pt x="1767" y="918"/>
                </a:moveTo>
                <a:cubicBezTo>
                  <a:pt x="1767" y="924"/>
                  <a:pt x="1767" y="924"/>
                  <a:pt x="1767" y="924"/>
                </a:cubicBezTo>
                <a:cubicBezTo>
                  <a:pt x="1768" y="926"/>
                  <a:pt x="1768" y="926"/>
                  <a:pt x="1768" y="926"/>
                </a:cubicBezTo>
                <a:cubicBezTo>
                  <a:pt x="1769" y="927"/>
                  <a:pt x="1771" y="928"/>
                  <a:pt x="1771" y="927"/>
                </a:cubicBezTo>
                <a:cubicBezTo>
                  <a:pt x="1772" y="925"/>
                  <a:pt x="1773" y="923"/>
                  <a:pt x="1774" y="924"/>
                </a:cubicBezTo>
                <a:cubicBezTo>
                  <a:pt x="1778" y="924"/>
                  <a:pt x="1777" y="924"/>
                  <a:pt x="1781" y="923"/>
                </a:cubicBezTo>
                <a:cubicBezTo>
                  <a:pt x="1782" y="923"/>
                  <a:pt x="1783" y="924"/>
                  <a:pt x="1783" y="924"/>
                </a:cubicBezTo>
                <a:cubicBezTo>
                  <a:pt x="1787" y="921"/>
                  <a:pt x="1787" y="921"/>
                  <a:pt x="1787" y="921"/>
                </a:cubicBezTo>
                <a:cubicBezTo>
                  <a:pt x="1787" y="920"/>
                  <a:pt x="1787" y="920"/>
                  <a:pt x="1787" y="920"/>
                </a:cubicBezTo>
                <a:cubicBezTo>
                  <a:pt x="1784" y="920"/>
                  <a:pt x="1784" y="920"/>
                  <a:pt x="1784" y="920"/>
                </a:cubicBezTo>
                <a:cubicBezTo>
                  <a:pt x="1783" y="920"/>
                  <a:pt x="1784" y="916"/>
                  <a:pt x="1785" y="916"/>
                </a:cubicBezTo>
                <a:cubicBezTo>
                  <a:pt x="1786" y="916"/>
                  <a:pt x="1788" y="914"/>
                  <a:pt x="1789" y="913"/>
                </a:cubicBezTo>
                <a:cubicBezTo>
                  <a:pt x="1791" y="909"/>
                  <a:pt x="1791" y="909"/>
                  <a:pt x="1791" y="909"/>
                </a:cubicBezTo>
                <a:cubicBezTo>
                  <a:pt x="1791" y="908"/>
                  <a:pt x="1792" y="907"/>
                  <a:pt x="1792" y="907"/>
                </a:cubicBezTo>
                <a:cubicBezTo>
                  <a:pt x="1792" y="907"/>
                  <a:pt x="1789" y="904"/>
                  <a:pt x="1790" y="904"/>
                </a:cubicBezTo>
                <a:cubicBezTo>
                  <a:pt x="1792" y="902"/>
                  <a:pt x="1793" y="900"/>
                  <a:pt x="1794" y="902"/>
                </a:cubicBezTo>
                <a:cubicBezTo>
                  <a:pt x="1795" y="901"/>
                  <a:pt x="1797" y="901"/>
                  <a:pt x="1798" y="901"/>
                </a:cubicBezTo>
                <a:cubicBezTo>
                  <a:pt x="1798" y="899"/>
                  <a:pt x="1798" y="899"/>
                  <a:pt x="1798" y="899"/>
                </a:cubicBezTo>
                <a:cubicBezTo>
                  <a:pt x="1797" y="899"/>
                  <a:pt x="1797" y="898"/>
                  <a:pt x="1797" y="898"/>
                </a:cubicBezTo>
                <a:cubicBezTo>
                  <a:pt x="1796" y="898"/>
                  <a:pt x="1795" y="900"/>
                  <a:pt x="1793" y="900"/>
                </a:cubicBezTo>
                <a:cubicBezTo>
                  <a:pt x="1792" y="900"/>
                  <a:pt x="1789" y="896"/>
                  <a:pt x="1789" y="895"/>
                </a:cubicBezTo>
                <a:cubicBezTo>
                  <a:pt x="1788" y="895"/>
                  <a:pt x="1788" y="895"/>
                  <a:pt x="1788" y="895"/>
                </a:cubicBezTo>
                <a:cubicBezTo>
                  <a:pt x="1786" y="894"/>
                  <a:pt x="1786" y="894"/>
                  <a:pt x="1784" y="892"/>
                </a:cubicBezTo>
                <a:cubicBezTo>
                  <a:pt x="1781" y="893"/>
                  <a:pt x="1778" y="894"/>
                  <a:pt x="1775" y="896"/>
                </a:cubicBezTo>
                <a:cubicBezTo>
                  <a:pt x="1772" y="898"/>
                  <a:pt x="1771" y="895"/>
                  <a:pt x="1771" y="898"/>
                </a:cubicBezTo>
                <a:cubicBezTo>
                  <a:pt x="1771" y="901"/>
                  <a:pt x="1770" y="902"/>
                  <a:pt x="1768" y="903"/>
                </a:cubicBezTo>
                <a:cubicBezTo>
                  <a:pt x="1768" y="903"/>
                  <a:pt x="1770" y="907"/>
                  <a:pt x="1770" y="908"/>
                </a:cubicBezTo>
                <a:cubicBezTo>
                  <a:pt x="1767" y="913"/>
                  <a:pt x="1768" y="911"/>
                  <a:pt x="1767" y="918"/>
                </a:cubicBezTo>
                <a:close/>
                <a:moveTo>
                  <a:pt x="1764" y="995"/>
                </a:moveTo>
                <a:cubicBezTo>
                  <a:pt x="1761" y="994"/>
                  <a:pt x="1761" y="994"/>
                  <a:pt x="1761" y="994"/>
                </a:cubicBezTo>
                <a:cubicBezTo>
                  <a:pt x="1761" y="994"/>
                  <a:pt x="1756" y="983"/>
                  <a:pt x="1755" y="982"/>
                </a:cubicBezTo>
                <a:cubicBezTo>
                  <a:pt x="1755" y="978"/>
                  <a:pt x="1755" y="978"/>
                  <a:pt x="1755" y="978"/>
                </a:cubicBezTo>
                <a:cubicBezTo>
                  <a:pt x="1755" y="975"/>
                  <a:pt x="1756" y="977"/>
                  <a:pt x="1752" y="972"/>
                </a:cubicBezTo>
                <a:cubicBezTo>
                  <a:pt x="1750" y="970"/>
                  <a:pt x="1749" y="971"/>
                  <a:pt x="1749" y="970"/>
                </a:cubicBezTo>
                <a:cubicBezTo>
                  <a:pt x="1747" y="965"/>
                  <a:pt x="1747" y="966"/>
                  <a:pt x="1750" y="964"/>
                </a:cubicBezTo>
                <a:cubicBezTo>
                  <a:pt x="1747" y="959"/>
                  <a:pt x="1747" y="961"/>
                  <a:pt x="1747" y="957"/>
                </a:cubicBezTo>
                <a:cubicBezTo>
                  <a:pt x="1747" y="957"/>
                  <a:pt x="1748" y="956"/>
                  <a:pt x="1748" y="955"/>
                </a:cubicBezTo>
                <a:cubicBezTo>
                  <a:pt x="1748" y="954"/>
                  <a:pt x="1744" y="953"/>
                  <a:pt x="1745" y="952"/>
                </a:cubicBezTo>
                <a:cubicBezTo>
                  <a:pt x="1747" y="948"/>
                  <a:pt x="1744" y="950"/>
                  <a:pt x="1747" y="947"/>
                </a:cubicBezTo>
                <a:cubicBezTo>
                  <a:pt x="1745" y="947"/>
                  <a:pt x="1745" y="946"/>
                  <a:pt x="1744" y="945"/>
                </a:cubicBezTo>
                <a:cubicBezTo>
                  <a:pt x="1743" y="940"/>
                  <a:pt x="1743" y="940"/>
                  <a:pt x="1743" y="940"/>
                </a:cubicBezTo>
                <a:cubicBezTo>
                  <a:pt x="1743" y="938"/>
                  <a:pt x="1743" y="938"/>
                  <a:pt x="1743" y="936"/>
                </a:cubicBezTo>
                <a:cubicBezTo>
                  <a:pt x="1742" y="937"/>
                  <a:pt x="1741" y="940"/>
                  <a:pt x="1741" y="941"/>
                </a:cubicBezTo>
                <a:cubicBezTo>
                  <a:pt x="1741" y="945"/>
                  <a:pt x="1741" y="945"/>
                  <a:pt x="1741" y="945"/>
                </a:cubicBezTo>
                <a:cubicBezTo>
                  <a:pt x="1741" y="945"/>
                  <a:pt x="1743" y="946"/>
                  <a:pt x="1743" y="946"/>
                </a:cubicBezTo>
                <a:cubicBezTo>
                  <a:pt x="1742" y="950"/>
                  <a:pt x="1741" y="949"/>
                  <a:pt x="1741" y="950"/>
                </a:cubicBezTo>
                <a:cubicBezTo>
                  <a:pt x="1741" y="955"/>
                  <a:pt x="1741" y="955"/>
                  <a:pt x="1741" y="955"/>
                </a:cubicBezTo>
                <a:cubicBezTo>
                  <a:pt x="1743" y="958"/>
                  <a:pt x="1743" y="958"/>
                  <a:pt x="1743" y="958"/>
                </a:cubicBezTo>
                <a:cubicBezTo>
                  <a:pt x="1744" y="961"/>
                  <a:pt x="1744" y="961"/>
                  <a:pt x="1744" y="961"/>
                </a:cubicBezTo>
                <a:cubicBezTo>
                  <a:pt x="1744" y="962"/>
                  <a:pt x="1743" y="964"/>
                  <a:pt x="1742" y="965"/>
                </a:cubicBezTo>
                <a:cubicBezTo>
                  <a:pt x="1744" y="967"/>
                  <a:pt x="1744" y="967"/>
                  <a:pt x="1744" y="967"/>
                </a:cubicBezTo>
                <a:cubicBezTo>
                  <a:pt x="1744" y="969"/>
                  <a:pt x="1745" y="972"/>
                  <a:pt x="1745" y="974"/>
                </a:cubicBezTo>
                <a:cubicBezTo>
                  <a:pt x="1749" y="978"/>
                  <a:pt x="1749" y="978"/>
                  <a:pt x="1749" y="978"/>
                </a:cubicBezTo>
                <a:cubicBezTo>
                  <a:pt x="1750" y="979"/>
                  <a:pt x="1753" y="980"/>
                  <a:pt x="1753" y="981"/>
                </a:cubicBezTo>
                <a:cubicBezTo>
                  <a:pt x="1753" y="984"/>
                  <a:pt x="1753" y="984"/>
                  <a:pt x="1754" y="987"/>
                </a:cubicBezTo>
                <a:cubicBezTo>
                  <a:pt x="1754" y="988"/>
                  <a:pt x="1756" y="990"/>
                  <a:pt x="1756" y="990"/>
                </a:cubicBezTo>
                <a:cubicBezTo>
                  <a:pt x="1754" y="992"/>
                  <a:pt x="1755" y="992"/>
                  <a:pt x="1755" y="994"/>
                </a:cubicBezTo>
                <a:cubicBezTo>
                  <a:pt x="1758" y="995"/>
                  <a:pt x="1757" y="995"/>
                  <a:pt x="1760" y="997"/>
                </a:cubicBezTo>
                <a:cubicBezTo>
                  <a:pt x="1764" y="995"/>
                  <a:pt x="1764" y="995"/>
                  <a:pt x="1764" y="995"/>
                </a:cubicBezTo>
                <a:close/>
                <a:moveTo>
                  <a:pt x="2349" y="639"/>
                </a:moveTo>
                <a:cubicBezTo>
                  <a:pt x="2348" y="639"/>
                  <a:pt x="2348" y="639"/>
                  <a:pt x="2348" y="639"/>
                </a:cubicBezTo>
                <a:cubicBezTo>
                  <a:pt x="2348" y="639"/>
                  <a:pt x="2348" y="639"/>
                  <a:pt x="2348" y="640"/>
                </a:cubicBezTo>
                <a:cubicBezTo>
                  <a:pt x="2349" y="639"/>
                  <a:pt x="2349" y="639"/>
                  <a:pt x="2349" y="639"/>
                </a:cubicBezTo>
                <a:close/>
                <a:moveTo>
                  <a:pt x="2521" y="783"/>
                </a:moveTo>
                <a:cubicBezTo>
                  <a:pt x="2521" y="782"/>
                  <a:pt x="2520" y="782"/>
                  <a:pt x="2519" y="781"/>
                </a:cubicBezTo>
                <a:cubicBezTo>
                  <a:pt x="2521" y="783"/>
                  <a:pt x="2521" y="783"/>
                  <a:pt x="2521" y="783"/>
                </a:cubicBezTo>
                <a:close/>
                <a:moveTo>
                  <a:pt x="2503" y="777"/>
                </a:moveTo>
                <a:cubicBezTo>
                  <a:pt x="2502" y="777"/>
                  <a:pt x="2502" y="777"/>
                  <a:pt x="2502" y="777"/>
                </a:cubicBezTo>
                <a:cubicBezTo>
                  <a:pt x="2503" y="777"/>
                  <a:pt x="2503" y="777"/>
                  <a:pt x="2503" y="777"/>
                </a:cubicBezTo>
                <a:cubicBezTo>
                  <a:pt x="2503" y="777"/>
                  <a:pt x="2503" y="777"/>
                  <a:pt x="2503" y="777"/>
                </a:cubicBezTo>
                <a:close/>
                <a:moveTo>
                  <a:pt x="2620" y="548"/>
                </a:moveTo>
                <a:cubicBezTo>
                  <a:pt x="2620" y="548"/>
                  <a:pt x="2620" y="549"/>
                  <a:pt x="2620" y="549"/>
                </a:cubicBezTo>
                <a:cubicBezTo>
                  <a:pt x="2621" y="549"/>
                  <a:pt x="2621" y="548"/>
                  <a:pt x="2622" y="548"/>
                </a:cubicBezTo>
                <a:cubicBezTo>
                  <a:pt x="2620" y="548"/>
                  <a:pt x="2620" y="548"/>
                  <a:pt x="2620" y="548"/>
                </a:cubicBezTo>
                <a:close/>
                <a:moveTo>
                  <a:pt x="2676" y="495"/>
                </a:moveTo>
                <a:cubicBezTo>
                  <a:pt x="2676" y="495"/>
                  <a:pt x="2676" y="495"/>
                  <a:pt x="2676" y="496"/>
                </a:cubicBezTo>
                <a:cubicBezTo>
                  <a:pt x="2676" y="496"/>
                  <a:pt x="2676" y="496"/>
                  <a:pt x="2676" y="496"/>
                </a:cubicBezTo>
                <a:cubicBezTo>
                  <a:pt x="2676" y="496"/>
                  <a:pt x="2676" y="496"/>
                  <a:pt x="2676" y="495"/>
                </a:cubicBezTo>
                <a:close/>
                <a:moveTo>
                  <a:pt x="2646" y="280"/>
                </a:moveTo>
                <a:cubicBezTo>
                  <a:pt x="2646" y="280"/>
                  <a:pt x="2646" y="280"/>
                  <a:pt x="2645" y="281"/>
                </a:cubicBezTo>
                <a:cubicBezTo>
                  <a:pt x="2646" y="283"/>
                  <a:pt x="2646" y="282"/>
                  <a:pt x="2646" y="285"/>
                </a:cubicBezTo>
                <a:cubicBezTo>
                  <a:pt x="2646" y="285"/>
                  <a:pt x="2646" y="285"/>
                  <a:pt x="2646" y="285"/>
                </a:cubicBezTo>
                <a:cubicBezTo>
                  <a:pt x="2646" y="280"/>
                  <a:pt x="2646" y="280"/>
                  <a:pt x="2646" y="280"/>
                </a:cubicBezTo>
                <a:cubicBezTo>
                  <a:pt x="2646" y="280"/>
                  <a:pt x="2646" y="280"/>
                  <a:pt x="2646" y="280"/>
                </a:cubicBezTo>
                <a:close/>
                <a:moveTo>
                  <a:pt x="2879" y="153"/>
                </a:moveTo>
                <a:cubicBezTo>
                  <a:pt x="2879" y="153"/>
                  <a:pt x="2879" y="153"/>
                  <a:pt x="2879" y="153"/>
                </a:cubicBezTo>
                <a:cubicBezTo>
                  <a:pt x="2879" y="153"/>
                  <a:pt x="2881" y="155"/>
                  <a:pt x="2881" y="156"/>
                </a:cubicBezTo>
                <a:cubicBezTo>
                  <a:pt x="2883" y="154"/>
                  <a:pt x="2883" y="154"/>
                  <a:pt x="2882" y="152"/>
                </a:cubicBezTo>
                <a:cubicBezTo>
                  <a:pt x="2879" y="153"/>
                  <a:pt x="2879" y="153"/>
                  <a:pt x="2879" y="153"/>
                </a:cubicBezTo>
                <a:close/>
                <a:moveTo>
                  <a:pt x="1993" y="590"/>
                </a:moveTo>
                <a:cubicBezTo>
                  <a:pt x="1993" y="590"/>
                  <a:pt x="1993" y="590"/>
                  <a:pt x="1993" y="590"/>
                </a:cubicBezTo>
                <a:cubicBezTo>
                  <a:pt x="1996" y="588"/>
                  <a:pt x="1996" y="588"/>
                  <a:pt x="1996" y="588"/>
                </a:cubicBezTo>
                <a:cubicBezTo>
                  <a:pt x="1995" y="587"/>
                  <a:pt x="1995" y="587"/>
                  <a:pt x="1995" y="587"/>
                </a:cubicBezTo>
                <a:cubicBezTo>
                  <a:pt x="1993" y="590"/>
                  <a:pt x="1993" y="590"/>
                  <a:pt x="1993" y="590"/>
                </a:cubicBezTo>
                <a:close/>
                <a:moveTo>
                  <a:pt x="1917" y="554"/>
                </a:moveTo>
                <a:cubicBezTo>
                  <a:pt x="1917" y="554"/>
                  <a:pt x="1918" y="554"/>
                  <a:pt x="1918" y="554"/>
                </a:cubicBezTo>
                <a:cubicBezTo>
                  <a:pt x="1916" y="553"/>
                  <a:pt x="1916" y="553"/>
                  <a:pt x="1916" y="553"/>
                </a:cubicBezTo>
                <a:cubicBezTo>
                  <a:pt x="1916" y="554"/>
                  <a:pt x="1917" y="555"/>
                  <a:pt x="1917" y="555"/>
                </a:cubicBezTo>
                <a:cubicBezTo>
                  <a:pt x="1917" y="555"/>
                  <a:pt x="1917" y="555"/>
                  <a:pt x="1917" y="555"/>
                </a:cubicBezTo>
                <a:cubicBezTo>
                  <a:pt x="1917" y="555"/>
                  <a:pt x="1917" y="554"/>
                  <a:pt x="1917" y="554"/>
                </a:cubicBezTo>
                <a:close/>
                <a:moveTo>
                  <a:pt x="1882" y="383"/>
                </a:moveTo>
                <a:cubicBezTo>
                  <a:pt x="1881" y="386"/>
                  <a:pt x="1881" y="386"/>
                  <a:pt x="1881" y="386"/>
                </a:cubicBezTo>
                <a:cubicBezTo>
                  <a:pt x="1889" y="392"/>
                  <a:pt x="1889" y="392"/>
                  <a:pt x="1889" y="392"/>
                </a:cubicBezTo>
                <a:cubicBezTo>
                  <a:pt x="1889" y="392"/>
                  <a:pt x="1890" y="401"/>
                  <a:pt x="1890" y="402"/>
                </a:cubicBezTo>
                <a:cubicBezTo>
                  <a:pt x="1891" y="404"/>
                  <a:pt x="1898" y="411"/>
                  <a:pt x="1902" y="416"/>
                </a:cubicBezTo>
                <a:cubicBezTo>
                  <a:pt x="1904" y="416"/>
                  <a:pt x="1904" y="416"/>
                  <a:pt x="1904" y="416"/>
                </a:cubicBezTo>
                <a:cubicBezTo>
                  <a:pt x="1906" y="418"/>
                  <a:pt x="1906" y="418"/>
                  <a:pt x="1906" y="418"/>
                </a:cubicBezTo>
                <a:cubicBezTo>
                  <a:pt x="1908" y="422"/>
                  <a:pt x="1908" y="422"/>
                  <a:pt x="1908" y="422"/>
                </a:cubicBezTo>
                <a:cubicBezTo>
                  <a:pt x="1909" y="424"/>
                  <a:pt x="1914" y="429"/>
                  <a:pt x="1914" y="430"/>
                </a:cubicBezTo>
                <a:cubicBezTo>
                  <a:pt x="1914" y="430"/>
                  <a:pt x="1915" y="430"/>
                  <a:pt x="1915" y="430"/>
                </a:cubicBezTo>
                <a:cubicBezTo>
                  <a:pt x="1916" y="430"/>
                  <a:pt x="1924" y="432"/>
                  <a:pt x="1923" y="433"/>
                </a:cubicBezTo>
                <a:cubicBezTo>
                  <a:pt x="1922" y="436"/>
                  <a:pt x="1923" y="434"/>
                  <a:pt x="1918" y="435"/>
                </a:cubicBezTo>
                <a:cubicBezTo>
                  <a:pt x="1914" y="436"/>
                  <a:pt x="1915" y="435"/>
                  <a:pt x="1915" y="439"/>
                </a:cubicBezTo>
                <a:cubicBezTo>
                  <a:pt x="1914" y="442"/>
                  <a:pt x="1915" y="441"/>
                  <a:pt x="1915" y="442"/>
                </a:cubicBezTo>
                <a:cubicBezTo>
                  <a:pt x="1916" y="445"/>
                  <a:pt x="1917" y="444"/>
                  <a:pt x="1915" y="445"/>
                </a:cubicBezTo>
                <a:cubicBezTo>
                  <a:pt x="1915" y="446"/>
                  <a:pt x="1916" y="448"/>
                  <a:pt x="1915" y="449"/>
                </a:cubicBezTo>
                <a:cubicBezTo>
                  <a:pt x="1911" y="452"/>
                  <a:pt x="1912" y="449"/>
                  <a:pt x="1912" y="447"/>
                </a:cubicBezTo>
                <a:cubicBezTo>
                  <a:pt x="1912" y="447"/>
                  <a:pt x="1912" y="447"/>
                  <a:pt x="1912" y="447"/>
                </a:cubicBezTo>
                <a:cubicBezTo>
                  <a:pt x="1911" y="451"/>
                  <a:pt x="1912" y="449"/>
                  <a:pt x="1911" y="454"/>
                </a:cubicBezTo>
                <a:cubicBezTo>
                  <a:pt x="1912" y="454"/>
                  <a:pt x="1912" y="454"/>
                  <a:pt x="1912" y="455"/>
                </a:cubicBezTo>
                <a:cubicBezTo>
                  <a:pt x="1914" y="458"/>
                  <a:pt x="1912" y="457"/>
                  <a:pt x="1917" y="465"/>
                </a:cubicBezTo>
                <a:cubicBezTo>
                  <a:pt x="1920" y="465"/>
                  <a:pt x="1920" y="465"/>
                  <a:pt x="1920" y="465"/>
                </a:cubicBezTo>
                <a:cubicBezTo>
                  <a:pt x="1927" y="468"/>
                  <a:pt x="1927" y="468"/>
                  <a:pt x="1927" y="468"/>
                </a:cubicBezTo>
                <a:cubicBezTo>
                  <a:pt x="1927" y="468"/>
                  <a:pt x="1930" y="472"/>
                  <a:pt x="1931" y="472"/>
                </a:cubicBezTo>
                <a:cubicBezTo>
                  <a:pt x="1932" y="473"/>
                  <a:pt x="1936" y="474"/>
                  <a:pt x="1938" y="475"/>
                </a:cubicBezTo>
                <a:cubicBezTo>
                  <a:pt x="1939" y="476"/>
                  <a:pt x="1941" y="476"/>
                  <a:pt x="1942" y="476"/>
                </a:cubicBezTo>
                <a:cubicBezTo>
                  <a:pt x="1943" y="475"/>
                  <a:pt x="1947" y="476"/>
                  <a:pt x="1948" y="476"/>
                </a:cubicBezTo>
                <a:cubicBezTo>
                  <a:pt x="1949" y="475"/>
                  <a:pt x="1953" y="473"/>
                  <a:pt x="1953" y="473"/>
                </a:cubicBezTo>
                <a:cubicBezTo>
                  <a:pt x="1958" y="474"/>
                  <a:pt x="1957" y="474"/>
                  <a:pt x="1961" y="473"/>
                </a:cubicBezTo>
                <a:cubicBezTo>
                  <a:pt x="1961" y="468"/>
                  <a:pt x="1961" y="468"/>
                  <a:pt x="1961" y="468"/>
                </a:cubicBezTo>
                <a:cubicBezTo>
                  <a:pt x="1961" y="467"/>
                  <a:pt x="1961" y="467"/>
                  <a:pt x="1961" y="467"/>
                </a:cubicBezTo>
                <a:cubicBezTo>
                  <a:pt x="1961" y="466"/>
                  <a:pt x="1960" y="463"/>
                  <a:pt x="1959" y="461"/>
                </a:cubicBezTo>
                <a:cubicBezTo>
                  <a:pt x="1958" y="449"/>
                  <a:pt x="1958" y="449"/>
                  <a:pt x="1958" y="449"/>
                </a:cubicBezTo>
                <a:cubicBezTo>
                  <a:pt x="1953" y="445"/>
                  <a:pt x="1954" y="445"/>
                  <a:pt x="1950" y="445"/>
                </a:cubicBezTo>
                <a:cubicBezTo>
                  <a:pt x="1949" y="445"/>
                  <a:pt x="1949" y="443"/>
                  <a:pt x="1949" y="443"/>
                </a:cubicBezTo>
                <a:cubicBezTo>
                  <a:pt x="1950" y="442"/>
                  <a:pt x="1953" y="444"/>
                  <a:pt x="1954" y="441"/>
                </a:cubicBezTo>
                <a:cubicBezTo>
                  <a:pt x="1952" y="438"/>
                  <a:pt x="1953" y="440"/>
                  <a:pt x="1950" y="438"/>
                </a:cubicBezTo>
                <a:cubicBezTo>
                  <a:pt x="1949" y="438"/>
                  <a:pt x="1946" y="436"/>
                  <a:pt x="1945" y="436"/>
                </a:cubicBezTo>
                <a:cubicBezTo>
                  <a:pt x="1944" y="436"/>
                  <a:pt x="1944" y="434"/>
                  <a:pt x="1944" y="433"/>
                </a:cubicBezTo>
                <a:cubicBezTo>
                  <a:pt x="1944" y="431"/>
                  <a:pt x="1944" y="430"/>
                  <a:pt x="1945" y="427"/>
                </a:cubicBezTo>
                <a:cubicBezTo>
                  <a:pt x="1945" y="427"/>
                  <a:pt x="1945" y="427"/>
                  <a:pt x="1945" y="427"/>
                </a:cubicBezTo>
                <a:cubicBezTo>
                  <a:pt x="1949" y="428"/>
                  <a:pt x="1948" y="428"/>
                  <a:pt x="1952" y="427"/>
                </a:cubicBezTo>
                <a:cubicBezTo>
                  <a:pt x="1952" y="427"/>
                  <a:pt x="1953" y="429"/>
                  <a:pt x="1953" y="430"/>
                </a:cubicBezTo>
                <a:cubicBezTo>
                  <a:pt x="1957" y="429"/>
                  <a:pt x="1956" y="428"/>
                  <a:pt x="1958" y="429"/>
                </a:cubicBezTo>
                <a:cubicBezTo>
                  <a:pt x="1957" y="426"/>
                  <a:pt x="1957" y="426"/>
                  <a:pt x="1961" y="427"/>
                </a:cubicBezTo>
                <a:cubicBezTo>
                  <a:pt x="1962" y="425"/>
                  <a:pt x="1962" y="425"/>
                  <a:pt x="1962" y="425"/>
                </a:cubicBezTo>
                <a:cubicBezTo>
                  <a:pt x="1953" y="420"/>
                  <a:pt x="1953" y="420"/>
                  <a:pt x="1953" y="420"/>
                </a:cubicBezTo>
                <a:cubicBezTo>
                  <a:pt x="1953" y="420"/>
                  <a:pt x="1952" y="416"/>
                  <a:pt x="1952" y="416"/>
                </a:cubicBezTo>
                <a:cubicBezTo>
                  <a:pt x="1951" y="414"/>
                  <a:pt x="1951" y="414"/>
                  <a:pt x="1951" y="414"/>
                </a:cubicBezTo>
                <a:cubicBezTo>
                  <a:pt x="1947" y="413"/>
                  <a:pt x="1947" y="413"/>
                  <a:pt x="1947" y="413"/>
                </a:cubicBezTo>
                <a:cubicBezTo>
                  <a:pt x="1944" y="415"/>
                  <a:pt x="1944" y="415"/>
                  <a:pt x="1944" y="415"/>
                </a:cubicBezTo>
                <a:cubicBezTo>
                  <a:pt x="1943" y="418"/>
                  <a:pt x="1943" y="418"/>
                  <a:pt x="1943" y="421"/>
                </a:cubicBezTo>
                <a:cubicBezTo>
                  <a:pt x="1943" y="422"/>
                  <a:pt x="1941" y="421"/>
                  <a:pt x="1940" y="421"/>
                </a:cubicBezTo>
                <a:cubicBezTo>
                  <a:pt x="1939" y="415"/>
                  <a:pt x="1939" y="416"/>
                  <a:pt x="1940" y="414"/>
                </a:cubicBezTo>
                <a:cubicBezTo>
                  <a:pt x="1940" y="415"/>
                  <a:pt x="1938" y="416"/>
                  <a:pt x="1938" y="415"/>
                </a:cubicBezTo>
                <a:cubicBezTo>
                  <a:pt x="1937" y="415"/>
                  <a:pt x="1938" y="412"/>
                  <a:pt x="1938" y="411"/>
                </a:cubicBezTo>
                <a:cubicBezTo>
                  <a:pt x="1938" y="407"/>
                  <a:pt x="1938" y="407"/>
                  <a:pt x="1938" y="407"/>
                </a:cubicBezTo>
                <a:cubicBezTo>
                  <a:pt x="1938" y="405"/>
                  <a:pt x="1938" y="405"/>
                  <a:pt x="1938" y="405"/>
                </a:cubicBezTo>
                <a:cubicBezTo>
                  <a:pt x="1934" y="405"/>
                  <a:pt x="1932" y="406"/>
                  <a:pt x="1929" y="403"/>
                </a:cubicBezTo>
                <a:cubicBezTo>
                  <a:pt x="1927" y="402"/>
                  <a:pt x="1926" y="402"/>
                  <a:pt x="1924" y="402"/>
                </a:cubicBezTo>
                <a:cubicBezTo>
                  <a:pt x="1923" y="402"/>
                  <a:pt x="1924" y="399"/>
                  <a:pt x="1924" y="398"/>
                </a:cubicBezTo>
                <a:cubicBezTo>
                  <a:pt x="1920" y="393"/>
                  <a:pt x="1920" y="393"/>
                  <a:pt x="1920" y="393"/>
                </a:cubicBezTo>
                <a:cubicBezTo>
                  <a:pt x="1918" y="390"/>
                  <a:pt x="1918" y="390"/>
                  <a:pt x="1918" y="390"/>
                </a:cubicBezTo>
                <a:cubicBezTo>
                  <a:pt x="1915" y="388"/>
                  <a:pt x="1915" y="388"/>
                  <a:pt x="1915" y="388"/>
                </a:cubicBezTo>
                <a:cubicBezTo>
                  <a:pt x="1915" y="388"/>
                  <a:pt x="1912" y="388"/>
                  <a:pt x="1912" y="388"/>
                </a:cubicBezTo>
                <a:cubicBezTo>
                  <a:pt x="1913" y="384"/>
                  <a:pt x="1912" y="384"/>
                  <a:pt x="1916" y="385"/>
                </a:cubicBezTo>
                <a:cubicBezTo>
                  <a:pt x="1919" y="385"/>
                  <a:pt x="1919" y="385"/>
                  <a:pt x="1922" y="387"/>
                </a:cubicBezTo>
                <a:cubicBezTo>
                  <a:pt x="1923" y="385"/>
                  <a:pt x="1923" y="385"/>
                  <a:pt x="1923" y="385"/>
                </a:cubicBezTo>
                <a:cubicBezTo>
                  <a:pt x="1916" y="382"/>
                  <a:pt x="1917" y="381"/>
                  <a:pt x="1921" y="376"/>
                </a:cubicBezTo>
                <a:cubicBezTo>
                  <a:pt x="1921" y="376"/>
                  <a:pt x="1924" y="377"/>
                  <a:pt x="1924" y="377"/>
                </a:cubicBezTo>
                <a:cubicBezTo>
                  <a:pt x="1925" y="376"/>
                  <a:pt x="1930" y="376"/>
                  <a:pt x="1931" y="376"/>
                </a:cubicBezTo>
                <a:cubicBezTo>
                  <a:pt x="1940" y="378"/>
                  <a:pt x="1940" y="378"/>
                  <a:pt x="1940" y="378"/>
                </a:cubicBezTo>
                <a:cubicBezTo>
                  <a:pt x="1941" y="378"/>
                  <a:pt x="1942" y="379"/>
                  <a:pt x="1942" y="379"/>
                </a:cubicBezTo>
                <a:cubicBezTo>
                  <a:pt x="1939" y="383"/>
                  <a:pt x="1940" y="382"/>
                  <a:pt x="1939" y="386"/>
                </a:cubicBezTo>
                <a:cubicBezTo>
                  <a:pt x="1940" y="386"/>
                  <a:pt x="1940" y="386"/>
                  <a:pt x="1940" y="386"/>
                </a:cubicBezTo>
                <a:cubicBezTo>
                  <a:pt x="1943" y="379"/>
                  <a:pt x="1940" y="383"/>
                  <a:pt x="1948" y="379"/>
                </a:cubicBezTo>
                <a:cubicBezTo>
                  <a:pt x="1947" y="377"/>
                  <a:pt x="1947" y="377"/>
                  <a:pt x="1945" y="376"/>
                </a:cubicBezTo>
                <a:cubicBezTo>
                  <a:pt x="1939" y="377"/>
                  <a:pt x="1942" y="377"/>
                  <a:pt x="1935" y="376"/>
                </a:cubicBezTo>
                <a:cubicBezTo>
                  <a:pt x="1934" y="375"/>
                  <a:pt x="1935" y="369"/>
                  <a:pt x="1935" y="367"/>
                </a:cubicBezTo>
                <a:cubicBezTo>
                  <a:pt x="1933" y="362"/>
                  <a:pt x="1933" y="362"/>
                  <a:pt x="1933" y="362"/>
                </a:cubicBezTo>
                <a:cubicBezTo>
                  <a:pt x="1929" y="359"/>
                  <a:pt x="1929" y="359"/>
                  <a:pt x="1929" y="359"/>
                </a:cubicBezTo>
                <a:cubicBezTo>
                  <a:pt x="1925" y="361"/>
                  <a:pt x="1925" y="359"/>
                  <a:pt x="1922" y="359"/>
                </a:cubicBezTo>
                <a:cubicBezTo>
                  <a:pt x="1914" y="358"/>
                  <a:pt x="1914" y="358"/>
                  <a:pt x="1914" y="358"/>
                </a:cubicBezTo>
                <a:cubicBezTo>
                  <a:pt x="1905" y="363"/>
                  <a:pt x="1905" y="363"/>
                  <a:pt x="1905" y="363"/>
                </a:cubicBezTo>
                <a:cubicBezTo>
                  <a:pt x="1898" y="365"/>
                  <a:pt x="1898" y="365"/>
                  <a:pt x="1898" y="365"/>
                </a:cubicBezTo>
                <a:cubicBezTo>
                  <a:pt x="1898" y="366"/>
                  <a:pt x="1897" y="369"/>
                  <a:pt x="1896" y="369"/>
                </a:cubicBezTo>
                <a:cubicBezTo>
                  <a:pt x="1890" y="372"/>
                  <a:pt x="1892" y="372"/>
                  <a:pt x="1885" y="373"/>
                </a:cubicBezTo>
                <a:cubicBezTo>
                  <a:pt x="1885" y="380"/>
                  <a:pt x="1886" y="378"/>
                  <a:pt x="1882" y="383"/>
                </a:cubicBezTo>
                <a:close/>
                <a:moveTo>
                  <a:pt x="1533" y="182"/>
                </a:moveTo>
                <a:cubicBezTo>
                  <a:pt x="1534" y="182"/>
                  <a:pt x="1535" y="182"/>
                  <a:pt x="1536" y="182"/>
                </a:cubicBezTo>
                <a:cubicBezTo>
                  <a:pt x="1535" y="181"/>
                  <a:pt x="1534" y="182"/>
                  <a:pt x="1531" y="181"/>
                </a:cubicBezTo>
                <a:cubicBezTo>
                  <a:pt x="1531" y="181"/>
                  <a:pt x="1531" y="181"/>
                  <a:pt x="1530" y="181"/>
                </a:cubicBezTo>
                <a:cubicBezTo>
                  <a:pt x="1531" y="181"/>
                  <a:pt x="1532" y="182"/>
                  <a:pt x="1533" y="182"/>
                </a:cubicBezTo>
                <a:close/>
                <a:moveTo>
                  <a:pt x="1553" y="176"/>
                </a:moveTo>
                <a:cubicBezTo>
                  <a:pt x="1553" y="176"/>
                  <a:pt x="1553" y="176"/>
                  <a:pt x="1553" y="176"/>
                </a:cubicBezTo>
                <a:cubicBezTo>
                  <a:pt x="1552" y="175"/>
                  <a:pt x="1552" y="175"/>
                  <a:pt x="1551" y="176"/>
                </a:cubicBezTo>
                <a:cubicBezTo>
                  <a:pt x="1549" y="177"/>
                  <a:pt x="1549" y="179"/>
                  <a:pt x="1548" y="179"/>
                </a:cubicBezTo>
                <a:cubicBezTo>
                  <a:pt x="1547" y="179"/>
                  <a:pt x="1545" y="180"/>
                  <a:pt x="1545" y="179"/>
                </a:cubicBezTo>
                <a:cubicBezTo>
                  <a:pt x="1544" y="180"/>
                  <a:pt x="1543" y="179"/>
                  <a:pt x="1542" y="179"/>
                </a:cubicBezTo>
                <a:cubicBezTo>
                  <a:pt x="1543" y="179"/>
                  <a:pt x="1543" y="179"/>
                  <a:pt x="1543" y="179"/>
                </a:cubicBezTo>
                <a:cubicBezTo>
                  <a:pt x="1543" y="180"/>
                  <a:pt x="1547" y="179"/>
                  <a:pt x="1548" y="179"/>
                </a:cubicBezTo>
                <a:cubicBezTo>
                  <a:pt x="1549" y="179"/>
                  <a:pt x="1549" y="177"/>
                  <a:pt x="1550" y="177"/>
                </a:cubicBezTo>
                <a:cubicBezTo>
                  <a:pt x="1553" y="176"/>
                  <a:pt x="1553" y="176"/>
                  <a:pt x="1553" y="176"/>
                </a:cubicBezTo>
                <a:close/>
                <a:moveTo>
                  <a:pt x="1639" y="114"/>
                </a:moveTo>
                <a:cubicBezTo>
                  <a:pt x="1640" y="113"/>
                  <a:pt x="1640" y="113"/>
                  <a:pt x="1640" y="113"/>
                </a:cubicBezTo>
                <a:cubicBezTo>
                  <a:pt x="1639" y="112"/>
                  <a:pt x="1639" y="112"/>
                  <a:pt x="1639" y="112"/>
                </a:cubicBezTo>
                <a:cubicBezTo>
                  <a:pt x="1638" y="111"/>
                  <a:pt x="1635" y="111"/>
                  <a:pt x="1634" y="111"/>
                </a:cubicBezTo>
                <a:cubicBezTo>
                  <a:pt x="1635" y="111"/>
                  <a:pt x="1636" y="112"/>
                  <a:pt x="1637" y="112"/>
                </a:cubicBezTo>
                <a:cubicBezTo>
                  <a:pt x="1637" y="112"/>
                  <a:pt x="1638" y="113"/>
                  <a:pt x="1639" y="114"/>
                </a:cubicBezTo>
                <a:close/>
                <a:moveTo>
                  <a:pt x="1648" y="107"/>
                </a:moveTo>
                <a:cubicBezTo>
                  <a:pt x="1648" y="107"/>
                  <a:pt x="1648" y="107"/>
                  <a:pt x="1648" y="107"/>
                </a:cubicBezTo>
                <a:cubicBezTo>
                  <a:pt x="1648" y="107"/>
                  <a:pt x="1648" y="107"/>
                  <a:pt x="1648" y="107"/>
                </a:cubicBezTo>
                <a:cubicBezTo>
                  <a:pt x="1647" y="107"/>
                  <a:pt x="1647" y="107"/>
                  <a:pt x="1647" y="108"/>
                </a:cubicBezTo>
                <a:cubicBezTo>
                  <a:pt x="1647" y="108"/>
                  <a:pt x="1647" y="108"/>
                  <a:pt x="1647" y="108"/>
                </a:cubicBezTo>
                <a:cubicBezTo>
                  <a:pt x="1647" y="107"/>
                  <a:pt x="1647" y="107"/>
                  <a:pt x="1648" y="107"/>
                </a:cubicBezTo>
                <a:close/>
                <a:moveTo>
                  <a:pt x="1709" y="406"/>
                </a:moveTo>
                <a:cubicBezTo>
                  <a:pt x="1708" y="407"/>
                  <a:pt x="1707" y="408"/>
                  <a:pt x="1709" y="408"/>
                </a:cubicBezTo>
                <a:cubicBezTo>
                  <a:pt x="1710" y="408"/>
                  <a:pt x="1709" y="412"/>
                  <a:pt x="1711" y="411"/>
                </a:cubicBezTo>
                <a:cubicBezTo>
                  <a:pt x="1711" y="411"/>
                  <a:pt x="1711" y="412"/>
                  <a:pt x="1712" y="412"/>
                </a:cubicBezTo>
                <a:cubicBezTo>
                  <a:pt x="1712" y="412"/>
                  <a:pt x="1712" y="412"/>
                  <a:pt x="1712" y="412"/>
                </a:cubicBezTo>
                <a:cubicBezTo>
                  <a:pt x="1713" y="413"/>
                  <a:pt x="1711" y="414"/>
                  <a:pt x="1714" y="414"/>
                </a:cubicBezTo>
                <a:cubicBezTo>
                  <a:pt x="1714" y="414"/>
                  <a:pt x="1714" y="415"/>
                  <a:pt x="1713" y="416"/>
                </a:cubicBezTo>
                <a:cubicBezTo>
                  <a:pt x="1714" y="416"/>
                  <a:pt x="1714" y="417"/>
                  <a:pt x="1714" y="417"/>
                </a:cubicBezTo>
                <a:cubicBezTo>
                  <a:pt x="1715" y="418"/>
                  <a:pt x="1715" y="419"/>
                  <a:pt x="1716" y="419"/>
                </a:cubicBezTo>
                <a:cubicBezTo>
                  <a:pt x="1717" y="419"/>
                  <a:pt x="1721" y="421"/>
                  <a:pt x="1722" y="421"/>
                </a:cubicBezTo>
                <a:cubicBezTo>
                  <a:pt x="1730" y="423"/>
                  <a:pt x="1730" y="423"/>
                  <a:pt x="1730" y="423"/>
                </a:cubicBezTo>
                <a:cubicBezTo>
                  <a:pt x="1736" y="423"/>
                  <a:pt x="1736" y="423"/>
                  <a:pt x="1736" y="423"/>
                </a:cubicBezTo>
                <a:cubicBezTo>
                  <a:pt x="1739" y="425"/>
                  <a:pt x="1739" y="425"/>
                  <a:pt x="1739" y="425"/>
                </a:cubicBezTo>
                <a:cubicBezTo>
                  <a:pt x="1739" y="425"/>
                  <a:pt x="1741" y="424"/>
                  <a:pt x="1743" y="424"/>
                </a:cubicBezTo>
                <a:cubicBezTo>
                  <a:pt x="1743" y="424"/>
                  <a:pt x="1745" y="423"/>
                  <a:pt x="1745" y="422"/>
                </a:cubicBezTo>
                <a:cubicBezTo>
                  <a:pt x="1748" y="418"/>
                  <a:pt x="1747" y="419"/>
                  <a:pt x="1750" y="417"/>
                </a:cubicBezTo>
                <a:cubicBezTo>
                  <a:pt x="1752" y="416"/>
                  <a:pt x="1753" y="417"/>
                  <a:pt x="1755" y="416"/>
                </a:cubicBezTo>
                <a:cubicBezTo>
                  <a:pt x="1763" y="414"/>
                  <a:pt x="1763" y="414"/>
                  <a:pt x="1763" y="414"/>
                </a:cubicBezTo>
                <a:cubicBezTo>
                  <a:pt x="1770" y="415"/>
                  <a:pt x="1770" y="415"/>
                  <a:pt x="1770" y="415"/>
                </a:cubicBezTo>
                <a:cubicBezTo>
                  <a:pt x="1770" y="414"/>
                  <a:pt x="1772" y="414"/>
                  <a:pt x="1773" y="414"/>
                </a:cubicBezTo>
                <a:cubicBezTo>
                  <a:pt x="1775" y="414"/>
                  <a:pt x="1774" y="412"/>
                  <a:pt x="1775" y="412"/>
                </a:cubicBezTo>
                <a:cubicBezTo>
                  <a:pt x="1776" y="412"/>
                  <a:pt x="1778" y="415"/>
                  <a:pt x="1779" y="416"/>
                </a:cubicBezTo>
                <a:cubicBezTo>
                  <a:pt x="1780" y="416"/>
                  <a:pt x="1782" y="417"/>
                  <a:pt x="1781" y="417"/>
                </a:cubicBezTo>
                <a:cubicBezTo>
                  <a:pt x="1783" y="418"/>
                  <a:pt x="1785" y="417"/>
                  <a:pt x="1785" y="417"/>
                </a:cubicBezTo>
                <a:cubicBezTo>
                  <a:pt x="1789" y="418"/>
                  <a:pt x="1787" y="417"/>
                  <a:pt x="1787" y="419"/>
                </a:cubicBezTo>
                <a:cubicBezTo>
                  <a:pt x="1788" y="420"/>
                  <a:pt x="1790" y="422"/>
                  <a:pt x="1791" y="422"/>
                </a:cubicBezTo>
                <a:cubicBezTo>
                  <a:pt x="1793" y="421"/>
                  <a:pt x="1793" y="421"/>
                  <a:pt x="1793" y="421"/>
                </a:cubicBezTo>
                <a:cubicBezTo>
                  <a:pt x="1794" y="420"/>
                  <a:pt x="1798" y="424"/>
                  <a:pt x="1799" y="424"/>
                </a:cubicBezTo>
                <a:cubicBezTo>
                  <a:pt x="1803" y="425"/>
                  <a:pt x="1803" y="425"/>
                  <a:pt x="1803" y="425"/>
                </a:cubicBezTo>
                <a:cubicBezTo>
                  <a:pt x="1805" y="425"/>
                  <a:pt x="1805" y="425"/>
                  <a:pt x="1805" y="425"/>
                </a:cubicBezTo>
                <a:cubicBezTo>
                  <a:pt x="1806" y="425"/>
                  <a:pt x="1809" y="427"/>
                  <a:pt x="1810" y="427"/>
                </a:cubicBezTo>
                <a:cubicBezTo>
                  <a:pt x="1811" y="426"/>
                  <a:pt x="1813" y="425"/>
                  <a:pt x="1814" y="425"/>
                </a:cubicBezTo>
                <a:cubicBezTo>
                  <a:pt x="1818" y="424"/>
                  <a:pt x="1825" y="427"/>
                  <a:pt x="1826" y="426"/>
                </a:cubicBezTo>
                <a:cubicBezTo>
                  <a:pt x="1835" y="421"/>
                  <a:pt x="1835" y="421"/>
                  <a:pt x="1835" y="421"/>
                </a:cubicBezTo>
                <a:cubicBezTo>
                  <a:pt x="1838" y="419"/>
                  <a:pt x="1838" y="419"/>
                  <a:pt x="1838" y="419"/>
                </a:cubicBezTo>
                <a:cubicBezTo>
                  <a:pt x="1838" y="418"/>
                  <a:pt x="1838" y="418"/>
                  <a:pt x="1838" y="418"/>
                </a:cubicBezTo>
                <a:cubicBezTo>
                  <a:pt x="1839" y="416"/>
                  <a:pt x="1839" y="417"/>
                  <a:pt x="1839" y="415"/>
                </a:cubicBezTo>
                <a:cubicBezTo>
                  <a:pt x="1838" y="414"/>
                  <a:pt x="1839" y="414"/>
                  <a:pt x="1838" y="414"/>
                </a:cubicBezTo>
                <a:cubicBezTo>
                  <a:pt x="1837" y="413"/>
                  <a:pt x="1837" y="412"/>
                  <a:pt x="1837" y="410"/>
                </a:cubicBezTo>
                <a:cubicBezTo>
                  <a:pt x="1837" y="409"/>
                  <a:pt x="1835" y="410"/>
                  <a:pt x="1835" y="407"/>
                </a:cubicBezTo>
                <a:cubicBezTo>
                  <a:pt x="1835" y="407"/>
                  <a:pt x="1835" y="407"/>
                  <a:pt x="1835" y="407"/>
                </a:cubicBezTo>
                <a:cubicBezTo>
                  <a:pt x="1835" y="407"/>
                  <a:pt x="1834" y="406"/>
                  <a:pt x="1834" y="406"/>
                </a:cubicBezTo>
                <a:cubicBezTo>
                  <a:pt x="1833" y="405"/>
                  <a:pt x="1833" y="405"/>
                  <a:pt x="1833" y="405"/>
                </a:cubicBezTo>
                <a:cubicBezTo>
                  <a:pt x="1831" y="407"/>
                  <a:pt x="1830" y="404"/>
                  <a:pt x="1829" y="403"/>
                </a:cubicBezTo>
                <a:cubicBezTo>
                  <a:pt x="1828" y="402"/>
                  <a:pt x="1827" y="402"/>
                  <a:pt x="1826" y="402"/>
                </a:cubicBezTo>
                <a:cubicBezTo>
                  <a:pt x="1826" y="402"/>
                  <a:pt x="1824" y="402"/>
                  <a:pt x="1824" y="402"/>
                </a:cubicBezTo>
                <a:cubicBezTo>
                  <a:pt x="1822" y="401"/>
                  <a:pt x="1822" y="400"/>
                  <a:pt x="1821" y="399"/>
                </a:cubicBezTo>
                <a:cubicBezTo>
                  <a:pt x="1820" y="399"/>
                  <a:pt x="1820" y="400"/>
                  <a:pt x="1819" y="398"/>
                </a:cubicBezTo>
                <a:cubicBezTo>
                  <a:pt x="1818" y="399"/>
                  <a:pt x="1815" y="393"/>
                  <a:pt x="1813" y="393"/>
                </a:cubicBezTo>
                <a:cubicBezTo>
                  <a:pt x="1809" y="390"/>
                  <a:pt x="1809" y="390"/>
                  <a:pt x="1809" y="390"/>
                </a:cubicBezTo>
                <a:cubicBezTo>
                  <a:pt x="1807" y="390"/>
                  <a:pt x="1807" y="390"/>
                  <a:pt x="1807" y="390"/>
                </a:cubicBezTo>
                <a:cubicBezTo>
                  <a:pt x="1801" y="388"/>
                  <a:pt x="1801" y="388"/>
                  <a:pt x="1801" y="388"/>
                </a:cubicBezTo>
                <a:cubicBezTo>
                  <a:pt x="1801" y="387"/>
                  <a:pt x="1800" y="386"/>
                  <a:pt x="1799" y="385"/>
                </a:cubicBezTo>
                <a:cubicBezTo>
                  <a:pt x="1795" y="385"/>
                  <a:pt x="1795" y="385"/>
                  <a:pt x="1795" y="385"/>
                </a:cubicBezTo>
                <a:cubicBezTo>
                  <a:pt x="1795" y="385"/>
                  <a:pt x="1792" y="381"/>
                  <a:pt x="1792" y="380"/>
                </a:cubicBezTo>
                <a:cubicBezTo>
                  <a:pt x="1791" y="380"/>
                  <a:pt x="1784" y="379"/>
                  <a:pt x="1786" y="379"/>
                </a:cubicBezTo>
                <a:cubicBezTo>
                  <a:pt x="1787" y="377"/>
                  <a:pt x="1789" y="375"/>
                  <a:pt x="1789" y="376"/>
                </a:cubicBezTo>
                <a:cubicBezTo>
                  <a:pt x="1791" y="377"/>
                  <a:pt x="1791" y="377"/>
                  <a:pt x="1793" y="377"/>
                </a:cubicBezTo>
                <a:cubicBezTo>
                  <a:pt x="1794" y="377"/>
                  <a:pt x="1795" y="377"/>
                  <a:pt x="1796" y="377"/>
                </a:cubicBezTo>
                <a:cubicBezTo>
                  <a:pt x="1797" y="376"/>
                  <a:pt x="1797" y="376"/>
                  <a:pt x="1797" y="376"/>
                </a:cubicBezTo>
                <a:cubicBezTo>
                  <a:pt x="1795" y="374"/>
                  <a:pt x="1794" y="374"/>
                  <a:pt x="1796" y="373"/>
                </a:cubicBezTo>
                <a:cubicBezTo>
                  <a:pt x="1797" y="371"/>
                  <a:pt x="1796" y="369"/>
                  <a:pt x="1798" y="368"/>
                </a:cubicBezTo>
                <a:cubicBezTo>
                  <a:pt x="1799" y="368"/>
                  <a:pt x="1799" y="370"/>
                  <a:pt x="1799" y="370"/>
                </a:cubicBezTo>
                <a:cubicBezTo>
                  <a:pt x="1799" y="370"/>
                  <a:pt x="1800" y="368"/>
                  <a:pt x="1800" y="368"/>
                </a:cubicBezTo>
                <a:cubicBezTo>
                  <a:pt x="1802" y="369"/>
                  <a:pt x="1802" y="369"/>
                  <a:pt x="1803" y="368"/>
                </a:cubicBezTo>
                <a:cubicBezTo>
                  <a:pt x="1800" y="366"/>
                  <a:pt x="1801" y="367"/>
                  <a:pt x="1798" y="365"/>
                </a:cubicBezTo>
                <a:cubicBezTo>
                  <a:pt x="1798" y="365"/>
                  <a:pt x="1795" y="363"/>
                  <a:pt x="1795" y="362"/>
                </a:cubicBezTo>
                <a:cubicBezTo>
                  <a:pt x="1795" y="362"/>
                  <a:pt x="1798" y="361"/>
                  <a:pt x="1798" y="361"/>
                </a:cubicBezTo>
                <a:cubicBezTo>
                  <a:pt x="1799" y="361"/>
                  <a:pt x="1801" y="362"/>
                  <a:pt x="1802" y="361"/>
                </a:cubicBezTo>
                <a:cubicBezTo>
                  <a:pt x="1801" y="361"/>
                  <a:pt x="1800" y="359"/>
                  <a:pt x="1801" y="359"/>
                </a:cubicBezTo>
                <a:cubicBezTo>
                  <a:pt x="1803" y="359"/>
                  <a:pt x="1806" y="357"/>
                  <a:pt x="1807" y="357"/>
                </a:cubicBezTo>
                <a:cubicBezTo>
                  <a:pt x="1808" y="357"/>
                  <a:pt x="1808" y="356"/>
                  <a:pt x="1808" y="356"/>
                </a:cubicBezTo>
                <a:cubicBezTo>
                  <a:pt x="1805" y="355"/>
                  <a:pt x="1805" y="355"/>
                  <a:pt x="1805" y="355"/>
                </a:cubicBezTo>
                <a:cubicBezTo>
                  <a:pt x="1797" y="357"/>
                  <a:pt x="1797" y="357"/>
                  <a:pt x="1797" y="357"/>
                </a:cubicBezTo>
                <a:cubicBezTo>
                  <a:pt x="1797" y="357"/>
                  <a:pt x="1797" y="356"/>
                  <a:pt x="1797" y="356"/>
                </a:cubicBezTo>
                <a:cubicBezTo>
                  <a:pt x="1791" y="358"/>
                  <a:pt x="1794" y="358"/>
                  <a:pt x="1790" y="358"/>
                </a:cubicBezTo>
                <a:cubicBezTo>
                  <a:pt x="1786" y="364"/>
                  <a:pt x="1789" y="359"/>
                  <a:pt x="1781" y="363"/>
                </a:cubicBezTo>
                <a:cubicBezTo>
                  <a:pt x="1781" y="363"/>
                  <a:pt x="1777" y="363"/>
                  <a:pt x="1777" y="363"/>
                </a:cubicBezTo>
                <a:cubicBezTo>
                  <a:pt x="1775" y="366"/>
                  <a:pt x="1775" y="363"/>
                  <a:pt x="1771" y="367"/>
                </a:cubicBezTo>
                <a:cubicBezTo>
                  <a:pt x="1770" y="367"/>
                  <a:pt x="1767" y="366"/>
                  <a:pt x="1766" y="366"/>
                </a:cubicBezTo>
                <a:cubicBezTo>
                  <a:pt x="1766" y="366"/>
                  <a:pt x="1765" y="367"/>
                  <a:pt x="1765" y="367"/>
                </a:cubicBezTo>
                <a:cubicBezTo>
                  <a:pt x="1763" y="367"/>
                  <a:pt x="1763" y="366"/>
                  <a:pt x="1761" y="367"/>
                </a:cubicBezTo>
                <a:cubicBezTo>
                  <a:pt x="1761" y="367"/>
                  <a:pt x="1761" y="367"/>
                  <a:pt x="1761" y="367"/>
                </a:cubicBezTo>
                <a:cubicBezTo>
                  <a:pt x="1764" y="367"/>
                  <a:pt x="1764" y="367"/>
                  <a:pt x="1764" y="367"/>
                </a:cubicBezTo>
                <a:cubicBezTo>
                  <a:pt x="1764" y="367"/>
                  <a:pt x="1768" y="370"/>
                  <a:pt x="1769" y="370"/>
                </a:cubicBezTo>
                <a:cubicBezTo>
                  <a:pt x="1770" y="371"/>
                  <a:pt x="1771" y="371"/>
                  <a:pt x="1772" y="371"/>
                </a:cubicBezTo>
                <a:cubicBezTo>
                  <a:pt x="1774" y="373"/>
                  <a:pt x="1773" y="372"/>
                  <a:pt x="1773" y="376"/>
                </a:cubicBezTo>
                <a:cubicBezTo>
                  <a:pt x="1775" y="376"/>
                  <a:pt x="1779" y="376"/>
                  <a:pt x="1780" y="375"/>
                </a:cubicBezTo>
                <a:cubicBezTo>
                  <a:pt x="1781" y="374"/>
                  <a:pt x="1782" y="375"/>
                  <a:pt x="1784" y="375"/>
                </a:cubicBezTo>
                <a:cubicBezTo>
                  <a:pt x="1788" y="374"/>
                  <a:pt x="1786" y="377"/>
                  <a:pt x="1785" y="378"/>
                </a:cubicBezTo>
                <a:cubicBezTo>
                  <a:pt x="1785" y="378"/>
                  <a:pt x="1785" y="378"/>
                  <a:pt x="1785" y="378"/>
                </a:cubicBezTo>
                <a:cubicBezTo>
                  <a:pt x="1786" y="379"/>
                  <a:pt x="1784" y="381"/>
                  <a:pt x="1781" y="381"/>
                </a:cubicBezTo>
                <a:cubicBezTo>
                  <a:pt x="1779" y="381"/>
                  <a:pt x="1777" y="379"/>
                  <a:pt x="1775" y="381"/>
                </a:cubicBezTo>
                <a:cubicBezTo>
                  <a:pt x="1773" y="382"/>
                  <a:pt x="1775" y="383"/>
                  <a:pt x="1771" y="382"/>
                </a:cubicBezTo>
                <a:cubicBezTo>
                  <a:pt x="1771" y="383"/>
                  <a:pt x="1769" y="383"/>
                  <a:pt x="1768" y="383"/>
                </a:cubicBezTo>
                <a:cubicBezTo>
                  <a:pt x="1767" y="383"/>
                  <a:pt x="1766" y="386"/>
                  <a:pt x="1766" y="386"/>
                </a:cubicBezTo>
                <a:cubicBezTo>
                  <a:pt x="1762" y="388"/>
                  <a:pt x="1763" y="387"/>
                  <a:pt x="1759" y="387"/>
                </a:cubicBezTo>
                <a:cubicBezTo>
                  <a:pt x="1759" y="387"/>
                  <a:pt x="1758" y="385"/>
                  <a:pt x="1758" y="385"/>
                </a:cubicBezTo>
                <a:cubicBezTo>
                  <a:pt x="1759" y="383"/>
                  <a:pt x="1759" y="382"/>
                  <a:pt x="1759" y="380"/>
                </a:cubicBezTo>
                <a:cubicBezTo>
                  <a:pt x="1756" y="377"/>
                  <a:pt x="1758" y="378"/>
                  <a:pt x="1754" y="377"/>
                </a:cubicBezTo>
                <a:cubicBezTo>
                  <a:pt x="1752" y="377"/>
                  <a:pt x="1753" y="377"/>
                  <a:pt x="1752" y="377"/>
                </a:cubicBezTo>
                <a:cubicBezTo>
                  <a:pt x="1750" y="377"/>
                  <a:pt x="1748" y="376"/>
                  <a:pt x="1748" y="375"/>
                </a:cubicBezTo>
                <a:cubicBezTo>
                  <a:pt x="1748" y="374"/>
                  <a:pt x="1751" y="374"/>
                  <a:pt x="1752" y="372"/>
                </a:cubicBezTo>
                <a:cubicBezTo>
                  <a:pt x="1753" y="371"/>
                  <a:pt x="1757" y="370"/>
                  <a:pt x="1759" y="370"/>
                </a:cubicBezTo>
                <a:cubicBezTo>
                  <a:pt x="1758" y="369"/>
                  <a:pt x="1758" y="369"/>
                  <a:pt x="1758" y="369"/>
                </a:cubicBezTo>
                <a:cubicBezTo>
                  <a:pt x="1757" y="370"/>
                  <a:pt x="1755" y="367"/>
                  <a:pt x="1754" y="367"/>
                </a:cubicBezTo>
                <a:cubicBezTo>
                  <a:pt x="1748" y="368"/>
                  <a:pt x="1748" y="368"/>
                  <a:pt x="1748" y="368"/>
                </a:cubicBezTo>
                <a:cubicBezTo>
                  <a:pt x="1748" y="368"/>
                  <a:pt x="1743" y="367"/>
                  <a:pt x="1742" y="367"/>
                </a:cubicBezTo>
                <a:cubicBezTo>
                  <a:pt x="1741" y="367"/>
                  <a:pt x="1740" y="365"/>
                  <a:pt x="1741" y="365"/>
                </a:cubicBezTo>
                <a:cubicBezTo>
                  <a:pt x="1742" y="364"/>
                  <a:pt x="1742" y="364"/>
                  <a:pt x="1743" y="363"/>
                </a:cubicBezTo>
                <a:cubicBezTo>
                  <a:pt x="1743" y="362"/>
                  <a:pt x="1747" y="363"/>
                  <a:pt x="1747" y="362"/>
                </a:cubicBezTo>
                <a:cubicBezTo>
                  <a:pt x="1747" y="362"/>
                  <a:pt x="1747" y="362"/>
                  <a:pt x="1747" y="362"/>
                </a:cubicBezTo>
                <a:cubicBezTo>
                  <a:pt x="1740" y="361"/>
                  <a:pt x="1740" y="361"/>
                  <a:pt x="1740" y="361"/>
                </a:cubicBezTo>
                <a:cubicBezTo>
                  <a:pt x="1740" y="361"/>
                  <a:pt x="1740" y="361"/>
                  <a:pt x="1740" y="361"/>
                </a:cubicBezTo>
                <a:cubicBezTo>
                  <a:pt x="1739" y="360"/>
                  <a:pt x="1739" y="360"/>
                  <a:pt x="1739" y="360"/>
                </a:cubicBezTo>
                <a:cubicBezTo>
                  <a:pt x="1738" y="362"/>
                  <a:pt x="1738" y="362"/>
                  <a:pt x="1738" y="362"/>
                </a:cubicBezTo>
                <a:cubicBezTo>
                  <a:pt x="1738" y="363"/>
                  <a:pt x="1735" y="361"/>
                  <a:pt x="1734" y="364"/>
                </a:cubicBezTo>
                <a:cubicBezTo>
                  <a:pt x="1734" y="364"/>
                  <a:pt x="1732" y="365"/>
                  <a:pt x="1731" y="365"/>
                </a:cubicBezTo>
                <a:cubicBezTo>
                  <a:pt x="1731" y="367"/>
                  <a:pt x="1732" y="368"/>
                  <a:pt x="1730" y="368"/>
                </a:cubicBezTo>
                <a:cubicBezTo>
                  <a:pt x="1730" y="369"/>
                  <a:pt x="1729" y="370"/>
                  <a:pt x="1728" y="370"/>
                </a:cubicBezTo>
                <a:cubicBezTo>
                  <a:pt x="1728" y="370"/>
                  <a:pt x="1727" y="371"/>
                  <a:pt x="1727" y="371"/>
                </a:cubicBezTo>
                <a:cubicBezTo>
                  <a:pt x="1726" y="372"/>
                  <a:pt x="1723" y="372"/>
                  <a:pt x="1723" y="372"/>
                </a:cubicBezTo>
                <a:cubicBezTo>
                  <a:pt x="1723" y="373"/>
                  <a:pt x="1724" y="374"/>
                  <a:pt x="1724" y="374"/>
                </a:cubicBezTo>
                <a:cubicBezTo>
                  <a:pt x="1724" y="374"/>
                  <a:pt x="1725" y="376"/>
                  <a:pt x="1725" y="376"/>
                </a:cubicBezTo>
                <a:cubicBezTo>
                  <a:pt x="1724" y="379"/>
                  <a:pt x="1724" y="378"/>
                  <a:pt x="1724" y="381"/>
                </a:cubicBezTo>
                <a:cubicBezTo>
                  <a:pt x="1724" y="381"/>
                  <a:pt x="1720" y="382"/>
                  <a:pt x="1720" y="382"/>
                </a:cubicBezTo>
                <a:cubicBezTo>
                  <a:pt x="1719" y="383"/>
                  <a:pt x="1719" y="385"/>
                  <a:pt x="1718" y="385"/>
                </a:cubicBezTo>
                <a:cubicBezTo>
                  <a:pt x="1717" y="385"/>
                  <a:pt x="1715" y="392"/>
                  <a:pt x="1715" y="393"/>
                </a:cubicBezTo>
                <a:cubicBezTo>
                  <a:pt x="1717" y="398"/>
                  <a:pt x="1716" y="397"/>
                  <a:pt x="1715" y="397"/>
                </a:cubicBezTo>
                <a:cubicBezTo>
                  <a:pt x="1714" y="399"/>
                  <a:pt x="1712" y="397"/>
                  <a:pt x="1711" y="399"/>
                </a:cubicBezTo>
                <a:cubicBezTo>
                  <a:pt x="1711" y="400"/>
                  <a:pt x="1710" y="400"/>
                  <a:pt x="1710" y="401"/>
                </a:cubicBezTo>
                <a:cubicBezTo>
                  <a:pt x="1710" y="403"/>
                  <a:pt x="1711" y="404"/>
                  <a:pt x="1710" y="405"/>
                </a:cubicBezTo>
                <a:cubicBezTo>
                  <a:pt x="1710" y="406"/>
                  <a:pt x="1709" y="406"/>
                  <a:pt x="1709" y="406"/>
                </a:cubicBezTo>
                <a:close/>
                <a:moveTo>
                  <a:pt x="1701" y="429"/>
                </a:moveTo>
                <a:cubicBezTo>
                  <a:pt x="1699" y="430"/>
                  <a:pt x="1699" y="430"/>
                  <a:pt x="1699" y="430"/>
                </a:cubicBezTo>
                <a:cubicBezTo>
                  <a:pt x="1700" y="430"/>
                  <a:pt x="1700" y="430"/>
                  <a:pt x="1700" y="430"/>
                </a:cubicBezTo>
                <a:cubicBezTo>
                  <a:pt x="1701" y="429"/>
                  <a:pt x="1701" y="429"/>
                  <a:pt x="1701" y="429"/>
                </a:cubicBezTo>
                <a:cubicBezTo>
                  <a:pt x="1701" y="429"/>
                  <a:pt x="1701" y="429"/>
                  <a:pt x="1701" y="429"/>
                </a:cubicBezTo>
                <a:close/>
                <a:moveTo>
                  <a:pt x="1671" y="434"/>
                </a:moveTo>
                <a:cubicBezTo>
                  <a:pt x="1671" y="434"/>
                  <a:pt x="1671" y="434"/>
                  <a:pt x="1671" y="434"/>
                </a:cubicBezTo>
                <a:cubicBezTo>
                  <a:pt x="1674" y="437"/>
                  <a:pt x="1674" y="437"/>
                  <a:pt x="1674" y="437"/>
                </a:cubicBezTo>
                <a:cubicBezTo>
                  <a:pt x="1673" y="437"/>
                  <a:pt x="1673" y="436"/>
                  <a:pt x="1673" y="436"/>
                </a:cubicBezTo>
                <a:cubicBezTo>
                  <a:pt x="1673" y="435"/>
                  <a:pt x="1672" y="435"/>
                  <a:pt x="1671" y="434"/>
                </a:cubicBezTo>
                <a:close/>
                <a:moveTo>
                  <a:pt x="1616" y="402"/>
                </a:moveTo>
                <a:cubicBezTo>
                  <a:pt x="1615" y="402"/>
                  <a:pt x="1615" y="402"/>
                  <a:pt x="1615" y="402"/>
                </a:cubicBezTo>
                <a:cubicBezTo>
                  <a:pt x="1616" y="403"/>
                  <a:pt x="1616" y="403"/>
                  <a:pt x="1616" y="403"/>
                </a:cubicBezTo>
                <a:cubicBezTo>
                  <a:pt x="1616" y="403"/>
                  <a:pt x="1616" y="402"/>
                  <a:pt x="1616" y="402"/>
                </a:cubicBezTo>
                <a:close/>
                <a:moveTo>
                  <a:pt x="1614" y="402"/>
                </a:moveTo>
                <a:cubicBezTo>
                  <a:pt x="1613" y="402"/>
                  <a:pt x="1611" y="403"/>
                  <a:pt x="1610" y="403"/>
                </a:cubicBezTo>
                <a:cubicBezTo>
                  <a:pt x="1611" y="403"/>
                  <a:pt x="1612" y="403"/>
                  <a:pt x="1614" y="403"/>
                </a:cubicBezTo>
                <a:cubicBezTo>
                  <a:pt x="1614" y="403"/>
                  <a:pt x="1614" y="403"/>
                  <a:pt x="1615" y="403"/>
                </a:cubicBezTo>
                <a:cubicBezTo>
                  <a:pt x="1615" y="403"/>
                  <a:pt x="1615" y="403"/>
                  <a:pt x="1615" y="403"/>
                </a:cubicBezTo>
                <a:cubicBezTo>
                  <a:pt x="1614" y="403"/>
                  <a:pt x="1614" y="403"/>
                  <a:pt x="1614" y="402"/>
                </a:cubicBezTo>
                <a:close/>
                <a:moveTo>
                  <a:pt x="1543" y="266"/>
                </a:moveTo>
                <a:cubicBezTo>
                  <a:pt x="1543" y="266"/>
                  <a:pt x="1542" y="266"/>
                  <a:pt x="1541" y="266"/>
                </a:cubicBezTo>
                <a:cubicBezTo>
                  <a:pt x="1541" y="267"/>
                  <a:pt x="1541" y="267"/>
                  <a:pt x="1541" y="267"/>
                </a:cubicBezTo>
                <a:cubicBezTo>
                  <a:pt x="1544" y="268"/>
                  <a:pt x="1544" y="268"/>
                  <a:pt x="1544" y="268"/>
                </a:cubicBezTo>
                <a:cubicBezTo>
                  <a:pt x="1542" y="266"/>
                  <a:pt x="1543" y="267"/>
                  <a:pt x="1543" y="266"/>
                </a:cubicBezTo>
                <a:close/>
                <a:moveTo>
                  <a:pt x="1536" y="249"/>
                </a:moveTo>
                <a:cubicBezTo>
                  <a:pt x="1537" y="249"/>
                  <a:pt x="1537" y="249"/>
                  <a:pt x="1537" y="249"/>
                </a:cubicBezTo>
                <a:cubicBezTo>
                  <a:pt x="1537" y="248"/>
                  <a:pt x="1537" y="248"/>
                  <a:pt x="1537" y="248"/>
                </a:cubicBezTo>
                <a:cubicBezTo>
                  <a:pt x="1535" y="249"/>
                  <a:pt x="1534" y="249"/>
                  <a:pt x="1534" y="250"/>
                </a:cubicBezTo>
                <a:cubicBezTo>
                  <a:pt x="1535" y="250"/>
                  <a:pt x="1535" y="249"/>
                  <a:pt x="1536" y="249"/>
                </a:cubicBezTo>
                <a:close/>
                <a:moveTo>
                  <a:pt x="1844" y="1142"/>
                </a:moveTo>
                <a:cubicBezTo>
                  <a:pt x="1844" y="1142"/>
                  <a:pt x="1842" y="1142"/>
                  <a:pt x="1842" y="1143"/>
                </a:cubicBezTo>
                <a:cubicBezTo>
                  <a:pt x="1843" y="1144"/>
                  <a:pt x="1843" y="1145"/>
                  <a:pt x="1844" y="1145"/>
                </a:cubicBezTo>
                <a:cubicBezTo>
                  <a:pt x="1846" y="1145"/>
                  <a:pt x="1846" y="1142"/>
                  <a:pt x="1844" y="1142"/>
                </a:cubicBezTo>
                <a:close/>
                <a:moveTo>
                  <a:pt x="1851" y="1152"/>
                </a:moveTo>
                <a:cubicBezTo>
                  <a:pt x="1851" y="1152"/>
                  <a:pt x="1848" y="1153"/>
                  <a:pt x="1848" y="1154"/>
                </a:cubicBezTo>
                <a:cubicBezTo>
                  <a:pt x="1848" y="1155"/>
                  <a:pt x="1852" y="1157"/>
                  <a:pt x="1852" y="1153"/>
                </a:cubicBezTo>
                <a:cubicBezTo>
                  <a:pt x="1852" y="1153"/>
                  <a:pt x="1852" y="1152"/>
                  <a:pt x="1851" y="1152"/>
                </a:cubicBezTo>
                <a:close/>
                <a:moveTo>
                  <a:pt x="1535" y="859"/>
                </a:moveTo>
                <a:cubicBezTo>
                  <a:pt x="1537" y="857"/>
                  <a:pt x="1535" y="859"/>
                  <a:pt x="1536" y="856"/>
                </a:cubicBezTo>
                <a:cubicBezTo>
                  <a:pt x="1537" y="855"/>
                  <a:pt x="1538" y="852"/>
                  <a:pt x="1535" y="852"/>
                </a:cubicBezTo>
                <a:cubicBezTo>
                  <a:pt x="1533" y="852"/>
                  <a:pt x="1533" y="853"/>
                  <a:pt x="1533" y="854"/>
                </a:cubicBezTo>
                <a:cubicBezTo>
                  <a:pt x="1533" y="854"/>
                  <a:pt x="1530" y="857"/>
                  <a:pt x="1532" y="859"/>
                </a:cubicBezTo>
                <a:cubicBezTo>
                  <a:pt x="1533" y="860"/>
                  <a:pt x="1534" y="860"/>
                  <a:pt x="1535" y="859"/>
                </a:cubicBezTo>
                <a:close/>
                <a:moveTo>
                  <a:pt x="1566" y="475"/>
                </a:moveTo>
                <a:cubicBezTo>
                  <a:pt x="1567" y="475"/>
                  <a:pt x="1566" y="473"/>
                  <a:pt x="1565" y="473"/>
                </a:cubicBezTo>
                <a:cubicBezTo>
                  <a:pt x="1565" y="471"/>
                  <a:pt x="1562" y="473"/>
                  <a:pt x="1563" y="473"/>
                </a:cubicBezTo>
                <a:cubicBezTo>
                  <a:pt x="1563" y="474"/>
                  <a:pt x="1565" y="475"/>
                  <a:pt x="1566" y="475"/>
                </a:cubicBezTo>
                <a:close/>
                <a:moveTo>
                  <a:pt x="2807" y="811"/>
                </a:moveTo>
                <a:cubicBezTo>
                  <a:pt x="2806" y="813"/>
                  <a:pt x="2802" y="819"/>
                  <a:pt x="2804" y="819"/>
                </a:cubicBezTo>
                <a:cubicBezTo>
                  <a:pt x="2805" y="819"/>
                  <a:pt x="2809" y="817"/>
                  <a:pt x="2809" y="816"/>
                </a:cubicBezTo>
                <a:cubicBezTo>
                  <a:pt x="2811" y="811"/>
                  <a:pt x="2812" y="812"/>
                  <a:pt x="2811" y="807"/>
                </a:cubicBezTo>
                <a:cubicBezTo>
                  <a:pt x="2811" y="806"/>
                  <a:pt x="2811" y="804"/>
                  <a:pt x="2810" y="804"/>
                </a:cubicBezTo>
                <a:cubicBezTo>
                  <a:pt x="2809" y="804"/>
                  <a:pt x="2807" y="810"/>
                  <a:pt x="2807" y="811"/>
                </a:cubicBezTo>
                <a:close/>
                <a:moveTo>
                  <a:pt x="2707" y="795"/>
                </a:moveTo>
                <a:cubicBezTo>
                  <a:pt x="2708" y="795"/>
                  <a:pt x="2710" y="793"/>
                  <a:pt x="2709" y="792"/>
                </a:cubicBezTo>
                <a:cubicBezTo>
                  <a:pt x="2707" y="791"/>
                  <a:pt x="2707" y="790"/>
                  <a:pt x="2706" y="793"/>
                </a:cubicBezTo>
                <a:cubicBezTo>
                  <a:pt x="2706" y="793"/>
                  <a:pt x="2707" y="795"/>
                  <a:pt x="2707" y="795"/>
                </a:cubicBezTo>
                <a:close/>
                <a:moveTo>
                  <a:pt x="2670" y="829"/>
                </a:moveTo>
                <a:cubicBezTo>
                  <a:pt x="2670" y="829"/>
                  <a:pt x="2670" y="831"/>
                  <a:pt x="2672" y="830"/>
                </a:cubicBezTo>
                <a:cubicBezTo>
                  <a:pt x="2672" y="830"/>
                  <a:pt x="2674" y="829"/>
                  <a:pt x="2674" y="830"/>
                </a:cubicBezTo>
                <a:cubicBezTo>
                  <a:pt x="2674" y="833"/>
                  <a:pt x="2678" y="830"/>
                  <a:pt x="2676" y="828"/>
                </a:cubicBezTo>
                <a:cubicBezTo>
                  <a:pt x="2676" y="827"/>
                  <a:pt x="2675" y="828"/>
                  <a:pt x="2673" y="828"/>
                </a:cubicBezTo>
                <a:cubicBezTo>
                  <a:pt x="2672" y="828"/>
                  <a:pt x="2671" y="827"/>
                  <a:pt x="2670" y="829"/>
                </a:cubicBezTo>
                <a:close/>
                <a:moveTo>
                  <a:pt x="2694" y="774"/>
                </a:moveTo>
                <a:cubicBezTo>
                  <a:pt x="2692" y="770"/>
                  <a:pt x="2688" y="773"/>
                  <a:pt x="2688" y="773"/>
                </a:cubicBezTo>
                <a:cubicBezTo>
                  <a:pt x="2687" y="776"/>
                  <a:pt x="2687" y="776"/>
                  <a:pt x="2687" y="780"/>
                </a:cubicBezTo>
                <a:cubicBezTo>
                  <a:pt x="2687" y="782"/>
                  <a:pt x="2683" y="784"/>
                  <a:pt x="2683" y="785"/>
                </a:cubicBezTo>
                <a:cubicBezTo>
                  <a:pt x="2683" y="787"/>
                  <a:pt x="2683" y="787"/>
                  <a:pt x="2683" y="787"/>
                </a:cubicBezTo>
                <a:cubicBezTo>
                  <a:pt x="2685" y="789"/>
                  <a:pt x="2685" y="789"/>
                  <a:pt x="2686" y="791"/>
                </a:cubicBezTo>
                <a:cubicBezTo>
                  <a:pt x="2687" y="793"/>
                  <a:pt x="2688" y="793"/>
                  <a:pt x="2690" y="794"/>
                </a:cubicBezTo>
                <a:cubicBezTo>
                  <a:pt x="2692" y="794"/>
                  <a:pt x="2692" y="794"/>
                  <a:pt x="2692" y="794"/>
                </a:cubicBezTo>
                <a:cubicBezTo>
                  <a:pt x="2692" y="794"/>
                  <a:pt x="2695" y="791"/>
                  <a:pt x="2693" y="790"/>
                </a:cubicBezTo>
                <a:cubicBezTo>
                  <a:pt x="2693" y="790"/>
                  <a:pt x="2691" y="788"/>
                  <a:pt x="2691" y="787"/>
                </a:cubicBezTo>
                <a:cubicBezTo>
                  <a:pt x="2691" y="786"/>
                  <a:pt x="2691" y="785"/>
                  <a:pt x="2691" y="783"/>
                </a:cubicBezTo>
                <a:cubicBezTo>
                  <a:pt x="2694" y="774"/>
                  <a:pt x="2694" y="774"/>
                  <a:pt x="2694" y="774"/>
                </a:cubicBezTo>
                <a:cubicBezTo>
                  <a:pt x="2694" y="774"/>
                  <a:pt x="2694" y="774"/>
                  <a:pt x="2694" y="774"/>
                </a:cubicBezTo>
                <a:close/>
                <a:moveTo>
                  <a:pt x="2694" y="793"/>
                </a:moveTo>
                <a:cubicBezTo>
                  <a:pt x="2694" y="793"/>
                  <a:pt x="2696" y="794"/>
                  <a:pt x="2697" y="794"/>
                </a:cubicBezTo>
                <a:cubicBezTo>
                  <a:pt x="2697" y="794"/>
                  <a:pt x="2699" y="794"/>
                  <a:pt x="2699" y="793"/>
                </a:cubicBezTo>
                <a:cubicBezTo>
                  <a:pt x="2699" y="792"/>
                  <a:pt x="2697" y="790"/>
                  <a:pt x="2697" y="790"/>
                </a:cubicBezTo>
                <a:cubicBezTo>
                  <a:pt x="2696" y="791"/>
                  <a:pt x="2694" y="793"/>
                  <a:pt x="2694" y="793"/>
                </a:cubicBezTo>
                <a:close/>
                <a:moveTo>
                  <a:pt x="2699" y="773"/>
                </a:moveTo>
                <a:cubicBezTo>
                  <a:pt x="2699" y="772"/>
                  <a:pt x="2698" y="768"/>
                  <a:pt x="2697" y="768"/>
                </a:cubicBezTo>
                <a:cubicBezTo>
                  <a:pt x="2696" y="768"/>
                  <a:pt x="2696" y="774"/>
                  <a:pt x="2695" y="777"/>
                </a:cubicBezTo>
                <a:cubicBezTo>
                  <a:pt x="2694" y="782"/>
                  <a:pt x="2692" y="782"/>
                  <a:pt x="2692" y="787"/>
                </a:cubicBezTo>
                <a:cubicBezTo>
                  <a:pt x="2692" y="788"/>
                  <a:pt x="2693" y="790"/>
                  <a:pt x="2694" y="790"/>
                </a:cubicBezTo>
                <a:cubicBezTo>
                  <a:pt x="2695" y="788"/>
                  <a:pt x="2694" y="787"/>
                  <a:pt x="2695" y="785"/>
                </a:cubicBezTo>
                <a:cubicBezTo>
                  <a:pt x="2695" y="784"/>
                  <a:pt x="2698" y="778"/>
                  <a:pt x="2698" y="777"/>
                </a:cubicBezTo>
                <a:cubicBezTo>
                  <a:pt x="2699" y="776"/>
                  <a:pt x="2699" y="773"/>
                  <a:pt x="2699" y="773"/>
                </a:cubicBezTo>
                <a:close/>
                <a:moveTo>
                  <a:pt x="2718" y="834"/>
                </a:moveTo>
                <a:cubicBezTo>
                  <a:pt x="2717" y="835"/>
                  <a:pt x="2717" y="839"/>
                  <a:pt x="2719" y="837"/>
                </a:cubicBezTo>
                <a:cubicBezTo>
                  <a:pt x="2722" y="835"/>
                  <a:pt x="2719" y="834"/>
                  <a:pt x="2718" y="834"/>
                </a:cubicBezTo>
                <a:close/>
                <a:moveTo>
                  <a:pt x="2680" y="762"/>
                </a:moveTo>
                <a:cubicBezTo>
                  <a:pt x="2679" y="762"/>
                  <a:pt x="2675" y="759"/>
                  <a:pt x="2675" y="762"/>
                </a:cubicBezTo>
                <a:cubicBezTo>
                  <a:pt x="2675" y="763"/>
                  <a:pt x="2676" y="764"/>
                  <a:pt x="2677" y="763"/>
                </a:cubicBezTo>
                <a:cubicBezTo>
                  <a:pt x="2678" y="769"/>
                  <a:pt x="2675" y="779"/>
                  <a:pt x="2678" y="779"/>
                </a:cubicBezTo>
                <a:cubicBezTo>
                  <a:pt x="2679" y="779"/>
                  <a:pt x="2678" y="776"/>
                  <a:pt x="2683" y="776"/>
                </a:cubicBezTo>
                <a:cubicBezTo>
                  <a:pt x="2682" y="777"/>
                  <a:pt x="2682" y="780"/>
                  <a:pt x="2684" y="780"/>
                </a:cubicBezTo>
                <a:cubicBezTo>
                  <a:pt x="2686" y="780"/>
                  <a:pt x="2686" y="776"/>
                  <a:pt x="2684" y="776"/>
                </a:cubicBezTo>
                <a:cubicBezTo>
                  <a:pt x="2686" y="775"/>
                  <a:pt x="2685" y="772"/>
                  <a:pt x="2685" y="772"/>
                </a:cubicBezTo>
                <a:cubicBezTo>
                  <a:pt x="2686" y="770"/>
                  <a:pt x="2689" y="771"/>
                  <a:pt x="2689" y="767"/>
                </a:cubicBezTo>
                <a:cubicBezTo>
                  <a:pt x="2689" y="766"/>
                  <a:pt x="2688" y="762"/>
                  <a:pt x="2687" y="765"/>
                </a:cubicBezTo>
                <a:cubicBezTo>
                  <a:pt x="2687" y="765"/>
                  <a:pt x="2686" y="765"/>
                  <a:pt x="2686" y="766"/>
                </a:cubicBezTo>
                <a:cubicBezTo>
                  <a:pt x="2686" y="764"/>
                  <a:pt x="2687" y="763"/>
                  <a:pt x="2684" y="764"/>
                </a:cubicBezTo>
                <a:cubicBezTo>
                  <a:pt x="2683" y="764"/>
                  <a:pt x="2684" y="765"/>
                  <a:pt x="2681" y="763"/>
                </a:cubicBezTo>
                <a:cubicBezTo>
                  <a:pt x="2681" y="763"/>
                  <a:pt x="2680" y="762"/>
                  <a:pt x="2680" y="762"/>
                </a:cubicBezTo>
                <a:close/>
                <a:moveTo>
                  <a:pt x="2684" y="780"/>
                </a:moveTo>
                <a:cubicBezTo>
                  <a:pt x="2684" y="780"/>
                  <a:pt x="2684" y="780"/>
                  <a:pt x="2684" y="780"/>
                </a:cubicBezTo>
                <a:cubicBezTo>
                  <a:pt x="2684" y="780"/>
                  <a:pt x="2684" y="780"/>
                  <a:pt x="2684" y="780"/>
                </a:cubicBezTo>
                <a:cubicBezTo>
                  <a:pt x="2684" y="780"/>
                  <a:pt x="2684" y="780"/>
                  <a:pt x="2684" y="780"/>
                </a:cubicBezTo>
                <a:close/>
                <a:moveTo>
                  <a:pt x="2670" y="746"/>
                </a:moveTo>
                <a:cubicBezTo>
                  <a:pt x="2670" y="745"/>
                  <a:pt x="2668" y="744"/>
                  <a:pt x="2667" y="744"/>
                </a:cubicBezTo>
                <a:cubicBezTo>
                  <a:pt x="2666" y="743"/>
                  <a:pt x="2660" y="742"/>
                  <a:pt x="2658" y="742"/>
                </a:cubicBezTo>
                <a:cubicBezTo>
                  <a:pt x="2658" y="743"/>
                  <a:pt x="2658" y="744"/>
                  <a:pt x="2660" y="745"/>
                </a:cubicBezTo>
                <a:cubicBezTo>
                  <a:pt x="2661" y="745"/>
                  <a:pt x="2661" y="751"/>
                  <a:pt x="2662" y="751"/>
                </a:cubicBezTo>
                <a:cubicBezTo>
                  <a:pt x="2662" y="752"/>
                  <a:pt x="2667" y="756"/>
                  <a:pt x="2668" y="756"/>
                </a:cubicBezTo>
                <a:cubicBezTo>
                  <a:pt x="2671" y="754"/>
                  <a:pt x="2671" y="754"/>
                  <a:pt x="2671" y="754"/>
                </a:cubicBezTo>
                <a:cubicBezTo>
                  <a:pt x="2671" y="754"/>
                  <a:pt x="2672" y="751"/>
                  <a:pt x="2670" y="749"/>
                </a:cubicBezTo>
                <a:cubicBezTo>
                  <a:pt x="2670" y="747"/>
                  <a:pt x="2670" y="747"/>
                  <a:pt x="2670" y="746"/>
                </a:cubicBezTo>
                <a:close/>
                <a:moveTo>
                  <a:pt x="2657" y="763"/>
                </a:moveTo>
                <a:cubicBezTo>
                  <a:pt x="2658" y="763"/>
                  <a:pt x="2657" y="761"/>
                  <a:pt x="2657" y="761"/>
                </a:cubicBezTo>
                <a:cubicBezTo>
                  <a:pt x="2658" y="760"/>
                  <a:pt x="2660" y="760"/>
                  <a:pt x="2660" y="759"/>
                </a:cubicBezTo>
                <a:cubicBezTo>
                  <a:pt x="2660" y="758"/>
                  <a:pt x="2655" y="755"/>
                  <a:pt x="2654" y="756"/>
                </a:cubicBezTo>
                <a:cubicBezTo>
                  <a:pt x="2654" y="756"/>
                  <a:pt x="2655" y="759"/>
                  <a:pt x="2656" y="760"/>
                </a:cubicBezTo>
                <a:cubicBezTo>
                  <a:pt x="2655" y="760"/>
                  <a:pt x="2655" y="762"/>
                  <a:pt x="2655" y="762"/>
                </a:cubicBezTo>
                <a:cubicBezTo>
                  <a:pt x="2655" y="763"/>
                  <a:pt x="2656" y="763"/>
                  <a:pt x="2657" y="763"/>
                </a:cubicBezTo>
                <a:close/>
                <a:moveTo>
                  <a:pt x="2657" y="763"/>
                </a:moveTo>
                <a:cubicBezTo>
                  <a:pt x="2657" y="763"/>
                  <a:pt x="2657" y="763"/>
                  <a:pt x="2657" y="763"/>
                </a:cubicBezTo>
                <a:cubicBezTo>
                  <a:pt x="2657" y="763"/>
                  <a:pt x="2657" y="763"/>
                  <a:pt x="2657" y="763"/>
                </a:cubicBezTo>
                <a:cubicBezTo>
                  <a:pt x="2657" y="763"/>
                  <a:pt x="2657" y="763"/>
                  <a:pt x="2657" y="763"/>
                </a:cubicBezTo>
                <a:close/>
                <a:moveTo>
                  <a:pt x="2683" y="757"/>
                </a:moveTo>
                <a:cubicBezTo>
                  <a:pt x="2684" y="757"/>
                  <a:pt x="2685" y="758"/>
                  <a:pt x="2684" y="755"/>
                </a:cubicBezTo>
                <a:cubicBezTo>
                  <a:pt x="2684" y="755"/>
                  <a:pt x="2682" y="753"/>
                  <a:pt x="2681" y="755"/>
                </a:cubicBezTo>
                <a:cubicBezTo>
                  <a:pt x="2681" y="755"/>
                  <a:pt x="2682" y="757"/>
                  <a:pt x="2683" y="757"/>
                </a:cubicBezTo>
                <a:close/>
                <a:moveTo>
                  <a:pt x="2671" y="824"/>
                </a:moveTo>
                <a:cubicBezTo>
                  <a:pt x="2670" y="824"/>
                  <a:pt x="2670" y="823"/>
                  <a:pt x="2669" y="823"/>
                </a:cubicBezTo>
                <a:cubicBezTo>
                  <a:pt x="2669" y="824"/>
                  <a:pt x="2668" y="824"/>
                  <a:pt x="2668" y="825"/>
                </a:cubicBezTo>
                <a:cubicBezTo>
                  <a:pt x="2668" y="825"/>
                  <a:pt x="2667" y="825"/>
                  <a:pt x="2667" y="826"/>
                </a:cubicBezTo>
                <a:cubicBezTo>
                  <a:pt x="2666" y="826"/>
                  <a:pt x="2666" y="829"/>
                  <a:pt x="2667" y="828"/>
                </a:cubicBezTo>
                <a:cubicBezTo>
                  <a:pt x="2668" y="827"/>
                  <a:pt x="2668" y="828"/>
                  <a:pt x="2669" y="826"/>
                </a:cubicBezTo>
                <a:cubicBezTo>
                  <a:pt x="2671" y="826"/>
                  <a:pt x="2672" y="826"/>
                  <a:pt x="2671" y="824"/>
                </a:cubicBezTo>
                <a:cubicBezTo>
                  <a:pt x="2671" y="824"/>
                  <a:pt x="2671" y="824"/>
                  <a:pt x="2671" y="824"/>
                </a:cubicBezTo>
                <a:close/>
                <a:moveTo>
                  <a:pt x="2688" y="753"/>
                </a:moveTo>
                <a:cubicBezTo>
                  <a:pt x="2688" y="753"/>
                  <a:pt x="2687" y="766"/>
                  <a:pt x="2690" y="760"/>
                </a:cubicBezTo>
                <a:cubicBezTo>
                  <a:pt x="2693" y="753"/>
                  <a:pt x="2693" y="760"/>
                  <a:pt x="2695" y="762"/>
                </a:cubicBezTo>
                <a:cubicBezTo>
                  <a:pt x="2699" y="766"/>
                  <a:pt x="2701" y="762"/>
                  <a:pt x="2695" y="757"/>
                </a:cubicBezTo>
                <a:cubicBezTo>
                  <a:pt x="2694" y="756"/>
                  <a:pt x="2694" y="756"/>
                  <a:pt x="2694" y="755"/>
                </a:cubicBezTo>
                <a:cubicBezTo>
                  <a:pt x="2696" y="754"/>
                  <a:pt x="2695" y="754"/>
                  <a:pt x="2694" y="753"/>
                </a:cubicBezTo>
                <a:cubicBezTo>
                  <a:pt x="2691" y="750"/>
                  <a:pt x="2691" y="752"/>
                  <a:pt x="2691" y="753"/>
                </a:cubicBezTo>
                <a:cubicBezTo>
                  <a:pt x="2690" y="753"/>
                  <a:pt x="2690" y="752"/>
                  <a:pt x="2689" y="752"/>
                </a:cubicBezTo>
                <a:cubicBezTo>
                  <a:pt x="2691" y="751"/>
                  <a:pt x="2689" y="750"/>
                  <a:pt x="2688" y="749"/>
                </a:cubicBezTo>
                <a:cubicBezTo>
                  <a:pt x="2691" y="749"/>
                  <a:pt x="2691" y="749"/>
                  <a:pt x="2693" y="751"/>
                </a:cubicBezTo>
                <a:cubicBezTo>
                  <a:pt x="2693" y="751"/>
                  <a:pt x="2693" y="750"/>
                  <a:pt x="2694" y="750"/>
                </a:cubicBezTo>
                <a:cubicBezTo>
                  <a:pt x="2694" y="750"/>
                  <a:pt x="2695" y="750"/>
                  <a:pt x="2695" y="749"/>
                </a:cubicBezTo>
                <a:cubicBezTo>
                  <a:pt x="2695" y="750"/>
                  <a:pt x="2693" y="751"/>
                  <a:pt x="2694" y="751"/>
                </a:cubicBezTo>
                <a:cubicBezTo>
                  <a:pt x="2694" y="752"/>
                  <a:pt x="2695" y="753"/>
                  <a:pt x="2696" y="753"/>
                </a:cubicBezTo>
                <a:cubicBezTo>
                  <a:pt x="2697" y="753"/>
                  <a:pt x="2698" y="751"/>
                  <a:pt x="2698" y="750"/>
                </a:cubicBezTo>
                <a:cubicBezTo>
                  <a:pt x="2698" y="748"/>
                  <a:pt x="2697" y="746"/>
                  <a:pt x="2696" y="747"/>
                </a:cubicBezTo>
                <a:cubicBezTo>
                  <a:pt x="2695" y="746"/>
                  <a:pt x="2694" y="746"/>
                  <a:pt x="2693" y="746"/>
                </a:cubicBezTo>
                <a:cubicBezTo>
                  <a:pt x="2693" y="745"/>
                  <a:pt x="2694" y="743"/>
                  <a:pt x="2693" y="742"/>
                </a:cubicBezTo>
                <a:cubicBezTo>
                  <a:pt x="2692" y="742"/>
                  <a:pt x="2691" y="741"/>
                  <a:pt x="2691" y="741"/>
                </a:cubicBezTo>
                <a:cubicBezTo>
                  <a:pt x="2691" y="740"/>
                  <a:pt x="2691" y="740"/>
                  <a:pt x="2691" y="740"/>
                </a:cubicBezTo>
                <a:cubicBezTo>
                  <a:pt x="2692" y="740"/>
                  <a:pt x="2694" y="741"/>
                  <a:pt x="2694" y="740"/>
                </a:cubicBezTo>
                <a:cubicBezTo>
                  <a:pt x="2694" y="738"/>
                  <a:pt x="2691" y="738"/>
                  <a:pt x="2690" y="737"/>
                </a:cubicBezTo>
                <a:cubicBezTo>
                  <a:pt x="2687" y="734"/>
                  <a:pt x="2686" y="736"/>
                  <a:pt x="2687" y="737"/>
                </a:cubicBezTo>
                <a:cubicBezTo>
                  <a:pt x="2687" y="739"/>
                  <a:pt x="2686" y="739"/>
                  <a:pt x="2686" y="739"/>
                </a:cubicBezTo>
                <a:cubicBezTo>
                  <a:pt x="2686" y="739"/>
                  <a:pt x="2683" y="731"/>
                  <a:pt x="2679" y="732"/>
                </a:cubicBezTo>
                <a:cubicBezTo>
                  <a:pt x="2678" y="733"/>
                  <a:pt x="2677" y="732"/>
                  <a:pt x="2676" y="736"/>
                </a:cubicBezTo>
                <a:cubicBezTo>
                  <a:pt x="2676" y="736"/>
                  <a:pt x="2676" y="737"/>
                  <a:pt x="2676" y="737"/>
                </a:cubicBezTo>
                <a:cubicBezTo>
                  <a:pt x="2675" y="737"/>
                  <a:pt x="2672" y="734"/>
                  <a:pt x="2672" y="734"/>
                </a:cubicBezTo>
                <a:cubicBezTo>
                  <a:pt x="2671" y="733"/>
                  <a:pt x="2670" y="732"/>
                  <a:pt x="2670" y="730"/>
                </a:cubicBezTo>
                <a:cubicBezTo>
                  <a:pt x="2670" y="728"/>
                  <a:pt x="2670" y="728"/>
                  <a:pt x="2670" y="728"/>
                </a:cubicBezTo>
                <a:cubicBezTo>
                  <a:pt x="2670" y="729"/>
                  <a:pt x="2672" y="732"/>
                  <a:pt x="2673" y="730"/>
                </a:cubicBezTo>
                <a:cubicBezTo>
                  <a:pt x="2673" y="729"/>
                  <a:pt x="2673" y="729"/>
                  <a:pt x="2673" y="727"/>
                </a:cubicBezTo>
                <a:cubicBezTo>
                  <a:pt x="2672" y="721"/>
                  <a:pt x="2670" y="725"/>
                  <a:pt x="2669" y="725"/>
                </a:cubicBezTo>
                <a:cubicBezTo>
                  <a:pt x="2670" y="723"/>
                  <a:pt x="2669" y="724"/>
                  <a:pt x="2666" y="722"/>
                </a:cubicBezTo>
                <a:cubicBezTo>
                  <a:pt x="2667" y="720"/>
                  <a:pt x="2668" y="719"/>
                  <a:pt x="2668" y="718"/>
                </a:cubicBezTo>
                <a:cubicBezTo>
                  <a:pt x="2668" y="717"/>
                  <a:pt x="2667" y="716"/>
                  <a:pt x="2667" y="716"/>
                </a:cubicBezTo>
                <a:cubicBezTo>
                  <a:pt x="2667" y="716"/>
                  <a:pt x="2668" y="714"/>
                  <a:pt x="2668" y="713"/>
                </a:cubicBezTo>
                <a:cubicBezTo>
                  <a:pt x="2670" y="713"/>
                  <a:pt x="2670" y="713"/>
                  <a:pt x="2670" y="713"/>
                </a:cubicBezTo>
                <a:cubicBezTo>
                  <a:pt x="2670" y="713"/>
                  <a:pt x="2671" y="715"/>
                  <a:pt x="2672" y="714"/>
                </a:cubicBezTo>
                <a:cubicBezTo>
                  <a:pt x="2672" y="713"/>
                  <a:pt x="2673" y="708"/>
                  <a:pt x="2673" y="708"/>
                </a:cubicBezTo>
                <a:cubicBezTo>
                  <a:pt x="2673" y="708"/>
                  <a:pt x="2674" y="706"/>
                  <a:pt x="2674" y="704"/>
                </a:cubicBezTo>
                <a:cubicBezTo>
                  <a:pt x="2674" y="704"/>
                  <a:pt x="2674" y="701"/>
                  <a:pt x="2673" y="700"/>
                </a:cubicBezTo>
                <a:cubicBezTo>
                  <a:pt x="2672" y="699"/>
                  <a:pt x="2671" y="698"/>
                  <a:pt x="2670" y="696"/>
                </a:cubicBezTo>
                <a:cubicBezTo>
                  <a:pt x="2668" y="691"/>
                  <a:pt x="2669" y="693"/>
                  <a:pt x="2670" y="689"/>
                </a:cubicBezTo>
                <a:cubicBezTo>
                  <a:pt x="2670" y="688"/>
                  <a:pt x="2670" y="685"/>
                  <a:pt x="2670" y="685"/>
                </a:cubicBezTo>
                <a:cubicBezTo>
                  <a:pt x="2668" y="683"/>
                  <a:pt x="2667" y="685"/>
                  <a:pt x="2666" y="687"/>
                </a:cubicBezTo>
                <a:cubicBezTo>
                  <a:pt x="2664" y="687"/>
                  <a:pt x="2661" y="684"/>
                  <a:pt x="2661" y="684"/>
                </a:cubicBezTo>
                <a:cubicBezTo>
                  <a:pt x="2659" y="684"/>
                  <a:pt x="2658" y="684"/>
                  <a:pt x="2656" y="684"/>
                </a:cubicBezTo>
                <a:cubicBezTo>
                  <a:pt x="2651" y="682"/>
                  <a:pt x="2652" y="685"/>
                  <a:pt x="2651" y="689"/>
                </a:cubicBezTo>
                <a:cubicBezTo>
                  <a:pt x="2651" y="691"/>
                  <a:pt x="2651" y="697"/>
                  <a:pt x="2652" y="699"/>
                </a:cubicBezTo>
                <a:cubicBezTo>
                  <a:pt x="2652" y="700"/>
                  <a:pt x="2653" y="703"/>
                  <a:pt x="2653" y="703"/>
                </a:cubicBezTo>
                <a:cubicBezTo>
                  <a:pt x="2653" y="705"/>
                  <a:pt x="2652" y="709"/>
                  <a:pt x="2654" y="711"/>
                </a:cubicBezTo>
                <a:cubicBezTo>
                  <a:pt x="2654" y="712"/>
                  <a:pt x="2654" y="712"/>
                  <a:pt x="2653" y="713"/>
                </a:cubicBezTo>
                <a:cubicBezTo>
                  <a:pt x="2650" y="710"/>
                  <a:pt x="2648" y="707"/>
                  <a:pt x="2648" y="711"/>
                </a:cubicBezTo>
                <a:cubicBezTo>
                  <a:pt x="2648" y="713"/>
                  <a:pt x="2648" y="715"/>
                  <a:pt x="2648" y="715"/>
                </a:cubicBezTo>
                <a:cubicBezTo>
                  <a:pt x="2651" y="716"/>
                  <a:pt x="2650" y="717"/>
                  <a:pt x="2650" y="719"/>
                </a:cubicBezTo>
                <a:cubicBezTo>
                  <a:pt x="2652" y="722"/>
                  <a:pt x="2653" y="725"/>
                  <a:pt x="2655" y="728"/>
                </a:cubicBezTo>
                <a:cubicBezTo>
                  <a:pt x="2655" y="728"/>
                  <a:pt x="2658" y="733"/>
                  <a:pt x="2659" y="732"/>
                </a:cubicBezTo>
                <a:cubicBezTo>
                  <a:pt x="2659" y="732"/>
                  <a:pt x="2659" y="728"/>
                  <a:pt x="2658" y="728"/>
                </a:cubicBezTo>
                <a:cubicBezTo>
                  <a:pt x="2659" y="728"/>
                  <a:pt x="2660" y="728"/>
                  <a:pt x="2660" y="729"/>
                </a:cubicBezTo>
                <a:cubicBezTo>
                  <a:pt x="2661" y="729"/>
                  <a:pt x="2661" y="730"/>
                  <a:pt x="2661" y="731"/>
                </a:cubicBezTo>
                <a:cubicBezTo>
                  <a:pt x="2661" y="731"/>
                  <a:pt x="2661" y="732"/>
                  <a:pt x="2660" y="732"/>
                </a:cubicBezTo>
                <a:cubicBezTo>
                  <a:pt x="2659" y="732"/>
                  <a:pt x="2660" y="738"/>
                  <a:pt x="2660" y="739"/>
                </a:cubicBezTo>
                <a:cubicBezTo>
                  <a:pt x="2660" y="740"/>
                  <a:pt x="2661" y="740"/>
                  <a:pt x="2661" y="739"/>
                </a:cubicBezTo>
                <a:cubicBezTo>
                  <a:pt x="2662" y="738"/>
                  <a:pt x="2662" y="738"/>
                  <a:pt x="2663" y="739"/>
                </a:cubicBezTo>
                <a:cubicBezTo>
                  <a:pt x="2666" y="741"/>
                  <a:pt x="2662" y="741"/>
                  <a:pt x="2667" y="742"/>
                </a:cubicBezTo>
                <a:cubicBezTo>
                  <a:pt x="2668" y="742"/>
                  <a:pt x="2670" y="743"/>
                  <a:pt x="2670" y="742"/>
                </a:cubicBezTo>
                <a:cubicBezTo>
                  <a:pt x="2670" y="742"/>
                  <a:pt x="2670" y="739"/>
                  <a:pt x="2670" y="739"/>
                </a:cubicBezTo>
                <a:cubicBezTo>
                  <a:pt x="2672" y="739"/>
                  <a:pt x="2671" y="738"/>
                  <a:pt x="2673" y="739"/>
                </a:cubicBezTo>
                <a:cubicBezTo>
                  <a:pt x="2675" y="740"/>
                  <a:pt x="2676" y="740"/>
                  <a:pt x="2677" y="742"/>
                </a:cubicBezTo>
                <a:cubicBezTo>
                  <a:pt x="2679" y="745"/>
                  <a:pt x="2677" y="744"/>
                  <a:pt x="2681" y="747"/>
                </a:cubicBezTo>
                <a:cubicBezTo>
                  <a:pt x="2682" y="747"/>
                  <a:pt x="2683" y="745"/>
                  <a:pt x="2682" y="744"/>
                </a:cubicBezTo>
                <a:cubicBezTo>
                  <a:pt x="2681" y="741"/>
                  <a:pt x="2680" y="742"/>
                  <a:pt x="2679" y="740"/>
                </a:cubicBezTo>
                <a:cubicBezTo>
                  <a:pt x="2679" y="739"/>
                  <a:pt x="2678" y="738"/>
                  <a:pt x="2679" y="737"/>
                </a:cubicBezTo>
                <a:cubicBezTo>
                  <a:pt x="2680" y="737"/>
                  <a:pt x="2681" y="740"/>
                  <a:pt x="2682" y="740"/>
                </a:cubicBezTo>
                <a:cubicBezTo>
                  <a:pt x="2682" y="741"/>
                  <a:pt x="2684" y="743"/>
                  <a:pt x="2684" y="743"/>
                </a:cubicBezTo>
                <a:cubicBezTo>
                  <a:pt x="2685" y="743"/>
                  <a:pt x="2687" y="743"/>
                  <a:pt x="2687" y="744"/>
                </a:cubicBezTo>
                <a:cubicBezTo>
                  <a:pt x="2688" y="748"/>
                  <a:pt x="2688" y="748"/>
                  <a:pt x="2688" y="748"/>
                </a:cubicBezTo>
                <a:cubicBezTo>
                  <a:pt x="2687" y="747"/>
                  <a:pt x="2683" y="744"/>
                  <a:pt x="2683" y="746"/>
                </a:cubicBezTo>
                <a:cubicBezTo>
                  <a:pt x="2683" y="747"/>
                  <a:pt x="2686" y="750"/>
                  <a:pt x="2687" y="751"/>
                </a:cubicBezTo>
                <a:cubicBezTo>
                  <a:pt x="2687" y="752"/>
                  <a:pt x="2688" y="752"/>
                  <a:pt x="2689" y="752"/>
                </a:cubicBezTo>
                <a:cubicBezTo>
                  <a:pt x="2689" y="752"/>
                  <a:pt x="2689" y="753"/>
                  <a:pt x="2688" y="753"/>
                </a:cubicBezTo>
                <a:close/>
                <a:moveTo>
                  <a:pt x="2725" y="801"/>
                </a:moveTo>
                <a:cubicBezTo>
                  <a:pt x="2725" y="800"/>
                  <a:pt x="2724" y="800"/>
                  <a:pt x="2723" y="800"/>
                </a:cubicBezTo>
                <a:cubicBezTo>
                  <a:pt x="2723" y="800"/>
                  <a:pt x="2722" y="798"/>
                  <a:pt x="2722" y="798"/>
                </a:cubicBezTo>
                <a:cubicBezTo>
                  <a:pt x="2722" y="797"/>
                  <a:pt x="2724" y="797"/>
                  <a:pt x="2724" y="796"/>
                </a:cubicBezTo>
                <a:cubicBezTo>
                  <a:pt x="2724" y="795"/>
                  <a:pt x="2721" y="792"/>
                  <a:pt x="2721" y="790"/>
                </a:cubicBezTo>
                <a:cubicBezTo>
                  <a:pt x="2721" y="790"/>
                  <a:pt x="2721" y="789"/>
                  <a:pt x="2720" y="789"/>
                </a:cubicBezTo>
                <a:cubicBezTo>
                  <a:pt x="2719" y="788"/>
                  <a:pt x="2717" y="787"/>
                  <a:pt x="2717" y="786"/>
                </a:cubicBezTo>
                <a:cubicBezTo>
                  <a:pt x="2715" y="785"/>
                  <a:pt x="2713" y="785"/>
                  <a:pt x="2713" y="788"/>
                </a:cubicBezTo>
                <a:cubicBezTo>
                  <a:pt x="2713" y="790"/>
                  <a:pt x="2713" y="789"/>
                  <a:pt x="2714" y="791"/>
                </a:cubicBezTo>
                <a:cubicBezTo>
                  <a:pt x="2714" y="792"/>
                  <a:pt x="2715" y="793"/>
                  <a:pt x="2714" y="794"/>
                </a:cubicBezTo>
                <a:cubicBezTo>
                  <a:pt x="2713" y="794"/>
                  <a:pt x="2713" y="793"/>
                  <a:pt x="2712" y="793"/>
                </a:cubicBezTo>
                <a:cubicBezTo>
                  <a:pt x="2711" y="793"/>
                  <a:pt x="2712" y="795"/>
                  <a:pt x="2712" y="796"/>
                </a:cubicBezTo>
                <a:cubicBezTo>
                  <a:pt x="2711" y="796"/>
                  <a:pt x="2709" y="793"/>
                  <a:pt x="2708" y="794"/>
                </a:cubicBezTo>
                <a:cubicBezTo>
                  <a:pt x="2708" y="795"/>
                  <a:pt x="2709" y="797"/>
                  <a:pt x="2708" y="800"/>
                </a:cubicBezTo>
                <a:cubicBezTo>
                  <a:pt x="2707" y="799"/>
                  <a:pt x="2707" y="800"/>
                  <a:pt x="2706" y="799"/>
                </a:cubicBezTo>
                <a:cubicBezTo>
                  <a:pt x="2705" y="797"/>
                  <a:pt x="2704" y="798"/>
                  <a:pt x="2703" y="800"/>
                </a:cubicBezTo>
                <a:cubicBezTo>
                  <a:pt x="2703" y="800"/>
                  <a:pt x="2703" y="802"/>
                  <a:pt x="2703" y="803"/>
                </a:cubicBezTo>
                <a:cubicBezTo>
                  <a:pt x="2702" y="803"/>
                  <a:pt x="2701" y="804"/>
                  <a:pt x="2700" y="803"/>
                </a:cubicBezTo>
                <a:cubicBezTo>
                  <a:pt x="2700" y="803"/>
                  <a:pt x="2699" y="801"/>
                  <a:pt x="2699" y="800"/>
                </a:cubicBezTo>
                <a:cubicBezTo>
                  <a:pt x="2699" y="799"/>
                  <a:pt x="2697" y="799"/>
                  <a:pt x="2697" y="798"/>
                </a:cubicBezTo>
                <a:cubicBezTo>
                  <a:pt x="2697" y="797"/>
                  <a:pt x="2693" y="797"/>
                  <a:pt x="2693" y="798"/>
                </a:cubicBezTo>
                <a:cubicBezTo>
                  <a:pt x="2693" y="800"/>
                  <a:pt x="2691" y="800"/>
                  <a:pt x="2690" y="800"/>
                </a:cubicBezTo>
                <a:cubicBezTo>
                  <a:pt x="2690" y="801"/>
                  <a:pt x="2689" y="805"/>
                  <a:pt x="2687" y="804"/>
                </a:cubicBezTo>
                <a:cubicBezTo>
                  <a:pt x="2683" y="804"/>
                  <a:pt x="2684" y="806"/>
                  <a:pt x="2682" y="807"/>
                </a:cubicBezTo>
                <a:cubicBezTo>
                  <a:pt x="2681" y="808"/>
                  <a:pt x="2682" y="810"/>
                  <a:pt x="2682" y="811"/>
                </a:cubicBezTo>
                <a:cubicBezTo>
                  <a:pt x="2682" y="811"/>
                  <a:pt x="2681" y="813"/>
                  <a:pt x="2681" y="814"/>
                </a:cubicBezTo>
                <a:cubicBezTo>
                  <a:pt x="2680" y="814"/>
                  <a:pt x="2680" y="814"/>
                  <a:pt x="2680" y="815"/>
                </a:cubicBezTo>
                <a:cubicBezTo>
                  <a:pt x="2680" y="817"/>
                  <a:pt x="2681" y="818"/>
                  <a:pt x="2682" y="819"/>
                </a:cubicBezTo>
                <a:cubicBezTo>
                  <a:pt x="2684" y="820"/>
                  <a:pt x="2685" y="820"/>
                  <a:pt x="2685" y="818"/>
                </a:cubicBezTo>
                <a:cubicBezTo>
                  <a:pt x="2685" y="816"/>
                  <a:pt x="2684" y="817"/>
                  <a:pt x="2684" y="815"/>
                </a:cubicBezTo>
                <a:cubicBezTo>
                  <a:pt x="2685" y="814"/>
                  <a:pt x="2686" y="813"/>
                  <a:pt x="2686" y="812"/>
                </a:cubicBezTo>
                <a:cubicBezTo>
                  <a:pt x="2686" y="810"/>
                  <a:pt x="2687" y="809"/>
                  <a:pt x="2688" y="808"/>
                </a:cubicBezTo>
                <a:cubicBezTo>
                  <a:pt x="2689" y="809"/>
                  <a:pt x="2688" y="809"/>
                  <a:pt x="2688" y="810"/>
                </a:cubicBezTo>
                <a:cubicBezTo>
                  <a:pt x="2689" y="815"/>
                  <a:pt x="2692" y="810"/>
                  <a:pt x="2693" y="809"/>
                </a:cubicBezTo>
                <a:cubicBezTo>
                  <a:pt x="2693" y="812"/>
                  <a:pt x="2693" y="811"/>
                  <a:pt x="2694" y="813"/>
                </a:cubicBezTo>
                <a:cubicBezTo>
                  <a:pt x="2694" y="814"/>
                  <a:pt x="2696" y="815"/>
                  <a:pt x="2696" y="812"/>
                </a:cubicBezTo>
                <a:cubicBezTo>
                  <a:pt x="2696" y="810"/>
                  <a:pt x="2697" y="811"/>
                  <a:pt x="2696" y="808"/>
                </a:cubicBezTo>
                <a:cubicBezTo>
                  <a:pt x="2696" y="808"/>
                  <a:pt x="2696" y="808"/>
                  <a:pt x="2696" y="808"/>
                </a:cubicBezTo>
                <a:cubicBezTo>
                  <a:pt x="2698" y="810"/>
                  <a:pt x="2697" y="809"/>
                  <a:pt x="2699" y="810"/>
                </a:cubicBezTo>
                <a:cubicBezTo>
                  <a:pt x="2700" y="810"/>
                  <a:pt x="2703" y="813"/>
                  <a:pt x="2703" y="814"/>
                </a:cubicBezTo>
                <a:cubicBezTo>
                  <a:pt x="2703" y="815"/>
                  <a:pt x="2703" y="815"/>
                  <a:pt x="2703" y="815"/>
                </a:cubicBezTo>
                <a:cubicBezTo>
                  <a:pt x="2701" y="815"/>
                  <a:pt x="2700" y="818"/>
                  <a:pt x="2701" y="820"/>
                </a:cubicBezTo>
                <a:cubicBezTo>
                  <a:pt x="2702" y="820"/>
                  <a:pt x="2702" y="821"/>
                  <a:pt x="2702" y="821"/>
                </a:cubicBezTo>
                <a:cubicBezTo>
                  <a:pt x="2701" y="821"/>
                  <a:pt x="2702" y="824"/>
                  <a:pt x="2703" y="825"/>
                </a:cubicBezTo>
                <a:cubicBezTo>
                  <a:pt x="2704" y="827"/>
                  <a:pt x="2705" y="827"/>
                  <a:pt x="2707" y="829"/>
                </a:cubicBezTo>
                <a:cubicBezTo>
                  <a:pt x="2709" y="830"/>
                  <a:pt x="2709" y="830"/>
                  <a:pt x="2710" y="830"/>
                </a:cubicBezTo>
                <a:cubicBezTo>
                  <a:pt x="2713" y="831"/>
                  <a:pt x="2715" y="830"/>
                  <a:pt x="2713" y="830"/>
                </a:cubicBezTo>
                <a:cubicBezTo>
                  <a:pt x="2714" y="828"/>
                  <a:pt x="2714" y="828"/>
                  <a:pt x="2714" y="828"/>
                </a:cubicBezTo>
                <a:cubicBezTo>
                  <a:pt x="2715" y="829"/>
                  <a:pt x="2715" y="829"/>
                  <a:pt x="2715" y="829"/>
                </a:cubicBezTo>
                <a:cubicBezTo>
                  <a:pt x="2715" y="830"/>
                  <a:pt x="2713" y="831"/>
                  <a:pt x="2714" y="832"/>
                </a:cubicBezTo>
                <a:cubicBezTo>
                  <a:pt x="2716" y="835"/>
                  <a:pt x="2716" y="834"/>
                  <a:pt x="2718" y="833"/>
                </a:cubicBezTo>
                <a:cubicBezTo>
                  <a:pt x="2719" y="832"/>
                  <a:pt x="2719" y="829"/>
                  <a:pt x="2719" y="829"/>
                </a:cubicBezTo>
                <a:cubicBezTo>
                  <a:pt x="2719" y="828"/>
                  <a:pt x="2719" y="825"/>
                  <a:pt x="2718" y="824"/>
                </a:cubicBezTo>
                <a:cubicBezTo>
                  <a:pt x="2718" y="823"/>
                  <a:pt x="2717" y="822"/>
                  <a:pt x="2717" y="822"/>
                </a:cubicBezTo>
                <a:cubicBezTo>
                  <a:pt x="2717" y="821"/>
                  <a:pt x="2717" y="819"/>
                  <a:pt x="2718" y="818"/>
                </a:cubicBezTo>
                <a:cubicBezTo>
                  <a:pt x="2718" y="817"/>
                  <a:pt x="2720" y="813"/>
                  <a:pt x="2720" y="814"/>
                </a:cubicBezTo>
                <a:cubicBezTo>
                  <a:pt x="2722" y="817"/>
                  <a:pt x="2720" y="816"/>
                  <a:pt x="2722" y="818"/>
                </a:cubicBezTo>
                <a:cubicBezTo>
                  <a:pt x="2722" y="819"/>
                  <a:pt x="2723" y="822"/>
                  <a:pt x="2723" y="823"/>
                </a:cubicBezTo>
                <a:cubicBezTo>
                  <a:pt x="2723" y="827"/>
                  <a:pt x="2725" y="827"/>
                  <a:pt x="2725" y="826"/>
                </a:cubicBezTo>
                <a:cubicBezTo>
                  <a:pt x="2725" y="823"/>
                  <a:pt x="2724" y="822"/>
                  <a:pt x="2724" y="819"/>
                </a:cubicBezTo>
                <a:cubicBezTo>
                  <a:pt x="2724" y="818"/>
                  <a:pt x="2725" y="819"/>
                  <a:pt x="2725" y="819"/>
                </a:cubicBezTo>
                <a:cubicBezTo>
                  <a:pt x="2727" y="816"/>
                  <a:pt x="2727" y="816"/>
                  <a:pt x="2727" y="812"/>
                </a:cubicBezTo>
                <a:cubicBezTo>
                  <a:pt x="2728" y="809"/>
                  <a:pt x="2726" y="809"/>
                  <a:pt x="2726" y="806"/>
                </a:cubicBezTo>
                <a:cubicBezTo>
                  <a:pt x="2726" y="806"/>
                  <a:pt x="2726" y="805"/>
                  <a:pt x="2726" y="804"/>
                </a:cubicBezTo>
                <a:cubicBezTo>
                  <a:pt x="2724" y="803"/>
                  <a:pt x="2725" y="801"/>
                  <a:pt x="2725" y="801"/>
                </a:cubicBezTo>
                <a:close/>
                <a:moveTo>
                  <a:pt x="2684" y="821"/>
                </a:moveTo>
                <a:cubicBezTo>
                  <a:pt x="2681" y="819"/>
                  <a:pt x="2681" y="820"/>
                  <a:pt x="2680" y="821"/>
                </a:cubicBezTo>
                <a:cubicBezTo>
                  <a:pt x="2678" y="823"/>
                  <a:pt x="2681" y="824"/>
                  <a:pt x="2681" y="824"/>
                </a:cubicBezTo>
                <a:cubicBezTo>
                  <a:pt x="2682" y="824"/>
                  <a:pt x="2687" y="822"/>
                  <a:pt x="2684" y="821"/>
                </a:cubicBezTo>
                <a:close/>
                <a:moveTo>
                  <a:pt x="2676" y="744"/>
                </a:moveTo>
                <a:cubicBezTo>
                  <a:pt x="2676" y="744"/>
                  <a:pt x="2676" y="742"/>
                  <a:pt x="2675" y="742"/>
                </a:cubicBezTo>
                <a:cubicBezTo>
                  <a:pt x="2674" y="742"/>
                  <a:pt x="2671" y="742"/>
                  <a:pt x="2673" y="745"/>
                </a:cubicBezTo>
                <a:cubicBezTo>
                  <a:pt x="2673" y="745"/>
                  <a:pt x="2673" y="746"/>
                  <a:pt x="2675" y="746"/>
                </a:cubicBezTo>
                <a:cubicBezTo>
                  <a:pt x="2676" y="746"/>
                  <a:pt x="2676" y="745"/>
                  <a:pt x="2676" y="744"/>
                </a:cubicBezTo>
                <a:close/>
                <a:moveTo>
                  <a:pt x="2695" y="740"/>
                </a:moveTo>
                <a:cubicBezTo>
                  <a:pt x="2693" y="742"/>
                  <a:pt x="2696" y="743"/>
                  <a:pt x="2696" y="743"/>
                </a:cubicBezTo>
                <a:cubicBezTo>
                  <a:pt x="2700" y="742"/>
                  <a:pt x="2699" y="743"/>
                  <a:pt x="2699" y="739"/>
                </a:cubicBezTo>
                <a:cubicBezTo>
                  <a:pt x="2699" y="739"/>
                  <a:pt x="2699" y="738"/>
                  <a:pt x="2697" y="736"/>
                </a:cubicBezTo>
                <a:cubicBezTo>
                  <a:pt x="2697" y="735"/>
                  <a:pt x="2694" y="735"/>
                  <a:pt x="2695" y="738"/>
                </a:cubicBezTo>
                <a:cubicBezTo>
                  <a:pt x="2696" y="739"/>
                  <a:pt x="2696" y="739"/>
                  <a:pt x="2695" y="740"/>
                </a:cubicBezTo>
                <a:close/>
                <a:moveTo>
                  <a:pt x="2677" y="752"/>
                </a:moveTo>
                <a:cubicBezTo>
                  <a:pt x="2677" y="752"/>
                  <a:pt x="2675" y="756"/>
                  <a:pt x="2675" y="756"/>
                </a:cubicBezTo>
                <a:cubicBezTo>
                  <a:pt x="2675" y="758"/>
                  <a:pt x="2675" y="759"/>
                  <a:pt x="2676" y="759"/>
                </a:cubicBezTo>
                <a:cubicBezTo>
                  <a:pt x="2679" y="759"/>
                  <a:pt x="2678" y="757"/>
                  <a:pt x="2678" y="756"/>
                </a:cubicBezTo>
                <a:cubicBezTo>
                  <a:pt x="2679" y="754"/>
                  <a:pt x="2679" y="753"/>
                  <a:pt x="2677" y="752"/>
                </a:cubicBezTo>
                <a:close/>
                <a:moveTo>
                  <a:pt x="2697" y="784"/>
                </a:moveTo>
                <a:cubicBezTo>
                  <a:pt x="2697" y="784"/>
                  <a:pt x="2696" y="787"/>
                  <a:pt x="2697" y="787"/>
                </a:cubicBezTo>
                <a:cubicBezTo>
                  <a:pt x="2701" y="788"/>
                  <a:pt x="2699" y="788"/>
                  <a:pt x="2704" y="787"/>
                </a:cubicBezTo>
                <a:cubicBezTo>
                  <a:pt x="2705" y="786"/>
                  <a:pt x="2705" y="784"/>
                  <a:pt x="2705" y="784"/>
                </a:cubicBezTo>
                <a:cubicBezTo>
                  <a:pt x="2705" y="783"/>
                  <a:pt x="2704" y="781"/>
                  <a:pt x="2702" y="781"/>
                </a:cubicBezTo>
                <a:cubicBezTo>
                  <a:pt x="2700" y="781"/>
                  <a:pt x="2700" y="781"/>
                  <a:pt x="2700" y="781"/>
                </a:cubicBezTo>
                <a:cubicBezTo>
                  <a:pt x="2697" y="784"/>
                  <a:pt x="2697" y="784"/>
                  <a:pt x="2697" y="784"/>
                </a:cubicBezTo>
                <a:close/>
                <a:moveTo>
                  <a:pt x="2715" y="776"/>
                </a:moveTo>
                <a:cubicBezTo>
                  <a:pt x="2713" y="776"/>
                  <a:pt x="2714" y="779"/>
                  <a:pt x="2714" y="782"/>
                </a:cubicBezTo>
                <a:cubicBezTo>
                  <a:pt x="2714" y="785"/>
                  <a:pt x="2717" y="784"/>
                  <a:pt x="2716" y="782"/>
                </a:cubicBezTo>
                <a:cubicBezTo>
                  <a:pt x="2716" y="781"/>
                  <a:pt x="2717" y="777"/>
                  <a:pt x="2715" y="776"/>
                </a:cubicBezTo>
                <a:close/>
                <a:moveTo>
                  <a:pt x="2715" y="783"/>
                </a:moveTo>
                <a:cubicBezTo>
                  <a:pt x="2715" y="783"/>
                  <a:pt x="2715" y="783"/>
                  <a:pt x="2715" y="783"/>
                </a:cubicBezTo>
                <a:cubicBezTo>
                  <a:pt x="2715" y="783"/>
                  <a:pt x="2715" y="783"/>
                  <a:pt x="2715" y="783"/>
                </a:cubicBezTo>
                <a:cubicBezTo>
                  <a:pt x="2715" y="783"/>
                  <a:pt x="2715" y="783"/>
                  <a:pt x="2715" y="783"/>
                </a:cubicBezTo>
                <a:close/>
                <a:moveTo>
                  <a:pt x="2660" y="673"/>
                </a:moveTo>
                <a:cubicBezTo>
                  <a:pt x="2658" y="672"/>
                  <a:pt x="2655" y="677"/>
                  <a:pt x="2660" y="677"/>
                </a:cubicBezTo>
                <a:cubicBezTo>
                  <a:pt x="2663" y="677"/>
                  <a:pt x="2662" y="673"/>
                  <a:pt x="2660" y="673"/>
                </a:cubicBezTo>
                <a:close/>
                <a:moveTo>
                  <a:pt x="2663" y="680"/>
                </a:moveTo>
                <a:cubicBezTo>
                  <a:pt x="2663" y="681"/>
                  <a:pt x="2664" y="683"/>
                  <a:pt x="2665" y="682"/>
                </a:cubicBezTo>
                <a:cubicBezTo>
                  <a:pt x="2666" y="682"/>
                  <a:pt x="2668" y="681"/>
                  <a:pt x="2668" y="680"/>
                </a:cubicBezTo>
                <a:cubicBezTo>
                  <a:pt x="2667" y="678"/>
                  <a:pt x="2663" y="678"/>
                  <a:pt x="2663" y="680"/>
                </a:cubicBezTo>
                <a:close/>
                <a:moveTo>
                  <a:pt x="2634" y="794"/>
                </a:moveTo>
                <a:cubicBezTo>
                  <a:pt x="2631" y="796"/>
                  <a:pt x="2630" y="798"/>
                  <a:pt x="2630" y="801"/>
                </a:cubicBezTo>
                <a:cubicBezTo>
                  <a:pt x="2631" y="803"/>
                  <a:pt x="2635" y="799"/>
                  <a:pt x="2635" y="798"/>
                </a:cubicBezTo>
                <a:cubicBezTo>
                  <a:pt x="2636" y="797"/>
                  <a:pt x="2640" y="797"/>
                  <a:pt x="2641" y="793"/>
                </a:cubicBezTo>
                <a:cubicBezTo>
                  <a:pt x="2641" y="790"/>
                  <a:pt x="2646" y="794"/>
                  <a:pt x="2646" y="787"/>
                </a:cubicBezTo>
                <a:cubicBezTo>
                  <a:pt x="2646" y="783"/>
                  <a:pt x="2646" y="783"/>
                  <a:pt x="2646" y="783"/>
                </a:cubicBezTo>
                <a:cubicBezTo>
                  <a:pt x="2652" y="782"/>
                  <a:pt x="2650" y="783"/>
                  <a:pt x="2651" y="781"/>
                </a:cubicBezTo>
                <a:cubicBezTo>
                  <a:pt x="2651" y="780"/>
                  <a:pt x="2655" y="778"/>
                  <a:pt x="2655" y="775"/>
                </a:cubicBezTo>
                <a:cubicBezTo>
                  <a:pt x="2655" y="774"/>
                  <a:pt x="2655" y="774"/>
                  <a:pt x="2655" y="774"/>
                </a:cubicBezTo>
                <a:cubicBezTo>
                  <a:pt x="2655" y="774"/>
                  <a:pt x="2654" y="773"/>
                  <a:pt x="2654" y="773"/>
                </a:cubicBezTo>
                <a:cubicBezTo>
                  <a:pt x="2655" y="772"/>
                  <a:pt x="2654" y="772"/>
                  <a:pt x="2654" y="770"/>
                </a:cubicBezTo>
                <a:cubicBezTo>
                  <a:pt x="2655" y="769"/>
                  <a:pt x="2655" y="769"/>
                  <a:pt x="2655" y="769"/>
                </a:cubicBezTo>
                <a:cubicBezTo>
                  <a:pt x="2655" y="766"/>
                  <a:pt x="2651" y="765"/>
                  <a:pt x="2651" y="769"/>
                </a:cubicBezTo>
                <a:cubicBezTo>
                  <a:pt x="2651" y="773"/>
                  <a:pt x="2649" y="772"/>
                  <a:pt x="2651" y="775"/>
                </a:cubicBezTo>
                <a:cubicBezTo>
                  <a:pt x="2649" y="780"/>
                  <a:pt x="2649" y="777"/>
                  <a:pt x="2645" y="780"/>
                </a:cubicBezTo>
                <a:cubicBezTo>
                  <a:pt x="2645" y="780"/>
                  <a:pt x="2643" y="787"/>
                  <a:pt x="2638" y="791"/>
                </a:cubicBezTo>
                <a:cubicBezTo>
                  <a:pt x="2634" y="794"/>
                  <a:pt x="2634" y="794"/>
                  <a:pt x="2634" y="794"/>
                </a:cubicBezTo>
                <a:close/>
                <a:moveTo>
                  <a:pt x="2664" y="661"/>
                </a:moveTo>
                <a:cubicBezTo>
                  <a:pt x="2663" y="661"/>
                  <a:pt x="2660" y="664"/>
                  <a:pt x="2661" y="664"/>
                </a:cubicBezTo>
                <a:cubicBezTo>
                  <a:pt x="2664" y="664"/>
                  <a:pt x="2664" y="664"/>
                  <a:pt x="2664" y="661"/>
                </a:cubicBezTo>
                <a:cubicBezTo>
                  <a:pt x="2664" y="661"/>
                  <a:pt x="2664" y="661"/>
                  <a:pt x="2664" y="661"/>
                </a:cubicBezTo>
                <a:close/>
                <a:moveTo>
                  <a:pt x="2703" y="752"/>
                </a:moveTo>
                <a:cubicBezTo>
                  <a:pt x="2701" y="752"/>
                  <a:pt x="2698" y="752"/>
                  <a:pt x="2699" y="756"/>
                </a:cubicBezTo>
                <a:cubicBezTo>
                  <a:pt x="2699" y="756"/>
                  <a:pt x="2701" y="758"/>
                  <a:pt x="2702" y="759"/>
                </a:cubicBezTo>
                <a:cubicBezTo>
                  <a:pt x="2704" y="759"/>
                  <a:pt x="2702" y="763"/>
                  <a:pt x="2707" y="763"/>
                </a:cubicBezTo>
                <a:cubicBezTo>
                  <a:pt x="2707" y="763"/>
                  <a:pt x="2707" y="763"/>
                  <a:pt x="2707" y="763"/>
                </a:cubicBezTo>
                <a:cubicBezTo>
                  <a:pt x="2707" y="764"/>
                  <a:pt x="2706" y="767"/>
                  <a:pt x="2705" y="767"/>
                </a:cubicBezTo>
                <a:cubicBezTo>
                  <a:pt x="2704" y="767"/>
                  <a:pt x="2703" y="762"/>
                  <a:pt x="2701" y="765"/>
                </a:cubicBezTo>
                <a:cubicBezTo>
                  <a:pt x="2700" y="766"/>
                  <a:pt x="2700" y="766"/>
                  <a:pt x="2700" y="766"/>
                </a:cubicBezTo>
                <a:cubicBezTo>
                  <a:pt x="2700" y="768"/>
                  <a:pt x="2700" y="772"/>
                  <a:pt x="2703" y="773"/>
                </a:cubicBezTo>
                <a:cubicBezTo>
                  <a:pt x="2703" y="773"/>
                  <a:pt x="2704" y="772"/>
                  <a:pt x="2704" y="772"/>
                </a:cubicBezTo>
                <a:cubicBezTo>
                  <a:pt x="2704" y="772"/>
                  <a:pt x="2706" y="773"/>
                  <a:pt x="2707" y="774"/>
                </a:cubicBezTo>
                <a:cubicBezTo>
                  <a:pt x="2706" y="775"/>
                  <a:pt x="2706" y="779"/>
                  <a:pt x="2706" y="780"/>
                </a:cubicBezTo>
                <a:cubicBezTo>
                  <a:pt x="2706" y="781"/>
                  <a:pt x="2709" y="784"/>
                  <a:pt x="2710" y="780"/>
                </a:cubicBezTo>
                <a:cubicBezTo>
                  <a:pt x="2710" y="780"/>
                  <a:pt x="2710" y="780"/>
                  <a:pt x="2710" y="780"/>
                </a:cubicBezTo>
                <a:cubicBezTo>
                  <a:pt x="2712" y="779"/>
                  <a:pt x="2712" y="776"/>
                  <a:pt x="2710" y="774"/>
                </a:cubicBezTo>
                <a:cubicBezTo>
                  <a:pt x="2709" y="773"/>
                  <a:pt x="2707" y="770"/>
                  <a:pt x="2708" y="769"/>
                </a:cubicBezTo>
                <a:cubicBezTo>
                  <a:pt x="2709" y="769"/>
                  <a:pt x="2710" y="771"/>
                  <a:pt x="2713" y="771"/>
                </a:cubicBezTo>
                <a:cubicBezTo>
                  <a:pt x="2714" y="771"/>
                  <a:pt x="2714" y="771"/>
                  <a:pt x="2714" y="770"/>
                </a:cubicBezTo>
                <a:cubicBezTo>
                  <a:pt x="2715" y="769"/>
                  <a:pt x="2713" y="767"/>
                  <a:pt x="2713" y="767"/>
                </a:cubicBezTo>
                <a:cubicBezTo>
                  <a:pt x="2713" y="767"/>
                  <a:pt x="2712" y="763"/>
                  <a:pt x="2712" y="762"/>
                </a:cubicBezTo>
                <a:cubicBezTo>
                  <a:pt x="2712" y="760"/>
                  <a:pt x="2713" y="760"/>
                  <a:pt x="2712" y="759"/>
                </a:cubicBezTo>
                <a:cubicBezTo>
                  <a:pt x="2707" y="751"/>
                  <a:pt x="2711" y="753"/>
                  <a:pt x="2703" y="752"/>
                </a:cubicBezTo>
                <a:close/>
                <a:moveTo>
                  <a:pt x="2661" y="832"/>
                </a:moveTo>
                <a:cubicBezTo>
                  <a:pt x="2662" y="832"/>
                  <a:pt x="2662" y="830"/>
                  <a:pt x="2662" y="830"/>
                </a:cubicBezTo>
                <a:cubicBezTo>
                  <a:pt x="2661" y="829"/>
                  <a:pt x="2658" y="830"/>
                  <a:pt x="2660" y="832"/>
                </a:cubicBezTo>
                <a:cubicBezTo>
                  <a:pt x="2660" y="832"/>
                  <a:pt x="2661" y="832"/>
                  <a:pt x="2661" y="832"/>
                </a:cubicBezTo>
                <a:close/>
                <a:moveTo>
                  <a:pt x="2659" y="840"/>
                </a:moveTo>
                <a:cubicBezTo>
                  <a:pt x="2659" y="840"/>
                  <a:pt x="2660" y="841"/>
                  <a:pt x="2661" y="841"/>
                </a:cubicBezTo>
                <a:cubicBezTo>
                  <a:pt x="2662" y="841"/>
                  <a:pt x="2665" y="839"/>
                  <a:pt x="2666" y="839"/>
                </a:cubicBezTo>
                <a:cubicBezTo>
                  <a:pt x="2667" y="839"/>
                  <a:pt x="2665" y="836"/>
                  <a:pt x="2665" y="836"/>
                </a:cubicBezTo>
                <a:cubicBezTo>
                  <a:pt x="2664" y="836"/>
                  <a:pt x="2663" y="836"/>
                  <a:pt x="2661" y="837"/>
                </a:cubicBezTo>
                <a:cubicBezTo>
                  <a:pt x="2661" y="838"/>
                  <a:pt x="2659" y="839"/>
                  <a:pt x="2659" y="840"/>
                </a:cubicBezTo>
                <a:close/>
                <a:moveTo>
                  <a:pt x="2665" y="830"/>
                </a:moveTo>
                <a:cubicBezTo>
                  <a:pt x="2666" y="829"/>
                  <a:pt x="2665" y="828"/>
                  <a:pt x="2664" y="828"/>
                </a:cubicBezTo>
                <a:cubicBezTo>
                  <a:pt x="2663" y="828"/>
                  <a:pt x="2662" y="830"/>
                  <a:pt x="2664" y="830"/>
                </a:cubicBezTo>
                <a:cubicBezTo>
                  <a:pt x="2664" y="830"/>
                  <a:pt x="2665" y="830"/>
                  <a:pt x="2665" y="830"/>
                </a:cubicBezTo>
                <a:close/>
                <a:moveTo>
                  <a:pt x="2719" y="784"/>
                </a:moveTo>
                <a:cubicBezTo>
                  <a:pt x="2719" y="784"/>
                  <a:pt x="2719" y="787"/>
                  <a:pt x="2720" y="787"/>
                </a:cubicBezTo>
                <a:cubicBezTo>
                  <a:pt x="2724" y="785"/>
                  <a:pt x="2721" y="784"/>
                  <a:pt x="2721" y="782"/>
                </a:cubicBezTo>
                <a:cubicBezTo>
                  <a:pt x="2721" y="782"/>
                  <a:pt x="2721" y="780"/>
                  <a:pt x="2719" y="784"/>
                </a:cubicBezTo>
                <a:close/>
                <a:moveTo>
                  <a:pt x="2668" y="837"/>
                </a:moveTo>
                <a:cubicBezTo>
                  <a:pt x="2666" y="837"/>
                  <a:pt x="2667" y="840"/>
                  <a:pt x="2668" y="839"/>
                </a:cubicBezTo>
                <a:cubicBezTo>
                  <a:pt x="2671" y="838"/>
                  <a:pt x="2669" y="836"/>
                  <a:pt x="2668" y="837"/>
                </a:cubicBezTo>
                <a:close/>
                <a:moveTo>
                  <a:pt x="2187" y="866"/>
                </a:moveTo>
                <a:cubicBezTo>
                  <a:pt x="2189" y="866"/>
                  <a:pt x="2188" y="862"/>
                  <a:pt x="2187" y="862"/>
                </a:cubicBezTo>
                <a:cubicBezTo>
                  <a:pt x="2186" y="862"/>
                  <a:pt x="2186" y="862"/>
                  <a:pt x="2184" y="864"/>
                </a:cubicBezTo>
                <a:cubicBezTo>
                  <a:pt x="2184" y="865"/>
                  <a:pt x="2186" y="866"/>
                  <a:pt x="2187" y="866"/>
                </a:cubicBezTo>
                <a:close/>
                <a:moveTo>
                  <a:pt x="2187" y="817"/>
                </a:moveTo>
                <a:cubicBezTo>
                  <a:pt x="2185" y="817"/>
                  <a:pt x="2185" y="817"/>
                  <a:pt x="2185" y="817"/>
                </a:cubicBezTo>
                <a:cubicBezTo>
                  <a:pt x="2185" y="816"/>
                  <a:pt x="2184" y="814"/>
                  <a:pt x="2184" y="815"/>
                </a:cubicBezTo>
                <a:cubicBezTo>
                  <a:pt x="2182" y="819"/>
                  <a:pt x="2183" y="817"/>
                  <a:pt x="2184" y="819"/>
                </a:cubicBezTo>
                <a:cubicBezTo>
                  <a:pt x="2184" y="820"/>
                  <a:pt x="2183" y="824"/>
                  <a:pt x="2185" y="824"/>
                </a:cubicBezTo>
                <a:cubicBezTo>
                  <a:pt x="2186" y="824"/>
                  <a:pt x="2186" y="823"/>
                  <a:pt x="2186" y="822"/>
                </a:cubicBezTo>
                <a:cubicBezTo>
                  <a:pt x="2188" y="820"/>
                  <a:pt x="2187" y="820"/>
                  <a:pt x="2188" y="817"/>
                </a:cubicBezTo>
                <a:cubicBezTo>
                  <a:pt x="2187" y="817"/>
                  <a:pt x="2187" y="817"/>
                  <a:pt x="2187" y="817"/>
                </a:cubicBezTo>
                <a:close/>
                <a:moveTo>
                  <a:pt x="2181" y="826"/>
                </a:moveTo>
                <a:cubicBezTo>
                  <a:pt x="2181" y="827"/>
                  <a:pt x="2181" y="827"/>
                  <a:pt x="2182" y="826"/>
                </a:cubicBezTo>
                <a:cubicBezTo>
                  <a:pt x="2183" y="825"/>
                  <a:pt x="2182" y="826"/>
                  <a:pt x="2183" y="825"/>
                </a:cubicBezTo>
                <a:cubicBezTo>
                  <a:pt x="2184" y="824"/>
                  <a:pt x="2183" y="822"/>
                  <a:pt x="2183" y="823"/>
                </a:cubicBezTo>
                <a:cubicBezTo>
                  <a:pt x="2182" y="823"/>
                  <a:pt x="2181" y="825"/>
                  <a:pt x="2181" y="826"/>
                </a:cubicBezTo>
                <a:close/>
                <a:moveTo>
                  <a:pt x="2194" y="873"/>
                </a:moveTo>
                <a:cubicBezTo>
                  <a:pt x="2194" y="871"/>
                  <a:pt x="2192" y="872"/>
                  <a:pt x="2192" y="872"/>
                </a:cubicBezTo>
                <a:cubicBezTo>
                  <a:pt x="2192" y="872"/>
                  <a:pt x="2189" y="875"/>
                  <a:pt x="2189" y="876"/>
                </a:cubicBezTo>
                <a:cubicBezTo>
                  <a:pt x="2189" y="877"/>
                  <a:pt x="2191" y="877"/>
                  <a:pt x="2191" y="877"/>
                </a:cubicBezTo>
                <a:cubicBezTo>
                  <a:pt x="2193" y="877"/>
                  <a:pt x="2194" y="874"/>
                  <a:pt x="2194" y="873"/>
                </a:cubicBezTo>
                <a:close/>
                <a:moveTo>
                  <a:pt x="2188" y="873"/>
                </a:moveTo>
                <a:cubicBezTo>
                  <a:pt x="2188" y="873"/>
                  <a:pt x="2191" y="872"/>
                  <a:pt x="2191" y="871"/>
                </a:cubicBezTo>
                <a:cubicBezTo>
                  <a:pt x="2191" y="869"/>
                  <a:pt x="2191" y="869"/>
                  <a:pt x="2191" y="869"/>
                </a:cubicBezTo>
                <a:cubicBezTo>
                  <a:pt x="2190" y="867"/>
                  <a:pt x="2190" y="868"/>
                  <a:pt x="2188" y="868"/>
                </a:cubicBezTo>
                <a:cubicBezTo>
                  <a:pt x="2187" y="868"/>
                  <a:pt x="2184" y="870"/>
                  <a:pt x="2185" y="870"/>
                </a:cubicBezTo>
                <a:cubicBezTo>
                  <a:pt x="2187" y="873"/>
                  <a:pt x="2188" y="873"/>
                  <a:pt x="2188" y="873"/>
                </a:cubicBezTo>
                <a:close/>
                <a:moveTo>
                  <a:pt x="2183" y="853"/>
                </a:moveTo>
                <a:cubicBezTo>
                  <a:pt x="2182" y="853"/>
                  <a:pt x="2184" y="857"/>
                  <a:pt x="2184" y="857"/>
                </a:cubicBezTo>
                <a:cubicBezTo>
                  <a:pt x="2185" y="857"/>
                  <a:pt x="2186" y="855"/>
                  <a:pt x="2186" y="852"/>
                </a:cubicBezTo>
                <a:cubicBezTo>
                  <a:pt x="2187" y="849"/>
                  <a:pt x="2190" y="846"/>
                  <a:pt x="2184" y="846"/>
                </a:cubicBezTo>
                <a:cubicBezTo>
                  <a:pt x="2181" y="846"/>
                  <a:pt x="2183" y="851"/>
                  <a:pt x="2183" y="853"/>
                </a:cubicBezTo>
                <a:cubicBezTo>
                  <a:pt x="2183" y="853"/>
                  <a:pt x="2183" y="853"/>
                  <a:pt x="2183" y="853"/>
                </a:cubicBezTo>
                <a:close/>
                <a:moveTo>
                  <a:pt x="2188" y="894"/>
                </a:moveTo>
                <a:cubicBezTo>
                  <a:pt x="2188" y="897"/>
                  <a:pt x="2192" y="895"/>
                  <a:pt x="2193" y="894"/>
                </a:cubicBezTo>
                <a:cubicBezTo>
                  <a:pt x="2194" y="892"/>
                  <a:pt x="2192" y="891"/>
                  <a:pt x="2192" y="888"/>
                </a:cubicBezTo>
                <a:cubicBezTo>
                  <a:pt x="2193" y="887"/>
                  <a:pt x="2193" y="886"/>
                  <a:pt x="2192" y="886"/>
                </a:cubicBezTo>
                <a:cubicBezTo>
                  <a:pt x="2190" y="885"/>
                  <a:pt x="2187" y="887"/>
                  <a:pt x="2187" y="889"/>
                </a:cubicBezTo>
                <a:cubicBezTo>
                  <a:pt x="2187" y="891"/>
                  <a:pt x="2188" y="891"/>
                  <a:pt x="2188" y="894"/>
                </a:cubicBezTo>
                <a:close/>
                <a:moveTo>
                  <a:pt x="2196" y="858"/>
                </a:moveTo>
                <a:cubicBezTo>
                  <a:pt x="2196" y="857"/>
                  <a:pt x="2194" y="856"/>
                  <a:pt x="2194" y="856"/>
                </a:cubicBezTo>
                <a:cubicBezTo>
                  <a:pt x="2194" y="855"/>
                  <a:pt x="2192" y="854"/>
                  <a:pt x="2191" y="854"/>
                </a:cubicBezTo>
                <a:cubicBezTo>
                  <a:pt x="2191" y="854"/>
                  <a:pt x="2189" y="855"/>
                  <a:pt x="2189" y="856"/>
                </a:cubicBezTo>
                <a:cubicBezTo>
                  <a:pt x="2189" y="858"/>
                  <a:pt x="2191" y="861"/>
                  <a:pt x="2191" y="859"/>
                </a:cubicBezTo>
                <a:cubicBezTo>
                  <a:pt x="2193" y="859"/>
                  <a:pt x="2193" y="859"/>
                  <a:pt x="2193" y="859"/>
                </a:cubicBezTo>
                <a:cubicBezTo>
                  <a:pt x="2191" y="860"/>
                  <a:pt x="2191" y="866"/>
                  <a:pt x="2194" y="863"/>
                </a:cubicBezTo>
                <a:cubicBezTo>
                  <a:pt x="2195" y="863"/>
                  <a:pt x="2195" y="861"/>
                  <a:pt x="2195" y="861"/>
                </a:cubicBezTo>
                <a:cubicBezTo>
                  <a:pt x="2195" y="861"/>
                  <a:pt x="2194" y="859"/>
                  <a:pt x="2193" y="859"/>
                </a:cubicBezTo>
                <a:cubicBezTo>
                  <a:pt x="2194" y="859"/>
                  <a:pt x="2196" y="858"/>
                  <a:pt x="2196" y="858"/>
                </a:cubicBezTo>
                <a:close/>
                <a:moveTo>
                  <a:pt x="2193" y="845"/>
                </a:moveTo>
                <a:cubicBezTo>
                  <a:pt x="2193" y="843"/>
                  <a:pt x="2190" y="840"/>
                  <a:pt x="2190" y="844"/>
                </a:cubicBezTo>
                <a:cubicBezTo>
                  <a:pt x="2189" y="850"/>
                  <a:pt x="2189" y="850"/>
                  <a:pt x="2189" y="850"/>
                </a:cubicBezTo>
                <a:cubicBezTo>
                  <a:pt x="2189" y="850"/>
                  <a:pt x="2190" y="852"/>
                  <a:pt x="2191" y="852"/>
                </a:cubicBezTo>
                <a:cubicBezTo>
                  <a:pt x="2191" y="852"/>
                  <a:pt x="2193" y="851"/>
                  <a:pt x="2193" y="850"/>
                </a:cubicBezTo>
                <a:cubicBezTo>
                  <a:pt x="2193" y="849"/>
                  <a:pt x="2193" y="846"/>
                  <a:pt x="2193" y="845"/>
                </a:cubicBezTo>
                <a:close/>
                <a:moveTo>
                  <a:pt x="2184" y="834"/>
                </a:moveTo>
                <a:cubicBezTo>
                  <a:pt x="2184" y="835"/>
                  <a:pt x="2188" y="834"/>
                  <a:pt x="2186" y="831"/>
                </a:cubicBezTo>
                <a:cubicBezTo>
                  <a:pt x="2185" y="829"/>
                  <a:pt x="2186" y="828"/>
                  <a:pt x="2183" y="828"/>
                </a:cubicBezTo>
                <a:cubicBezTo>
                  <a:pt x="2182" y="829"/>
                  <a:pt x="2184" y="832"/>
                  <a:pt x="2184" y="834"/>
                </a:cubicBezTo>
                <a:close/>
                <a:moveTo>
                  <a:pt x="2186" y="858"/>
                </a:moveTo>
                <a:cubicBezTo>
                  <a:pt x="2185" y="858"/>
                  <a:pt x="2185" y="858"/>
                  <a:pt x="2185" y="860"/>
                </a:cubicBezTo>
                <a:cubicBezTo>
                  <a:pt x="2185" y="860"/>
                  <a:pt x="2189" y="863"/>
                  <a:pt x="2188" y="859"/>
                </a:cubicBezTo>
                <a:cubicBezTo>
                  <a:pt x="2188" y="858"/>
                  <a:pt x="2187" y="858"/>
                  <a:pt x="2186" y="858"/>
                </a:cubicBezTo>
                <a:close/>
                <a:moveTo>
                  <a:pt x="2185" y="840"/>
                </a:moveTo>
                <a:cubicBezTo>
                  <a:pt x="2186" y="840"/>
                  <a:pt x="2189" y="837"/>
                  <a:pt x="2187" y="836"/>
                </a:cubicBezTo>
                <a:cubicBezTo>
                  <a:pt x="2185" y="834"/>
                  <a:pt x="2185" y="836"/>
                  <a:pt x="2184" y="838"/>
                </a:cubicBezTo>
                <a:cubicBezTo>
                  <a:pt x="2184" y="839"/>
                  <a:pt x="2184" y="839"/>
                  <a:pt x="2184" y="839"/>
                </a:cubicBezTo>
                <a:cubicBezTo>
                  <a:pt x="2184" y="839"/>
                  <a:pt x="2185" y="840"/>
                  <a:pt x="2185" y="840"/>
                </a:cubicBezTo>
                <a:close/>
                <a:moveTo>
                  <a:pt x="2188" y="825"/>
                </a:moveTo>
                <a:cubicBezTo>
                  <a:pt x="2187" y="824"/>
                  <a:pt x="2187" y="824"/>
                  <a:pt x="2186" y="824"/>
                </a:cubicBezTo>
                <a:cubicBezTo>
                  <a:pt x="2185" y="827"/>
                  <a:pt x="2188" y="829"/>
                  <a:pt x="2188" y="829"/>
                </a:cubicBezTo>
                <a:cubicBezTo>
                  <a:pt x="2188" y="829"/>
                  <a:pt x="2189" y="828"/>
                  <a:pt x="2189" y="827"/>
                </a:cubicBezTo>
                <a:cubicBezTo>
                  <a:pt x="2189" y="826"/>
                  <a:pt x="2188" y="825"/>
                  <a:pt x="2188" y="825"/>
                </a:cubicBezTo>
                <a:close/>
                <a:moveTo>
                  <a:pt x="2192" y="834"/>
                </a:moveTo>
                <a:cubicBezTo>
                  <a:pt x="2190" y="831"/>
                  <a:pt x="2188" y="834"/>
                  <a:pt x="2189" y="836"/>
                </a:cubicBezTo>
                <a:cubicBezTo>
                  <a:pt x="2189" y="837"/>
                  <a:pt x="2191" y="838"/>
                  <a:pt x="2191" y="838"/>
                </a:cubicBezTo>
                <a:cubicBezTo>
                  <a:pt x="2194" y="838"/>
                  <a:pt x="2193" y="835"/>
                  <a:pt x="2192" y="834"/>
                </a:cubicBezTo>
                <a:close/>
                <a:moveTo>
                  <a:pt x="2190" y="828"/>
                </a:moveTo>
                <a:cubicBezTo>
                  <a:pt x="2189" y="828"/>
                  <a:pt x="2185" y="832"/>
                  <a:pt x="2188" y="831"/>
                </a:cubicBezTo>
                <a:cubicBezTo>
                  <a:pt x="2189" y="831"/>
                  <a:pt x="2189" y="832"/>
                  <a:pt x="2190" y="829"/>
                </a:cubicBezTo>
                <a:cubicBezTo>
                  <a:pt x="2190" y="828"/>
                  <a:pt x="2190" y="828"/>
                  <a:pt x="2190" y="828"/>
                </a:cubicBezTo>
                <a:close/>
                <a:moveTo>
                  <a:pt x="1945" y="1078"/>
                </a:moveTo>
                <a:cubicBezTo>
                  <a:pt x="1946" y="1070"/>
                  <a:pt x="1950" y="1084"/>
                  <a:pt x="1953" y="1077"/>
                </a:cubicBezTo>
                <a:cubicBezTo>
                  <a:pt x="1955" y="1074"/>
                  <a:pt x="1955" y="1073"/>
                  <a:pt x="1953" y="1070"/>
                </a:cubicBezTo>
                <a:cubicBezTo>
                  <a:pt x="1952" y="1068"/>
                  <a:pt x="1953" y="1068"/>
                  <a:pt x="1952" y="1065"/>
                </a:cubicBezTo>
                <a:cubicBezTo>
                  <a:pt x="1951" y="1064"/>
                  <a:pt x="1952" y="1063"/>
                  <a:pt x="1952" y="1062"/>
                </a:cubicBezTo>
                <a:cubicBezTo>
                  <a:pt x="1952" y="1058"/>
                  <a:pt x="1952" y="1058"/>
                  <a:pt x="1952" y="1058"/>
                </a:cubicBezTo>
                <a:cubicBezTo>
                  <a:pt x="1952" y="1058"/>
                  <a:pt x="1954" y="1053"/>
                  <a:pt x="1954" y="1052"/>
                </a:cubicBezTo>
                <a:cubicBezTo>
                  <a:pt x="1954" y="1050"/>
                  <a:pt x="1951" y="1048"/>
                  <a:pt x="1950" y="1047"/>
                </a:cubicBezTo>
                <a:cubicBezTo>
                  <a:pt x="1950" y="1046"/>
                  <a:pt x="1950" y="1045"/>
                  <a:pt x="1949" y="1044"/>
                </a:cubicBezTo>
                <a:cubicBezTo>
                  <a:pt x="1947" y="1041"/>
                  <a:pt x="1949" y="1041"/>
                  <a:pt x="1948" y="1039"/>
                </a:cubicBezTo>
                <a:cubicBezTo>
                  <a:pt x="1945" y="1034"/>
                  <a:pt x="1943" y="1035"/>
                  <a:pt x="1939" y="1040"/>
                </a:cubicBezTo>
                <a:cubicBezTo>
                  <a:pt x="1938" y="1041"/>
                  <a:pt x="1941" y="1048"/>
                  <a:pt x="1936" y="1051"/>
                </a:cubicBezTo>
                <a:cubicBezTo>
                  <a:pt x="1935" y="1052"/>
                  <a:pt x="1932" y="1052"/>
                  <a:pt x="1931" y="1052"/>
                </a:cubicBezTo>
                <a:cubicBezTo>
                  <a:pt x="1928" y="1054"/>
                  <a:pt x="1929" y="1056"/>
                  <a:pt x="1929" y="1059"/>
                </a:cubicBezTo>
                <a:cubicBezTo>
                  <a:pt x="1928" y="1059"/>
                  <a:pt x="1926" y="1059"/>
                  <a:pt x="1927" y="1061"/>
                </a:cubicBezTo>
                <a:cubicBezTo>
                  <a:pt x="1927" y="1062"/>
                  <a:pt x="1927" y="1064"/>
                  <a:pt x="1927" y="1065"/>
                </a:cubicBezTo>
                <a:cubicBezTo>
                  <a:pt x="1925" y="1067"/>
                  <a:pt x="1924" y="1065"/>
                  <a:pt x="1924" y="1065"/>
                </a:cubicBezTo>
                <a:cubicBezTo>
                  <a:pt x="1924" y="1065"/>
                  <a:pt x="1924" y="1065"/>
                  <a:pt x="1924" y="1065"/>
                </a:cubicBezTo>
                <a:cubicBezTo>
                  <a:pt x="1923" y="1065"/>
                  <a:pt x="1922" y="1067"/>
                  <a:pt x="1922" y="1067"/>
                </a:cubicBezTo>
                <a:cubicBezTo>
                  <a:pt x="1921" y="1069"/>
                  <a:pt x="1922" y="1071"/>
                  <a:pt x="1922" y="1073"/>
                </a:cubicBezTo>
                <a:cubicBezTo>
                  <a:pt x="1921" y="1073"/>
                  <a:pt x="1918" y="1072"/>
                  <a:pt x="1918" y="1073"/>
                </a:cubicBezTo>
                <a:cubicBezTo>
                  <a:pt x="1912" y="1075"/>
                  <a:pt x="1914" y="1073"/>
                  <a:pt x="1913" y="1079"/>
                </a:cubicBezTo>
                <a:cubicBezTo>
                  <a:pt x="1913" y="1080"/>
                  <a:pt x="1913" y="1080"/>
                  <a:pt x="1913" y="1080"/>
                </a:cubicBezTo>
                <a:cubicBezTo>
                  <a:pt x="1912" y="1078"/>
                  <a:pt x="1912" y="1078"/>
                  <a:pt x="1912" y="1078"/>
                </a:cubicBezTo>
                <a:cubicBezTo>
                  <a:pt x="1909" y="1077"/>
                  <a:pt x="1909" y="1078"/>
                  <a:pt x="1908" y="1078"/>
                </a:cubicBezTo>
                <a:cubicBezTo>
                  <a:pt x="1907" y="1079"/>
                  <a:pt x="1904" y="1080"/>
                  <a:pt x="1903" y="1080"/>
                </a:cubicBezTo>
                <a:cubicBezTo>
                  <a:pt x="1902" y="1080"/>
                  <a:pt x="1899" y="1082"/>
                  <a:pt x="1899" y="1082"/>
                </a:cubicBezTo>
                <a:cubicBezTo>
                  <a:pt x="1898" y="1082"/>
                  <a:pt x="1895" y="1083"/>
                  <a:pt x="1894" y="1083"/>
                </a:cubicBezTo>
                <a:cubicBezTo>
                  <a:pt x="1891" y="1082"/>
                  <a:pt x="1892" y="1086"/>
                  <a:pt x="1892" y="1087"/>
                </a:cubicBezTo>
                <a:cubicBezTo>
                  <a:pt x="1889" y="1098"/>
                  <a:pt x="1888" y="1092"/>
                  <a:pt x="1888" y="1101"/>
                </a:cubicBezTo>
                <a:cubicBezTo>
                  <a:pt x="1887" y="1109"/>
                  <a:pt x="1892" y="1107"/>
                  <a:pt x="1890" y="1113"/>
                </a:cubicBezTo>
                <a:cubicBezTo>
                  <a:pt x="1889" y="1117"/>
                  <a:pt x="1891" y="1119"/>
                  <a:pt x="1891" y="1124"/>
                </a:cubicBezTo>
                <a:cubicBezTo>
                  <a:pt x="1892" y="1128"/>
                  <a:pt x="1888" y="1132"/>
                  <a:pt x="1889" y="1132"/>
                </a:cubicBezTo>
                <a:cubicBezTo>
                  <a:pt x="1887" y="1134"/>
                  <a:pt x="1886" y="1135"/>
                  <a:pt x="1885" y="1138"/>
                </a:cubicBezTo>
                <a:cubicBezTo>
                  <a:pt x="1881" y="1145"/>
                  <a:pt x="1877" y="1142"/>
                  <a:pt x="1877" y="1150"/>
                </a:cubicBezTo>
                <a:cubicBezTo>
                  <a:pt x="1877" y="1158"/>
                  <a:pt x="1876" y="1155"/>
                  <a:pt x="1880" y="1163"/>
                </a:cubicBezTo>
                <a:cubicBezTo>
                  <a:pt x="1884" y="1169"/>
                  <a:pt x="1881" y="1166"/>
                  <a:pt x="1881" y="1168"/>
                </a:cubicBezTo>
                <a:cubicBezTo>
                  <a:pt x="1880" y="1171"/>
                  <a:pt x="1880" y="1174"/>
                  <a:pt x="1880" y="1176"/>
                </a:cubicBezTo>
                <a:cubicBezTo>
                  <a:pt x="1880" y="1178"/>
                  <a:pt x="1882" y="1178"/>
                  <a:pt x="1882" y="1180"/>
                </a:cubicBezTo>
                <a:cubicBezTo>
                  <a:pt x="1882" y="1182"/>
                  <a:pt x="1885" y="1184"/>
                  <a:pt x="1886" y="1186"/>
                </a:cubicBezTo>
                <a:cubicBezTo>
                  <a:pt x="1887" y="1187"/>
                  <a:pt x="1887" y="1187"/>
                  <a:pt x="1887" y="1187"/>
                </a:cubicBezTo>
                <a:cubicBezTo>
                  <a:pt x="1887" y="1187"/>
                  <a:pt x="1891" y="1188"/>
                  <a:pt x="1892" y="1188"/>
                </a:cubicBezTo>
                <a:cubicBezTo>
                  <a:pt x="1894" y="1188"/>
                  <a:pt x="1894" y="1190"/>
                  <a:pt x="1894" y="1190"/>
                </a:cubicBezTo>
                <a:cubicBezTo>
                  <a:pt x="1898" y="1190"/>
                  <a:pt x="1898" y="1191"/>
                  <a:pt x="1902" y="1189"/>
                </a:cubicBezTo>
                <a:cubicBezTo>
                  <a:pt x="1904" y="1188"/>
                  <a:pt x="1905" y="1187"/>
                  <a:pt x="1908" y="1186"/>
                </a:cubicBezTo>
                <a:cubicBezTo>
                  <a:pt x="1911" y="1185"/>
                  <a:pt x="1911" y="1185"/>
                  <a:pt x="1913" y="1183"/>
                </a:cubicBezTo>
                <a:cubicBezTo>
                  <a:pt x="1913" y="1183"/>
                  <a:pt x="1917" y="1179"/>
                  <a:pt x="1918" y="1178"/>
                </a:cubicBezTo>
                <a:cubicBezTo>
                  <a:pt x="1919" y="1175"/>
                  <a:pt x="1922" y="1168"/>
                  <a:pt x="1922" y="1167"/>
                </a:cubicBezTo>
                <a:cubicBezTo>
                  <a:pt x="1922" y="1166"/>
                  <a:pt x="1923" y="1161"/>
                  <a:pt x="1923" y="1160"/>
                </a:cubicBezTo>
                <a:cubicBezTo>
                  <a:pt x="1923" y="1159"/>
                  <a:pt x="1925" y="1155"/>
                  <a:pt x="1926" y="1153"/>
                </a:cubicBezTo>
                <a:cubicBezTo>
                  <a:pt x="1927" y="1150"/>
                  <a:pt x="1927" y="1147"/>
                  <a:pt x="1929" y="1143"/>
                </a:cubicBezTo>
                <a:cubicBezTo>
                  <a:pt x="1930" y="1140"/>
                  <a:pt x="1932" y="1138"/>
                  <a:pt x="1933" y="1135"/>
                </a:cubicBezTo>
                <a:cubicBezTo>
                  <a:pt x="1935" y="1129"/>
                  <a:pt x="1944" y="1107"/>
                  <a:pt x="1944" y="1103"/>
                </a:cubicBezTo>
                <a:cubicBezTo>
                  <a:pt x="1944" y="1101"/>
                  <a:pt x="1943" y="1099"/>
                  <a:pt x="1943" y="1097"/>
                </a:cubicBezTo>
                <a:cubicBezTo>
                  <a:pt x="1943" y="1097"/>
                  <a:pt x="1943" y="1097"/>
                  <a:pt x="1943" y="1097"/>
                </a:cubicBezTo>
                <a:cubicBezTo>
                  <a:pt x="1943" y="1097"/>
                  <a:pt x="1943" y="1097"/>
                  <a:pt x="1943" y="1097"/>
                </a:cubicBezTo>
                <a:cubicBezTo>
                  <a:pt x="1943" y="1097"/>
                  <a:pt x="1943" y="1097"/>
                  <a:pt x="1943" y="1097"/>
                </a:cubicBezTo>
                <a:cubicBezTo>
                  <a:pt x="1943" y="1090"/>
                  <a:pt x="1945" y="1092"/>
                  <a:pt x="1946" y="1089"/>
                </a:cubicBezTo>
                <a:cubicBezTo>
                  <a:pt x="1949" y="1083"/>
                  <a:pt x="1944" y="1082"/>
                  <a:pt x="1945" y="1078"/>
                </a:cubicBezTo>
                <a:cubicBezTo>
                  <a:pt x="1945" y="1078"/>
                  <a:pt x="1945" y="1078"/>
                  <a:pt x="1945" y="1078"/>
                </a:cubicBezTo>
                <a:close/>
                <a:moveTo>
                  <a:pt x="2022" y="1127"/>
                </a:moveTo>
                <a:cubicBezTo>
                  <a:pt x="2018" y="1127"/>
                  <a:pt x="2021" y="1134"/>
                  <a:pt x="2021" y="1134"/>
                </a:cubicBezTo>
                <a:cubicBezTo>
                  <a:pt x="2027" y="1134"/>
                  <a:pt x="2026" y="1127"/>
                  <a:pt x="2022" y="1127"/>
                </a:cubicBezTo>
                <a:close/>
                <a:moveTo>
                  <a:pt x="2001" y="1136"/>
                </a:moveTo>
                <a:cubicBezTo>
                  <a:pt x="1999" y="1136"/>
                  <a:pt x="1996" y="1139"/>
                  <a:pt x="1996" y="1140"/>
                </a:cubicBezTo>
                <a:cubicBezTo>
                  <a:pt x="1996" y="1141"/>
                  <a:pt x="1997" y="1142"/>
                  <a:pt x="2000" y="1142"/>
                </a:cubicBezTo>
                <a:cubicBezTo>
                  <a:pt x="2001" y="1141"/>
                  <a:pt x="2002" y="1142"/>
                  <a:pt x="2004" y="1141"/>
                </a:cubicBezTo>
                <a:cubicBezTo>
                  <a:pt x="2004" y="1141"/>
                  <a:pt x="2006" y="1141"/>
                  <a:pt x="2005" y="1140"/>
                </a:cubicBezTo>
                <a:cubicBezTo>
                  <a:pt x="2004" y="1137"/>
                  <a:pt x="2003" y="1136"/>
                  <a:pt x="2001" y="1136"/>
                </a:cubicBezTo>
                <a:close/>
                <a:moveTo>
                  <a:pt x="1353" y="34"/>
                </a:moveTo>
                <a:cubicBezTo>
                  <a:pt x="1354" y="34"/>
                  <a:pt x="1356" y="34"/>
                  <a:pt x="1356" y="34"/>
                </a:cubicBezTo>
                <a:cubicBezTo>
                  <a:pt x="1357" y="35"/>
                  <a:pt x="1357" y="38"/>
                  <a:pt x="1355" y="38"/>
                </a:cubicBezTo>
                <a:cubicBezTo>
                  <a:pt x="1352" y="38"/>
                  <a:pt x="1351" y="35"/>
                  <a:pt x="1353" y="34"/>
                </a:cubicBezTo>
                <a:close/>
                <a:moveTo>
                  <a:pt x="1314" y="92"/>
                </a:moveTo>
                <a:cubicBezTo>
                  <a:pt x="1313" y="91"/>
                  <a:pt x="1313" y="91"/>
                  <a:pt x="1313" y="91"/>
                </a:cubicBezTo>
                <a:cubicBezTo>
                  <a:pt x="1313" y="91"/>
                  <a:pt x="1313" y="92"/>
                  <a:pt x="1313" y="93"/>
                </a:cubicBezTo>
                <a:cubicBezTo>
                  <a:pt x="1316" y="92"/>
                  <a:pt x="1316" y="93"/>
                  <a:pt x="1315" y="94"/>
                </a:cubicBezTo>
                <a:cubicBezTo>
                  <a:pt x="1313" y="94"/>
                  <a:pt x="1312" y="96"/>
                  <a:pt x="1310" y="93"/>
                </a:cubicBezTo>
                <a:cubicBezTo>
                  <a:pt x="1309" y="93"/>
                  <a:pt x="1303" y="91"/>
                  <a:pt x="1302" y="91"/>
                </a:cubicBezTo>
                <a:cubicBezTo>
                  <a:pt x="1302" y="90"/>
                  <a:pt x="1300" y="87"/>
                  <a:pt x="1302" y="87"/>
                </a:cubicBezTo>
                <a:cubicBezTo>
                  <a:pt x="1305" y="86"/>
                  <a:pt x="1311" y="86"/>
                  <a:pt x="1311" y="86"/>
                </a:cubicBezTo>
                <a:cubicBezTo>
                  <a:pt x="1317" y="86"/>
                  <a:pt x="1317" y="86"/>
                  <a:pt x="1317" y="86"/>
                </a:cubicBezTo>
                <a:cubicBezTo>
                  <a:pt x="1319" y="87"/>
                  <a:pt x="1319" y="87"/>
                  <a:pt x="1319" y="87"/>
                </a:cubicBezTo>
                <a:cubicBezTo>
                  <a:pt x="1319" y="87"/>
                  <a:pt x="1319" y="87"/>
                  <a:pt x="1319" y="87"/>
                </a:cubicBezTo>
                <a:cubicBezTo>
                  <a:pt x="1322" y="89"/>
                  <a:pt x="1315" y="89"/>
                  <a:pt x="1315" y="89"/>
                </a:cubicBezTo>
                <a:cubicBezTo>
                  <a:pt x="1316" y="89"/>
                  <a:pt x="1317" y="90"/>
                  <a:pt x="1317" y="90"/>
                </a:cubicBezTo>
                <a:cubicBezTo>
                  <a:pt x="1321" y="93"/>
                  <a:pt x="1316" y="93"/>
                  <a:pt x="1314" y="92"/>
                </a:cubicBezTo>
                <a:close/>
                <a:moveTo>
                  <a:pt x="1312" y="88"/>
                </a:moveTo>
                <a:cubicBezTo>
                  <a:pt x="1312" y="88"/>
                  <a:pt x="1312" y="88"/>
                  <a:pt x="1312" y="88"/>
                </a:cubicBezTo>
                <a:cubicBezTo>
                  <a:pt x="1312" y="88"/>
                  <a:pt x="1312" y="88"/>
                  <a:pt x="1313" y="88"/>
                </a:cubicBezTo>
                <a:cubicBezTo>
                  <a:pt x="1312" y="88"/>
                  <a:pt x="1312" y="88"/>
                  <a:pt x="1312" y="88"/>
                </a:cubicBezTo>
                <a:close/>
                <a:moveTo>
                  <a:pt x="1313" y="88"/>
                </a:moveTo>
                <a:cubicBezTo>
                  <a:pt x="1313" y="88"/>
                  <a:pt x="1313" y="88"/>
                  <a:pt x="1313" y="88"/>
                </a:cubicBezTo>
                <a:cubicBezTo>
                  <a:pt x="1313" y="88"/>
                  <a:pt x="1313" y="88"/>
                  <a:pt x="1313" y="88"/>
                </a:cubicBezTo>
                <a:cubicBezTo>
                  <a:pt x="1313" y="88"/>
                  <a:pt x="1313" y="88"/>
                  <a:pt x="1313" y="88"/>
                </a:cubicBezTo>
                <a:close/>
                <a:moveTo>
                  <a:pt x="1368" y="31"/>
                </a:moveTo>
                <a:cubicBezTo>
                  <a:pt x="1368" y="31"/>
                  <a:pt x="1369" y="33"/>
                  <a:pt x="1368" y="34"/>
                </a:cubicBezTo>
                <a:cubicBezTo>
                  <a:pt x="1367" y="34"/>
                  <a:pt x="1366" y="34"/>
                  <a:pt x="1366" y="34"/>
                </a:cubicBezTo>
                <a:cubicBezTo>
                  <a:pt x="1360" y="35"/>
                  <a:pt x="1367" y="30"/>
                  <a:pt x="1368" y="31"/>
                </a:cubicBezTo>
                <a:close/>
                <a:moveTo>
                  <a:pt x="1347" y="67"/>
                </a:moveTo>
                <a:cubicBezTo>
                  <a:pt x="1348" y="66"/>
                  <a:pt x="1348" y="66"/>
                  <a:pt x="1348" y="66"/>
                </a:cubicBezTo>
                <a:cubicBezTo>
                  <a:pt x="1348" y="66"/>
                  <a:pt x="1348" y="64"/>
                  <a:pt x="1352" y="64"/>
                </a:cubicBezTo>
                <a:cubicBezTo>
                  <a:pt x="1355" y="64"/>
                  <a:pt x="1355" y="64"/>
                  <a:pt x="1355" y="64"/>
                </a:cubicBezTo>
                <a:cubicBezTo>
                  <a:pt x="1358" y="63"/>
                  <a:pt x="1357" y="64"/>
                  <a:pt x="1358" y="66"/>
                </a:cubicBezTo>
                <a:cubicBezTo>
                  <a:pt x="1359" y="70"/>
                  <a:pt x="1357" y="68"/>
                  <a:pt x="1357" y="68"/>
                </a:cubicBezTo>
                <a:cubicBezTo>
                  <a:pt x="1357" y="70"/>
                  <a:pt x="1360" y="70"/>
                  <a:pt x="1347" y="70"/>
                </a:cubicBezTo>
                <a:cubicBezTo>
                  <a:pt x="1346" y="70"/>
                  <a:pt x="1347" y="67"/>
                  <a:pt x="1347" y="67"/>
                </a:cubicBezTo>
                <a:close/>
                <a:moveTo>
                  <a:pt x="1358" y="68"/>
                </a:moveTo>
                <a:cubicBezTo>
                  <a:pt x="1358" y="68"/>
                  <a:pt x="1358" y="68"/>
                  <a:pt x="1358" y="68"/>
                </a:cubicBezTo>
                <a:cubicBezTo>
                  <a:pt x="1358" y="68"/>
                  <a:pt x="1358" y="68"/>
                  <a:pt x="1358" y="68"/>
                </a:cubicBezTo>
                <a:cubicBezTo>
                  <a:pt x="1358" y="68"/>
                  <a:pt x="1358" y="68"/>
                  <a:pt x="1358" y="68"/>
                </a:cubicBezTo>
                <a:close/>
                <a:moveTo>
                  <a:pt x="1360" y="38"/>
                </a:moveTo>
                <a:cubicBezTo>
                  <a:pt x="1356" y="38"/>
                  <a:pt x="1360" y="37"/>
                  <a:pt x="1362" y="36"/>
                </a:cubicBezTo>
                <a:cubicBezTo>
                  <a:pt x="1362" y="36"/>
                  <a:pt x="1365" y="38"/>
                  <a:pt x="1360" y="38"/>
                </a:cubicBezTo>
                <a:close/>
                <a:moveTo>
                  <a:pt x="1359" y="45"/>
                </a:moveTo>
                <a:cubicBezTo>
                  <a:pt x="1357" y="45"/>
                  <a:pt x="1362" y="41"/>
                  <a:pt x="1364" y="41"/>
                </a:cubicBezTo>
                <a:cubicBezTo>
                  <a:pt x="1365" y="41"/>
                  <a:pt x="1368" y="45"/>
                  <a:pt x="1365" y="45"/>
                </a:cubicBezTo>
                <a:cubicBezTo>
                  <a:pt x="1361" y="45"/>
                  <a:pt x="1359" y="45"/>
                  <a:pt x="1359" y="45"/>
                </a:cubicBezTo>
                <a:close/>
                <a:moveTo>
                  <a:pt x="2532" y="683"/>
                </a:moveTo>
                <a:cubicBezTo>
                  <a:pt x="2532" y="684"/>
                  <a:pt x="2534" y="687"/>
                  <a:pt x="2535" y="687"/>
                </a:cubicBezTo>
                <a:cubicBezTo>
                  <a:pt x="2535" y="687"/>
                  <a:pt x="2537" y="688"/>
                  <a:pt x="2540" y="689"/>
                </a:cubicBezTo>
                <a:cubicBezTo>
                  <a:pt x="2543" y="689"/>
                  <a:pt x="2541" y="689"/>
                  <a:pt x="2542" y="689"/>
                </a:cubicBezTo>
                <a:cubicBezTo>
                  <a:pt x="2547" y="688"/>
                  <a:pt x="2544" y="687"/>
                  <a:pt x="2550" y="684"/>
                </a:cubicBezTo>
                <a:cubicBezTo>
                  <a:pt x="2552" y="683"/>
                  <a:pt x="2551" y="681"/>
                  <a:pt x="2550" y="679"/>
                </a:cubicBezTo>
                <a:cubicBezTo>
                  <a:pt x="2551" y="678"/>
                  <a:pt x="2550" y="678"/>
                  <a:pt x="2551" y="676"/>
                </a:cubicBezTo>
                <a:cubicBezTo>
                  <a:pt x="2551" y="675"/>
                  <a:pt x="2552" y="674"/>
                  <a:pt x="2552" y="674"/>
                </a:cubicBezTo>
                <a:cubicBezTo>
                  <a:pt x="2553" y="672"/>
                  <a:pt x="2555" y="672"/>
                  <a:pt x="2554" y="669"/>
                </a:cubicBezTo>
                <a:cubicBezTo>
                  <a:pt x="2554" y="669"/>
                  <a:pt x="2553" y="669"/>
                  <a:pt x="2553" y="668"/>
                </a:cubicBezTo>
                <a:cubicBezTo>
                  <a:pt x="2552" y="668"/>
                  <a:pt x="2551" y="666"/>
                  <a:pt x="2551" y="666"/>
                </a:cubicBezTo>
                <a:cubicBezTo>
                  <a:pt x="2549" y="667"/>
                  <a:pt x="2548" y="666"/>
                  <a:pt x="2548" y="666"/>
                </a:cubicBezTo>
                <a:cubicBezTo>
                  <a:pt x="2546" y="667"/>
                  <a:pt x="2546" y="666"/>
                  <a:pt x="2545" y="668"/>
                </a:cubicBezTo>
                <a:cubicBezTo>
                  <a:pt x="2544" y="669"/>
                  <a:pt x="2544" y="668"/>
                  <a:pt x="2542" y="668"/>
                </a:cubicBezTo>
                <a:cubicBezTo>
                  <a:pt x="2540" y="668"/>
                  <a:pt x="2540" y="669"/>
                  <a:pt x="2537" y="669"/>
                </a:cubicBezTo>
                <a:cubicBezTo>
                  <a:pt x="2533" y="668"/>
                  <a:pt x="2537" y="670"/>
                  <a:pt x="2536" y="672"/>
                </a:cubicBezTo>
                <a:cubicBezTo>
                  <a:pt x="2535" y="674"/>
                  <a:pt x="2529" y="675"/>
                  <a:pt x="2531" y="679"/>
                </a:cubicBezTo>
                <a:cubicBezTo>
                  <a:pt x="2532" y="681"/>
                  <a:pt x="2533" y="682"/>
                  <a:pt x="2532" y="683"/>
                </a:cubicBezTo>
                <a:cubicBezTo>
                  <a:pt x="2532" y="683"/>
                  <a:pt x="2532" y="683"/>
                  <a:pt x="2532" y="683"/>
                </a:cubicBezTo>
                <a:close/>
                <a:moveTo>
                  <a:pt x="2653" y="611"/>
                </a:moveTo>
                <a:cubicBezTo>
                  <a:pt x="2653" y="610"/>
                  <a:pt x="2652" y="609"/>
                  <a:pt x="2651" y="609"/>
                </a:cubicBezTo>
                <a:cubicBezTo>
                  <a:pt x="2651" y="609"/>
                  <a:pt x="2650" y="608"/>
                  <a:pt x="2650" y="608"/>
                </a:cubicBezTo>
                <a:cubicBezTo>
                  <a:pt x="2649" y="607"/>
                  <a:pt x="2651" y="606"/>
                  <a:pt x="2647" y="606"/>
                </a:cubicBezTo>
                <a:cubicBezTo>
                  <a:pt x="2646" y="606"/>
                  <a:pt x="2646" y="607"/>
                  <a:pt x="2646" y="608"/>
                </a:cubicBezTo>
                <a:cubicBezTo>
                  <a:pt x="2641" y="609"/>
                  <a:pt x="2643" y="608"/>
                  <a:pt x="2640" y="613"/>
                </a:cubicBezTo>
                <a:cubicBezTo>
                  <a:pt x="2640" y="616"/>
                  <a:pt x="2640" y="616"/>
                  <a:pt x="2640" y="616"/>
                </a:cubicBezTo>
                <a:cubicBezTo>
                  <a:pt x="2640" y="616"/>
                  <a:pt x="2639" y="619"/>
                  <a:pt x="2638" y="621"/>
                </a:cubicBezTo>
                <a:cubicBezTo>
                  <a:pt x="2638" y="623"/>
                  <a:pt x="2637" y="626"/>
                  <a:pt x="2638" y="628"/>
                </a:cubicBezTo>
                <a:cubicBezTo>
                  <a:pt x="2639" y="634"/>
                  <a:pt x="2639" y="634"/>
                  <a:pt x="2639" y="634"/>
                </a:cubicBezTo>
                <a:cubicBezTo>
                  <a:pt x="2638" y="634"/>
                  <a:pt x="2639" y="637"/>
                  <a:pt x="2639" y="637"/>
                </a:cubicBezTo>
                <a:cubicBezTo>
                  <a:pt x="2639" y="639"/>
                  <a:pt x="2643" y="640"/>
                  <a:pt x="2644" y="641"/>
                </a:cubicBezTo>
                <a:cubicBezTo>
                  <a:pt x="2645" y="644"/>
                  <a:pt x="2645" y="643"/>
                  <a:pt x="2646" y="646"/>
                </a:cubicBezTo>
                <a:cubicBezTo>
                  <a:pt x="2647" y="648"/>
                  <a:pt x="2647" y="646"/>
                  <a:pt x="2648" y="646"/>
                </a:cubicBezTo>
                <a:cubicBezTo>
                  <a:pt x="2650" y="645"/>
                  <a:pt x="2648" y="643"/>
                  <a:pt x="2648" y="640"/>
                </a:cubicBezTo>
                <a:cubicBezTo>
                  <a:pt x="2648" y="638"/>
                  <a:pt x="2651" y="634"/>
                  <a:pt x="2651" y="632"/>
                </a:cubicBezTo>
                <a:cubicBezTo>
                  <a:pt x="2652" y="626"/>
                  <a:pt x="2652" y="628"/>
                  <a:pt x="2652" y="622"/>
                </a:cubicBezTo>
                <a:cubicBezTo>
                  <a:pt x="2652" y="619"/>
                  <a:pt x="2653" y="617"/>
                  <a:pt x="2652" y="616"/>
                </a:cubicBezTo>
                <a:cubicBezTo>
                  <a:pt x="2652" y="615"/>
                  <a:pt x="2652" y="613"/>
                  <a:pt x="2652" y="613"/>
                </a:cubicBezTo>
                <a:cubicBezTo>
                  <a:pt x="2652" y="613"/>
                  <a:pt x="2653" y="612"/>
                  <a:pt x="2653" y="611"/>
                </a:cubicBezTo>
                <a:close/>
                <a:moveTo>
                  <a:pt x="2692" y="503"/>
                </a:moveTo>
                <a:cubicBezTo>
                  <a:pt x="2692" y="502"/>
                  <a:pt x="2690" y="503"/>
                  <a:pt x="2690" y="503"/>
                </a:cubicBezTo>
                <a:cubicBezTo>
                  <a:pt x="2689" y="508"/>
                  <a:pt x="2693" y="506"/>
                  <a:pt x="2693" y="505"/>
                </a:cubicBezTo>
                <a:cubicBezTo>
                  <a:pt x="2692" y="503"/>
                  <a:pt x="2692" y="503"/>
                  <a:pt x="2692" y="503"/>
                </a:cubicBezTo>
                <a:close/>
                <a:moveTo>
                  <a:pt x="2690" y="499"/>
                </a:moveTo>
                <a:cubicBezTo>
                  <a:pt x="2689" y="499"/>
                  <a:pt x="2689" y="499"/>
                  <a:pt x="2689" y="502"/>
                </a:cubicBezTo>
                <a:cubicBezTo>
                  <a:pt x="2689" y="502"/>
                  <a:pt x="2689" y="503"/>
                  <a:pt x="2690" y="503"/>
                </a:cubicBezTo>
                <a:cubicBezTo>
                  <a:pt x="2692" y="502"/>
                  <a:pt x="2692" y="502"/>
                  <a:pt x="2692" y="500"/>
                </a:cubicBezTo>
                <a:cubicBezTo>
                  <a:pt x="2692" y="499"/>
                  <a:pt x="2692" y="498"/>
                  <a:pt x="2690" y="499"/>
                </a:cubicBezTo>
                <a:close/>
                <a:moveTo>
                  <a:pt x="2670" y="511"/>
                </a:moveTo>
                <a:cubicBezTo>
                  <a:pt x="2669" y="511"/>
                  <a:pt x="2665" y="512"/>
                  <a:pt x="2665" y="513"/>
                </a:cubicBezTo>
                <a:cubicBezTo>
                  <a:pt x="2665" y="514"/>
                  <a:pt x="2665" y="515"/>
                  <a:pt x="2666" y="515"/>
                </a:cubicBezTo>
                <a:cubicBezTo>
                  <a:pt x="2669" y="516"/>
                  <a:pt x="2674" y="514"/>
                  <a:pt x="2672" y="513"/>
                </a:cubicBezTo>
                <a:cubicBezTo>
                  <a:pt x="2672" y="511"/>
                  <a:pt x="2673" y="511"/>
                  <a:pt x="2670" y="511"/>
                </a:cubicBezTo>
                <a:close/>
                <a:moveTo>
                  <a:pt x="2851" y="1088"/>
                </a:moveTo>
                <a:cubicBezTo>
                  <a:pt x="2851" y="1088"/>
                  <a:pt x="2851" y="1089"/>
                  <a:pt x="2851" y="1087"/>
                </a:cubicBezTo>
                <a:cubicBezTo>
                  <a:pt x="2851" y="1085"/>
                  <a:pt x="2848" y="1086"/>
                  <a:pt x="2847" y="1086"/>
                </a:cubicBezTo>
                <a:cubicBezTo>
                  <a:pt x="2846" y="1086"/>
                  <a:pt x="2843" y="1088"/>
                  <a:pt x="2843" y="1089"/>
                </a:cubicBezTo>
                <a:cubicBezTo>
                  <a:pt x="2846" y="1092"/>
                  <a:pt x="2844" y="1091"/>
                  <a:pt x="2849" y="1090"/>
                </a:cubicBezTo>
                <a:cubicBezTo>
                  <a:pt x="2851" y="1089"/>
                  <a:pt x="2851" y="1089"/>
                  <a:pt x="2851" y="1088"/>
                </a:cubicBezTo>
                <a:close/>
                <a:moveTo>
                  <a:pt x="2848" y="1093"/>
                </a:moveTo>
                <a:cubicBezTo>
                  <a:pt x="2848" y="1093"/>
                  <a:pt x="2845" y="1094"/>
                  <a:pt x="2846" y="1095"/>
                </a:cubicBezTo>
                <a:cubicBezTo>
                  <a:pt x="2846" y="1096"/>
                  <a:pt x="2848" y="1097"/>
                  <a:pt x="2848" y="1096"/>
                </a:cubicBezTo>
                <a:cubicBezTo>
                  <a:pt x="2848" y="1095"/>
                  <a:pt x="2849" y="1095"/>
                  <a:pt x="2849" y="1094"/>
                </a:cubicBezTo>
                <a:cubicBezTo>
                  <a:pt x="2849" y="1093"/>
                  <a:pt x="2849" y="1093"/>
                  <a:pt x="2848" y="1093"/>
                </a:cubicBezTo>
                <a:close/>
                <a:moveTo>
                  <a:pt x="2827" y="1057"/>
                </a:moveTo>
                <a:cubicBezTo>
                  <a:pt x="2827" y="1056"/>
                  <a:pt x="2825" y="1057"/>
                  <a:pt x="2825" y="1057"/>
                </a:cubicBezTo>
                <a:cubicBezTo>
                  <a:pt x="2825" y="1057"/>
                  <a:pt x="2825" y="1055"/>
                  <a:pt x="2824" y="1055"/>
                </a:cubicBezTo>
                <a:cubicBezTo>
                  <a:pt x="2823" y="1055"/>
                  <a:pt x="2820" y="1059"/>
                  <a:pt x="2820" y="1059"/>
                </a:cubicBezTo>
                <a:cubicBezTo>
                  <a:pt x="2820" y="1060"/>
                  <a:pt x="2820" y="1063"/>
                  <a:pt x="2820" y="1063"/>
                </a:cubicBezTo>
                <a:cubicBezTo>
                  <a:pt x="2821" y="1063"/>
                  <a:pt x="2829" y="1064"/>
                  <a:pt x="2826" y="1062"/>
                </a:cubicBezTo>
                <a:cubicBezTo>
                  <a:pt x="2826" y="1061"/>
                  <a:pt x="2826" y="1061"/>
                  <a:pt x="2825" y="1061"/>
                </a:cubicBezTo>
                <a:cubicBezTo>
                  <a:pt x="2825" y="1061"/>
                  <a:pt x="2827" y="1058"/>
                  <a:pt x="2827" y="1057"/>
                </a:cubicBezTo>
                <a:close/>
                <a:moveTo>
                  <a:pt x="2760" y="1035"/>
                </a:moveTo>
                <a:cubicBezTo>
                  <a:pt x="2760" y="1035"/>
                  <a:pt x="2760" y="1034"/>
                  <a:pt x="2762" y="1035"/>
                </a:cubicBezTo>
                <a:cubicBezTo>
                  <a:pt x="2764" y="1035"/>
                  <a:pt x="2765" y="1034"/>
                  <a:pt x="2765" y="1034"/>
                </a:cubicBezTo>
                <a:cubicBezTo>
                  <a:pt x="2768" y="1035"/>
                  <a:pt x="2769" y="1036"/>
                  <a:pt x="2771" y="1035"/>
                </a:cubicBezTo>
                <a:cubicBezTo>
                  <a:pt x="2772" y="1034"/>
                  <a:pt x="2775" y="1032"/>
                  <a:pt x="2774" y="1030"/>
                </a:cubicBezTo>
                <a:cubicBezTo>
                  <a:pt x="2774" y="1029"/>
                  <a:pt x="2773" y="1027"/>
                  <a:pt x="2772" y="1027"/>
                </a:cubicBezTo>
                <a:cubicBezTo>
                  <a:pt x="2770" y="1027"/>
                  <a:pt x="2768" y="1030"/>
                  <a:pt x="2766" y="1030"/>
                </a:cubicBezTo>
                <a:cubicBezTo>
                  <a:pt x="2766" y="1030"/>
                  <a:pt x="2766" y="1026"/>
                  <a:pt x="2763" y="1027"/>
                </a:cubicBezTo>
                <a:cubicBezTo>
                  <a:pt x="2763" y="1027"/>
                  <a:pt x="2763" y="1027"/>
                  <a:pt x="2762" y="1029"/>
                </a:cubicBezTo>
                <a:cubicBezTo>
                  <a:pt x="2760" y="1032"/>
                  <a:pt x="2758" y="1032"/>
                  <a:pt x="2760" y="1035"/>
                </a:cubicBezTo>
                <a:cubicBezTo>
                  <a:pt x="2760" y="1035"/>
                  <a:pt x="2760" y="1035"/>
                  <a:pt x="2760" y="1035"/>
                </a:cubicBezTo>
                <a:close/>
                <a:moveTo>
                  <a:pt x="2569" y="1182"/>
                </a:moveTo>
                <a:cubicBezTo>
                  <a:pt x="2568" y="1182"/>
                  <a:pt x="2565" y="1188"/>
                  <a:pt x="2565" y="1188"/>
                </a:cubicBezTo>
                <a:cubicBezTo>
                  <a:pt x="2565" y="1188"/>
                  <a:pt x="2567" y="1189"/>
                  <a:pt x="2568" y="1188"/>
                </a:cubicBezTo>
                <a:cubicBezTo>
                  <a:pt x="2571" y="1186"/>
                  <a:pt x="2569" y="1182"/>
                  <a:pt x="2569" y="1182"/>
                </a:cubicBezTo>
                <a:close/>
                <a:moveTo>
                  <a:pt x="3121" y="1075"/>
                </a:moveTo>
                <a:cubicBezTo>
                  <a:pt x="3122" y="1079"/>
                  <a:pt x="3122" y="1079"/>
                  <a:pt x="3122" y="1079"/>
                </a:cubicBezTo>
                <a:cubicBezTo>
                  <a:pt x="3122" y="1080"/>
                  <a:pt x="3125" y="1079"/>
                  <a:pt x="3125" y="1079"/>
                </a:cubicBezTo>
                <a:cubicBezTo>
                  <a:pt x="3129" y="1077"/>
                  <a:pt x="3128" y="1078"/>
                  <a:pt x="3129" y="1075"/>
                </a:cubicBezTo>
                <a:cubicBezTo>
                  <a:pt x="3129" y="1073"/>
                  <a:pt x="3128" y="1072"/>
                  <a:pt x="3128" y="1072"/>
                </a:cubicBezTo>
                <a:cubicBezTo>
                  <a:pt x="3126" y="1072"/>
                  <a:pt x="3126" y="1072"/>
                  <a:pt x="3126" y="1072"/>
                </a:cubicBezTo>
                <a:cubicBezTo>
                  <a:pt x="3126" y="1071"/>
                  <a:pt x="3126" y="1066"/>
                  <a:pt x="3124" y="1066"/>
                </a:cubicBezTo>
                <a:cubicBezTo>
                  <a:pt x="3123" y="1066"/>
                  <a:pt x="3122" y="1067"/>
                  <a:pt x="3121" y="1067"/>
                </a:cubicBezTo>
                <a:cubicBezTo>
                  <a:pt x="3121" y="1071"/>
                  <a:pt x="3122" y="1070"/>
                  <a:pt x="3122" y="1074"/>
                </a:cubicBezTo>
                <a:cubicBezTo>
                  <a:pt x="3122" y="1074"/>
                  <a:pt x="3121" y="1075"/>
                  <a:pt x="3121" y="1075"/>
                </a:cubicBezTo>
                <a:close/>
                <a:moveTo>
                  <a:pt x="3128" y="1082"/>
                </a:moveTo>
                <a:cubicBezTo>
                  <a:pt x="3129" y="1083"/>
                  <a:pt x="3130" y="1085"/>
                  <a:pt x="3132" y="1086"/>
                </a:cubicBezTo>
                <a:cubicBezTo>
                  <a:pt x="3132" y="1086"/>
                  <a:pt x="3135" y="1087"/>
                  <a:pt x="3133" y="1089"/>
                </a:cubicBezTo>
                <a:cubicBezTo>
                  <a:pt x="3130" y="1090"/>
                  <a:pt x="3129" y="1090"/>
                  <a:pt x="3128" y="1090"/>
                </a:cubicBezTo>
                <a:cubicBezTo>
                  <a:pt x="3126" y="1085"/>
                  <a:pt x="3127" y="1085"/>
                  <a:pt x="3127" y="1084"/>
                </a:cubicBezTo>
                <a:cubicBezTo>
                  <a:pt x="3127" y="1084"/>
                  <a:pt x="3126" y="1084"/>
                  <a:pt x="3126" y="1084"/>
                </a:cubicBezTo>
                <a:cubicBezTo>
                  <a:pt x="3124" y="1085"/>
                  <a:pt x="3126" y="1081"/>
                  <a:pt x="3126" y="1081"/>
                </a:cubicBezTo>
                <a:cubicBezTo>
                  <a:pt x="3128" y="1080"/>
                  <a:pt x="3128" y="1081"/>
                  <a:pt x="3128" y="1082"/>
                </a:cubicBezTo>
                <a:close/>
                <a:moveTo>
                  <a:pt x="3133" y="1063"/>
                </a:moveTo>
                <a:cubicBezTo>
                  <a:pt x="3134" y="1065"/>
                  <a:pt x="3134" y="1063"/>
                  <a:pt x="3135" y="1063"/>
                </a:cubicBezTo>
                <a:cubicBezTo>
                  <a:pt x="3136" y="1063"/>
                  <a:pt x="3134" y="1059"/>
                  <a:pt x="3132" y="1061"/>
                </a:cubicBezTo>
                <a:cubicBezTo>
                  <a:pt x="3131" y="1062"/>
                  <a:pt x="3132" y="1063"/>
                  <a:pt x="3133" y="1063"/>
                </a:cubicBezTo>
                <a:close/>
                <a:moveTo>
                  <a:pt x="3141" y="1131"/>
                </a:moveTo>
                <a:cubicBezTo>
                  <a:pt x="3141" y="1132"/>
                  <a:pt x="3144" y="1132"/>
                  <a:pt x="3144" y="1130"/>
                </a:cubicBezTo>
                <a:cubicBezTo>
                  <a:pt x="3144" y="1129"/>
                  <a:pt x="3141" y="1130"/>
                  <a:pt x="3141" y="1131"/>
                </a:cubicBezTo>
                <a:close/>
                <a:moveTo>
                  <a:pt x="3126" y="1054"/>
                </a:moveTo>
                <a:cubicBezTo>
                  <a:pt x="3126" y="1054"/>
                  <a:pt x="3131" y="1056"/>
                  <a:pt x="3130" y="1053"/>
                </a:cubicBezTo>
                <a:cubicBezTo>
                  <a:pt x="3129" y="1052"/>
                  <a:pt x="3130" y="1051"/>
                  <a:pt x="3129" y="1052"/>
                </a:cubicBezTo>
                <a:cubicBezTo>
                  <a:pt x="3128" y="1052"/>
                  <a:pt x="3126" y="1053"/>
                  <a:pt x="3126" y="1054"/>
                </a:cubicBezTo>
                <a:close/>
                <a:moveTo>
                  <a:pt x="3129" y="1054"/>
                </a:moveTo>
                <a:cubicBezTo>
                  <a:pt x="3129" y="1054"/>
                  <a:pt x="3129" y="1054"/>
                  <a:pt x="3129" y="1054"/>
                </a:cubicBezTo>
                <a:cubicBezTo>
                  <a:pt x="3129" y="1054"/>
                  <a:pt x="3129" y="1054"/>
                  <a:pt x="3129" y="1054"/>
                </a:cubicBezTo>
                <a:cubicBezTo>
                  <a:pt x="3129" y="1054"/>
                  <a:pt x="3129" y="1054"/>
                  <a:pt x="3129" y="1054"/>
                </a:cubicBezTo>
                <a:close/>
                <a:moveTo>
                  <a:pt x="3137" y="1082"/>
                </a:moveTo>
                <a:cubicBezTo>
                  <a:pt x="3139" y="1082"/>
                  <a:pt x="3138" y="1077"/>
                  <a:pt x="3138" y="1076"/>
                </a:cubicBezTo>
                <a:cubicBezTo>
                  <a:pt x="3139" y="1075"/>
                  <a:pt x="3140" y="1070"/>
                  <a:pt x="3138" y="1070"/>
                </a:cubicBezTo>
                <a:cubicBezTo>
                  <a:pt x="3138" y="1070"/>
                  <a:pt x="3137" y="1074"/>
                  <a:pt x="3137" y="1074"/>
                </a:cubicBezTo>
                <a:cubicBezTo>
                  <a:pt x="3137" y="1075"/>
                  <a:pt x="3137" y="1077"/>
                  <a:pt x="3137" y="1078"/>
                </a:cubicBezTo>
                <a:cubicBezTo>
                  <a:pt x="3137" y="1079"/>
                  <a:pt x="3137" y="1082"/>
                  <a:pt x="3137" y="1082"/>
                </a:cubicBezTo>
                <a:close/>
                <a:moveTo>
                  <a:pt x="3137" y="1116"/>
                </a:moveTo>
                <a:cubicBezTo>
                  <a:pt x="3137" y="1118"/>
                  <a:pt x="3142" y="1117"/>
                  <a:pt x="3142" y="1116"/>
                </a:cubicBezTo>
                <a:cubicBezTo>
                  <a:pt x="3142" y="1116"/>
                  <a:pt x="3140" y="1112"/>
                  <a:pt x="3139" y="1112"/>
                </a:cubicBezTo>
                <a:cubicBezTo>
                  <a:pt x="3138" y="1112"/>
                  <a:pt x="3137" y="1114"/>
                  <a:pt x="3137" y="1116"/>
                </a:cubicBezTo>
                <a:close/>
                <a:moveTo>
                  <a:pt x="3132" y="1102"/>
                </a:moveTo>
                <a:cubicBezTo>
                  <a:pt x="3132" y="1104"/>
                  <a:pt x="3135" y="1106"/>
                  <a:pt x="3135" y="1106"/>
                </a:cubicBezTo>
                <a:cubicBezTo>
                  <a:pt x="3138" y="1105"/>
                  <a:pt x="3138" y="1105"/>
                  <a:pt x="3137" y="1102"/>
                </a:cubicBezTo>
                <a:cubicBezTo>
                  <a:pt x="3137" y="1098"/>
                  <a:pt x="3132" y="1099"/>
                  <a:pt x="3132" y="1102"/>
                </a:cubicBezTo>
                <a:close/>
                <a:moveTo>
                  <a:pt x="3135" y="1094"/>
                </a:moveTo>
                <a:cubicBezTo>
                  <a:pt x="3138" y="1093"/>
                  <a:pt x="3139" y="1092"/>
                  <a:pt x="3137" y="1091"/>
                </a:cubicBezTo>
                <a:cubicBezTo>
                  <a:pt x="3136" y="1091"/>
                  <a:pt x="3136" y="1091"/>
                  <a:pt x="3136" y="1090"/>
                </a:cubicBezTo>
                <a:cubicBezTo>
                  <a:pt x="3136" y="1088"/>
                  <a:pt x="3134" y="1089"/>
                  <a:pt x="3134" y="1092"/>
                </a:cubicBezTo>
                <a:cubicBezTo>
                  <a:pt x="3134" y="1093"/>
                  <a:pt x="3135" y="1094"/>
                  <a:pt x="3135" y="1094"/>
                </a:cubicBezTo>
                <a:close/>
                <a:moveTo>
                  <a:pt x="3123" y="1024"/>
                </a:moveTo>
                <a:cubicBezTo>
                  <a:pt x="3125" y="1025"/>
                  <a:pt x="3131" y="1024"/>
                  <a:pt x="3125" y="1021"/>
                </a:cubicBezTo>
                <a:cubicBezTo>
                  <a:pt x="3125" y="1020"/>
                  <a:pt x="3117" y="1022"/>
                  <a:pt x="3123" y="1024"/>
                </a:cubicBezTo>
                <a:close/>
                <a:moveTo>
                  <a:pt x="3133" y="1085"/>
                </a:moveTo>
                <a:cubicBezTo>
                  <a:pt x="3133" y="1086"/>
                  <a:pt x="3133" y="1087"/>
                  <a:pt x="3134" y="1087"/>
                </a:cubicBezTo>
                <a:cubicBezTo>
                  <a:pt x="3134" y="1088"/>
                  <a:pt x="3140" y="1088"/>
                  <a:pt x="3137" y="1086"/>
                </a:cubicBezTo>
                <a:cubicBezTo>
                  <a:pt x="3137" y="1085"/>
                  <a:pt x="3138" y="1084"/>
                  <a:pt x="3137" y="1084"/>
                </a:cubicBezTo>
                <a:cubicBezTo>
                  <a:pt x="3136" y="1083"/>
                  <a:pt x="3134" y="1084"/>
                  <a:pt x="3133" y="1085"/>
                </a:cubicBezTo>
                <a:close/>
                <a:moveTo>
                  <a:pt x="3135" y="1074"/>
                </a:moveTo>
                <a:cubicBezTo>
                  <a:pt x="3135" y="1074"/>
                  <a:pt x="3136" y="1074"/>
                  <a:pt x="3136" y="1074"/>
                </a:cubicBezTo>
                <a:cubicBezTo>
                  <a:pt x="3137" y="1077"/>
                  <a:pt x="3137" y="1077"/>
                  <a:pt x="3134" y="1078"/>
                </a:cubicBezTo>
                <a:cubicBezTo>
                  <a:pt x="3132" y="1077"/>
                  <a:pt x="3132" y="1075"/>
                  <a:pt x="3135" y="1074"/>
                </a:cubicBezTo>
                <a:close/>
                <a:moveTo>
                  <a:pt x="3142" y="1124"/>
                </a:moveTo>
                <a:cubicBezTo>
                  <a:pt x="3142" y="1124"/>
                  <a:pt x="3142" y="1124"/>
                  <a:pt x="3142" y="1124"/>
                </a:cubicBezTo>
                <a:cubicBezTo>
                  <a:pt x="3137" y="1131"/>
                  <a:pt x="3136" y="1117"/>
                  <a:pt x="3140" y="1120"/>
                </a:cubicBezTo>
                <a:cubicBezTo>
                  <a:pt x="3141" y="1121"/>
                  <a:pt x="3141" y="1123"/>
                  <a:pt x="3142" y="1124"/>
                </a:cubicBezTo>
                <a:close/>
                <a:moveTo>
                  <a:pt x="3133" y="1059"/>
                </a:moveTo>
                <a:cubicBezTo>
                  <a:pt x="3132" y="1059"/>
                  <a:pt x="3132" y="1058"/>
                  <a:pt x="3132" y="1057"/>
                </a:cubicBezTo>
                <a:cubicBezTo>
                  <a:pt x="3132" y="1056"/>
                  <a:pt x="3134" y="1055"/>
                  <a:pt x="3135" y="1056"/>
                </a:cubicBezTo>
                <a:cubicBezTo>
                  <a:pt x="3137" y="1057"/>
                  <a:pt x="3135" y="1060"/>
                  <a:pt x="3133" y="1059"/>
                </a:cubicBezTo>
                <a:close/>
                <a:moveTo>
                  <a:pt x="3086" y="1129"/>
                </a:moveTo>
                <a:cubicBezTo>
                  <a:pt x="3084" y="1128"/>
                  <a:pt x="3084" y="1126"/>
                  <a:pt x="3083" y="1124"/>
                </a:cubicBezTo>
                <a:cubicBezTo>
                  <a:pt x="3082" y="1122"/>
                  <a:pt x="3081" y="1120"/>
                  <a:pt x="3081" y="1119"/>
                </a:cubicBezTo>
                <a:cubicBezTo>
                  <a:pt x="3081" y="1117"/>
                  <a:pt x="3079" y="1118"/>
                  <a:pt x="3079" y="1120"/>
                </a:cubicBezTo>
                <a:cubicBezTo>
                  <a:pt x="3079" y="1122"/>
                  <a:pt x="3081" y="1123"/>
                  <a:pt x="3081" y="1126"/>
                </a:cubicBezTo>
                <a:cubicBezTo>
                  <a:pt x="3082" y="1128"/>
                  <a:pt x="3083" y="1131"/>
                  <a:pt x="3084" y="1133"/>
                </a:cubicBezTo>
                <a:cubicBezTo>
                  <a:pt x="3085" y="1135"/>
                  <a:pt x="3086" y="1136"/>
                  <a:pt x="3086" y="1137"/>
                </a:cubicBezTo>
                <a:cubicBezTo>
                  <a:pt x="3087" y="1138"/>
                  <a:pt x="3090" y="1140"/>
                  <a:pt x="3090" y="1143"/>
                </a:cubicBezTo>
                <a:cubicBezTo>
                  <a:pt x="3090" y="1143"/>
                  <a:pt x="3091" y="1146"/>
                  <a:pt x="3092" y="1147"/>
                </a:cubicBezTo>
                <a:cubicBezTo>
                  <a:pt x="3098" y="1149"/>
                  <a:pt x="3098" y="1148"/>
                  <a:pt x="3098" y="1152"/>
                </a:cubicBezTo>
                <a:cubicBezTo>
                  <a:pt x="3098" y="1153"/>
                  <a:pt x="3104" y="1156"/>
                  <a:pt x="3105" y="1156"/>
                </a:cubicBezTo>
                <a:cubicBezTo>
                  <a:pt x="3108" y="1156"/>
                  <a:pt x="3109" y="1156"/>
                  <a:pt x="3109" y="1153"/>
                </a:cubicBezTo>
                <a:cubicBezTo>
                  <a:pt x="3109" y="1151"/>
                  <a:pt x="3108" y="1152"/>
                  <a:pt x="3105" y="1149"/>
                </a:cubicBezTo>
                <a:cubicBezTo>
                  <a:pt x="3101" y="1145"/>
                  <a:pt x="3100" y="1144"/>
                  <a:pt x="3096" y="1141"/>
                </a:cubicBezTo>
                <a:cubicBezTo>
                  <a:pt x="3095" y="1141"/>
                  <a:pt x="3096" y="1139"/>
                  <a:pt x="3096" y="1138"/>
                </a:cubicBezTo>
                <a:cubicBezTo>
                  <a:pt x="3096" y="1137"/>
                  <a:pt x="3095" y="1137"/>
                  <a:pt x="3093" y="1136"/>
                </a:cubicBezTo>
                <a:cubicBezTo>
                  <a:pt x="3088" y="1133"/>
                  <a:pt x="3091" y="1133"/>
                  <a:pt x="3090" y="1130"/>
                </a:cubicBezTo>
                <a:cubicBezTo>
                  <a:pt x="3089" y="1129"/>
                  <a:pt x="3087" y="1129"/>
                  <a:pt x="3086" y="1129"/>
                </a:cubicBezTo>
                <a:close/>
                <a:moveTo>
                  <a:pt x="3111" y="1140"/>
                </a:moveTo>
                <a:cubicBezTo>
                  <a:pt x="3111" y="1140"/>
                  <a:pt x="3114" y="1143"/>
                  <a:pt x="3115" y="1143"/>
                </a:cubicBezTo>
                <a:cubicBezTo>
                  <a:pt x="3115" y="1143"/>
                  <a:pt x="3116" y="1141"/>
                  <a:pt x="3116" y="1141"/>
                </a:cubicBezTo>
                <a:cubicBezTo>
                  <a:pt x="3116" y="1141"/>
                  <a:pt x="3116" y="1133"/>
                  <a:pt x="3113" y="1137"/>
                </a:cubicBezTo>
                <a:cubicBezTo>
                  <a:pt x="3112" y="1138"/>
                  <a:pt x="3111" y="1139"/>
                  <a:pt x="3111" y="1140"/>
                </a:cubicBezTo>
                <a:cubicBezTo>
                  <a:pt x="3111" y="1140"/>
                  <a:pt x="3111" y="1140"/>
                  <a:pt x="3111" y="1140"/>
                </a:cubicBezTo>
                <a:close/>
                <a:moveTo>
                  <a:pt x="3120" y="1148"/>
                </a:moveTo>
                <a:cubicBezTo>
                  <a:pt x="3120" y="1149"/>
                  <a:pt x="3123" y="1148"/>
                  <a:pt x="3122" y="1146"/>
                </a:cubicBezTo>
                <a:cubicBezTo>
                  <a:pt x="3122" y="1144"/>
                  <a:pt x="3119" y="1144"/>
                  <a:pt x="3119" y="1146"/>
                </a:cubicBezTo>
                <a:cubicBezTo>
                  <a:pt x="3120" y="1148"/>
                  <a:pt x="3120" y="1148"/>
                  <a:pt x="3120" y="1148"/>
                </a:cubicBezTo>
                <a:close/>
                <a:moveTo>
                  <a:pt x="3044" y="985"/>
                </a:moveTo>
                <a:cubicBezTo>
                  <a:pt x="3044" y="985"/>
                  <a:pt x="3044" y="985"/>
                  <a:pt x="3044" y="985"/>
                </a:cubicBezTo>
                <a:cubicBezTo>
                  <a:pt x="3045" y="989"/>
                  <a:pt x="3047" y="986"/>
                  <a:pt x="3047" y="985"/>
                </a:cubicBezTo>
                <a:cubicBezTo>
                  <a:pt x="3047" y="984"/>
                  <a:pt x="3046" y="982"/>
                  <a:pt x="3045" y="982"/>
                </a:cubicBezTo>
                <a:cubicBezTo>
                  <a:pt x="3045" y="983"/>
                  <a:pt x="3042" y="985"/>
                  <a:pt x="3044" y="985"/>
                </a:cubicBezTo>
                <a:close/>
                <a:moveTo>
                  <a:pt x="3064" y="1005"/>
                </a:moveTo>
                <a:cubicBezTo>
                  <a:pt x="3062" y="1004"/>
                  <a:pt x="3061" y="1004"/>
                  <a:pt x="3060" y="1006"/>
                </a:cubicBezTo>
                <a:cubicBezTo>
                  <a:pt x="3057" y="1012"/>
                  <a:pt x="3058" y="1012"/>
                  <a:pt x="3063" y="1012"/>
                </a:cubicBezTo>
                <a:cubicBezTo>
                  <a:pt x="3063" y="1012"/>
                  <a:pt x="3066" y="1014"/>
                  <a:pt x="3067" y="1014"/>
                </a:cubicBezTo>
                <a:cubicBezTo>
                  <a:pt x="3067" y="1014"/>
                  <a:pt x="3071" y="1013"/>
                  <a:pt x="3072" y="1013"/>
                </a:cubicBezTo>
                <a:cubicBezTo>
                  <a:pt x="3073" y="1013"/>
                  <a:pt x="3073" y="1010"/>
                  <a:pt x="3072" y="1009"/>
                </a:cubicBezTo>
                <a:cubicBezTo>
                  <a:pt x="3071" y="1007"/>
                  <a:pt x="3066" y="1007"/>
                  <a:pt x="3064" y="1005"/>
                </a:cubicBezTo>
                <a:close/>
                <a:moveTo>
                  <a:pt x="3051" y="987"/>
                </a:moveTo>
                <a:cubicBezTo>
                  <a:pt x="3053" y="988"/>
                  <a:pt x="3053" y="986"/>
                  <a:pt x="3053" y="990"/>
                </a:cubicBezTo>
                <a:cubicBezTo>
                  <a:pt x="3053" y="990"/>
                  <a:pt x="3061" y="997"/>
                  <a:pt x="3064" y="997"/>
                </a:cubicBezTo>
                <a:cubicBezTo>
                  <a:pt x="3066" y="997"/>
                  <a:pt x="3067" y="994"/>
                  <a:pt x="3065" y="993"/>
                </a:cubicBezTo>
                <a:cubicBezTo>
                  <a:pt x="3064" y="993"/>
                  <a:pt x="3063" y="991"/>
                  <a:pt x="3060" y="990"/>
                </a:cubicBezTo>
                <a:cubicBezTo>
                  <a:pt x="3058" y="990"/>
                  <a:pt x="3058" y="989"/>
                  <a:pt x="3058" y="989"/>
                </a:cubicBezTo>
                <a:cubicBezTo>
                  <a:pt x="3058" y="989"/>
                  <a:pt x="3058" y="989"/>
                  <a:pt x="3058" y="989"/>
                </a:cubicBezTo>
                <a:cubicBezTo>
                  <a:pt x="3058" y="989"/>
                  <a:pt x="3055" y="984"/>
                  <a:pt x="3054" y="984"/>
                </a:cubicBezTo>
                <a:cubicBezTo>
                  <a:pt x="3053" y="984"/>
                  <a:pt x="3049" y="984"/>
                  <a:pt x="3049" y="985"/>
                </a:cubicBezTo>
                <a:cubicBezTo>
                  <a:pt x="3049" y="985"/>
                  <a:pt x="3050" y="987"/>
                  <a:pt x="3051" y="987"/>
                </a:cubicBezTo>
                <a:close/>
                <a:moveTo>
                  <a:pt x="3072" y="998"/>
                </a:moveTo>
                <a:cubicBezTo>
                  <a:pt x="3072" y="998"/>
                  <a:pt x="3072" y="997"/>
                  <a:pt x="3072" y="997"/>
                </a:cubicBezTo>
                <a:cubicBezTo>
                  <a:pt x="3072" y="997"/>
                  <a:pt x="3072" y="995"/>
                  <a:pt x="3072" y="994"/>
                </a:cubicBezTo>
                <a:cubicBezTo>
                  <a:pt x="3072" y="992"/>
                  <a:pt x="3074" y="993"/>
                  <a:pt x="3075" y="994"/>
                </a:cubicBezTo>
                <a:cubicBezTo>
                  <a:pt x="3075" y="994"/>
                  <a:pt x="3076" y="998"/>
                  <a:pt x="3076" y="999"/>
                </a:cubicBezTo>
                <a:cubicBezTo>
                  <a:pt x="3076" y="1002"/>
                  <a:pt x="3077" y="1002"/>
                  <a:pt x="3078" y="1003"/>
                </a:cubicBezTo>
                <a:cubicBezTo>
                  <a:pt x="3079" y="1004"/>
                  <a:pt x="3082" y="1011"/>
                  <a:pt x="3080" y="1011"/>
                </a:cubicBezTo>
                <a:cubicBezTo>
                  <a:pt x="3078" y="1011"/>
                  <a:pt x="3075" y="1006"/>
                  <a:pt x="3074" y="1004"/>
                </a:cubicBezTo>
                <a:cubicBezTo>
                  <a:pt x="3072" y="1003"/>
                  <a:pt x="3071" y="1003"/>
                  <a:pt x="3072" y="998"/>
                </a:cubicBezTo>
                <a:close/>
                <a:moveTo>
                  <a:pt x="3084" y="1024"/>
                </a:moveTo>
                <a:cubicBezTo>
                  <a:pt x="3085" y="1025"/>
                  <a:pt x="3087" y="1025"/>
                  <a:pt x="3087" y="1023"/>
                </a:cubicBezTo>
                <a:cubicBezTo>
                  <a:pt x="3087" y="1023"/>
                  <a:pt x="3086" y="1019"/>
                  <a:pt x="3085" y="1019"/>
                </a:cubicBezTo>
                <a:cubicBezTo>
                  <a:pt x="3084" y="1019"/>
                  <a:pt x="3082" y="1019"/>
                  <a:pt x="3082" y="1019"/>
                </a:cubicBezTo>
                <a:cubicBezTo>
                  <a:pt x="3081" y="1017"/>
                  <a:pt x="3081" y="1017"/>
                  <a:pt x="3079" y="1016"/>
                </a:cubicBezTo>
                <a:cubicBezTo>
                  <a:pt x="3077" y="1014"/>
                  <a:pt x="3073" y="1018"/>
                  <a:pt x="3078" y="1018"/>
                </a:cubicBezTo>
                <a:cubicBezTo>
                  <a:pt x="3078" y="1018"/>
                  <a:pt x="3078" y="1018"/>
                  <a:pt x="3078" y="1018"/>
                </a:cubicBezTo>
                <a:cubicBezTo>
                  <a:pt x="3079" y="1021"/>
                  <a:pt x="3078" y="1020"/>
                  <a:pt x="3081" y="1023"/>
                </a:cubicBezTo>
                <a:cubicBezTo>
                  <a:pt x="3082" y="1024"/>
                  <a:pt x="3083" y="1024"/>
                  <a:pt x="3084" y="1024"/>
                </a:cubicBezTo>
                <a:close/>
                <a:moveTo>
                  <a:pt x="3033" y="977"/>
                </a:moveTo>
                <a:cubicBezTo>
                  <a:pt x="3032" y="977"/>
                  <a:pt x="3032" y="976"/>
                  <a:pt x="3032" y="976"/>
                </a:cubicBezTo>
                <a:cubicBezTo>
                  <a:pt x="3032" y="975"/>
                  <a:pt x="3034" y="974"/>
                  <a:pt x="3034" y="974"/>
                </a:cubicBezTo>
                <a:cubicBezTo>
                  <a:pt x="3036" y="976"/>
                  <a:pt x="3038" y="976"/>
                  <a:pt x="3038" y="978"/>
                </a:cubicBezTo>
                <a:cubicBezTo>
                  <a:pt x="3039" y="980"/>
                  <a:pt x="3041" y="981"/>
                  <a:pt x="3042" y="983"/>
                </a:cubicBezTo>
                <a:cubicBezTo>
                  <a:pt x="3044" y="984"/>
                  <a:pt x="3039" y="985"/>
                  <a:pt x="3039" y="984"/>
                </a:cubicBezTo>
                <a:cubicBezTo>
                  <a:pt x="3036" y="983"/>
                  <a:pt x="3034" y="984"/>
                  <a:pt x="3034" y="982"/>
                </a:cubicBezTo>
                <a:cubicBezTo>
                  <a:pt x="3034" y="979"/>
                  <a:pt x="3034" y="979"/>
                  <a:pt x="3033" y="977"/>
                </a:cubicBezTo>
                <a:close/>
                <a:moveTo>
                  <a:pt x="3039" y="991"/>
                </a:moveTo>
                <a:cubicBezTo>
                  <a:pt x="3039" y="992"/>
                  <a:pt x="3039" y="992"/>
                  <a:pt x="3039" y="992"/>
                </a:cubicBezTo>
                <a:cubicBezTo>
                  <a:pt x="3039" y="991"/>
                  <a:pt x="3040" y="991"/>
                  <a:pt x="3040" y="990"/>
                </a:cubicBezTo>
                <a:cubicBezTo>
                  <a:pt x="3041" y="988"/>
                  <a:pt x="3043" y="991"/>
                  <a:pt x="3043" y="992"/>
                </a:cubicBezTo>
                <a:cubicBezTo>
                  <a:pt x="3043" y="993"/>
                  <a:pt x="3040" y="994"/>
                  <a:pt x="3040" y="994"/>
                </a:cubicBezTo>
                <a:cubicBezTo>
                  <a:pt x="3038" y="995"/>
                  <a:pt x="3035" y="994"/>
                  <a:pt x="3035" y="993"/>
                </a:cubicBezTo>
                <a:cubicBezTo>
                  <a:pt x="3035" y="992"/>
                  <a:pt x="3036" y="990"/>
                  <a:pt x="3036" y="990"/>
                </a:cubicBezTo>
                <a:cubicBezTo>
                  <a:pt x="3037" y="988"/>
                  <a:pt x="3038" y="986"/>
                  <a:pt x="3039" y="991"/>
                </a:cubicBezTo>
                <a:close/>
                <a:moveTo>
                  <a:pt x="3047" y="997"/>
                </a:moveTo>
                <a:cubicBezTo>
                  <a:pt x="3046" y="997"/>
                  <a:pt x="3045" y="996"/>
                  <a:pt x="3045" y="995"/>
                </a:cubicBezTo>
                <a:cubicBezTo>
                  <a:pt x="3045" y="992"/>
                  <a:pt x="3046" y="992"/>
                  <a:pt x="3042" y="995"/>
                </a:cubicBezTo>
                <a:cubicBezTo>
                  <a:pt x="3041" y="995"/>
                  <a:pt x="3043" y="1000"/>
                  <a:pt x="3045" y="1000"/>
                </a:cubicBezTo>
                <a:cubicBezTo>
                  <a:pt x="3046" y="1000"/>
                  <a:pt x="3046" y="1000"/>
                  <a:pt x="3046" y="1000"/>
                </a:cubicBezTo>
                <a:cubicBezTo>
                  <a:pt x="3048" y="1000"/>
                  <a:pt x="3047" y="999"/>
                  <a:pt x="3048" y="998"/>
                </a:cubicBezTo>
                <a:cubicBezTo>
                  <a:pt x="3048" y="996"/>
                  <a:pt x="3047" y="997"/>
                  <a:pt x="3047" y="997"/>
                </a:cubicBezTo>
                <a:close/>
                <a:moveTo>
                  <a:pt x="3031" y="988"/>
                </a:moveTo>
                <a:cubicBezTo>
                  <a:pt x="3031" y="989"/>
                  <a:pt x="3032" y="991"/>
                  <a:pt x="3033" y="990"/>
                </a:cubicBezTo>
                <a:cubicBezTo>
                  <a:pt x="3034" y="989"/>
                  <a:pt x="3035" y="987"/>
                  <a:pt x="3034" y="985"/>
                </a:cubicBezTo>
                <a:cubicBezTo>
                  <a:pt x="3034" y="985"/>
                  <a:pt x="3032" y="985"/>
                  <a:pt x="3032" y="985"/>
                </a:cubicBezTo>
                <a:cubicBezTo>
                  <a:pt x="3030" y="985"/>
                  <a:pt x="3031" y="987"/>
                  <a:pt x="3031" y="988"/>
                </a:cubicBezTo>
                <a:close/>
                <a:moveTo>
                  <a:pt x="2921" y="948"/>
                </a:moveTo>
                <a:cubicBezTo>
                  <a:pt x="2918" y="948"/>
                  <a:pt x="2918" y="948"/>
                  <a:pt x="2918" y="948"/>
                </a:cubicBezTo>
                <a:cubicBezTo>
                  <a:pt x="2918" y="948"/>
                  <a:pt x="2916" y="945"/>
                  <a:pt x="2916" y="945"/>
                </a:cubicBezTo>
                <a:cubicBezTo>
                  <a:pt x="2913" y="943"/>
                  <a:pt x="2913" y="943"/>
                  <a:pt x="2913" y="943"/>
                </a:cubicBezTo>
                <a:cubicBezTo>
                  <a:pt x="2912" y="943"/>
                  <a:pt x="2912" y="942"/>
                  <a:pt x="2911" y="942"/>
                </a:cubicBezTo>
                <a:cubicBezTo>
                  <a:pt x="2910" y="942"/>
                  <a:pt x="2907" y="942"/>
                  <a:pt x="2906" y="941"/>
                </a:cubicBezTo>
                <a:cubicBezTo>
                  <a:pt x="2906" y="941"/>
                  <a:pt x="2906" y="940"/>
                  <a:pt x="2905" y="940"/>
                </a:cubicBezTo>
                <a:cubicBezTo>
                  <a:pt x="2905" y="939"/>
                  <a:pt x="2902" y="937"/>
                  <a:pt x="2901" y="937"/>
                </a:cubicBezTo>
                <a:cubicBezTo>
                  <a:pt x="2894" y="936"/>
                  <a:pt x="2898" y="937"/>
                  <a:pt x="2893" y="934"/>
                </a:cubicBezTo>
                <a:cubicBezTo>
                  <a:pt x="2890" y="933"/>
                  <a:pt x="2886" y="931"/>
                  <a:pt x="2883" y="930"/>
                </a:cubicBezTo>
                <a:cubicBezTo>
                  <a:pt x="2879" y="928"/>
                  <a:pt x="2882" y="929"/>
                  <a:pt x="2877" y="928"/>
                </a:cubicBezTo>
                <a:cubicBezTo>
                  <a:pt x="2871" y="926"/>
                  <a:pt x="2871" y="926"/>
                  <a:pt x="2871" y="926"/>
                </a:cubicBezTo>
                <a:cubicBezTo>
                  <a:pt x="2863" y="924"/>
                  <a:pt x="2863" y="924"/>
                  <a:pt x="2863" y="924"/>
                </a:cubicBezTo>
                <a:cubicBezTo>
                  <a:pt x="2863" y="924"/>
                  <a:pt x="2858" y="921"/>
                  <a:pt x="2856" y="921"/>
                </a:cubicBezTo>
                <a:cubicBezTo>
                  <a:pt x="2853" y="921"/>
                  <a:pt x="2849" y="915"/>
                  <a:pt x="2846" y="915"/>
                </a:cubicBezTo>
                <a:cubicBezTo>
                  <a:pt x="2842" y="915"/>
                  <a:pt x="2839" y="918"/>
                  <a:pt x="2837" y="921"/>
                </a:cubicBezTo>
                <a:cubicBezTo>
                  <a:pt x="2837" y="921"/>
                  <a:pt x="2839" y="923"/>
                  <a:pt x="2837" y="923"/>
                </a:cubicBezTo>
                <a:cubicBezTo>
                  <a:pt x="2829" y="923"/>
                  <a:pt x="2829" y="923"/>
                  <a:pt x="2829" y="923"/>
                </a:cubicBezTo>
                <a:cubicBezTo>
                  <a:pt x="2828" y="924"/>
                  <a:pt x="2828" y="928"/>
                  <a:pt x="2827" y="929"/>
                </a:cubicBezTo>
                <a:cubicBezTo>
                  <a:pt x="2827" y="929"/>
                  <a:pt x="2824" y="932"/>
                  <a:pt x="2823" y="935"/>
                </a:cubicBezTo>
                <a:cubicBezTo>
                  <a:pt x="2821" y="938"/>
                  <a:pt x="2821" y="937"/>
                  <a:pt x="2818" y="936"/>
                </a:cubicBezTo>
                <a:cubicBezTo>
                  <a:pt x="2815" y="934"/>
                  <a:pt x="2816" y="934"/>
                  <a:pt x="2816" y="931"/>
                </a:cubicBezTo>
                <a:cubicBezTo>
                  <a:pt x="2816" y="930"/>
                  <a:pt x="2814" y="931"/>
                  <a:pt x="2814" y="929"/>
                </a:cubicBezTo>
                <a:cubicBezTo>
                  <a:pt x="2814" y="928"/>
                  <a:pt x="2814" y="926"/>
                  <a:pt x="2814" y="925"/>
                </a:cubicBezTo>
                <a:cubicBezTo>
                  <a:pt x="2815" y="920"/>
                  <a:pt x="2811" y="923"/>
                  <a:pt x="2811" y="927"/>
                </a:cubicBezTo>
                <a:cubicBezTo>
                  <a:pt x="2811" y="927"/>
                  <a:pt x="2811" y="928"/>
                  <a:pt x="2811" y="928"/>
                </a:cubicBezTo>
                <a:cubicBezTo>
                  <a:pt x="2810" y="927"/>
                  <a:pt x="2809" y="923"/>
                  <a:pt x="2809" y="922"/>
                </a:cubicBezTo>
                <a:cubicBezTo>
                  <a:pt x="2809" y="921"/>
                  <a:pt x="2808" y="921"/>
                  <a:pt x="2808" y="920"/>
                </a:cubicBezTo>
                <a:cubicBezTo>
                  <a:pt x="2808" y="919"/>
                  <a:pt x="2808" y="919"/>
                  <a:pt x="2807" y="919"/>
                </a:cubicBezTo>
                <a:cubicBezTo>
                  <a:pt x="2807" y="918"/>
                  <a:pt x="2809" y="916"/>
                  <a:pt x="2809" y="915"/>
                </a:cubicBezTo>
                <a:cubicBezTo>
                  <a:pt x="2809" y="915"/>
                  <a:pt x="2810" y="910"/>
                  <a:pt x="2809" y="911"/>
                </a:cubicBezTo>
                <a:cubicBezTo>
                  <a:pt x="2808" y="910"/>
                  <a:pt x="2808" y="908"/>
                  <a:pt x="2808" y="908"/>
                </a:cubicBezTo>
                <a:cubicBezTo>
                  <a:pt x="2803" y="904"/>
                  <a:pt x="2803" y="907"/>
                  <a:pt x="2801" y="906"/>
                </a:cubicBezTo>
                <a:cubicBezTo>
                  <a:pt x="2798" y="904"/>
                  <a:pt x="2795" y="900"/>
                  <a:pt x="2791" y="902"/>
                </a:cubicBezTo>
                <a:cubicBezTo>
                  <a:pt x="2785" y="904"/>
                  <a:pt x="2788" y="905"/>
                  <a:pt x="2778" y="908"/>
                </a:cubicBezTo>
                <a:cubicBezTo>
                  <a:pt x="2778" y="908"/>
                  <a:pt x="2777" y="913"/>
                  <a:pt x="2776" y="914"/>
                </a:cubicBezTo>
                <a:cubicBezTo>
                  <a:pt x="2777" y="913"/>
                  <a:pt x="2776" y="911"/>
                  <a:pt x="2777" y="911"/>
                </a:cubicBezTo>
                <a:cubicBezTo>
                  <a:pt x="2778" y="910"/>
                  <a:pt x="2775" y="909"/>
                  <a:pt x="2775" y="908"/>
                </a:cubicBezTo>
                <a:cubicBezTo>
                  <a:pt x="2776" y="906"/>
                  <a:pt x="2774" y="907"/>
                  <a:pt x="2773" y="906"/>
                </a:cubicBezTo>
                <a:cubicBezTo>
                  <a:pt x="2771" y="905"/>
                  <a:pt x="2768" y="908"/>
                  <a:pt x="2769" y="908"/>
                </a:cubicBezTo>
                <a:cubicBezTo>
                  <a:pt x="2771" y="911"/>
                  <a:pt x="2771" y="911"/>
                  <a:pt x="2771" y="911"/>
                </a:cubicBezTo>
                <a:cubicBezTo>
                  <a:pt x="2770" y="913"/>
                  <a:pt x="2774" y="914"/>
                  <a:pt x="2776" y="914"/>
                </a:cubicBezTo>
                <a:cubicBezTo>
                  <a:pt x="2772" y="916"/>
                  <a:pt x="2780" y="917"/>
                  <a:pt x="2782" y="916"/>
                </a:cubicBezTo>
                <a:cubicBezTo>
                  <a:pt x="2786" y="915"/>
                  <a:pt x="2783" y="918"/>
                  <a:pt x="2785" y="920"/>
                </a:cubicBezTo>
                <a:cubicBezTo>
                  <a:pt x="2786" y="921"/>
                  <a:pt x="2785" y="923"/>
                  <a:pt x="2788" y="923"/>
                </a:cubicBezTo>
                <a:cubicBezTo>
                  <a:pt x="2790" y="923"/>
                  <a:pt x="2790" y="925"/>
                  <a:pt x="2795" y="924"/>
                </a:cubicBezTo>
                <a:cubicBezTo>
                  <a:pt x="2799" y="923"/>
                  <a:pt x="2800" y="923"/>
                  <a:pt x="2804" y="923"/>
                </a:cubicBezTo>
                <a:cubicBezTo>
                  <a:pt x="2804" y="923"/>
                  <a:pt x="2804" y="923"/>
                  <a:pt x="2804" y="923"/>
                </a:cubicBezTo>
                <a:cubicBezTo>
                  <a:pt x="2804" y="925"/>
                  <a:pt x="2805" y="927"/>
                  <a:pt x="2802" y="927"/>
                </a:cubicBezTo>
                <a:cubicBezTo>
                  <a:pt x="2801" y="927"/>
                  <a:pt x="2802" y="926"/>
                  <a:pt x="2801" y="926"/>
                </a:cubicBezTo>
                <a:cubicBezTo>
                  <a:pt x="2802" y="926"/>
                  <a:pt x="2801" y="925"/>
                  <a:pt x="2800" y="925"/>
                </a:cubicBezTo>
                <a:cubicBezTo>
                  <a:pt x="2798" y="926"/>
                  <a:pt x="2798" y="926"/>
                  <a:pt x="2797" y="927"/>
                </a:cubicBezTo>
                <a:cubicBezTo>
                  <a:pt x="2794" y="931"/>
                  <a:pt x="2793" y="928"/>
                  <a:pt x="2789" y="928"/>
                </a:cubicBezTo>
                <a:cubicBezTo>
                  <a:pt x="2787" y="928"/>
                  <a:pt x="2788" y="929"/>
                  <a:pt x="2787" y="929"/>
                </a:cubicBezTo>
                <a:cubicBezTo>
                  <a:pt x="2786" y="930"/>
                  <a:pt x="2785" y="930"/>
                  <a:pt x="2785" y="931"/>
                </a:cubicBezTo>
                <a:cubicBezTo>
                  <a:pt x="2786" y="933"/>
                  <a:pt x="2789" y="933"/>
                  <a:pt x="2790" y="933"/>
                </a:cubicBezTo>
                <a:cubicBezTo>
                  <a:pt x="2791" y="933"/>
                  <a:pt x="2792" y="935"/>
                  <a:pt x="2793" y="935"/>
                </a:cubicBezTo>
                <a:cubicBezTo>
                  <a:pt x="2795" y="935"/>
                  <a:pt x="2794" y="937"/>
                  <a:pt x="2795" y="938"/>
                </a:cubicBezTo>
                <a:cubicBezTo>
                  <a:pt x="2796" y="938"/>
                  <a:pt x="2793" y="941"/>
                  <a:pt x="2793" y="942"/>
                </a:cubicBezTo>
                <a:cubicBezTo>
                  <a:pt x="2793" y="945"/>
                  <a:pt x="2795" y="945"/>
                  <a:pt x="2796" y="945"/>
                </a:cubicBezTo>
                <a:cubicBezTo>
                  <a:pt x="2799" y="946"/>
                  <a:pt x="2799" y="944"/>
                  <a:pt x="2801" y="941"/>
                </a:cubicBezTo>
                <a:cubicBezTo>
                  <a:pt x="2804" y="936"/>
                  <a:pt x="2803" y="940"/>
                  <a:pt x="2806" y="942"/>
                </a:cubicBezTo>
                <a:cubicBezTo>
                  <a:pt x="2806" y="944"/>
                  <a:pt x="2810" y="944"/>
                  <a:pt x="2812" y="944"/>
                </a:cubicBezTo>
                <a:cubicBezTo>
                  <a:pt x="2812" y="944"/>
                  <a:pt x="2812" y="945"/>
                  <a:pt x="2814" y="946"/>
                </a:cubicBezTo>
                <a:cubicBezTo>
                  <a:pt x="2815" y="947"/>
                  <a:pt x="2815" y="949"/>
                  <a:pt x="2818" y="949"/>
                </a:cubicBezTo>
                <a:cubicBezTo>
                  <a:pt x="2819" y="949"/>
                  <a:pt x="2818" y="950"/>
                  <a:pt x="2821" y="951"/>
                </a:cubicBezTo>
                <a:cubicBezTo>
                  <a:pt x="2825" y="952"/>
                  <a:pt x="2825" y="952"/>
                  <a:pt x="2825" y="952"/>
                </a:cubicBezTo>
                <a:cubicBezTo>
                  <a:pt x="2828" y="952"/>
                  <a:pt x="2834" y="956"/>
                  <a:pt x="2837" y="957"/>
                </a:cubicBezTo>
                <a:cubicBezTo>
                  <a:pt x="2840" y="958"/>
                  <a:pt x="2844" y="959"/>
                  <a:pt x="2844" y="960"/>
                </a:cubicBezTo>
                <a:cubicBezTo>
                  <a:pt x="2844" y="961"/>
                  <a:pt x="2847" y="962"/>
                  <a:pt x="2847" y="964"/>
                </a:cubicBezTo>
                <a:cubicBezTo>
                  <a:pt x="2848" y="966"/>
                  <a:pt x="2848" y="971"/>
                  <a:pt x="2850" y="972"/>
                </a:cubicBezTo>
                <a:cubicBezTo>
                  <a:pt x="2851" y="973"/>
                  <a:pt x="2852" y="974"/>
                  <a:pt x="2853" y="976"/>
                </a:cubicBezTo>
                <a:cubicBezTo>
                  <a:pt x="2851" y="978"/>
                  <a:pt x="2847" y="977"/>
                  <a:pt x="2852" y="982"/>
                </a:cubicBezTo>
                <a:cubicBezTo>
                  <a:pt x="2849" y="981"/>
                  <a:pt x="2846" y="984"/>
                  <a:pt x="2843" y="987"/>
                </a:cubicBezTo>
                <a:cubicBezTo>
                  <a:pt x="2833" y="1001"/>
                  <a:pt x="2846" y="993"/>
                  <a:pt x="2850" y="995"/>
                </a:cubicBezTo>
                <a:cubicBezTo>
                  <a:pt x="2851" y="996"/>
                  <a:pt x="2853" y="995"/>
                  <a:pt x="2854" y="994"/>
                </a:cubicBezTo>
                <a:cubicBezTo>
                  <a:pt x="2854" y="992"/>
                  <a:pt x="2857" y="993"/>
                  <a:pt x="2860" y="993"/>
                </a:cubicBezTo>
                <a:cubicBezTo>
                  <a:pt x="2863" y="992"/>
                  <a:pt x="2865" y="993"/>
                  <a:pt x="2867" y="997"/>
                </a:cubicBezTo>
                <a:cubicBezTo>
                  <a:pt x="2868" y="999"/>
                  <a:pt x="2872" y="1004"/>
                  <a:pt x="2873" y="1004"/>
                </a:cubicBezTo>
                <a:cubicBezTo>
                  <a:pt x="2876" y="1006"/>
                  <a:pt x="2875" y="1006"/>
                  <a:pt x="2878" y="1004"/>
                </a:cubicBezTo>
                <a:cubicBezTo>
                  <a:pt x="2883" y="1005"/>
                  <a:pt x="2882" y="1005"/>
                  <a:pt x="2888" y="1005"/>
                </a:cubicBezTo>
                <a:cubicBezTo>
                  <a:pt x="2891" y="1005"/>
                  <a:pt x="2889" y="1007"/>
                  <a:pt x="2895" y="1003"/>
                </a:cubicBezTo>
                <a:cubicBezTo>
                  <a:pt x="2898" y="1001"/>
                  <a:pt x="2898" y="1002"/>
                  <a:pt x="2899" y="1002"/>
                </a:cubicBezTo>
                <a:cubicBezTo>
                  <a:pt x="2900" y="1002"/>
                  <a:pt x="2898" y="997"/>
                  <a:pt x="2897" y="996"/>
                </a:cubicBezTo>
                <a:cubicBezTo>
                  <a:pt x="2895" y="994"/>
                  <a:pt x="2896" y="995"/>
                  <a:pt x="2893" y="994"/>
                </a:cubicBezTo>
                <a:cubicBezTo>
                  <a:pt x="2897" y="994"/>
                  <a:pt x="2896" y="993"/>
                  <a:pt x="2898" y="993"/>
                </a:cubicBezTo>
                <a:cubicBezTo>
                  <a:pt x="2901" y="993"/>
                  <a:pt x="2900" y="992"/>
                  <a:pt x="2900" y="991"/>
                </a:cubicBezTo>
                <a:cubicBezTo>
                  <a:pt x="2900" y="991"/>
                  <a:pt x="2902" y="991"/>
                  <a:pt x="2902" y="991"/>
                </a:cubicBezTo>
                <a:cubicBezTo>
                  <a:pt x="2905" y="989"/>
                  <a:pt x="2904" y="989"/>
                  <a:pt x="2904" y="986"/>
                </a:cubicBezTo>
                <a:cubicBezTo>
                  <a:pt x="2908" y="989"/>
                  <a:pt x="2906" y="988"/>
                  <a:pt x="2910" y="987"/>
                </a:cubicBezTo>
                <a:cubicBezTo>
                  <a:pt x="2910" y="987"/>
                  <a:pt x="2910" y="987"/>
                  <a:pt x="2910" y="987"/>
                </a:cubicBezTo>
                <a:cubicBezTo>
                  <a:pt x="2915" y="988"/>
                  <a:pt x="2915" y="988"/>
                  <a:pt x="2915" y="988"/>
                </a:cubicBezTo>
                <a:cubicBezTo>
                  <a:pt x="2915" y="988"/>
                  <a:pt x="2918" y="990"/>
                  <a:pt x="2919" y="990"/>
                </a:cubicBezTo>
                <a:cubicBezTo>
                  <a:pt x="2920" y="990"/>
                  <a:pt x="2925" y="990"/>
                  <a:pt x="2926" y="991"/>
                </a:cubicBezTo>
                <a:cubicBezTo>
                  <a:pt x="2926" y="992"/>
                  <a:pt x="2927" y="993"/>
                  <a:pt x="2927" y="993"/>
                </a:cubicBezTo>
                <a:cubicBezTo>
                  <a:pt x="2928" y="998"/>
                  <a:pt x="2927" y="996"/>
                  <a:pt x="2930" y="1000"/>
                </a:cubicBezTo>
                <a:cubicBezTo>
                  <a:pt x="2929" y="1004"/>
                  <a:pt x="2933" y="1002"/>
                  <a:pt x="2933" y="1004"/>
                </a:cubicBezTo>
                <a:cubicBezTo>
                  <a:pt x="2933" y="1005"/>
                  <a:pt x="2934" y="1007"/>
                  <a:pt x="2934" y="1008"/>
                </a:cubicBezTo>
                <a:cubicBezTo>
                  <a:pt x="2939" y="1011"/>
                  <a:pt x="2937" y="1009"/>
                  <a:pt x="2939" y="1014"/>
                </a:cubicBezTo>
                <a:cubicBezTo>
                  <a:pt x="2939" y="1015"/>
                  <a:pt x="2943" y="1016"/>
                  <a:pt x="2944" y="1016"/>
                </a:cubicBezTo>
                <a:cubicBezTo>
                  <a:pt x="2947" y="1016"/>
                  <a:pt x="2956" y="1017"/>
                  <a:pt x="2958" y="1017"/>
                </a:cubicBezTo>
                <a:cubicBezTo>
                  <a:pt x="2962" y="1019"/>
                  <a:pt x="2962" y="1019"/>
                  <a:pt x="2962" y="1019"/>
                </a:cubicBezTo>
                <a:cubicBezTo>
                  <a:pt x="2962" y="1019"/>
                  <a:pt x="2962" y="1021"/>
                  <a:pt x="2963" y="1021"/>
                </a:cubicBezTo>
                <a:cubicBezTo>
                  <a:pt x="2970" y="1021"/>
                  <a:pt x="2968" y="1022"/>
                  <a:pt x="2969" y="1018"/>
                </a:cubicBezTo>
                <a:cubicBezTo>
                  <a:pt x="2968" y="1018"/>
                  <a:pt x="2968" y="1018"/>
                  <a:pt x="2968" y="1018"/>
                </a:cubicBezTo>
                <a:cubicBezTo>
                  <a:pt x="2970" y="1017"/>
                  <a:pt x="2970" y="1017"/>
                  <a:pt x="2969" y="1016"/>
                </a:cubicBezTo>
                <a:cubicBezTo>
                  <a:pt x="2968" y="1016"/>
                  <a:pt x="2965" y="1016"/>
                  <a:pt x="2965" y="1015"/>
                </a:cubicBezTo>
                <a:cubicBezTo>
                  <a:pt x="2961" y="1012"/>
                  <a:pt x="2961" y="1012"/>
                  <a:pt x="2961" y="1012"/>
                </a:cubicBezTo>
                <a:cubicBezTo>
                  <a:pt x="2962" y="1011"/>
                  <a:pt x="2965" y="1010"/>
                  <a:pt x="2964" y="1010"/>
                </a:cubicBezTo>
                <a:cubicBezTo>
                  <a:pt x="2962" y="1008"/>
                  <a:pt x="2961" y="1008"/>
                  <a:pt x="2958" y="1008"/>
                </a:cubicBezTo>
                <a:cubicBezTo>
                  <a:pt x="2957" y="1008"/>
                  <a:pt x="2956" y="1007"/>
                  <a:pt x="2956" y="1007"/>
                </a:cubicBezTo>
                <a:cubicBezTo>
                  <a:pt x="2957" y="1003"/>
                  <a:pt x="2957" y="1003"/>
                  <a:pt x="2957" y="1003"/>
                </a:cubicBezTo>
                <a:cubicBezTo>
                  <a:pt x="2957" y="1000"/>
                  <a:pt x="2950" y="1003"/>
                  <a:pt x="2950" y="1002"/>
                </a:cubicBezTo>
                <a:cubicBezTo>
                  <a:pt x="2950" y="998"/>
                  <a:pt x="2949" y="998"/>
                  <a:pt x="2948" y="997"/>
                </a:cubicBezTo>
                <a:cubicBezTo>
                  <a:pt x="2948" y="995"/>
                  <a:pt x="2947" y="992"/>
                  <a:pt x="2947" y="992"/>
                </a:cubicBezTo>
                <a:cubicBezTo>
                  <a:pt x="2947" y="991"/>
                  <a:pt x="2945" y="988"/>
                  <a:pt x="2944" y="988"/>
                </a:cubicBezTo>
                <a:cubicBezTo>
                  <a:pt x="2944" y="988"/>
                  <a:pt x="2941" y="987"/>
                  <a:pt x="2939" y="986"/>
                </a:cubicBezTo>
                <a:cubicBezTo>
                  <a:pt x="2938" y="983"/>
                  <a:pt x="2938" y="983"/>
                  <a:pt x="2938" y="983"/>
                </a:cubicBezTo>
                <a:cubicBezTo>
                  <a:pt x="2937" y="978"/>
                  <a:pt x="2937" y="978"/>
                  <a:pt x="2937" y="978"/>
                </a:cubicBezTo>
                <a:cubicBezTo>
                  <a:pt x="2936" y="976"/>
                  <a:pt x="2936" y="976"/>
                  <a:pt x="2936" y="976"/>
                </a:cubicBezTo>
                <a:cubicBezTo>
                  <a:pt x="2941" y="975"/>
                  <a:pt x="2939" y="975"/>
                  <a:pt x="2943" y="975"/>
                </a:cubicBezTo>
                <a:cubicBezTo>
                  <a:pt x="2944" y="975"/>
                  <a:pt x="2945" y="972"/>
                  <a:pt x="2944" y="971"/>
                </a:cubicBezTo>
                <a:cubicBezTo>
                  <a:pt x="2943" y="970"/>
                  <a:pt x="2942" y="968"/>
                  <a:pt x="2942" y="968"/>
                </a:cubicBezTo>
                <a:cubicBezTo>
                  <a:pt x="2939" y="964"/>
                  <a:pt x="2937" y="965"/>
                  <a:pt x="2933" y="964"/>
                </a:cubicBezTo>
                <a:cubicBezTo>
                  <a:pt x="2932" y="963"/>
                  <a:pt x="2928" y="962"/>
                  <a:pt x="2928" y="961"/>
                </a:cubicBezTo>
                <a:cubicBezTo>
                  <a:pt x="2928" y="960"/>
                  <a:pt x="2924" y="961"/>
                  <a:pt x="2924" y="960"/>
                </a:cubicBezTo>
                <a:cubicBezTo>
                  <a:pt x="2924" y="960"/>
                  <a:pt x="2927" y="951"/>
                  <a:pt x="2925" y="951"/>
                </a:cubicBezTo>
                <a:cubicBezTo>
                  <a:pt x="2921" y="948"/>
                  <a:pt x="2921" y="948"/>
                  <a:pt x="2921" y="948"/>
                </a:cubicBezTo>
                <a:close/>
                <a:moveTo>
                  <a:pt x="2986" y="1005"/>
                </a:moveTo>
                <a:cubicBezTo>
                  <a:pt x="2985" y="1005"/>
                  <a:pt x="2984" y="1006"/>
                  <a:pt x="2984" y="1008"/>
                </a:cubicBezTo>
                <a:cubicBezTo>
                  <a:pt x="2984" y="1010"/>
                  <a:pt x="2987" y="1008"/>
                  <a:pt x="2987" y="1007"/>
                </a:cubicBezTo>
                <a:cubicBezTo>
                  <a:pt x="2987" y="1007"/>
                  <a:pt x="2987" y="1005"/>
                  <a:pt x="2986" y="1005"/>
                </a:cubicBezTo>
                <a:close/>
                <a:moveTo>
                  <a:pt x="2939" y="957"/>
                </a:moveTo>
                <a:cubicBezTo>
                  <a:pt x="2939" y="957"/>
                  <a:pt x="2941" y="960"/>
                  <a:pt x="2940" y="961"/>
                </a:cubicBezTo>
                <a:cubicBezTo>
                  <a:pt x="2937" y="963"/>
                  <a:pt x="2938" y="963"/>
                  <a:pt x="2936" y="959"/>
                </a:cubicBezTo>
                <a:cubicBezTo>
                  <a:pt x="2936" y="959"/>
                  <a:pt x="2939" y="957"/>
                  <a:pt x="2939" y="957"/>
                </a:cubicBezTo>
                <a:close/>
                <a:moveTo>
                  <a:pt x="2983" y="1019"/>
                </a:moveTo>
                <a:cubicBezTo>
                  <a:pt x="2983" y="1019"/>
                  <a:pt x="2980" y="1017"/>
                  <a:pt x="2980" y="1018"/>
                </a:cubicBezTo>
                <a:cubicBezTo>
                  <a:pt x="2980" y="1020"/>
                  <a:pt x="2980" y="1020"/>
                  <a:pt x="2979" y="1021"/>
                </a:cubicBezTo>
                <a:cubicBezTo>
                  <a:pt x="2979" y="1022"/>
                  <a:pt x="2982" y="1025"/>
                  <a:pt x="2982" y="1023"/>
                </a:cubicBezTo>
                <a:cubicBezTo>
                  <a:pt x="2982" y="1022"/>
                  <a:pt x="2983" y="1023"/>
                  <a:pt x="2981" y="1021"/>
                </a:cubicBezTo>
                <a:cubicBezTo>
                  <a:pt x="2982" y="1020"/>
                  <a:pt x="2983" y="1020"/>
                  <a:pt x="2983" y="1019"/>
                </a:cubicBezTo>
                <a:close/>
                <a:moveTo>
                  <a:pt x="2934" y="925"/>
                </a:moveTo>
                <a:cubicBezTo>
                  <a:pt x="2933" y="925"/>
                  <a:pt x="2933" y="922"/>
                  <a:pt x="2933" y="921"/>
                </a:cubicBezTo>
                <a:cubicBezTo>
                  <a:pt x="2933" y="920"/>
                  <a:pt x="2936" y="919"/>
                  <a:pt x="2937" y="920"/>
                </a:cubicBezTo>
                <a:cubicBezTo>
                  <a:pt x="2940" y="920"/>
                  <a:pt x="2944" y="920"/>
                  <a:pt x="2944" y="921"/>
                </a:cubicBezTo>
                <a:cubicBezTo>
                  <a:pt x="2945" y="924"/>
                  <a:pt x="2944" y="922"/>
                  <a:pt x="2940" y="924"/>
                </a:cubicBezTo>
                <a:cubicBezTo>
                  <a:pt x="2938" y="924"/>
                  <a:pt x="2938" y="924"/>
                  <a:pt x="2938" y="924"/>
                </a:cubicBezTo>
                <a:cubicBezTo>
                  <a:pt x="2934" y="925"/>
                  <a:pt x="2934" y="925"/>
                  <a:pt x="2934" y="925"/>
                </a:cubicBezTo>
                <a:close/>
                <a:moveTo>
                  <a:pt x="3013" y="961"/>
                </a:moveTo>
                <a:cubicBezTo>
                  <a:pt x="3015" y="963"/>
                  <a:pt x="3015" y="964"/>
                  <a:pt x="3016" y="965"/>
                </a:cubicBezTo>
                <a:cubicBezTo>
                  <a:pt x="3016" y="967"/>
                  <a:pt x="3015" y="969"/>
                  <a:pt x="3017" y="970"/>
                </a:cubicBezTo>
                <a:cubicBezTo>
                  <a:pt x="3018" y="971"/>
                  <a:pt x="3019" y="974"/>
                  <a:pt x="3019" y="975"/>
                </a:cubicBezTo>
                <a:cubicBezTo>
                  <a:pt x="3019" y="976"/>
                  <a:pt x="3021" y="977"/>
                  <a:pt x="3021" y="977"/>
                </a:cubicBezTo>
                <a:cubicBezTo>
                  <a:pt x="3028" y="977"/>
                  <a:pt x="3027" y="975"/>
                  <a:pt x="3026" y="972"/>
                </a:cubicBezTo>
                <a:cubicBezTo>
                  <a:pt x="3026" y="970"/>
                  <a:pt x="3023" y="969"/>
                  <a:pt x="3022" y="969"/>
                </a:cubicBezTo>
                <a:cubicBezTo>
                  <a:pt x="3021" y="969"/>
                  <a:pt x="3021" y="965"/>
                  <a:pt x="3020" y="964"/>
                </a:cubicBezTo>
                <a:cubicBezTo>
                  <a:pt x="3020" y="963"/>
                  <a:pt x="3020" y="961"/>
                  <a:pt x="3018" y="962"/>
                </a:cubicBezTo>
                <a:cubicBezTo>
                  <a:pt x="3018" y="962"/>
                  <a:pt x="3017" y="962"/>
                  <a:pt x="3016" y="961"/>
                </a:cubicBezTo>
                <a:cubicBezTo>
                  <a:pt x="3016" y="958"/>
                  <a:pt x="3016" y="959"/>
                  <a:pt x="3015" y="956"/>
                </a:cubicBezTo>
                <a:cubicBezTo>
                  <a:pt x="3015" y="954"/>
                  <a:pt x="3013" y="959"/>
                  <a:pt x="3013" y="960"/>
                </a:cubicBezTo>
                <a:cubicBezTo>
                  <a:pt x="3013" y="960"/>
                  <a:pt x="3013" y="960"/>
                  <a:pt x="3013" y="961"/>
                </a:cubicBezTo>
                <a:close/>
                <a:moveTo>
                  <a:pt x="2970" y="1009"/>
                </a:moveTo>
                <a:cubicBezTo>
                  <a:pt x="2969" y="1009"/>
                  <a:pt x="2969" y="1008"/>
                  <a:pt x="2969" y="1007"/>
                </a:cubicBezTo>
                <a:cubicBezTo>
                  <a:pt x="2969" y="1007"/>
                  <a:pt x="2969" y="1007"/>
                  <a:pt x="2969" y="1007"/>
                </a:cubicBezTo>
                <a:cubicBezTo>
                  <a:pt x="2969" y="1008"/>
                  <a:pt x="2966" y="1008"/>
                  <a:pt x="2965" y="1007"/>
                </a:cubicBezTo>
                <a:cubicBezTo>
                  <a:pt x="2965" y="1007"/>
                  <a:pt x="2965" y="1007"/>
                  <a:pt x="2965" y="1007"/>
                </a:cubicBezTo>
                <a:cubicBezTo>
                  <a:pt x="2965" y="1006"/>
                  <a:pt x="2964" y="1005"/>
                  <a:pt x="2966" y="1004"/>
                </a:cubicBezTo>
                <a:cubicBezTo>
                  <a:pt x="2968" y="1004"/>
                  <a:pt x="2969" y="1002"/>
                  <a:pt x="2969" y="1006"/>
                </a:cubicBezTo>
                <a:cubicBezTo>
                  <a:pt x="2969" y="1006"/>
                  <a:pt x="2969" y="1006"/>
                  <a:pt x="2969" y="1007"/>
                </a:cubicBezTo>
                <a:cubicBezTo>
                  <a:pt x="2969" y="1006"/>
                  <a:pt x="2972" y="1006"/>
                  <a:pt x="2973" y="1007"/>
                </a:cubicBezTo>
                <a:cubicBezTo>
                  <a:pt x="2974" y="1008"/>
                  <a:pt x="2975" y="1009"/>
                  <a:pt x="2974" y="1009"/>
                </a:cubicBezTo>
                <a:cubicBezTo>
                  <a:pt x="2974" y="1010"/>
                  <a:pt x="2973" y="1011"/>
                  <a:pt x="2973" y="1011"/>
                </a:cubicBezTo>
                <a:cubicBezTo>
                  <a:pt x="2974" y="1012"/>
                  <a:pt x="2974" y="1011"/>
                  <a:pt x="2974" y="1012"/>
                </a:cubicBezTo>
                <a:cubicBezTo>
                  <a:pt x="2975" y="1013"/>
                  <a:pt x="2975" y="1014"/>
                  <a:pt x="2976" y="1013"/>
                </a:cubicBezTo>
                <a:cubicBezTo>
                  <a:pt x="2976" y="1013"/>
                  <a:pt x="2977" y="1012"/>
                  <a:pt x="2977" y="1013"/>
                </a:cubicBezTo>
                <a:cubicBezTo>
                  <a:pt x="2977" y="1014"/>
                  <a:pt x="2977" y="1016"/>
                  <a:pt x="2976" y="1016"/>
                </a:cubicBezTo>
                <a:cubicBezTo>
                  <a:pt x="2976" y="1016"/>
                  <a:pt x="2974" y="1016"/>
                  <a:pt x="2974" y="1015"/>
                </a:cubicBezTo>
                <a:cubicBezTo>
                  <a:pt x="2971" y="1013"/>
                  <a:pt x="2972" y="1012"/>
                  <a:pt x="2971" y="1009"/>
                </a:cubicBezTo>
                <a:cubicBezTo>
                  <a:pt x="2971" y="1009"/>
                  <a:pt x="2970" y="1009"/>
                  <a:pt x="2970" y="1009"/>
                </a:cubicBezTo>
                <a:close/>
                <a:moveTo>
                  <a:pt x="2967" y="928"/>
                </a:moveTo>
                <a:cubicBezTo>
                  <a:pt x="2967" y="928"/>
                  <a:pt x="2967" y="927"/>
                  <a:pt x="2967" y="927"/>
                </a:cubicBezTo>
                <a:cubicBezTo>
                  <a:pt x="2971" y="925"/>
                  <a:pt x="2967" y="925"/>
                  <a:pt x="2974" y="926"/>
                </a:cubicBezTo>
                <a:cubicBezTo>
                  <a:pt x="2975" y="926"/>
                  <a:pt x="2974" y="929"/>
                  <a:pt x="2974" y="929"/>
                </a:cubicBezTo>
                <a:cubicBezTo>
                  <a:pt x="2973" y="929"/>
                  <a:pt x="2968" y="928"/>
                  <a:pt x="2967" y="928"/>
                </a:cubicBezTo>
                <a:close/>
                <a:moveTo>
                  <a:pt x="2945" y="926"/>
                </a:moveTo>
                <a:cubicBezTo>
                  <a:pt x="2943" y="926"/>
                  <a:pt x="2948" y="923"/>
                  <a:pt x="2949" y="923"/>
                </a:cubicBezTo>
                <a:cubicBezTo>
                  <a:pt x="2950" y="924"/>
                  <a:pt x="2951" y="926"/>
                  <a:pt x="2950" y="926"/>
                </a:cubicBezTo>
                <a:cubicBezTo>
                  <a:pt x="2947" y="927"/>
                  <a:pt x="2948" y="927"/>
                  <a:pt x="2945" y="926"/>
                </a:cubicBezTo>
                <a:close/>
                <a:moveTo>
                  <a:pt x="2978" y="999"/>
                </a:moveTo>
                <a:cubicBezTo>
                  <a:pt x="2979" y="997"/>
                  <a:pt x="2977" y="998"/>
                  <a:pt x="2976" y="998"/>
                </a:cubicBezTo>
                <a:cubicBezTo>
                  <a:pt x="2974" y="999"/>
                  <a:pt x="2975" y="999"/>
                  <a:pt x="2975" y="1000"/>
                </a:cubicBezTo>
                <a:cubicBezTo>
                  <a:pt x="2975" y="1000"/>
                  <a:pt x="2977" y="1001"/>
                  <a:pt x="2977" y="1000"/>
                </a:cubicBezTo>
                <a:cubicBezTo>
                  <a:pt x="2977" y="1000"/>
                  <a:pt x="2978" y="999"/>
                  <a:pt x="2978" y="999"/>
                </a:cubicBezTo>
                <a:close/>
                <a:moveTo>
                  <a:pt x="2978" y="1028"/>
                </a:moveTo>
                <a:cubicBezTo>
                  <a:pt x="2983" y="1028"/>
                  <a:pt x="2983" y="1029"/>
                  <a:pt x="2982" y="1025"/>
                </a:cubicBezTo>
                <a:cubicBezTo>
                  <a:pt x="2982" y="1025"/>
                  <a:pt x="2978" y="1026"/>
                  <a:pt x="2978" y="1026"/>
                </a:cubicBezTo>
                <a:cubicBezTo>
                  <a:pt x="2978" y="1026"/>
                  <a:pt x="2978" y="1028"/>
                  <a:pt x="2978" y="1028"/>
                </a:cubicBezTo>
                <a:close/>
                <a:moveTo>
                  <a:pt x="2979" y="931"/>
                </a:moveTo>
                <a:cubicBezTo>
                  <a:pt x="2983" y="934"/>
                  <a:pt x="2983" y="934"/>
                  <a:pt x="2983" y="934"/>
                </a:cubicBezTo>
                <a:cubicBezTo>
                  <a:pt x="2987" y="937"/>
                  <a:pt x="2987" y="937"/>
                  <a:pt x="2987" y="937"/>
                </a:cubicBezTo>
                <a:cubicBezTo>
                  <a:pt x="2988" y="937"/>
                  <a:pt x="2989" y="940"/>
                  <a:pt x="2989" y="940"/>
                </a:cubicBezTo>
                <a:cubicBezTo>
                  <a:pt x="2989" y="940"/>
                  <a:pt x="2990" y="940"/>
                  <a:pt x="2991" y="940"/>
                </a:cubicBezTo>
                <a:cubicBezTo>
                  <a:pt x="2991" y="940"/>
                  <a:pt x="2992" y="940"/>
                  <a:pt x="2992" y="940"/>
                </a:cubicBezTo>
                <a:cubicBezTo>
                  <a:pt x="2992" y="942"/>
                  <a:pt x="2995" y="945"/>
                  <a:pt x="2995" y="946"/>
                </a:cubicBezTo>
                <a:cubicBezTo>
                  <a:pt x="2995" y="947"/>
                  <a:pt x="2995" y="952"/>
                  <a:pt x="2995" y="952"/>
                </a:cubicBezTo>
                <a:cubicBezTo>
                  <a:pt x="2996" y="953"/>
                  <a:pt x="2998" y="954"/>
                  <a:pt x="2998" y="954"/>
                </a:cubicBezTo>
                <a:cubicBezTo>
                  <a:pt x="3002" y="949"/>
                  <a:pt x="3002" y="950"/>
                  <a:pt x="2999" y="946"/>
                </a:cubicBezTo>
                <a:cubicBezTo>
                  <a:pt x="2998" y="943"/>
                  <a:pt x="2995" y="941"/>
                  <a:pt x="2994" y="939"/>
                </a:cubicBezTo>
                <a:cubicBezTo>
                  <a:pt x="2993" y="938"/>
                  <a:pt x="2993" y="938"/>
                  <a:pt x="2993" y="937"/>
                </a:cubicBezTo>
                <a:cubicBezTo>
                  <a:pt x="2992" y="937"/>
                  <a:pt x="2990" y="935"/>
                  <a:pt x="2989" y="935"/>
                </a:cubicBezTo>
                <a:cubicBezTo>
                  <a:pt x="2989" y="935"/>
                  <a:pt x="2986" y="934"/>
                  <a:pt x="2984" y="932"/>
                </a:cubicBezTo>
                <a:cubicBezTo>
                  <a:pt x="2984" y="932"/>
                  <a:pt x="2982" y="930"/>
                  <a:pt x="2981" y="929"/>
                </a:cubicBezTo>
                <a:cubicBezTo>
                  <a:pt x="2981" y="929"/>
                  <a:pt x="2975" y="925"/>
                  <a:pt x="2974" y="925"/>
                </a:cubicBezTo>
                <a:cubicBezTo>
                  <a:pt x="2974" y="925"/>
                  <a:pt x="2974" y="926"/>
                  <a:pt x="2974" y="926"/>
                </a:cubicBezTo>
                <a:cubicBezTo>
                  <a:pt x="2979" y="931"/>
                  <a:pt x="2979" y="931"/>
                  <a:pt x="2979" y="931"/>
                </a:cubicBezTo>
                <a:close/>
                <a:moveTo>
                  <a:pt x="2989" y="932"/>
                </a:moveTo>
                <a:cubicBezTo>
                  <a:pt x="2989" y="932"/>
                  <a:pt x="2988" y="928"/>
                  <a:pt x="2988" y="928"/>
                </a:cubicBezTo>
                <a:cubicBezTo>
                  <a:pt x="2988" y="928"/>
                  <a:pt x="2993" y="927"/>
                  <a:pt x="2992" y="928"/>
                </a:cubicBezTo>
                <a:cubicBezTo>
                  <a:pt x="2992" y="929"/>
                  <a:pt x="2989" y="932"/>
                  <a:pt x="2989" y="932"/>
                </a:cubicBezTo>
                <a:close/>
                <a:moveTo>
                  <a:pt x="2948" y="960"/>
                </a:moveTo>
                <a:cubicBezTo>
                  <a:pt x="2948" y="960"/>
                  <a:pt x="2948" y="963"/>
                  <a:pt x="2948" y="964"/>
                </a:cubicBezTo>
                <a:cubicBezTo>
                  <a:pt x="2949" y="965"/>
                  <a:pt x="2946" y="965"/>
                  <a:pt x="2946" y="965"/>
                </a:cubicBezTo>
                <a:cubicBezTo>
                  <a:pt x="2944" y="963"/>
                  <a:pt x="2944" y="964"/>
                  <a:pt x="2945" y="960"/>
                </a:cubicBezTo>
                <a:cubicBezTo>
                  <a:pt x="2945" y="960"/>
                  <a:pt x="2947" y="960"/>
                  <a:pt x="2948" y="960"/>
                </a:cubicBezTo>
                <a:close/>
                <a:moveTo>
                  <a:pt x="2997" y="1032"/>
                </a:moveTo>
                <a:cubicBezTo>
                  <a:pt x="3000" y="1034"/>
                  <a:pt x="3000" y="1032"/>
                  <a:pt x="3000" y="1031"/>
                </a:cubicBezTo>
                <a:cubicBezTo>
                  <a:pt x="2998" y="1029"/>
                  <a:pt x="2994" y="1029"/>
                  <a:pt x="2994" y="1030"/>
                </a:cubicBezTo>
                <a:cubicBezTo>
                  <a:pt x="2994" y="1030"/>
                  <a:pt x="2996" y="1032"/>
                  <a:pt x="2997" y="1032"/>
                </a:cubicBezTo>
                <a:close/>
                <a:moveTo>
                  <a:pt x="2995" y="1004"/>
                </a:moveTo>
                <a:cubicBezTo>
                  <a:pt x="2995" y="1002"/>
                  <a:pt x="2993" y="1001"/>
                  <a:pt x="2993" y="1001"/>
                </a:cubicBezTo>
                <a:cubicBezTo>
                  <a:pt x="2992" y="1001"/>
                  <a:pt x="2990" y="1002"/>
                  <a:pt x="2990" y="1003"/>
                </a:cubicBezTo>
                <a:cubicBezTo>
                  <a:pt x="2992" y="1005"/>
                  <a:pt x="2992" y="1005"/>
                  <a:pt x="2993" y="1005"/>
                </a:cubicBezTo>
                <a:cubicBezTo>
                  <a:pt x="2994" y="1005"/>
                  <a:pt x="2995" y="1005"/>
                  <a:pt x="2995" y="1004"/>
                </a:cubicBezTo>
                <a:close/>
                <a:moveTo>
                  <a:pt x="2949" y="963"/>
                </a:moveTo>
                <a:cubicBezTo>
                  <a:pt x="2949" y="962"/>
                  <a:pt x="2949" y="961"/>
                  <a:pt x="2950" y="961"/>
                </a:cubicBezTo>
                <a:cubicBezTo>
                  <a:pt x="2955" y="961"/>
                  <a:pt x="2957" y="962"/>
                  <a:pt x="2961" y="962"/>
                </a:cubicBezTo>
                <a:cubicBezTo>
                  <a:pt x="2961" y="962"/>
                  <a:pt x="2964" y="962"/>
                  <a:pt x="2964" y="962"/>
                </a:cubicBezTo>
                <a:cubicBezTo>
                  <a:pt x="2965" y="962"/>
                  <a:pt x="2965" y="961"/>
                  <a:pt x="2967" y="962"/>
                </a:cubicBezTo>
                <a:cubicBezTo>
                  <a:pt x="2967" y="957"/>
                  <a:pt x="2967" y="957"/>
                  <a:pt x="2967" y="957"/>
                </a:cubicBezTo>
                <a:cubicBezTo>
                  <a:pt x="2967" y="957"/>
                  <a:pt x="2970" y="955"/>
                  <a:pt x="2970" y="956"/>
                </a:cubicBezTo>
                <a:cubicBezTo>
                  <a:pt x="2970" y="959"/>
                  <a:pt x="2970" y="958"/>
                  <a:pt x="2969" y="960"/>
                </a:cubicBezTo>
                <a:cubicBezTo>
                  <a:pt x="2969" y="962"/>
                  <a:pt x="2969" y="962"/>
                  <a:pt x="2969" y="962"/>
                </a:cubicBezTo>
                <a:cubicBezTo>
                  <a:pt x="2972" y="962"/>
                  <a:pt x="2971" y="962"/>
                  <a:pt x="2973" y="961"/>
                </a:cubicBezTo>
                <a:cubicBezTo>
                  <a:pt x="2973" y="960"/>
                  <a:pt x="2974" y="961"/>
                  <a:pt x="2975" y="961"/>
                </a:cubicBezTo>
                <a:cubicBezTo>
                  <a:pt x="2975" y="961"/>
                  <a:pt x="2977" y="961"/>
                  <a:pt x="2977" y="961"/>
                </a:cubicBezTo>
                <a:cubicBezTo>
                  <a:pt x="2977" y="960"/>
                  <a:pt x="2978" y="958"/>
                  <a:pt x="2978" y="958"/>
                </a:cubicBezTo>
                <a:cubicBezTo>
                  <a:pt x="2979" y="956"/>
                  <a:pt x="2980" y="956"/>
                  <a:pt x="2981" y="956"/>
                </a:cubicBezTo>
                <a:cubicBezTo>
                  <a:pt x="2986" y="956"/>
                  <a:pt x="2985" y="956"/>
                  <a:pt x="2985" y="955"/>
                </a:cubicBezTo>
                <a:cubicBezTo>
                  <a:pt x="2986" y="951"/>
                  <a:pt x="2984" y="950"/>
                  <a:pt x="2984" y="947"/>
                </a:cubicBezTo>
                <a:cubicBezTo>
                  <a:pt x="2984" y="945"/>
                  <a:pt x="2984" y="946"/>
                  <a:pt x="2987" y="946"/>
                </a:cubicBezTo>
                <a:cubicBezTo>
                  <a:pt x="2987" y="946"/>
                  <a:pt x="2987" y="946"/>
                  <a:pt x="2987" y="946"/>
                </a:cubicBezTo>
                <a:cubicBezTo>
                  <a:pt x="2988" y="947"/>
                  <a:pt x="2988" y="947"/>
                  <a:pt x="2988" y="947"/>
                </a:cubicBezTo>
                <a:cubicBezTo>
                  <a:pt x="2990" y="947"/>
                  <a:pt x="2990" y="947"/>
                  <a:pt x="2992" y="947"/>
                </a:cubicBezTo>
                <a:cubicBezTo>
                  <a:pt x="2993" y="947"/>
                  <a:pt x="2994" y="955"/>
                  <a:pt x="2993" y="956"/>
                </a:cubicBezTo>
                <a:cubicBezTo>
                  <a:pt x="2990" y="957"/>
                  <a:pt x="2991" y="956"/>
                  <a:pt x="2989" y="958"/>
                </a:cubicBezTo>
                <a:cubicBezTo>
                  <a:pt x="2989" y="960"/>
                  <a:pt x="2989" y="960"/>
                  <a:pt x="2989" y="960"/>
                </a:cubicBezTo>
                <a:cubicBezTo>
                  <a:pt x="2988" y="963"/>
                  <a:pt x="2988" y="963"/>
                  <a:pt x="2984" y="963"/>
                </a:cubicBezTo>
                <a:cubicBezTo>
                  <a:pt x="2983" y="965"/>
                  <a:pt x="2983" y="965"/>
                  <a:pt x="2983" y="965"/>
                </a:cubicBezTo>
                <a:cubicBezTo>
                  <a:pt x="2983" y="966"/>
                  <a:pt x="2980" y="966"/>
                  <a:pt x="2980" y="967"/>
                </a:cubicBezTo>
                <a:cubicBezTo>
                  <a:pt x="2979" y="967"/>
                  <a:pt x="2976" y="968"/>
                  <a:pt x="2976" y="968"/>
                </a:cubicBezTo>
                <a:cubicBezTo>
                  <a:pt x="2974" y="970"/>
                  <a:pt x="2974" y="970"/>
                  <a:pt x="2974" y="970"/>
                </a:cubicBezTo>
                <a:cubicBezTo>
                  <a:pt x="2967" y="972"/>
                  <a:pt x="2967" y="972"/>
                  <a:pt x="2967" y="972"/>
                </a:cubicBezTo>
                <a:cubicBezTo>
                  <a:pt x="2962" y="971"/>
                  <a:pt x="2963" y="972"/>
                  <a:pt x="2962" y="970"/>
                </a:cubicBezTo>
                <a:cubicBezTo>
                  <a:pt x="2953" y="969"/>
                  <a:pt x="2962" y="970"/>
                  <a:pt x="2950" y="966"/>
                </a:cubicBezTo>
                <a:cubicBezTo>
                  <a:pt x="2950" y="966"/>
                  <a:pt x="2949" y="964"/>
                  <a:pt x="2949" y="963"/>
                </a:cubicBezTo>
                <a:close/>
                <a:moveTo>
                  <a:pt x="2995" y="935"/>
                </a:moveTo>
                <a:cubicBezTo>
                  <a:pt x="2993" y="935"/>
                  <a:pt x="2998" y="932"/>
                  <a:pt x="2998" y="931"/>
                </a:cubicBezTo>
                <a:cubicBezTo>
                  <a:pt x="2999" y="930"/>
                  <a:pt x="2998" y="935"/>
                  <a:pt x="2998" y="935"/>
                </a:cubicBezTo>
                <a:cubicBezTo>
                  <a:pt x="2995" y="936"/>
                  <a:pt x="2996" y="936"/>
                  <a:pt x="2995" y="935"/>
                </a:cubicBezTo>
                <a:close/>
                <a:moveTo>
                  <a:pt x="2689" y="935"/>
                </a:moveTo>
                <a:cubicBezTo>
                  <a:pt x="2688" y="935"/>
                  <a:pt x="2690" y="938"/>
                  <a:pt x="2691" y="938"/>
                </a:cubicBezTo>
                <a:cubicBezTo>
                  <a:pt x="2692" y="938"/>
                  <a:pt x="2693" y="938"/>
                  <a:pt x="2693" y="938"/>
                </a:cubicBezTo>
                <a:cubicBezTo>
                  <a:pt x="2696" y="945"/>
                  <a:pt x="2697" y="937"/>
                  <a:pt x="2695" y="937"/>
                </a:cubicBezTo>
                <a:cubicBezTo>
                  <a:pt x="2695" y="937"/>
                  <a:pt x="2693" y="935"/>
                  <a:pt x="2693" y="935"/>
                </a:cubicBezTo>
                <a:cubicBezTo>
                  <a:pt x="2692" y="935"/>
                  <a:pt x="2689" y="934"/>
                  <a:pt x="2689" y="935"/>
                </a:cubicBezTo>
                <a:close/>
                <a:moveTo>
                  <a:pt x="2709" y="967"/>
                </a:moveTo>
                <a:cubicBezTo>
                  <a:pt x="2709" y="967"/>
                  <a:pt x="2709" y="970"/>
                  <a:pt x="2710" y="970"/>
                </a:cubicBezTo>
                <a:cubicBezTo>
                  <a:pt x="2712" y="969"/>
                  <a:pt x="2714" y="969"/>
                  <a:pt x="2710" y="967"/>
                </a:cubicBezTo>
                <a:cubicBezTo>
                  <a:pt x="2710" y="967"/>
                  <a:pt x="2709" y="967"/>
                  <a:pt x="2709" y="967"/>
                </a:cubicBezTo>
                <a:close/>
                <a:moveTo>
                  <a:pt x="2697" y="915"/>
                </a:moveTo>
                <a:cubicBezTo>
                  <a:pt x="2696" y="915"/>
                  <a:pt x="2691" y="920"/>
                  <a:pt x="2694" y="920"/>
                </a:cubicBezTo>
                <a:cubicBezTo>
                  <a:pt x="2695" y="920"/>
                  <a:pt x="2695" y="920"/>
                  <a:pt x="2696" y="919"/>
                </a:cubicBezTo>
                <a:cubicBezTo>
                  <a:pt x="2698" y="918"/>
                  <a:pt x="2697" y="915"/>
                  <a:pt x="2697" y="915"/>
                </a:cubicBezTo>
                <a:close/>
                <a:moveTo>
                  <a:pt x="2707" y="964"/>
                </a:moveTo>
                <a:cubicBezTo>
                  <a:pt x="2707" y="962"/>
                  <a:pt x="2705" y="963"/>
                  <a:pt x="2705" y="964"/>
                </a:cubicBezTo>
                <a:cubicBezTo>
                  <a:pt x="2705" y="966"/>
                  <a:pt x="2707" y="966"/>
                  <a:pt x="2707" y="964"/>
                </a:cubicBezTo>
                <a:close/>
                <a:moveTo>
                  <a:pt x="2707" y="969"/>
                </a:moveTo>
                <a:cubicBezTo>
                  <a:pt x="2709" y="969"/>
                  <a:pt x="2710" y="965"/>
                  <a:pt x="2707" y="967"/>
                </a:cubicBezTo>
                <a:cubicBezTo>
                  <a:pt x="2706" y="968"/>
                  <a:pt x="2706" y="969"/>
                  <a:pt x="2707" y="969"/>
                </a:cubicBezTo>
                <a:close/>
                <a:moveTo>
                  <a:pt x="2709" y="963"/>
                </a:moveTo>
                <a:cubicBezTo>
                  <a:pt x="2708" y="963"/>
                  <a:pt x="2708" y="966"/>
                  <a:pt x="2709" y="966"/>
                </a:cubicBezTo>
                <a:cubicBezTo>
                  <a:pt x="2710" y="966"/>
                  <a:pt x="2710" y="964"/>
                  <a:pt x="2709" y="963"/>
                </a:cubicBezTo>
                <a:close/>
                <a:moveTo>
                  <a:pt x="2702" y="919"/>
                </a:moveTo>
                <a:cubicBezTo>
                  <a:pt x="2702" y="918"/>
                  <a:pt x="2700" y="919"/>
                  <a:pt x="2699" y="920"/>
                </a:cubicBezTo>
                <a:cubicBezTo>
                  <a:pt x="2699" y="920"/>
                  <a:pt x="2695" y="922"/>
                  <a:pt x="2696" y="923"/>
                </a:cubicBezTo>
                <a:cubicBezTo>
                  <a:pt x="2698" y="924"/>
                  <a:pt x="2702" y="921"/>
                  <a:pt x="2702" y="919"/>
                </a:cubicBezTo>
                <a:close/>
                <a:moveTo>
                  <a:pt x="2700" y="917"/>
                </a:moveTo>
                <a:cubicBezTo>
                  <a:pt x="2700" y="916"/>
                  <a:pt x="2698" y="916"/>
                  <a:pt x="2698" y="917"/>
                </a:cubicBezTo>
                <a:cubicBezTo>
                  <a:pt x="2697" y="921"/>
                  <a:pt x="2699" y="919"/>
                  <a:pt x="2700" y="919"/>
                </a:cubicBezTo>
                <a:cubicBezTo>
                  <a:pt x="2701" y="918"/>
                  <a:pt x="2701" y="917"/>
                  <a:pt x="2700" y="917"/>
                </a:cubicBezTo>
                <a:close/>
                <a:moveTo>
                  <a:pt x="2697" y="911"/>
                </a:moveTo>
                <a:cubicBezTo>
                  <a:pt x="2696" y="911"/>
                  <a:pt x="2694" y="912"/>
                  <a:pt x="2693" y="912"/>
                </a:cubicBezTo>
                <a:cubicBezTo>
                  <a:pt x="2692" y="912"/>
                  <a:pt x="2692" y="917"/>
                  <a:pt x="2693" y="916"/>
                </a:cubicBezTo>
                <a:cubicBezTo>
                  <a:pt x="2694" y="916"/>
                  <a:pt x="2696" y="916"/>
                  <a:pt x="2697" y="914"/>
                </a:cubicBezTo>
                <a:cubicBezTo>
                  <a:pt x="2697" y="915"/>
                  <a:pt x="2698" y="915"/>
                  <a:pt x="2698" y="915"/>
                </a:cubicBezTo>
                <a:cubicBezTo>
                  <a:pt x="2699" y="915"/>
                  <a:pt x="2702" y="914"/>
                  <a:pt x="2698" y="912"/>
                </a:cubicBezTo>
                <a:cubicBezTo>
                  <a:pt x="2698" y="912"/>
                  <a:pt x="2698" y="913"/>
                  <a:pt x="2697" y="913"/>
                </a:cubicBezTo>
                <a:cubicBezTo>
                  <a:pt x="2698" y="912"/>
                  <a:pt x="2698" y="911"/>
                  <a:pt x="2697" y="911"/>
                </a:cubicBezTo>
                <a:close/>
                <a:moveTo>
                  <a:pt x="2708" y="958"/>
                </a:moveTo>
                <a:cubicBezTo>
                  <a:pt x="2707" y="958"/>
                  <a:pt x="2706" y="960"/>
                  <a:pt x="2706" y="960"/>
                </a:cubicBezTo>
                <a:cubicBezTo>
                  <a:pt x="2710" y="962"/>
                  <a:pt x="2708" y="958"/>
                  <a:pt x="2708" y="958"/>
                </a:cubicBezTo>
                <a:close/>
                <a:moveTo>
                  <a:pt x="2694" y="947"/>
                </a:moveTo>
                <a:cubicBezTo>
                  <a:pt x="2694" y="948"/>
                  <a:pt x="2697" y="947"/>
                  <a:pt x="2697" y="945"/>
                </a:cubicBezTo>
                <a:cubicBezTo>
                  <a:pt x="2697" y="942"/>
                  <a:pt x="2692" y="944"/>
                  <a:pt x="2692" y="944"/>
                </a:cubicBezTo>
                <a:cubicBezTo>
                  <a:pt x="2692" y="945"/>
                  <a:pt x="2693" y="946"/>
                  <a:pt x="2694" y="947"/>
                </a:cubicBezTo>
                <a:close/>
                <a:moveTo>
                  <a:pt x="2752" y="936"/>
                </a:moveTo>
                <a:cubicBezTo>
                  <a:pt x="2752" y="936"/>
                  <a:pt x="2752" y="935"/>
                  <a:pt x="2754" y="936"/>
                </a:cubicBezTo>
                <a:cubicBezTo>
                  <a:pt x="2754" y="937"/>
                  <a:pt x="2761" y="940"/>
                  <a:pt x="2760" y="937"/>
                </a:cubicBezTo>
                <a:cubicBezTo>
                  <a:pt x="2763" y="937"/>
                  <a:pt x="2761" y="937"/>
                  <a:pt x="2764" y="938"/>
                </a:cubicBezTo>
                <a:cubicBezTo>
                  <a:pt x="2766" y="938"/>
                  <a:pt x="2765" y="939"/>
                  <a:pt x="2766" y="939"/>
                </a:cubicBezTo>
                <a:cubicBezTo>
                  <a:pt x="2767" y="939"/>
                  <a:pt x="2767" y="940"/>
                  <a:pt x="2768" y="940"/>
                </a:cubicBezTo>
                <a:cubicBezTo>
                  <a:pt x="2768" y="941"/>
                  <a:pt x="2771" y="943"/>
                  <a:pt x="2772" y="943"/>
                </a:cubicBezTo>
                <a:cubicBezTo>
                  <a:pt x="2773" y="943"/>
                  <a:pt x="2774" y="941"/>
                  <a:pt x="2774" y="940"/>
                </a:cubicBezTo>
                <a:cubicBezTo>
                  <a:pt x="2774" y="940"/>
                  <a:pt x="2772" y="937"/>
                  <a:pt x="2771" y="936"/>
                </a:cubicBezTo>
                <a:cubicBezTo>
                  <a:pt x="2770" y="934"/>
                  <a:pt x="2770" y="935"/>
                  <a:pt x="2770" y="934"/>
                </a:cubicBezTo>
                <a:cubicBezTo>
                  <a:pt x="2769" y="931"/>
                  <a:pt x="2767" y="933"/>
                  <a:pt x="2763" y="932"/>
                </a:cubicBezTo>
                <a:cubicBezTo>
                  <a:pt x="2763" y="932"/>
                  <a:pt x="2760" y="930"/>
                  <a:pt x="2759" y="930"/>
                </a:cubicBezTo>
                <a:cubicBezTo>
                  <a:pt x="2757" y="931"/>
                  <a:pt x="2757" y="931"/>
                  <a:pt x="2756" y="931"/>
                </a:cubicBezTo>
                <a:cubicBezTo>
                  <a:pt x="2755" y="931"/>
                  <a:pt x="2749" y="931"/>
                  <a:pt x="2749" y="931"/>
                </a:cubicBezTo>
                <a:cubicBezTo>
                  <a:pt x="2748" y="930"/>
                  <a:pt x="2745" y="931"/>
                  <a:pt x="2745" y="932"/>
                </a:cubicBezTo>
                <a:cubicBezTo>
                  <a:pt x="2745" y="934"/>
                  <a:pt x="2747" y="937"/>
                  <a:pt x="2747" y="937"/>
                </a:cubicBezTo>
                <a:cubicBezTo>
                  <a:pt x="2747" y="937"/>
                  <a:pt x="2748" y="937"/>
                  <a:pt x="2749" y="938"/>
                </a:cubicBezTo>
                <a:cubicBezTo>
                  <a:pt x="2749" y="938"/>
                  <a:pt x="2749" y="938"/>
                  <a:pt x="2749" y="938"/>
                </a:cubicBezTo>
                <a:cubicBezTo>
                  <a:pt x="2748" y="939"/>
                  <a:pt x="2748" y="938"/>
                  <a:pt x="2742" y="940"/>
                </a:cubicBezTo>
                <a:cubicBezTo>
                  <a:pt x="2739" y="941"/>
                  <a:pt x="2742" y="942"/>
                  <a:pt x="2743" y="942"/>
                </a:cubicBezTo>
                <a:cubicBezTo>
                  <a:pt x="2743" y="942"/>
                  <a:pt x="2745" y="941"/>
                  <a:pt x="2747" y="940"/>
                </a:cubicBezTo>
                <a:cubicBezTo>
                  <a:pt x="2749" y="939"/>
                  <a:pt x="2749" y="940"/>
                  <a:pt x="2750" y="940"/>
                </a:cubicBezTo>
                <a:cubicBezTo>
                  <a:pt x="2750" y="940"/>
                  <a:pt x="2753" y="941"/>
                  <a:pt x="2753" y="940"/>
                </a:cubicBezTo>
                <a:cubicBezTo>
                  <a:pt x="2753" y="939"/>
                  <a:pt x="2751" y="939"/>
                  <a:pt x="2751" y="937"/>
                </a:cubicBezTo>
                <a:cubicBezTo>
                  <a:pt x="2751" y="936"/>
                  <a:pt x="2751" y="936"/>
                  <a:pt x="2752" y="936"/>
                </a:cubicBezTo>
                <a:close/>
                <a:moveTo>
                  <a:pt x="2789" y="961"/>
                </a:moveTo>
                <a:cubicBezTo>
                  <a:pt x="2788" y="961"/>
                  <a:pt x="2786" y="966"/>
                  <a:pt x="2787" y="965"/>
                </a:cubicBezTo>
                <a:cubicBezTo>
                  <a:pt x="2788" y="964"/>
                  <a:pt x="2792" y="961"/>
                  <a:pt x="2789" y="961"/>
                </a:cubicBezTo>
                <a:close/>
                <a:moveTo>
                  <a:pt x="2750" y="979"/>
                </a:moveTo>
                <a:cubicBezTo>
                  <a:pt x="2749" y="977"/>
                  <a:pt x="2747" y="981"/>
                  <a:pt x="2748" y="981"/>
                </a:cubicBezTo>
                <a:cubicBezTo>
                  <a:pt x="2749" y="982"/>
                  <a:pt x="2749" y="983"/>
                  <a:pt x="2751" y="982"/>
                </a:cubicBezTo>
                <a:cubicBezTo>
                  <a:pt x="2752" y="981"/>
                  <a:pt x="2753" y="981"/>
                  <a:pt x="2752" y="981"/>
                </a:cubicBezTo>
                <a:cubicBezTo>
                  <a:pt x="2752" y="981"/>
                  <a:pt x="2752" y="979"/>
                  <a:pt x="2750" y="979"/>
                </a:cubicBezTo>
                <a:close/>
                <a:moveTo>
                  <a:pt x="2721" y="865"/>
                </a:moveTo>
                <a:cubicBezTo>
                  <a:pt x="2722" y="864"/>
                  <a:pt x="2722" y="862"/>
                  <a:pt x="2721" y="862"/>
                </a:cubicBezTo>
                <a:cubicBezTo>
                  <a:pt x="2720" y="861"/>
                  <a:pt x="2717" y="865"/>
                  <a:pt x="2720" y="865"/>
                </a:cubicBezTo>
                <a:cubicBezTo>
                  <a:pt x="2720" y="865"/>
                  <a:pt x="2721" y="865"/>
                  <a:pt x="2721" y="865"/>
                </a:cubicBezTo>
                <a:close/>
                <a:moveTo>
                  <a:pt x="2643" y="1000"/>
                </a:moveTo>
                <a:cubicBezTo>
                  <a:pt x="2643" y="1000"/>
                  <a:pt x="2646" y="1000"/>
                  <a:pt x="2647" y="999"/>
                </a:cubicBezTo>
                <a:cubicBezTo>
                  <a:pt x="2647" y="999"/>
                  <a:pt x="2647" y="998"/>
                  <a:pt x="2648" y="999"/>
                </a:cubicBezTo>
                <a:cubicBezTo>
                  <a:pt x="2649" y="999"/>
                  <a:pt x="2650" y="999"/>
                  <a:pt x="2651" y="999"/>
                </a:cubicBezTo>
                <a:cubicBezTo>
                  <a:pt x="2653" y="1000"/>
                  <a:pt x="2650" y="996"/>
                  <a:pt x="2650" y="996"/>
                </a:cubicBezTo>
                <a:cubicBezTo>
                  <a:pt x="2650" y="995"/>
                  <a:pt x="2651" y="995"/>
                  <a:pt x="2650" y="994"/>
                </a:cubicBezTo>
                <a:cubicBezTo>
                  <a:pt x="2650" y="993"/>
                  <a:pt x="2650" y="992"/>
                  <a:pt x="2648" y="993"/>
                </a:cubicBezTo>
                <a:cubicBezTo>
                  <a:pt x="2648" y="993"/>
                  <a:pt x="2647" y="994"/>
                  <a:pt x="2646" y="993"/>
                </a:cubicBezTo>
                <a:cubicBezTo>
                  <a:pt x="2646" y="992"/>
                  <a:pt x="2646" y="992"/>
                  <a:pt x="2644" y="992"/>
                </a:cubicBezTo>
                <a:cubicBezTo>
                  <a:pt x="2643" y="992"/>
                  <a:pt x="2643" y="992"/>
                  <a:pt x="2643" y="993"/>
                </a:cubicBezTo>
                <a:cubicBezTo>
                  <a:pt x="2643" y="993"/>
                  <a:pt x="2642" y="993"/>
                  <a:pt x="2642" y="992"/>
                </a:cubicBezTo>
                <a:cubicBezTo>
                  <a:pt x="2642" y="992"/>
                  <a:pt x="2641" y="992"/>
                  <a:pt x="2641" y="991"/>
                </a:cubicBezTo>
                <a:cubicBezTo>
                  <a:pt x="2640" y="990"/>
                  <a:pt x="2638" y="991"/>
                  <a:pt x="2638" y="993"/>
                </a:cubicBezTo>
                <a:cubicBezTo>
                  <a:pt x="2637" y="993"/>
                  <a:pt x="2640" y="995"/>
                  <a:pt x="2640" y="995"/>
                </a:cubicBezTo>
                <a:cubicBezTo>
                  <a:pt x="2641" y="995"/>
                  <a:pt x="2642" y="996"/>
                  <a:pt x="2642" y="996"/>
                </a:cubicBezTo>
                <a:cubicBezTo>
                  <a:pt x="2642" y="996"/>
                  <a:pt x="2642" y="996"/>
                  <a:pt x="2642" y="997"/>
                </a:cubicBezTo>
                <a:cubicBezTo>
                  <a:pt x="2642" y="997"/>
                  <a:pt x="2640" y="997"/>
                  <a:pt x="2639" y="997"/>
                </a:cubicBezTo>
                <a:cubicBezTo>
                  <a:pt x="2638" y="998"/>
                  <a:pt x="2637" y="995"/>
                  <a:pt x="2636" y="995"/>
                </a:cubicBezTo>
                <a:cubicBezTo>
                  <a:pt x="2634" y="994"/>
                  <a:pt x="2635" y="994"/>
                  <a:pt x="2632" y="994"/>
                </a:cubicBezTo>
                <a:cubicBezTo>
                  <a:pt x="2632" y="994"/>
                  <a:pt x="2631" y="994"/>
                  <a:pt x="2630" y="995"/>
                </a:cubicBezTo>
                <a:cubicBezTo>
                  <a:pt x="2627" y="997"/>
                  <a:pt x="2630" y="998"/>
                  <a:pt x="2628" y="999"/>
                </a:cubicBezTo>
                <a:cubicBezTo>
                  <a:pt x="2627" y="1000"/>
                  <a:pt x="2627" y="1000"/>
                  <a:pt x="2627" y="1001"/>
                </a:cubicBezTo>
                <a:cubicBezTo>
                  <a:pt x="2627" y="1002"/>
                  <a:pt x="2627" y="1004"/>
                  <a:pt x="2630" y="1004"/>
                </a:cubicBezTo>
                <a:cubicBezTo>
                  <a:pt x="2633" y="1004"/>
                  <a:pt x="2635" y="1001"/>
                  <a:pt x="2640" y="1001"/>
                </a:cubicBezTo>
                <a:cubicBezTo>
                  <a:pt x="2642" y="1001"/>
                  <a:pt x="2643" y="999"/>
                  <a:pt x="2643" y="998"/>
                </a:cubicBezTo>
                <a:cubicBezTo>
                  <a:pt x="2643" y="998"/>
                  <a:pt x="2643" y="999"/>
                  <a:pt x="2643" y="999"/>
                </a:cubicBezTo>
                <a:cubicBezTo>
                  <a:pt x="2643" y="1000"/>
                  <a:pt x="2643" y="1000"/>
                  <a:pt x="2643" y="1000"/>
                </a:cubicBezTo>
                <a:close/>
                <a:moveTo>
                  <a:pt x="2680" y="999"/>
                </a:moveTo>
                <a:cubicBezTo>
                  <a:pt x="2682" y="999"/>
                  <a:pt x="2684" y="999"/>
                  <a:pt x="2684" y="999"/>
                </a:cubicBezTo>
                <a:cubicBezTo>
                  <a:pt x="2687" y="999"/>
                  <a:pt x="2690" y="1000"/>
                  <a:pt x="2688" y="997"/>
                </a:cubicBezTo>
                <a:cubicBezTo>
                  <a:pt x="2691" y="994"/>
                  <a:pt x="2691" y="996"/>
                  <a:pt x="2691" y="991"/>
                </a:cubicBezTo>
                <a:cubicBezTo>
                  <a:pt x="2691" y="991"/>
                  <a:pt x="2691" y="990"/>
                  <a:pt x="2690" y="991"/>
                </a:cubicBezTo>
                <a:cubicBezTo>
                  <a:pt x="2689" y="993"/>
                  <a:pt x="2689" y="992"/>
                  <a:pt x="2686" y="996"/>
                </a:cubicBezTo>
                <a:cubicBezTo>
                  <a:pt x="2680" y="995"/>
                  <a:pt x="2680" y="995"/>
                  <a:pt x="2680" y="995"/>
                </a:cubicBezTo>
                <a:cubicBezTo>
                  <a:pt x="2680" y="995"/>
                  <a:pt x="2679" y="994"/>
                  <a:pt x="2678" y="994"/>
                </a:cubicBezTo>
                <a:cubicBezTo>
                  <a:pt x="2675" y="996"/>
                  <a:pt x="2674" y="995"/>
                  <a:pt x="2672" y="995"/>
                </a:cubicBezTo>
                <a:cubicBezTo>
                  <a:pt x="2669" y="994"/>
                  <a:pt x="2667" y="993"/>
                  <a:pt x="2667" y="993"/>
                </a:cubicBezTo>
                <a:cubicBezTo>
                  <a:pt x="2662" y="993"/>
                  <a:pt x="2663" y="993"/>
                  <a:pt x="2660" y="995"/>
                </a:cubicBezTo>
                <a:cubicBezTo>
                  <a:pt x="2660" y="995"/>
                  <a:pt x="2659" y="997"/>
                  <a:pt x="2659" y="998"/>
                </a:cubicBezTo>
                <a:cubicBezTo>
                  <a:pt x="2659" y="998"/>
                  <a:pt x="2659" y="1000"/>
                  <a:pt x="2660" y="1000"/>
                </a:cubicBezTo>
                <a:cubicBezTo>
                  <a:pt x="2661" y="1000"/>
                  <a:pt x="2667" y="1000"/>
                  <a:pt x="2667" y="1000"/>
                </a:cubicBezTo>
                <a:cubicBezTo>
                  <a:pt x="2669" y="1000"/>
                  <a:pt x="2669" y="1000"/>
                  <a:pt x="2669" y="1000"/>
                </a:cubicBezTo>
                <a:cubicBezTo>
                  <a:pt x="2671" y="1002"/>
                  <a:pt x="2673" y="1002"/>
                  <a:pt x="2674" y="1000"/>
                </a:cubicBezTo>
                <a:cubicBezTo>
                  <a:pt x="2676" y="999"/>
                  <a:pt x="2677" y="1001"/>
                  <a:pt x="2679" y="1000"/>
                </a:cubicBezTo>
                <a:cubicBezTo>
                  <a:pt x="2679" y="1000"/>
                  <a:pt x="2680" y="999"/>
                  <a:pt x="2680" y="999"/>
                </a:cubicBezTo>
                <a:close/>
                <a:moveTo>
                  <a:pt x="2790" y="966"/>
                </a:moveTo>
                <a:cubicBezTo>
                  <a:pt x="2792" y="969"/>
                  <a:pt x="2792" y="967"/>
                  <a:pt x="2794" y="966"/>
                </a:cubicBezTo>
                <a:cubicBezTo>
                  <a:pt x="2798" y="961"/>
                  <a:pt x="2796" y="962"/>
                  <a:pt x="2796" y="959"/>
                </a:cubicBezTo>
                <a:cubicBezTo>
                  <a:pt x="2795" y="956"/>
                  <a:pt x="2795" y="959"/>
                  <a:pt x="2794" y="959"/>
                </a:cubicBezTo>
                <a:cubicBezTo>
                  <a:pt x="2790" y="960"/>
                  <a:pt x="2791" y="960"/>
                  <a:pt x="2792" y="962"/>
                </a:cubicBezTo>
                <a:cubicBezTo>
                  <a:pt x="2792" y="963"/>
                  <a:pt x="2792" y="963"/>
                  <a:pt x="2792" y="964"/>
                </a:cubicBezTo>
                <a:cubicBezTo>
                  <a:pt x="2792" y="962"/>
                  <a:pt x="2791" y="963"/>
                  <a:pt x="2791" y="963"/>
                </a:cubicBezTo>
                <a:cubicBezTo>
                  <a:pt x="2789" y="963"/>
                  <a:pt x="2790" y="965"/>
                  <a:pt x="2790" y="966"/>
                </a:cubicBezTo>
                <a:close/>
                <a:moveTo>
                  <a:pt x="2815" y="909"/>
                </a:moveTo>
                <a:cubicBezTo>
                  <a:pt x="2812" y="912"/>
                  <a:pt x="2817" y="912"/>
                  <a:pt x="2817" y="910"/>
                </a:cubicBezTo>
                <a:cubicBezTo>
                  <a:pt x="2817" y="910"/>
                  <a:pt x="2816" y="907"/>
                  <a:pt x="2815" y="909"/>
                </a:cubicBezTo>
                <a:close/>
                <a:moveTo>
                  <a:pt x="2815" y="970"/>
                </a:moveTo>
                <a:cubicBezTo>
                  <a:pt x="2816" y="968"/>
                  <a:pt x="2816" y="969"/>
                  <a:pt x="2815" y="965"/>
                </a:cubicBezTo>
                <a:cubicBezTo>
                  <a:pt x="2814" y="961"/>
                  <a:pt x="2814" y="956"/>
                  <a:pt x="2811" y="961"/>
                </a:cubicBezTo>
                <a:cubicBezTo>
                  <a:pt x="2811" y="961"/>
                  <a:pt x="2814" y="965"/>
                  <a:pt x="2814" y="967"/>
                </a:cubicBezTo>
                <a:cubicBezTo>
                  <a:pt x="2813" y="970"/>
                  <a:pt x="2815" y="971"/>
                  <a:pt x="2815" y="970"/>
                </a:cubicBezTo>
                <a:close/>
                <a:moveTo>
                  <a:pt x="2813" y="967"/>
                </a:moveTo>
                <a:cubicBezTo>
                  <a:pt x="2813" y="965"/>
                  <a:pt x="2812" y="960"/>
                  <a:pt x="2810" y="961"/>
                </a:cubicBezTo>
                <a:cubicBezTo>
                  <a:pt x="2809" y="961"/>
                  <a:pt x="2808" y="962"/>
                  <a:pt x="2808" y="962"/>
                </a:cubicBezTo>
                <a:cubicBezTo>
                  <a:pt x="2808" y="962"/>
                  <a:pt x="2806" y="965"/>
                  <a:pt x="2806" y="966"/>
                </a:cubicBezTo>
                <a:cubicBezTo>
                  <a:pt x="2806" y="967"/>
                  <a:pt x="2808" y="969"/>
                  <a:pt x="2808" y="970"/>
                </a:cubicBezTo>
                <a:cubicBezTo>
                  <a:pt x="2808" y="970"/>
                  <a:pt x="2809" y="973"/>
                  <a:pt x="2811" y="972"/>
                </a:cubicBezTo>
                <a:cubicBezTo>
                  <a:pt x="2812" y="972"/>
                  <a:pt x="2813" y="972"/>
                  <a:pt x="2813" y="970"/>
                </a:cubicBezTo>
                <a:cubicBezTo>
                  <a:pt x="2812" y="968"/>
                  <a:pt x="2813" y="968"/>
                  <a:pt x="2813" y="967"/>
                </a:cubicBezTo>
                <a:close/>
                <a:moveTo>
                  <a:pt x="2751" y="902"/>
                </a:moveTo>
                <a:cubicBezTo>
                  <a:pt x="2749" y="902"/>
                  <a:pt x="2748" y="906"/>
                  <a:pt x="2752" y="906"/>
                </a:cubicBezTo>
                <a:cubicBezTo>
                  <a:pt x="2754" y="906"/>
                  <a:pt x="2752" y="902"/>
                  <a:pt x="2751" y="902"/>
                </a:cubicBezTo>
                <a:close/>
                <a:moveTo>
                  <a:pt x="2744" y="933"/>
                </a:moveTo>
                <a:cubicBezTo>
                  <a:pt x="2744" y="933"/>
                  <a:pt x="2744" y="933"/>
                  <a:pt x="2742" y="935"/>
                </a:cubicBezTo>
                <a:cubicBezTo>
                  <a:pt x="2742" y="935"/>
                  <a:pt x="2742" y="939"/>
                  <a:pt x="2743" y="939"/>
                </a:cubicBezTo>
                <a:cubicBezTo>
                  <a:pt x="2743" y="939"/>
                  <a:pt x="2745" y="938"/>
                  <a:pt x="2745" y="937"/>
                </a:cubicBezTo>
                <a:cubicBezTo>
                  <a:pt x="2745" y="936"/>
                  <a:pt x="2745" y="933"/>
                  <a:pt x="2744" y="933"/>
                </a:cubicBezTo>
                <a:close/>
                <a:moveTo>
                  <a:pt x="2805" y="971"/>
                </a:moveTo>
                <a:cubicBezTo>
                  <a:pt x="2805" y="972"/>
                  <a:pt x="2805" y="977"/>
                  <a:pt x="2805" y="978"/>
                </a:cubicBezTo>
                <a:cubicBezTo>
                  <a:pt x="2806" y="978"/>
                  <a:pt x="2809" y="975"/>
                  <a:pt x="2809" y="973"/>
                </a:cubicBezTo>
                <a:cubicBezTo>
                  <a:pt x="2809" y="973"/>
                  <a:pt x="2809" y="972"/>
                  <a:pt x="2809" y="971"/>
                </a:cubicBezTo>
                <a:cubicBezTo>
                  <a:pt x="2808" y="969"/>
                  <a:pt x="2806" y="969"/>
                  <a:pt x="2805" y="969"/>
                </a:cubicBezTo>
                <a:cubicBezTo>
                  <a:pt x="2805" y="969"/>
                  <a:pt x="2805" y="969"/>
                  <a:pt x="2805" y="971"/>
                </a:cubicBezTo>
                <a:close/>
                <a:moveTo>
                  <a:pt x="2627" y="996"/>
                </a:moveTo>
                <a:cubicBezTo>
                  <a:pt x="2628" y="995"/>
                  <a:pt x="2628" y="993"/>
                  <a:pt x="2627" y="993"/>
                </a:cubicBezTo>
                <a:cubicBezTo>
                  <a:pt x="2624" y="991"/>
                  <a:pt x="2624" y="992"/>
                  <a:pt x="2623" y="992"/>
                </a:cubicBezTo>
                <a:cubicBezTo>
                  <a:pt x="2621" y="993"/>
                  <a:pt x="2620" y="994"/>
                  <a:pt x="2620" y="995"/>
                </a:cubicBezTo>
                <a:cubicBezTo>
                  <a:pt x="2620" y="998"/>
                  <a:pt x="2621" y="998"/>
                  <a:pt x="2619" y="998"/>
                </a:cubicBezTo>
                <a:cubicBezTo>
                  <a:pt x="2618" y="998"/>
                  <a:pt x="2619" y="1000"/>
                  <a:pt x="2619" y="1000"/>
                </a:cubicBezTo>
                <a:cubicBezTo>
                  <a:pt x="2619" y="1000"/>
                  <a:pt x="2622" y="1001"/>
                  <a:pt x="2622" y="1001"/>
                </a:cubicBezTo>
                <a:cubicBezTo>
                  <a:pt x="2622" y="1001"/>
                  <a:pt x="2626" y="1000"/>
                  <a:pt x="2626" y="999"/>
                </a:cubicBezTo>
                <a:cubicBezTo>
                  <a:pt x="2625" y="998"/>
                  <a:pt x="2626" y="997"/>
                  <a:pt x="2627" y="996"/>
                </a:cubicBezTo>
                <a:close/>
                <a:moveTo>
                  <a:pt x="2754" y="892"/>
                </a:moveTo>
                <a:cubicBezTo>
                  <a:pt x="2755" y="889"/>
                  <a:pt x="2749" y="891"/>
                  <a:pt x="2748" y="890"/>
                </a:cubicBezTo>
                <a:cubicBezTo>
                  <a:pt x="2748" y="890"/>
                  <a:pt x="2748" y="890"/>
                  <a:pt x="2748" y="890"/>
                </a:cubicBezTo>
                <a:cubicBezTo>
                  <a:pt x="2752" y="884"/>
                  <a:pt x="2750" y="888"/>
                  <a:pt x="2753" y="886"/>
                </a:cubicBezTo>
                <a:cubicBezTo>
                  <a:pt x="2755" y="884"/>
                  <a:pt x="2753" y="884"/>
                  <a:pt x="2753" y="882"/>
                </a:cubicBezTo>
                <a:cubicBezTo>
                  <a:pt x="2757" y="883"/>
                  <a:pt x="2755" y="879"/>
                  <a:pt x="2754" y="879"/>
                </a:cubicBezTo>
                <a:cubicBezTo>
                  <a:pt x="2752" y="879"/>
                  <a:pt x="2753" y="880"/>
                  <a:pt x="2753" y="881"/>
                </a:cubicBezTo>
                <a:cubicBezTo>
                  <a:pt x="2752" y="880"/>
                  <a:pt x="2751" y="880"/>
                  <a:pt x="2751" y="880"/>
                </a:cubicBezTo>
                <a:cubicBezTo>
                  <a:pt x="2749" y="880"/>
                  <a:pt x="2747" y="883"/>
                  <a:pt x="2746" y="883"/>
                </a:cubicBezTo>
                <a:cubicBezTo>
                  <a:pt x="2744" y="883"/>
                  <a:pt x="2747" y="888"/>
                  <a:pt x="2743" y="888"/>
                </a:cubicBezTo>
                <a:cubicBezTo>
                  <a:pt x="2740" y="888"/>
                  <a:pt x="2740" y="889"/>
                  <a:pt x="2741" y="893"/>
                </a:cubicBezTo>
                <a:cubicBezTo>
                  <a:pt x="2742" y="895"/>
                  <a:pt x="2743" y="895"/>
                  <a:pt x="2742" y="898"/>
                </a:cubicBezTo>
                <a:cubicBezTo>
                  <a:pt x="2742" y="898"/>
                  <a:pt x="2741" y="901"/>
                  <a:pt x="2742" y="901"/>
                </a:cubicBezTo>
                <a:cubicBezTo>
                  <a:pt x="2742" y="901"/>
                  <a:pt x="2742" y="901"/>
                  <a:pt x="2742" y="901"/>
                </a:cubicBezTo>
                <a:cubicBezTo>
                  <a:pt x="2744" y="903"/>
                  <a:pt x="2743" y="905"/>
                  <a:pt x="2746" y="908"/>
                </a:cubicBezTo>
                <a:cubicBezTo>
                  <a:pt x="2748" y="909"/>
                  <a:pt x="2748" y="909"/>
                  <a:pt x="2748" y="909"/>
                </a:cubicBezTo>
                <a:cubicBezTo>
                  <a:pt x="2748" y="909"/>
                  <a:pt x="2752" y="910"/>
                  <a:pt x="2752" y="909"/>
                </a:cubicBezTo>
                <a:cubicBezTo>
                  <a:pt x="2752" y="908"/>
                  <a:pt x="2748" y="908"/>
                  <a:pt x="2748" y="906"/>
                </a:cubicBezTo>
                <a:cubicBezTo>
                  <a:pt x="2748" y="904"/>
                  <a:pt x="2746" y="903"/>
                  <a:pt x="2745" y="901"/>
                </a:cubicBezTo>
                <a:cubicBezTo>
                  <a:pt x="2745" y="901"/>
                  <a:pt x="2745" y="895"/>
                  <a:pt x="2745" y="894"/>
                </a:cubicBezTo>
                <a:cubicBezTo>
                  <a:pt x="2745" y="893"/>
                  <a:pt x="2745" y="893"/>
                  <a:pt x="2745" y="893"/>
                </a:cubicBezTo>
                <a:cubicBezTo>
                  <a:pt x="2746" y="893"/>
                  <a:pt x="2746" y="892"/>
                  <a:pt x="2747" y="893"/>
                </a:cubicBezTo>
                <a:cubicBezTo>
                  <a:pt x="2748" y="893"/>
                  <a:pt x="2751" y="895"/>
                  <a:pt x="2752" y="895"/>
                </a:cubicBezTo>
                <a:cubicBezTo>
                  <a:pt x="2753" y="895"/>
                  <a:pt x="2754" y="893"/>
                  <a:pt x="2754" y="892"/>
                </a:cubicBezTo>
                <a:close/>
                <a:moveTo>
                  <a:pt x="2423" y="868"/>
                </a:moveTo>
                <a:cubicBezTo>
                  <a:pt x="2421" y="866"/>
                  <a:pt x="2421" y="867"/>
                  <a:pt x="2418" y="863"/>
                </a:cubicBezTo>
                <a:cubicBezTo>
                  <a:pt x="2418" y="863"/>
                  <a:pt x="2415" y="864"/>
                  <a:pt x="2415" y="864"/>
                </a:cubicBezTo>
                <a:cubicBezTo>
                  <a:pt x="2414" y="867"/>
                  <a:pt x="2419" y="867"/>
                  <a:pt x="2422" y="869"/>
                </a:cubicBezTo>
                <a:cubicBezTo>
                  <a:pt x="2422" y="870"/>
                  <a:pt x="2423" y="871"/>
                  <a:pt x="2423" y="871"/>
                </a:cubicBezTo>
                <a:cubicBezTo>
                  <a:pt x="2424" y="871"/>
                  <a:pt x="2425" y="870"/>
                  <a:pt x="2424" y="869"/>
                </a:cubicBezTo>
                <a:cubicBezTo>
                  <a:pt x="2424" y="869"/>
                  <a:pt x="2424" y="869"/>
                  <a:pt x="2423" y="868"/>
                </a:cubicBezTo>
                <a:close/>
                <a:moveTo>
                  <a:pt x="2496" y="891"/>
                </a:moveTo>
                <a:cubicBezTo>
                  <a:pt x="2497" y="891"/>
                  <a:pt x="2498" y="889"/>
                  <a:pt x="2498" y="888"/>
                </a:cubicBezTo>
                <a:cubicBezTo>
                  <a:pt x="2497" y="888"/>
                  <a:pt x="2496" y="886"/>
                  <a:pt x="2495" y="887"/>
                </a:cubicBezTo>
                <a:cubicBezTo>
                  <a:pt x="2494" y="887"/>
                  <a:pt x="2495" y="889"/>
                  <a:pt x="2494" y="889"/>
                </a:cubicBezTo>
                <a:cubicBezTo>
                  <a:pt x="2492" y="889"/>
                  <a:pt x="2495" y="891"/>
                  <a:pt x="2496" y="891"/>
                </a:cubicBezTo>
                <a:close/>
                <a:moveTo>
                  <a:pt x="2746" y="918"/>
                </a:moveTo>
                <a:cubicBezTo>
                  <a:pt x="2748" y="918"/>
                  <a:pt x="2748" y="916"/>
                  <a:pt x="2747" y="916"/>
                </a:cubicBezTo>
                <a:cubicBezTo>
                  <a:pt x="2744" y="914"/>
                  <a:pt x="2743" y="915"/>
                  <a:pt x="2743" y="913"/>
                </a:cubicBezTo>
                <a:cubicBezTo>
                  <a:pt x="2742" y="910"/>
                  <a:pt x="2739" y="912"/>
                  <a:pt x="2739" y="912"/>
                </a:cubicBezTo>
                <a:cubicBezTo>
                  <a:pt x="2739" y="912"/>
                  <a:pt x="2740" y="914"/>
                  <a:pt x="2740" y="914"/>
                </a:cubicBezTo>
                <a:cubicBezTo>
                  <a:pt x="2739" y="915"/>
                  <a:pt x="2737" y="913"/>
                  <a:pt x="2738" y="918"/>
                </a:cubicBezTo>
                <a:cubicBezTo>
                  <a:pt x="2739" y="918"/>
                  <a:pt x="2739" y="918"/>
                  <a:pt x="2741" y="918"/>
                </a:cubicBezTo>
                <a:cubicBezTo>
                  <a:pt x="2746" y="918"/>
                  <a:pt x="2746" y="918"/>
                  <a:pt x="2746" y="918"/>
                </a:cubicBezTo>
                <a:close/>
                <a:moveTo>
                  <a:pt x="2513" y="918"/>
                </a:moveTo>
                <a:cubicBezTo>
                  <a:pt x="2513" y="919"/>
                  <a:pt x="2510" y="922"/>
                  <a:pt x="2511" y="922"/>
                </a:cubicBezTo>
                <a:cubicBezTo>
                  <a:pt x="2514" y="922"/>
                  <a:pt x="2516" y="922"/>
                  <a:pt x="2519" y="923"/>
                </a:cubicBezTo>
                <a:cubicBezTo>
                  <a:pt x="2520" y="927"/>
                  <a:pt x="2520" y="925"/>
                  <a:pt x="2520" y="928"/>
                </a:cubicBezTo>
                <a:cubicBezTo>
                  <a:pt x="2520" y="932"/>
                  <a:pt x="2523" y="930"/>
                  <a:pt x="2523" y="931"/>
                </a:cubicBezTo>
                <a:cubicBezTo>
                  <a:pt x="2525" y="931"/>
                  <a:pt x="2525" y="934"/>
                  <a:pt x="2527" y="934"/>
                </a:cubicBezTo>
                <a:cubicBezTo>
                  <a:pt x="2527" y="934"/>
                  <a:pt x="2530" y="933"/>
                  <a:pt x="2528" y="932"/>
                </a:cubicBezTo>
                <a:cubicBezTo>
                  <a:pt x="2527" y="931"/>
                  <a:pt x="2527" y="930"/>
                  <a:pt x="2529" y="929"/>
                </a:cubicBezTo>
                <a:cubicBezTo>
                  <a:pt x="2530" y="927"/>
                  <a:pt x="2531" y="926"/>
                  <a:pt x="2528" y="926"/>
                </a:cubicBezTo>
                <a:cubicBezTo>
                  <a:pt x="2527" y="926"/>
                  <a:pt x="2525" y="926"/>
                  <a:pt x="2525" y="925"/>
                </a:cubicBezTo>
                <a:cubicBezTo>
                  <a:pt x="2524" y="924"/>
                  <a:pt x="2525" y="921"/>
                  <a:pt x="2524" y="921"/>
                </a:cubicBezTo>
                <a:cubicBezTo>
                  <a:pt x="2521" y="915"/>
                  <a:pt x="2522" y="914"/>
                  <a:pt x="2520" y="914"/>
                </a:cubicBezTo>
                <a:cubicBezTo>
                  <a:pt x="2519" y="914"/>
                  <a:pt x="2520" y="914"/>
                  <a:pt x="2518" y="916"/>
                </a:cubicBezTo>
                <a:cubicBezTo>
                  <a:pt x="2518" y="916"/>
                  <a:pt x="2517" y="915"/>
                  <a:pt x="2516" y="915"/>
                </a:cubicBezTo>
                <a:cubicBezTo>
                  <a:pt x="2516" y="915"/>
                  <a:pt x="2514" y="918"/>
                  <a:pt x="2514" y="918"/>
                </a:cubicBezTo>
                <a:cubicBezTo>
                  <a:pt x="2515" y="919"/>
                  <a:pt x="2515" y="919"/>
                  <a:pt x="2515" y="919"/>
                </a:cubicBezTo>
                <a:cubicBezTo>
                  <a:pt x="2514" y="919"/>
                  <a:pt x="2514" y="918"/>
                  <a:pt x="2513" y="918"/>
                </a:cubicBezTo>
                <a:close/>
                <a:moveTo>
                  <a:pt x="2503" y="902"/>
                </a:moveTo>
                <a:cubicBezTo>
                  <a:pt x="2503" y="903"/>
                  <a:pt x="2503" y="903"/>
                  <a:pt x="2504" y="905"/>
                </a:cubicBezTo>
                <a:cubicBezTo>
                  <a:pt x="2504" y="905"/>
                  <a:pt x="2504" y="906"/>
                  <a:pt x="2505" y="906"/>
                </a:cubicBezTo>
                <a:cubicBezTo>
                  <a:pt x="2509" y="903"/>
                  <a:pt x="2507" y="903"/>
                  <a:pt x="2507" y="902"/>
                </a:cubicBezTo>
                <a:cubicBezTo>
                  <a:pt x="2507" y="901"/>
                  <a:pt x="2504" y="901"/>
                  <a:pt x="2503" y="902"/>
                </a:cubicBezTo>
                <a:close/>
                <a:moveTo>
                  <a:pt x="2510" y="899"/>
                </a:moveTo>
                <a:cubicBezTo>
                  <a:pt x="2509" y="898"/>
                  <a:pt x="2507" y="897"/>
                  <a:pt x="2506" y="896"/>
                </a:cubicBezTo>
                <a:cubicBezTo>
                  <a:pt x="2504" y="894"/>
                  <a:pt x="2503" y="897"/>
                  <a:pt x="2505" y="898"/>
                </a:cubicBezTo>
                <a:cubicBezTo>
                  <a:pt x="2505" y="898"/>
                  <a:pt x="2505" y="898"/>
                  <a:pt x="2505" y="898"/>
                </a:cubicBezTo>
                <a:cubicBezTo>
                  <a:pt x="2506" y="899"/>
                  <a:pt x="2505" y="900"/>
                  <a:pt x="2505" y="900"/>
                </a:cubicBezTo>
                <a:cubicBezTo>
                  <a:pt x="2506" y="901"/>
                  <a:pt x="2507" y="900"/>
                  <a:pt x="2508" y="900"/>
                </a:cubicBezTo>
                <a:cubicBezTo>
                  <a:pt x="2509" y="902"/>
                  <a:pt x="2508" y="902"/>
                  <a:pt x="2511" y="901"/>
                </a:cubicBezTo>
                <a:cubicBezTo>
                  <a:pt x="2511" y="901"/>
                  <a:pt x="2512" y="900"/>
                  <a:pt x="2510" y="899"/>
                </a:cubicBezTo>
                <a:close/>
                <a:moveTo>
                  <a:pt x="2538" y="929"/>
                </a:moveTo>
                <a:cubicBezTo>
                  <a:pt x="2538" y="929"/>
                  <a:pt x="2533" y="930"/>
                  <a:pt x="2536" y="932"/>
                </a:cubicBezTo>
                <a:cubicBezTo>
                  <a:pt x="2536" y="932"/>
                  <a:pt x="2537" y="932"/>
                  <a:pt x="2537" y="933"/>
                </a:cubicBezTo>
                <a:cubicBezTo>
                  <a:pt x="2537" y="932"/>
                  <a:pt x="2537" y="932"/>
                  <a:pt x="2537" y="932"/>
                </a:cubicBezTo>
                <a:cubicBezTo>
                  <a:pt x="2536" y="933"/>
                  <a:pt x="2537" y="937"/>
                  <a:pt x="2539" y="934"/>
                </a:cubicBezTo>
                <a:cubicBezTo>
                  <a:pt x="2540" y="932"/>
                  <a:pt x="2541" y="935"/>
                  <a:pt x="2542" y="935"/>
                </a:cubicBezTo>
                <a:cubicBezTo>
                  <a:pt x="2544" y="933"/>
                  <a:pt x="2544" y="933"/>
                  <a:pt x="2544" y="931"/>
                </a:cubicBezTo>
                <a:cubicBezTo>
                  <a:pt x="2544" y="929"/>
                  <a:pt x="2544" y="929"/>
                  <a:pt x="2543" y="927"/>
                </a:cubicBezTo>
                <a:cubicBezTo>
                  <a:pt x="2543" y="927"/>
                  <a:pt x="2539" y="927"/>
                  <a:pt x="2539" y="927"/>
                </a:cubicBezTo>
                <a:cubicBezTo>
                  <a:pt x="2538" y="927"/>
                  <a:pt x="2538" y="928"/>
                  <a:pt x="2538" y="929"/>
                </a:cubicBezTo>
                <a:close/>
                <a:moveTo>
                  <a:pt x="2538" y="935"/>
                </a:moveTo>
                <a:cubicBezTo>
                  <a:pt x="2538" y="935"/>
                  <a:pt x="2538" y="935"/>
                  <a:pt x="2538" y="935"/>
                </a:cubicBezTo>
                <a:cubicBezTo>
                  <a:pt x="2538" y="935"/>
                  <a:pt x="2538" y="935"/>
                  <a:pt x="2538" y="935"/>
                </a:cubicBezTo>
                <a:cubicBezTo>
                  <a:pt x="2538" y="935"/>
                  <a:pt x="2538" y="935"/>
                  <a:pt x="2538" y="935"/>
                </a:cubicBezTo>
                <a:close/>
                <a:moveTo>
                  <a:pt x="2617" y="995"/>
                </a:moveTo>
                <a:cubicBezTo>
                  <a:pt x="2618" y="993"/>
                  <a:pt x="2615" y="991"/>
                  <a:pt x="2614" y="991"/>
                </a:cubicBezTo>
                <a:cubicBezTo>
                  <a:pt x="2611" y="988"/>
                  <a:pt x="2611" y="991"/>
                  <a:pt x="2610" y="991"/>
                </a:cubicBezTo>
                <a:cubicBezTo>
                  <a:pt x="2610" y="991"/>
                  <a:pt x="2607" y="992"/>
                  <a:pt x="2606" y="992"/>
                </a:cubicBezTo>
                <a:cubicBezTo>
                  <a:pt x="2605" y="991"/>
                  <a:pt x="2605" y="991"/>
                  <a:pt x="2604" y="992"/>
                </a:cubicBezTo>
                <a:cubicBezTo>
                  <a:pt x="2604" y="991"/>
                  <a:pt x="2604" y="987"/>
                  <a:pt x="2604" y="987"/>
                </a:cubicBezTo>
                <a:cubicBezTo>
                  <a:pt x="2601" y="987"/>
                  <a:pt x="2595" y="986"/>
                  <a:pt x="2591" y="987"/>
                </a:cubicBezTo>
                <a:cubicBezTo>
                  <a:pt x="2590" y="986"/>
                  <a:pt x="2587" y="982"/>
                  <a:pt x="2586" y="981"/>
                </a:cubicBezTo>
                <a:cubicBezTo>
                  <a:pt x="2584" y="978"/>
                  <a:pt x="2588" y="975"/>
                  <a:pt x="2581" y="976"/>
                </a:cubicBezTo>
                <a:cubicBezTo>
                  <a:pt x="2576" y="977"/>
                  <a:pt x="2580" y="974"/>
                  <a:pt x="2573" y="974"/>
                </a:cubicBezTo>
                <a:cubicBezTo>
                  <a:pt x="2572" y="974"/>
                  <a:pt x="2572" y="974"/>
                  <a:pt x="2572" y="974"/>
                </a:cubicBezTo>
                <a:cubicBezTo>
                  <a:pt x="2571" y="974"/>
                  <a:pt x="2570" y="971"/>
                  <a:pt x="2569" y="971"/>
                </a:cubicBezTo>
                <a:cubicBezTo>
                  <a:pt x="2568" y="971"/>
                  <a:pt x="2566" y="973"/>
                  <a:pt x="2566" y="973"/>
                </a:cubicBezTo>
                <a:cubicBezTo>
                  <a:pt x="2563" y="977"/>
                  <a:pt x="2563" y="977"/>
                  <a:pt x="2563" y="977"/>
                </a:cubicBezTo>
                <a:cubicBezTo>
                  <a:pt x="2560" y="976"/>
                  <a:pt x="2555" y="975"/>
                  <a:pt x="2552" y="976"/>
                </a:cubicBezTo>
                <a:cubicBezTo>
                  <a:pt x="2548" y="977"/>
                  <a:pt x="2548" y="977"/>
                  <a:pt x="2546" y="974"/>
                </a:cubicBezTo>
                <a:cubicBezTo>
                  <a:pt x="2545" y="973"/>
                  <a:pt x="2544" y="971"/>
                  <a:pt x="2544" y="970"/>
                </a:cubicBezTo>
                <a:cubicBezTo>
                  <a:pt x="2544" y="968"/>
                  <a:pt x="2542" y="970"/>
                  <a:pt x="2541" y="970"/>
                </a:cubicBezTo>
                <a:cubicBezTo>
                  <a:pt x="2541" y="970"/>
                  <a:pt x="2540" y="969"/>
                  <a:pt x="2540" y="969"/>
                </a:cubicBezTo>
                <a:cubicBezTo>
                  <a:pt x="2539" y="969"/>
                  <a:pt x="2538" y="970"/>
                  <a:pt x="2537" y="970"/>
                </a:cubicBezTo>
                <a:cubicBezTo>
                  <a:pt x="2537" y="970"/>
                  <a:pt x="2535" y="967"/>
                  <a:pt x="2535" y="967"/>
                </a:cubicBezTo>
                <a:cubicBezTo>
                  <a:pt x="2532" y="966"/>
                  <a:pt x="2533" y="966"/>
                  <a:pt x="2529" y="967"/>
                </a:cubicBezTo>
                <a:cubicBezTo>
                  <a:pt x="2529" y="967"/>
                  <a:pt x="2528" y="968"/>
                  <a:pt x="2528" y="968"/>
                </a:cubicBezTo>
                <a:cubicBezTo>
                  <a:pt x="2527" y="967"/>
                  <a:pt x="2522" y="966"/>
                  <a:pt x="2520" y="966"/>
                </a:cubicBezTo>
                <a:cubicBezTo>
                  <a:pt x="2518" y="966"/>
                  <a:pt x="2519" y="968"/>
                  <a:pt x="2518" y="968"/>
                </a:cubicBezTo>
                <a:cubicBezTo>
                  <a:pt x="2516" y="972"/>
                  <a:pt x="2518" y="971"/>
                  <a:pt x="2515" y="973"/>
                </a:cubicBezTo>
                <a:cubicBezTo>
                  <a:pt x="2514" y="974"/>
                  <a:pt x="2511" y="976"/>
                  <a:pt x="2514" y="976"/>
                </a:cubicBezTo>
                <a:cubicBezTo>
                  <a:pt x="2516" y="975"/>
                  <a:pt x="2518" y="978"/>
                  <a:pt x="2523" y="978"/>
                </a:cubicBezTo>
                <a:cubicBezTo>
                  <a:pt x="2528" y="978"/>
                  <a:pt x="2523" y="982"/>
                  <a:pt x="2524" y="983"/>
                </a:cubicBezTo>
                <a:cubicBezTo>
                  <a:pt x="2526" y="984"/>
                  <a:pt x="2526" y="983"/>
                  <a:pt x="2529" y="984"/>
                </a:cubicBezTo>
                <a:cubicBezTo>
                  <a:pt x="2533" y="985"/>
                  <a:pt x="2533" y="985"/>
                  <a:pt x="2533" y="985"/>
                </a:cubicBezTo>
                <a:cubicBezTo>
                  <a:pt x="2543" y="990"/>
                  <a:pt x="2540" y="988"/>
                  <a:pt x="2547" y="987"/>
                </a:cubicBezTo>
                <a:cubicBezTo>
                  <a:pt x="2548" y="987"/>
                  <a:pt x="2549" y="987"/>
                  <a:pt x="2549" y="987"/>
                </a:cubicBezTo>
                <a:cubicBezTo>
                  <a:pt x="2550" y="987"/>
                  <a:pt x="2556" y="989"/>
                  <a:pt x="2557" y="990"/>
                </a:cubicBezTo>
                <a:cubicBezTo>
                  <a:pt x="2557" y="990"/>
                  <a:pt x="2558" y="991"/>
                  <a:pt x="2563" y="993"/>
                </a:cubicBezTo>
                <a:cubicBezTo>
                  <a:pt x="2566" y="995"/>
                  <a:pt x="2574" y="994"/>
                  <a:pt x="2578" y="994"/>
                </a:cubicBezTo>
                <a:cubicBezTo>
                  <a:pt x="2580" y="995"/>
                  <a:pt x="2588" y="995"/>
                  <a:pt x="2588" y="994"/>
                </a:cubicBezTo>
                <a:cubicBezTo>
                  <a:pt x="2594" y="993"/>
                  <a:pt x="2593" y="993"/>
                  <a:pt x="2595" y="996"/>
                </a:cubicBezTo>
                <a:cubicBezTo>
                  <a:pt x="2597" y="998"/>
                  <a:pt x="2603" y="998"/>
                  <a:pt x="2603" y="996"/>
                </a:cubicBezTo>
                <a:cubicBezTo>
                  <a:pt x="2603" y="995"/>
                  <a:pt x="2603" y="994"/>
                  <a:pt x="2603" y="994"/>
                </a:cubicBezTo>
                <a:cubicBezTo>
                  <a:pt x="2603" y="994"/>
                  <a:pt x="2603" y="993"/>
                  <a:pt x="2604" y="992"/>
                </a:cubicBezTo>
                <a:cubicBezTo>
                  <a:pt x="2604" y="992"/>
                  <a:pt x="2604" y="992"/>
                  <a:pt x="2604" y="992"/>
                </a:cubicBezTo>
                <a:cubicBezTo>
                  <a:pt x="2605" y="994"/>
                  <a:pt x="2605" y="994"/>
                  <a:pt x="2608" y="995"/>
                </a:cubicBezTo>
                <a:cubicBezTo>
                  <a:pt x="2610" y="996"/>
                  <a:pt x="2609" y="998"/>
                  <a:pt x="2611" y="998"/>
                </a:cubicBezTo>
                <a:cubicBezTo>
                  <a:pt x="2614" y="998"/>
                  <a:pt x="2613" y="998"/>
                  <a:pt x="2615" y="999"/>
                </a:cubicBezTo>
                <a:cubicBezTo>
                  <a:pt x="2616" y="999"/>
                  <a:pt x="2616" y="997"/>
                  <a:pt x="2616" y="996"/>
                </a:cubicBezTo>
                <a:cubicBezTo>
                  <a:pt x="2617" y="995"/>
                  <a:pt x="2617" y="995"/>
                  <a:pt x="2617" y="995"/>
                </a:cubicBezTo>
                <a:close/>
                <a:moveTo>
                  <a:pt x="2433" y="875"/>
                </a:moveTo>
                <a:cubicBezTo>
                  <a:pt x="2433" y="875"/>
                  <a:pt x="2434" y="873"/>
                  <a:pt x="2435" y="873"/>
                </a:cubicBezTo>
                <a:cubicBezTo>
                  <a:pt x="2437" y="873"/>
                  <a:pt x="2432" y="871"/>
                  <a:pt x="2432" y="871"/>
                </a:cubicBezTo>
                <a:cubicBezTo>
                  <a:pt x="2432" y="871"/>
                  <a:pt x="2429" y="871"/>
                  <a:pt x="2430" y="872"/>
                </a:cubicBezTo>
                <a:cubicBezTo>
                  <a:pt x="2430" y="872"/>
                  <a:pt x="2432" y="874"/>
                  <a:pt x="2433" y="875"/>
                </a:cubicBezTo>
                <a:close/>
                <a:moveTo>
                  <a:pt x="2482" y="957"/>
                </a:moveTo>
                <a:cubicBezTo>
                  <a:pt x="2482" y="957"/>
                  <a:pt x="2480" y="959"/>
                  <a:pt x="2480" y="960"/>
                </a:cubicBezTo>
                <a:cubicBezTo>
                  <a:pt x="2480" y="960"/>
                  <a:pt x="2484" y="961"/>
                  <a:pt x="2485" y="961"/>
                </a:cubicBezTo>
                <a:cubicBezTo>
                  <a:pt x="2487" y="959"/>
                  <a:pt x="2483" y="957"/>
                  <a:pt x="2482" y="957"/>
                </a:cubicBezTo>
                <a:close/>
                <a:moveTo>
                  <a:pt x="2467" y="939"/>
                </a:moveTo>
                <a:cubicBezTo>
                  <a:pt x="2467" y="939"/>
                  <a:pt x="2471" y="937"/>
                  <a:pt x="2468" y="936"/>
                </a:cubicBezTo>
                <a:cubicBezTo>
                  <a:pt x="2466" y="935"/>
                  <a:pt x="2466" y="939"/>
                  <a:pt x="2467" y="939"/>
                </a:cubicBezTo>
                <a:close/>
                <a:moveTo>
                  <a:pt x="2494" y="955"/>
                </a:moveTo>
                <a:cubicBezTo>
                  <a:pt x="2498" y="960"/>
                  <a:pt x="2496" y="958"/>
                  <a:pt x="2502" y="961"/>
                </a:cubicBezTo>
                <a:cubicBezTo>
                  <a:pt x="2504" y="962"/>
                  <a:pt x="2505" y="966"/>
                  <a:pt x="2506" y="965"/>
                </a:cubicBezTo>
                <a:cubicBezTo>
                  <a:pt x="2507" y="963"/>
                  <a:pt x="2507" y="963"/>
                  <a:pt x="2507" y="963"/>
                </a:cubicBezTo>
                <a:cubicBezTo>
                  <a:pt x="2508" y="963"/>
                  <a:pt x="2508" y="963"/>
                  <a:pt x="2508" y="963"/>
                </a:cubicBezTo>
                <a:cubicBezTo>
                  <a:pt x="2509" y="963"/>
                  <a:pt x="2512" y="964"/>
                  <a:pt x="2512" y="964"/>
                </a:cubicBezTo>
                <a:cubicBezTo>
                  <a:pt x="2513" y="962"/>
                  <a:pt x="2513" y="962"/>
                  <a:pt x="2513" y="962"/>
                </a:cubicBezTo>
                <a:cubicBezTo>
                  <a:pt x="2514" y="962"/>
                  <a:pt x="2517" y="965"/>
                  <a:pt x="2518" y="965"/>
                </a:cubicBezTo>
                <a:cubicBezTo>
                  <a:pt x="2518" y="965"/>
                  <a:pt x="2519" y="962"/>
                  <a:pt x="2519" y="962"/>
                </a:cubicBezTo>
                <a:cubicBezTo>
                  <a:pt x="2519" y="956"/>
                  <a:pt x="2519" y="956"/>
                  <a:pt x="2519" y="956"/>
                </a:cubicBezTo>
                <a:cubicBezTo>
                  <a:pt x="2519" y="955"/>
                  <a:pt x="2520" y="954"/>
                  <a:pt x="2520" y="950"/>
                </a:cubicBezTo>
                <a:cubicBezTo>
                  <a:pt x="2520" y="947"/>
                  <a:pt x="2521" y="943"/>
                  <a:pt x="2520" y="940"/>
                </a:cubicBezTo>
                <a:cubicBezTo>
                  <a:pt x="2518" y="936"/>
                  <a:pt x="2522" y="935"/>
                  <a:pt x="2522" y="932"/>
                </a:cubicBezTo>
                <a:cubicBezTo>
                  <a:pt x="2523" y="931"/>
                  <a:pt x="2520" y="932"/>
                  <a:pt x="2520" y="932"/>
                </a:cubicBezTo>
                <a:cubicBezTo>
                  <a:pt x="2519" y="931"/>
                  <a:pt x="2520" y="930"/>
                  <a:pt x="2518" y="929"/>
                </a:cubicBezTo>
                <a:cubicBezTo>
                  <a:pt x="2516" y="927"/>
                  <a:pt x="2520" y="924"/>
                  <a:pt x="2515" y="924"/>
                </a:cubicBezTo>
                <a:cubicBezTo>
                  <a:pt x="2511" y="923"/>
                  <a:pt x="2511" y="923"/>
                  <a:pt x="2511" y="923"/>
                </a:cubicBezTo>
                <a:cubicBezTo>
                  <a:pt x="2511" y="922"/>
                  <a:pt x="2511" y="922"/>
                  <a:pt x="2509" y="921"/>
                </a:cubicBezTo>
                <a:cubicBezTo>
                  <a:pt x="2505" y="919"/>
                  <a:pt x="2507" y="919"/>
                  <a:pt x="2507" y="917"/>
                </a:cubicBezTo>
                <a:cubicBezTo>
                  <a:pt x="2507" y="915"/>
                  <a:pt x="2506" y="911"/>
                  <a:pt x="2504" y="909"/>
                </a:cubicBezTo>
                <a:cubicBezTo>
                  <a:pt x="2504" y="909"/>
                  <a:pt x="2500" y="908"/>
                  <a:pt x="2499" y="908"/>
                </a:cubicBezTo>
                <a:cubicBezTo>
                  <a:pt x="2499" y="908"/>
                  <a:pt x="2497" y="907"/>
                  <a:pt x="2496" y="906"/>
                </a:cubicBezTo>
                <a:cubicBezTo>
                  <a:pt x="2497" y="905"/>
                  <a:pt x="2498" y="904"/>
                  <a:pt x="2497" y="903"/>
                </a:cubicBezTo>
                <a:cubicBezTo>
                  <a:pt x="2500" y="902"/>
                  <a:pt x="2500" y="902"/>
                  <a:pt x="2500" y="902"/>
                </a:cubicBezTo>
                <a:cubicBezTo>
                  <a:pt x="2500" y="901"/>
                  <a:pt x="2498" y="899"/>
                  <a:pt x="2497" y="900"/>
                </a:cubicBezTo>
                <a:cubicBezTo>
                  <a:pt x="2495" y="901"/>
                  <a:pt x="2495" y="901"/>
                  <a:pt x="2496" y="902"/>
                </a:cubicBezTo>
                <a:cubicBezTo>
                  <a:pt x="2495" y="901"/>
                  <a:pt x="2496" y="899"/>
                  <a:pt x="2497" y="899"/>
                </a:cubicBezTo>
                <a:cubicBezTo>
                  <a:pt x="2501" y="896"/>
                  <a:pt x="2499" y="896"/>
                  <a:pt x="2498" y="895"/>
                </a:cubicBezTo>
                <a:cubicBezTo>
                  <a:pt x="2497" y="894"/>
                  <a:pt x="2496" y="889"/>
                  <a:pt x="2493" y="891"/>
                </a:cubicBezTo>
                <a:cubicBezTo>
                  <a:pt x="2490" y="892"/>
                  <a:pt x="2492" y="890"/>
                  <a:pt x="2492" y="890"/>
                </a:cubicBezTo>
                <a:cubicBezTo>
                  <a:pt x="2493" y="887"/>
                  <a:pt x="2494" y="888"/>
                  <a:pt x="2490" y="884"/>
                </a:cubicBezTo>
                <a:cubicBezTo>
                  <a:pt x="2489" y="884"/>
                  <a:pt x="2489" y="885"/>
                  <a:pt x="2488" y="885"/>
                </a:cubicBezTo>
                <a:cubicBezTo>
                  <a:pt x="2488" y="885"/>
                  <a:pt x="2486" y="884"/>
                  <a:pt x="2486" y="883"/>
                </a:cubicBezTo>
                <a:cubicBezTo>
                  <a:pt x="2486" y="883"/>
                  <a:pt x="2487" y="882"/>
                  <a:pt x="2487" y="881"/>
                </a:cubicBezTo>
                <a:cubicBezTo>
                  <a:pt x="2486" y="880"/>
                  <a:pt x="2481" y="877"/>
                  <a:pt x="2480" y="879"/>
                </a:cubicBezTo>
                <a:cubicBezTo>
                  <a:pt x="2478" y="878"/>
                  <a:pt x="2479" y="875"/>
                  <a:pt x="2478" y="874"/>
                </a:cubicBezTo>
                <a:cubicBezTo>
                  <a:pt x="2476" y="872"/>
                  <a:pt x="2476" y="877"/>
                  <a:pt x="2472" y="873"/>
                </a:cubicBezTo>
                <a:cubicBezTo>
                  <a:pt x="2471" y="872"/>
                  <a:pt x="2469" y="869"/>
                  <a:pt x="2468" y="873"/>
                </a:cubicBezTo>
                <a:cubicBezTo>
                  <a:pt x="2466" y="871"/>
                  <a:pt x="2464" y="871"/>
                  <a:pt x="2465" y="870"/>
                </a:cubicBezTo>
                <a:cubicBezTo>
                  <a:pt x="2466" y="867"/>
                  <a:pt x="2463" y="868"/>
                  <a:pt x="2461" y="867"/>
                </a:cubicBezTo>
                <a:cubicBezTo>
                  <a:pt x="2460" y="866"/>
                  <a:pt x="2460" y="865"/>
                  <a:pt x="2459" y="864"/>
                </a:cubicBezTo>
                <a:cubicBezTo>
                  <a:pt x="2456" y="861"/>
                  <a:pt x="2456" y="862"/>
                  <a:pt x="2453" y="858"/>
                </a:cubicBezTo>
                <a:cubicBezTo>
                  <a:pt x="2453" y="857"/>
                  <a:pt x="2448" y="854"/>
                  <a:pt x="2447" y="853"/>
                </a:cubicBezTo>
                <a:cubicBezTo>
                  <a:pt x="2445" y="851"/>
                  <a:pt x="2448" y="852"/>
                  <a:pt x="2442" y="849"/>
                </a:cubicBezTo>
                <a:cubicBezTo>
                  <a:pt x="2442" y="846"/>
                  <a:pt x="2442" y="847"/>
                  <a:pt x="2440" y="844"/>
                </a:cubicBezTo>
                <a:cubicBezTo>
                  <a:pt x="2437" y="840"/>
                  <a:pt x="2437" y="842"/>
                  <a:pt x="2435" y="837"/>
                </a:cubicBezTo>
                <a:cubicBezTo>
                  <a:pt x="2435" y="837"/>
                  <a:pt x="2432" y="836"/>
                  <a:pt x="2432" y="836"/>
                </a:cubicBezTo>
                <a:cubicBezTo>
                  <a:pt x="2429" y="836"/>
                  <a:pt x="2426" y="837"/>
                  <a:pt x="2423" y="836"/>
                </a:cubicBezTo>
                <a:cubicBezTo>
                  <a:pt x="2420" y="836"/>
                  <a:pt x="2419" y="836"/>
                  <a:pt x="2416" y="835"/>
                </a:cubicBezTo>
                <a:cubicBezTo>
                  <a:pt x="2411" y="831"/>
                  <a:pt x="2412" y="831"/>
                  <a:pt x="2410" y="834"/>
                </a:cubicBezTo>
                <a:cubicBezTo>
                  <a:pt x="2410" y="834"/>
                  <a:pt x="2409" y="837"/>
                  <a:pt x="2409" y="837"/>
                </a:cubicBezTo>
                <a:cubicBezTo>
                  <a:pt x="2409" y="838"/>
                  <a:pt x="2415" y="846"/>
                  <a:pt x="2416" y="847"/>
                </a:cubicBezTo>
                <a:cubicBezTo>
                  <a:pt x="2420" y="849"/>
                  <a:pt x="2419" y="849"/>
                  <a:pt x="2421" y="851"/>
                </a:cubicBezTo>
                <a:cubicBezTo>
                  <a:pt x="2422" y="853"/>
                  <a:pt x="2422" y="853"/>
                  <a:pt x="2425" y="854"/>
                </a:cubicBezTo>
                <a:cubicBezTo>
                  <a:pt x="2428" y="854"/>
                  <a:pt x="2428" y="856"/>
                  <a:pt x="2429" y="858"/>
                </a:cubicBezTo>
                <a:cubicBezTo>
                  <a:pt x="2430" y="858"/>
                  <a:pt x="2432" y="860"/>
                  <a:pt x="2432" y="862"/>
                </a:cubicBezTo>
                <a:cubicBezTo>
                  <a:pt x="2432" y="862"/>
                  <a:pt x="2432" y="862"/>
                  <a:pt x="2432" y="862"/>
                </a:cubicBezTo>
                <a:cubicBezTo>
                  <a:pt x="2432" y="863"/>
                  <a:pt x="2434" y="864"/>
                  <a:pt x="2435" y="865"/>
                </a:cubicBezTo>
                <a:cubicBezTo>
                  <a:pt x="2436" y="866"/>
                  <a:pt x="2435" y="871"/>
                  <a:pt x="2436" y="871"/>
                </a:cubicBezTo>
                <a:cubicBezTo>
                  <a:pt x="2439" y="872"/>
                  <a:pt x="2438" y="871"/>
                  <a:pt x="2441" y="874"/>
                </a:cubicBezTo>
                <a:cubicBezTo>
                  <a:pt x="2443" y="875"/>
                  <a:pt x="2448" y="877"/>
                  <a:pt x="2448" y="878"/>
                </a:cubicBezTo>
                <a:cubicBezTo>
                  <a:pt x="2448" y="880"/>
                  <a:pt x="2446" y="878"/>
                  <a:pt x="2450" y="886"/>
                </a:cubicBezTo>
                <a:cubicBezTo>
                  <a:pt x="2452" y="891"/>
                  <a:pt x="2451" y="894"/>
                  <a:pt x="2455" y="895"/>
                </a:cubicBezTo>
                <a:cubicBezTo>
                  <a:pt x="2459" y="896"/>
                  <a:pt x="2457" y="897"/>
                  <a:pt x="2458" y="900"/>
                </a:cubicBezTo>
                <a:cubicBezTo>
                  <a:pt x="2459" y="902"/>
                  <a:pt x="2466" y="913"/>
                  <a:pt x="2466" y="914"/>
                </a:cubicBezTo>
                <a:cubicBezTo>
                  <a:pt x="2467" y="915"/>
                  <a:pt x="2468" y="920"/>
                  <a:pt x="2469" y="920"/>
                </a:cubicBezTo>
                <a:cubicBezTo>
                  <a:pt x="2469" y="922"/>
                  <a:pt x="2467" y="923"/>
                  <a:pt x="2470" y="925"/>
                </a:cubicBezTo>
                <a:cubicBezTo>
                  <a:pt x="2475" y="928"/>
                  <a:pt x="2471" y="935"/>
                  <a:pt x="2480" y="938"/>
                </a:cubicBezTo>
                <a:cubicBezTo>
                  <a:pt x="2485" y="940"/>
                  <a:pt x="2482" y="942"/>
                  <a:pt x="2483" y="943"/>
                </a:cubicBezTo>
                <a:cubicBezTo>
                  <a:pt x="2483" y="943"/>
                  <a:pt x="2488" y="948"/>
                  <a:pt x="2489" y="950"/>
                </a:cubicBezTo>
                <a:cubicBezTo>
                  <a:pt x="2490" y="952"/>
                  <a:pt x="2494" y="955"/>
                  <a:pt x="2494" y="955"/>
                </a:cubicBezTo>
                <a:close/>
                <a:moveTo>
                  <a:pt x="2447" y="902"/>
                </a:moveTo>
                <a:cubicBezTo>
                  <a:pt x="2447" y="902"/>
                  <a:pt x="2446" y="896"/>
                  <a:pt x="2444" y="896"/>
                </a:cubicBezTo>
                <a:cubicBezTo>
                  <a:pt x="2443" y="896"/>
                  <a:pt x="2443" y="897"/>
                  <a:pt x="2443" y="898"/>
                </a:cubicBezTo>
                <a:cubicBezTo>
                  <a:pt x="2443" y="898"/>
                  <a:pt x="2443" y="903"/>
                  <a:pt x="2444" y="904"/>
                </a:cubicBezTo>
                <a:cubicBezTo>
                  <a:pt x="2445" y="905"/>
                  <a:pt x="2446" y="903"/>
                  <a:pt x="2447" y="902"/>
                </a:cubicBezTo>
                <a:close/>
                <a:moveTo>
                  <a:pt x="2431" y="883"/>
                </a:moveTo>
                <a:cubicBezTo>
                  <a:pt x="2432" y="885"/>
                  <a:pt x="2434" y="887"/>
                  <a:pt x="2434" y="889"/>
                </a:cubicBezTo>
                <a:cubicBezTo>
                  <a:pt x="2434" y="891"/>
                  <a:pt x="2439" y="892"/>
                  <a:pt x="2439" y="891"/>
                </a:cubicBezTo>
                <a:cubicBezTo>
                  <a:pt x="2440" y="888"/>
                  <a:pt x="2440" y="888"/>
                  <a:pt x="2440" y="888"/>
                </a:cubicBezTo>
                <a:cubicBezTo>
                  <a:pt x="2440" y="887"/>
                  <a:pt x="2439" y="884"/>
                  <a:pt x="2438" y="883"/>
                </a:cubicBezTo>
                <a:cubicBezTo>
                  <a:pt x="2435" y="879"/>
                  <a:pt x="2435" y="879"/>
                  <a:pt x="2432" y="880"/>
                </a:cubicBezTo>
                <a:cubicBezTo>
                  <a:pt x="2430" y="881"/>
                  <a:pt x="2429" y="880"/>
                  <a:pt x="2431" y="883"/>
                </a:cubicBezTo>
                <a:close/>
                <a:moveTo>
                  <a:pt x="2464" y="931"/>
                </a:moveTo>
                <a:cubicBezTo>
                  <a:pt x="2464" y="931"/>
                  <a:pt x="2463" y="928"/>
                  <a:pt x="2463" y="928"/>
                </a:cubicBezTo>
                <a:cubicBezTo>
                  <a:pt x="2463" y="928"/>
                  <a:pt x="2460" y="925"/>
                  <a:pt x="2460" y="926"/>
                </a:cubicBezTo>
                <a:cubicBezTo>
                  <a:pt x="2459" y="927"/>
                  <a:pt x="2459" y="929"/>
                  <a:pt x="2459" y="930"/>
                </a:cubicBezTo>
                <a:cubicBezTo>
                  <a:pt x="2459" y="931"/>
                  <a:pt x="2461" y="930"/>
                  <a:pt x="2462" y="934"/>
                </a:cubicBezTo>
                <a:cubicBezTo>
                  <a:pt x="2462" y="936"/>
                  <a:pt x="2464" y="936"/>
                  <a:pt x="2465" y="936"/>
                </a:cubicBezTo>
                <a:cubicBezTo>
                  <a:pt x="2466" y="936"/>
                  <a:pt x="2467" y="933"/>
                  <a:pt x="2467" y="932"/>
                </a:cubicBezTo>
                <a:cubicBezTo>
                  <a:pt x="2467" y="932"/>
                  <a:pt x="2466" y="931"/>
                  <a:pt x="2464" y="931"/>
                </a:cubicBezTo>
                <a:close/>
                <a:moveTo>
                  <a:pt x="2447" y="913"/>
                </a:moveTo>
                <a:cubicBezTo>
                  <a:pt x="2448" y="914"/>
                  <a:pt x="2452" y="920"/>
                  <a:pt x="2453" y="917"/>
                </a:cubicBezTo>
                <a:cubicBezTo>
                  <a:pt x="2453" y="916"/>
                  <a:pt x="2454" y="915"/>
                  <a:pt x="2453" y="915"/>
                </a:cubicBezTo>
                <a:cubicBezTo>
                  <a:pt x="2453" y="915"/>
                  <a:pt x="2451" y="909"/>
                  <a:pt x="2450" y="908"/>
                </a:cubicBezTo>
                <a:cubicBezTo>
                  <a:pt x="2450" y="908"/>
                  <a:pt x="2448" y="908"/>
                  <a:pt x="2447" y="908"/>
                </a:cubicBezTo>
                <a:cubicBezTo>
                  <a:pt x="2447" y="909"/>
                  <a:pt x="2446" y="912"/>
                  <a:pt x="2446" y="912"/>
                </a:cubicBezTo>
                <a:cubicBezTo>
                  <a:pt x="2447" y="913"/>
                  <a:pt x="2447" y="913"/>
                  <a:pt x="2447" y="913"/>
                </a:cubicBezTo>
                <a:close/>
                <a:moveTo>
                  <a:pt x="2457" y="920"/>
                </a:moveTo>
                <a:cubicBezTo>
                  <a:pt x="2456" y="920"/>
                  <a:pt x="2456" y="920"/>
                  <a:pt x="2455" y="920"/>
                </a:cubicBezTo>
                <a:cubicBezTo>
                  <a:pt x="2455" y="920"/>
                  <a:pt x="2455" y="920"/>
                  <a:pt x="2455" y="921"/>
                </a:cubicBezTo>
                <a:cubicBezTo>
                  <a:pt x="2455" y="922"/>
                  <a:pt x="2456" y="926"/>
                  <a:pt x="2458" y="924"/>
                </a:cubicBezTo>
                <a:cubicBezTo>
                  <a:pt x="2458" y="924"/>
                  <a:pt x="2459" y="924"/>
                  <a:pt x="2458" y="920"/>
                </a:cubicBezTo>
                <a:cubicBezTo>
                  <a:pt x="2457" y="920"/>
                  <a:pt x="2457" y="920"/>
                  <a:pt x="2457" y="920"/>
                </a:cubicBezTo>
                <a:close/>
                <a:moveTo>
                  <a:pt x="2678" y="1017"/>
                </a:moveTo>
                <a:cubicBezTo>
                  <a:pt x="2678" y="1017"/>
                  <a:pt x="2675" y="1018"/>
                  <a:pt x="2675" y="1018"/>
                </a:cubicBezTo>
                <a:cubicBezTo>
                  <a:pt x="2676" y="1021"/>
                  <a:pt x="2676" y="1021"/>
                  <a:pt x="2677" y="1021"/>
                </a:cubicBezTo>
                <a:cubicBezTo>
                  <a:pt x="2677" y="1021"/>
                  <a:pt x="2680" y="1020"/>
                  <a:pt x="2679" y="1019"/>
                </a:cubicBezTo>
                <a:cubicBezTo>
                  <a:pt x="2678" y="1018"/>
                  <a:pt x="2678" y="1017"/>
                  <a:pt x="2678" y="1017"/>
                </a:cubicBezTo>
                <a:close/>
                <a:moveTo>
                  <a:pt x="2670" y="956"/>
                </a:moveTo>
                <a:cubicBezTo>
                  <a:pt x="2670" y="954"/>
                  <a:pt x="2669" y="955"/>
                  <a:pt x="2668" y="955"/>
                </a:cubicBezTo>
                <a:cubicBezTo>
                  <a:pt x="2667" y="955"/>
                  <a:pt x="2667" y="957"/>
                  <a:pt x="2668" y="957"/>
                </a:cubicBezTo>
                <a:cubicBezTo>
                  <a:pt x="2669" y="958"/>
                  <a:pt x="2670" y="957"/>
                  <a:pt x="2670" y="956"/>
                </a:cubicBezTo>
                <a:close/>
                <a:moveTo>
                  <a:pt x="2668" y="963"/>
                </a:moveTo>
                <a:cubicBezTo>
                  <a:pt x="2667" y="965"/>
                  <a:pt x="2667" y="972"/>
                  <a:pt x="2668" y="972"/>
                </a:cubicBezTo>
                <a:cubicBezTo>
                  <a:pt x="2669" y="972"/>
                  <a:pt x="2668" y="971"/>
                  <a:pt x="2669" y="971"/>
                </a:cubicBezTo>
                <a:cubicBezTo>
                  <a:pt x="2670" y="970"/>
                  <a:pt x="2670" y="970"/>
                  <a:pt x="2670" y="968"/>
                </a:cubicBezTo>
                <a:cubicBezTo>
                  <a:pt x="2670" y="966"/>
                  <a:pt x="2670" y="965"/>
                  <a:pt x="2670" y="964"/>
                </a:cubicBezTo>
                <a:cubicBezTo>
                  <a:pt x="2670" y="963"/>
                  <a:pt x="2668" y="963"/>
                  <a:pt x="2668" y="963"/>
                </a:cubicBezTo>
                <a:close/>
                <a:moveTo>
                  <a:pt x="2670" y="978"/>
                </a:moveTo>
                <a:cubicBezTo>
                  <a:pt x="2671" y="978"/>
                  <a:pt x="2672" y="977"/>
                  <a:pt x="2672" y="976"/>
                </a:cubicBezTo>
                <a:cubicBezTo>
                  <a:pt x="2672" y="974"/>
                  <a:pt x="2669" y="973"/>
                  <a:pt x="2669" y="976"/>
                </a:cubicBezTo>
                <a:cubicBezTo>
                  <a:pt x="2669" y="977"/>
                  <a:pt x="2669" y="978"/>
                  <a:pt x="2670" y="978"/>
                </a:cubicBezTo>
                <a:close/>
                <a:moveTo>
                  <a:pt x="2684" y="961"/>
                </a:moveTo>
                <a:cubicBezTo>
                  <a:pt x="2685" y="957"/>
                  <a:pt x="2680" y="954"/>
                  <a:pt x="2681" y="959"/>
                </a:cubicBezTo>
                <a:cubicBezTo>
                  <a:pt x="2681" y="963"/>
                  <a:pt x="2683" y="962"/>
                  <a:pt x="2684" y="961"/>
                </a:cubicBezTo>
                <a:close/>
                <a:moveTo>
                  <a:pt x="2688" y="950"/>
                </a:moveTo>
                <a:cubicBezTo>
                  <a:pt x="2689" y="950"/>
                  <a:pt x="2689" y="950"/>
                  <a:pt x="2689" y="950"/>
                </a:cubicBezTo>
                <a:cubicBezTo>
                  <a:pt x="2690" y="949"/>
                  <a:pt x="2691" y="950"/>
                  <a:pt x="2692" y="949"/>
                </a:cubicBezTo>
                <a:cubicBezTo>
                  <a:pt x="2693" y="948"/>
                  <a:pt x="2693" y="947"/>
                  <a:pt x="2692" y="945"/>
                </a:cubicBezTo>
                <a:cubicBezTo>
                  <a:pt x="2692" y="944"/>
                  <a:pt x="2690" y="944"/>
                  <a:pt x="2689" y="944"/>
                </a:cubicBezTo>
                <a:cubicBezTo>
                  <a:pt x="2689" y="942"/>
                  <a:pt x="2687" y="940"/>
                  <a:pt x="2686" y="939"/>
                </a:cubicBezTo>
                <a:cubicBezTo>
                  <a:pt x="2687" y="936"/>
                  <a:pt x="2687" y="936"/>
                  <a:pt x="2687" y="936"/>
                </a:cubicBezTo>
                <a:cubicBezTo>
                  <a:pt x="2687" y="936"/>
                  <a:pt x="2688" y="936"/>
                  <a:pt x="2688" y="935"/>
                </a:cubicBezTo>
                <a:cubicBezTo>
                  <a:pt x="2688" y="932"/>
                  <a:pt x="2682" y="927"/>
                  <a:pt x="2682" y="926"/>
                </a:cubicBezTo>
                <a:cubicBezTo>
                  <a:pt x="2682" y="924"/>
                  <a:pt x="2682" y="923"/>
                  <a:pt x="2680" y="922"/>
                </a:cubicBezTo>
                <a:cubicBezTo>
                  <a:pt x="2679" y="922"/>
                  <a:pt x="2678" y="920"/>
                  <a:pt x="2678" y="920"/>
                </a:cubicBezTo>
                <a:cubicBezTo>
                  <a:pt x="2679" y="919"/>
                  <a:pt x="2678" y="920"/>
                  <a:pt x="2680" y="920"/>
                </a:cubicBezTo>
                <a:cubicBezTo>
                  <a:pt x="2681" y="920"/>
                  <a:pt x="2683" y="918"/>
                  <a:pt x="2683" y="917"/>
                </a:cubicBezTo>
                <a:cubicBezTo>
                  <a:pt x="2685" y="917"/>
                  <a:pt x="2687" y="917"/>
                  <a:pt x="2688" y="915"/>
                </a:cubicBezTo>
                <a:cubicBezTo>
                  <a:pt x="2688" y="914"/>
                  <a:pt x="2692" y="911"/>
                  <a:pt x="2692" y="910"/>
                </a:cubicBezTo>
                <a:cubicBezTo>
                  <a:pt x="2692" y="909"/>
                  <a:pt x="2694" y="909"/>
                  <a:pt x="2695" y="909"/>
                </a:cubicBezTo>
                <a:cubicBezTo>
                  <a:pt x="2696" y="909"/>
                  <a:pt x="2696" y="911"/>
                  <a:pt x="2698" y="910"/>
                </a:cubicBezTo>
                <a:cubicBezTo>
                  <a:pt x="2700" y="909"/>
                  <a:pt x="2700" y="905"/>
                  <a:pt x="2699" y="905"/>
                </a:cubicBezTo>
                <a:cubicBezTo>
                  <a:pt x="2698" y="904"/>
                  <a:pt x="2698" y="904"/>
                  <a:pt x="2697" y="904"/>
                </a:cubicBezTo>
                <a:cubicBezTo>
                  <a:pt x="2694" y="904"/>
                  <a:pt x="2694" y="905"/>
                  <a:pt x="2692" y="905"/>
                </a:cubicBezTo>
                <a:cubicBezTo>
                  <a:pt x="2691" y="905"/>
                  <a:pt x="2692" y="906"/>
                  <a:pt x="2692" y="907"/>
                </a:cubicBezTo>
                <a:cubicBezTo>
                  <a:pt x="2691" y="908"/>
                  <a:pt x="2688" y="905"/>
                  <a:pt x="2687" y="906"/>
                </a:cubicBezTo>
                <a:cubicBezTo>
                  <a:pt x="2685" y="907"/>
                  <a:pt x="2685" y="908"/>
                  <a:pt x="2684" y="908"/>
                </a:cubicBezTo>
                <a:cubicBezTo>
                  <a:pt x="2679" y="906"/>
                  <a:pt x="2681" y="906"/>
                  <a:pt x="2678" y="909"/>
                </a:cubicBezTo>
                <a:cubicBezTo>
                  <a:pt x="2677" y="911"/>
                  <a:pt x="2677" y="912"/>
                  <a:pt x="2676" y="912"/>
                </a:cubicBezTo>
                <a:cubicBezTo>
                  <a:pt x="2674" y="913"/>
                  <a:pt x="2675" y="914"/>
                  <a:pt x="2673" y="913"/>
                </a:cubicBezTo>
                <a:cubicBezTo>
                  <a:pt x="2673" y="912"/>
                  <a:pt x="2673" y="912"/>
                  <a:pt x="2672" y="913"/>
                </a:cubicBezTo>
                <a:cubicBezTo>
                  <a:pt x="2671" y="912"/>
                  <a:pt x="2671" y="908"/>
                  <a:pt x="2671" y="908"/>
                </a:cubicBezTo>
                <a:cubicBezTo>
                  <a:pt x="2667" y="906"/>
                  <a:pt x="2667" y="907"/>
                  <a:pt x="2667" y="906"/>
                </a:cubicBezTo>
                <a:cubicBezTo>
                  <a:pt x="2667" y="905"/>
                  <a:pt x="2666" y="902"/>
                  <a:pt x="2666" y="902"/>
                </a:cubicBezTo>
                <a:cubicBezTo>
                  <a:pt x="2666" y="900"/>
                  <a:pt x="2667" y="900"/>
                  <a:pt x="2667" y="898"/>
                </a:cubicBezTo>
                <a:cubicBezTo>
                  <a:pt x="2666" y="894"/>
                  <a:pt x="2670" y="891"/>
                  <a:pt x="2671" y="892"/>
                </a:cubicBezTo>
                <a:cubicBezTo>
                  <a:pt x="2672" y="894"/>
                  <a:pt x="2676" y="893"/>
                  <a:pt x="2678" y="892"/>
                </a:cubicBezTo>
                <a:cubicBezTo>
                  <a:pt x="2679" y="892"/>
                  <a:pt x="2678" y="892"/>
                  <a:pt x="2680" y="892"/>
                </a:cubicBezTo>
                <a:cubicBezTo>
                  <a:pt x="2684" y="892"/>
                  <a:pt x="2680" y="894"/>
                  <a:pt x="2689" y="893"/>
                </a:cubicBezTo>
                <a:cubicBezTo>
                  <a:pt x="2693" y="892"/>
                  <a:pt x="2695" y="892"/>
                  <a:pt x="2698" y="894"/>
                </a:cubicBezTo>
                <a:cubicBezTo>
                  <a:pt x="2699" y="894"/>
                  <a:pt x="2703" y="895"/>
                  <a:pt x="2704" y="894"/>
                </a:cubicBezTo>
                <a:cubicBezTo>
                  <a:pt x="2705" y="894"/>
                  <a:pt x="2710" y="892"/>
                  <a:pt x="2710" y="892"/>
                </a:cubicBezTo>
                <a:cubicBezTo>
                  <a:pt x="2710" y="892"/>
                  <a:pt x="2711" y="894"/>
                  <a:pt x="2712" y="892"/>
                </a:cubicBezTo>
                <a:cubicBezTo>
                  <a:pt x="2713" y="891"/>
                  <a:pt x="2713" y="887"/>
                  <a:pt x="2715" y="887"/>
                </a:cubicBezTo>
                <a:cubicBezTo>
                  <a:pt x="2717" y="887"/>
                  <a:pt x="2716" y="883"/>
                  <a:pt x="2718" y="882"/>
                </a:cubicBezTo>
                <a:cubicBezTo>
                  <a:pt x="2721" y="880"/>
                  <a:pt x="2717" y="876"/>
                  <a:pt x="2716" y="877"/>
                </a:cubicBezTo>
                <a:cubicBezTo>
                  <a:pt x="2714" y="879"/>
                  <a:pt x="2712" y="883"/>
                  <a:pt x="2709" y="885"/>
                </a:cubicBezTo>
                <a:cubicBezTo>
                  <a:pt x="2708" y="886"/>
                  <a:pt x="2706" y="887"/>
                  <a:pt x="2706" y="887"/>
                </a:cubicBezTo>
                <a:cubicBezTo>
                  <a:pt x="2703" y="887"/>
                  <a:pt x="2700" y="885"/>
                  <a:pt x="2695" y="887"/>
                </a:cubicBezTo>
                <a:cubicBezTo>
                  <a:pt x="2692" y="885"/>
                  <a:pt x="2690" y="885"/>
                  <a:pt x="2687" y="885"/>
                </a:cubicBezTo>
                <a:cubicBezTo>
                  <a:pt x="2685" y="885"/>
                  <a:pt x="2683" y="884"/>
                  <a:pt x="2682" y="884"/>
                </a:cubicBezTo>
                <a:cubicBezTo>
                  <a:pt x="2681" y="884"/>
                  <a:pt x="2681" y="882"/>
                  <a:pt x="2680" y="882"/>
                </a:cubicBezTo>
                <a:cubicBezTo>
                  <a:pt x="2679" y="882"/>
                  <a:pt x="2678" y="882"/>
                  <a:pt x="2677" y="882"/>
                </a:cubicBezTo>
                <a:cubicBezTo>
                  <a:pt x="2676" y="881"/>
                  <a:pt x="2675" y="881"/>
                  <a:pt x="2674" y="881"/>
                </a:cubicBezTo>
                <a:cubicBezTo>
                  <a:pt x="2673" y="882"/>
                  <a:pt x="2672" y="882"/>
                  <a:pt x="2673" y="884"/>
                </a:cubicBezTo>
                <a:cubicBezTo>
                  <a:pt x="2673" y="884"/>
                  <a:pt x="2673" y="884"/>
                  <a:pt x="2673" y="884"/>
                </a:cubicBezTo>
                <a:cubicBezTo>
                  <a:pt x="2671" y="885"/>
                  <a:pt x="2671" y="887"/>
                  <a:pt x="2671" y="888"/>
                </a:cubicBezTo>
                <a:cubicBezTo>
                  <a:pt x="2671" y="887"/>
                  <a:pt x="2669" y="885"/>
                  <a:pt x="2669" y="885"/>
                </a:cubicBezTo>
                <a:cubicBezTo>
                  <a:pt x="2668" y="885"/>
                  <a:pt x="2666" y="887"/>
                  <a:pt x="2666" y="887"/>
                </a:cubicBezTo>
                <a:cubicBezTo>
                  <a:pt x="2665" y="891"/>
                  <a:pt x="2665" y="891"/>
                  <a:pt x="2665" y="891"/>
                </a:cubicBezTo>
                <a:cubicBezTo>
                  <a:pt x="2664" y="892"/>
                  <a:pt x="2662" y="893"/>
                  <a:pt x="2662" y="896"/>
                </a:cubicBezTo>
                <a:cubicBezTo>
                  <a:pt x="2663" y="899"/>
                  <a:pt x="2661" y="900"/>
                  <a:pt x="2661" y="901"/>
                </a:cubicBezTo>
                <a:cubicBezTo>
                  <a:pt x="2662" y="902"/>
                  <a:pt x="2662" y="903"/>
                  <a:pt x="2662" y="904"/>
                </a:cubicBezTo>
                <a:cubicBezTo>
                  <a:pt x="2662" y="904"/>
                  <a:pt x="2660" y="906"/>
                  <a:pt x="2660" y="906"/>
                </a:cubicBezTo>
                <a:cubicBezTo>
                  <a:pt x="2658" y="913"/>
                  <a:pt x="2658" y="913"/>
                  <a:pt x="2658" y="913"/>
                </a:cubicBezTo>
                <a:cubicBezTo>
                  <a:pt x="2657" y="915"/>
                  <a:pt x="2656" y="915"/>
                  <a:pt x="2657" y="917"/>
                </a:cubicBezTo>
                <a:cubicBezTo>
                  <a:pt x="2657" y="918"/>
                  <a:pt x="2657" y="918"/>
                  <a:pt x="2657" y="919"/>
                </a:cubicBezTo>
                <a:cubicBezTo>
                  <a:pt x="2656" y="919"/>
                  <a:pt x="2654" y="923"/>
                  <a:pt x="2655" y="924"/>
                </a:cubicBezTo>
                <a:cubicBezTo>
                  <a:pt x="2655" y="925"/>
                  <a:pt x="2655" y="927"/>
                  <a:pt x="2653" y="927"/>
                </a:cubicBezTo>
                <a:cubicBezTo>
                  <a:pt x="2651" y="927"/>
                  <a:pt x="2651" y="929"/>
                  <a:pt x="2651" y="931"/>
                </a:cubicBezTo>
                <a:cubicBezTo>
                  <a:pt x="2651" y="932"/>
                  <a:pt x="2654" y="930"/>
                  <a:pt x="2653" y="932"/>
                </a:cubicBezTo>
                <a:cubicBezTo>
                  <a:pt x="2652" y="935"/>
                  <a:pt x="2651" y="934"/>
                  <a:pt x="2651" y="935"/>
                </a:cubicBezTo>
                <a:cubicBezTo>
                  <a:pt x="2651" y="938"/>
                  <a:pt x="2651" y="938"/>
                  <a:pt x="2655" y="938"/>
                </a:cubicBezTo>
                <a:cubicBezTo>
                  <a:pt x="2657" y="938"/>
                  <a:pt x="2658" y="937"/>
                  <a:pt x="2658" y="939"/>
                </a:cubicBezTo>
                <a:cubicBezTo>
                  <a:pt x="2659" y="942"/>
                  <a:pt x="2658" y="943"/>
                  <a:pt x="2659" y="946"/>
                </a:cubicBezTo>
                <a:cubicBezTo>
                  <a:pt x="2661" y="949"/>
                  <a:pt x="2658" y="949"/>
                  <a:pt x="2657" y="957"/>
                </a:cubicBezTo>
                <a:cubicBezTo>
                  <a:pt x="2657" y="957"/>
                  <a:pt x="2657" y="959"/>
                  <a:pt x="2656" y="960"/>
                </a:cubicBezTo>
                <a:cubicBezTo>
                  <a:pt x="2654" y="963"/>
                  <a:pt x="2659" y="961"/>
                  <a:pt x="2660" y="962"/>
                </a:cubicBezTo>
                <a:cubicBezTo>
                  <a:pt x="2661" y="964"/>
                  <a:pt x="2665" y="961"/>
                  <a:pt x="2668" y="961"/>
                </a:cubicBezTo>
                <a:cubicBezTo>
                  <a:pt x="2669" y="961"/>
                  <a:pt x="2668" y="958"/>
                  <a:pt x="2668" y="959"/>
                </a:cubicBezTo>
                <a:cubicBezTo>
                  <a:pt x="2668" y="959"/>
                  <a:pt x="2668" y="959"/>
                  <a:pt x="2668" y="959"/>
                </a:cubicBezTo>
                <a:cubicBezTo>
                  <a:pt x="2664" y="953"/>
                  <a:pt x="2664" y="954"/>
                  <a:pt x="2667" y="953"/>
                </a:cubicBezTo>
                <a:cubicBezTo>
                  <a:pt x="2671" y="951"/>
                  <a:pt x="2667" y="950"/>
                  <a:pt x="2667" y="944"/>
                </a:cubicBezTo>
                <a:cubicBezTo>
                  <a:pt x="2668" y="941"/>
                  <a:pt x="2667" y="939"/>
                  <a:pt x="2667" y="937"/>
                </a:cubicBezTo>
                <a:cubicBezTo>
                  <a:pt x="2667" y="935"/>
                  <a:pt x="2666" y="933"/>
                  <a:pt x="2664" y="932"/>
                </a:cubicBezTo>
                <a:cubicBezTo>
                  <a:pt x="2669" y="931"/>
                  <a:pt x="2671" y="929"/>
                  <a:pt x="2672" y="929"/>
                </a:cubicBezTo>
                <a:cubicBezTo>
                  <a:pt x="2673" y="929"/>
                  <a:pt x="2675" y="929"/>
                  <a:pt x="2675" y="930"/>
                </a:cubicBezTo>
                <a:cubicBezTo>
                  <a:pt x="2675" y="930"/>
                  <a:pt x="2674" y="932"/>
                  <a:pt x="2674" y="933"/>
                </a:cubicBezTo>
                <a:cubicBezTo>
                  <a:pt x="2673" y="938"/>
                  <a:pt x="2670" y="935"/>
                  <a:pt x="2670" y="937"/>
                </a:cubicBezTo>
                <a:cubicBezTo>
                  <a:pt x="2670" y="938"/>
                  <a:pt x="2678" y="945"/>
                  <a:pt x="2678" y="945"/>
                </a:cubicBezTo>
                <a:cubicBezTo>
                  <a:pt x="2680" y="945"/>
                  <a:pt x="2679" y="946"/>
                  <a:pt x="2678" y="946"/>
                </a:cubicBezTo>
                <a:cubicBezTo>
                  <a:pt x="2677" y="947"/>
                  <a:pt x="2678" y="951"/>
                  <a:pt x="2677" y="952"/>
                </a:cubicBezTo>
                <a:cubicBezTo>
                  <a:pt x="2677" y="955"/>
                  <a:pt x="2682" y="956"/>
                  <a:pt x="2683" y="955"/>
                </a:cubicBezTo>
                <a:cubicBezTo>
                  <a:pt x="2684" y="955"/>
                  <a:pt x="2685" y="953"/>
                  <a:pt x="2683" y="951"/>
                </a:cubicBezTo>
                <a:cubicBezTo>
                  <a:pt x="2683" y="951"/>
                  <a:pt x="2683" y="950"/>
                  <a:pt x="2683" y="950"/>
                </a:cubicBezTo>
                <a:cubicBezTo>
                  <a:pt x="2684" y="950"/>
                  <a:pt x="2687" y="950"/>
                  <a:pt x="2688" y="950"/>
                </a:cubicBezTo>
                <a:close/>
                <a:moveTo>
                  <a:pt x="2653" y="978"/>
                </a:moveTo>
                <a:cubicBezTo>
                  <a:pt x="2654" y="979"/>
                  <a:pt x="2654" y="976"/>
                  <a:pt x="2654" y="975"/>
                </a:cubicBezTo>
                <a:cubicBezTo>
                  <a:pt x="2654" y="972"/>
                  <a:pt x="2647" y="974"/>
                  <a:pt x="2653" y="978"/>
                </a:cubicBezTo>
                <a:close/>
                <a:moveTo>
                  <a:pt x="2680" y="981"/>
                </a:moveTo>
                <a:cubicBezTo>
                  <a:pt x="2680" y="980"/>
                  <a:pt x="2679" y="979"/>
                  <a:pt x="2679" y="980"/>
                </a:cubicBezTo>
                <a:cubicBezTo>
                  <a:pt x="2677" y="982"/>
                  <a:pt x="2678" y="983"/>
                  <a:pt x="2681" y="985"/>
                </a:cubicBezTo>
                <a:cubicBezTo>
                  <a:pt x="2681" y="985"/>
                  <a:pt x="2685" y="984"/>
                  <a:pt x="2680" y="981"/>
                </a:cubicBezTo>
                <a:close/>
                <a:moveTo>
                  <a:pt x="2676" y="974"/>
                </a:moveTo>
                <a:cubicBezTo>
                  <a:pt x="2676" y="974"/>
                  <a:pt x="2677" y="972"/>
                  <a:pt x="2676" y="972"/>
                </a:cubicBezTo>
                <a:cubicBezTo>
                  <a:pt x="2675" y="972"/>
                  <a:pt x="2673" y="973"/>
                  <a:pt x="2673" y="975"/>
                </a:cubicBezTo>
                <a:cubicBezTo>
                  <a:pt x="2673" y="976"/>
                  <a:pt x="2673" y="977"/>
                  <a:pt x="2673" y="978"/>
                </a:cubicBezTo>
                <a:cubicBezTo>
                  <a:pt x="2673" y="979"/>
                  <a:pt x="2678" y="979"/>
                  <a:pt x="2676" y="976"/>
                </a:cubicBezTo>
                <a:cubicBezTo>
                  <a:pt x="2676" y="974"/>
                  <a:pt x="2676" y="974"/>
                  <a:pt x="2676" y="974"/>
                </a:cubicBezTo>
                <a:close/>
                <a:moveTo>
                  <a:pt x="2717" y="867"/>
                </a:moveTo>
                <a:cubicBezTo>
                  <a:pt x="2718" y="868"/>
                  <a:pt x="2719" y="869"/>
                  <a:pt x="2719" y="867"/>
                </a:cubicBezTo>
                <a:cubicBezTo>
                  <a:pt x="2719" y="866"/>
                  <a:pt x="2717" y="865"/>
                  <a:pt x="2717" y="867"/>
                </a:cubicBezTo>
                <a:cubicBezTo>
                  <a:pt x="2717" y="867"/>
                  <a:pt x="2717" y="867"/>
                  <a:pt x="2717" y="867"/>
                </a:cubicBezTo>
                <a:close/>
                <a:moveTo>
                  <a:pt x="2718" y="854"/>
                </a:moveTo>
                <a:cubicBezTo>
                  <a:pt x="2717" y="854"/>
                  <a:pt x="2720" y="860"/>
                  <a:pt x="2721" y="860"/>
                </a:cubicBezTo>
                <a:cubicBezTo>
                  <a:pt x="2721" y="860"/>
                  <a:pt x="2721" y="860"/>
                  <a:pt x="2721" y="860"/>
                </a:cubicBezTo>
                <a:cubicBezTo>
                  <a:pt x="2721" y="854"/>
                  <a:pt x="2722" y="853"/>
                  <a:pt x="2718" y="854"/>
                </a:cubicBezTo>
                <a:close/>
                <a:moveTo>
                  <a:pt x="2652" y="969"/>
                </a:moveTo>
                <a:cubicBezTo>
                  <a:pt x="2652" y="969"/>
                  <a:pt x="2654" y="969"/>
                  <a:pt x="2654" y="968"/>
                </a:cubicBezTo>
                <a:cubicBezTo>
                  <a:pt x="2652" y="963"/>
                  <a:pt x="2649" y="969"/>
                  <a:pt x="2652" y="969"/>
                </a:cubicBezTo>
                <a:close/>
                <a:moveTo>
                  <a:pt x="2718" y="872"/>
                </a:moveTo>
                <a:cubicBezTo>
                  <a:pt x="2719" y="874"/>
                  <a:pt x="2721" y="871"/>
                  <a:pt x="2719" y="870"/>
                </a:cubicBezTo>
                <a:cubicBezTo>
                  <a:pt x="2718" y="868"/>
                  <a:pt x="2715" y="870"/>
                  <a:pt x="2718" y="872"/>
                </a:cubicBezTo>
                <a:close/>
                <a:moveTo>
                  <a:pt x="2654" y="997"/>
                </a:moveTo>
                <a:cubicBezTo>
                  <a:pt x="2654" y="998"/>
                  <a:pt x="2656" y="1000"/>
                  <a:pt x="2656" y="997"/>
                </a:cubicBezTo>
                <a:cubicBezTo>
                  <a:pt x="2657" y="997"/>
                  <a:pt x="2657" y="995"/>
                  <a:pt x="2656" y="994"/>
                </a:cubicBezTo>
                <a:cubicBezTo>
                  <a:pt x="2655" y="994"/>
                  <a:pt x="2653" y="995"/>
                  <a:pt x="2654" y="997"/>
                </a:cubicBezTo>
                <a:cubicBezTo>
                  <a:pt x="2654" y="997"/>
                  <a:pt x="2654" y="997"/>
                  <a:pt x="2654" y="997"/>
                </a:cubicBezTo>
                <a:close/>
                <a:moveTo>
                  <a:pt x="2655" y="998"/>
                </a:moveTo>
                <a:cubicBezTo>
                  <a:pt x="2655" y="998"/>
                  <a:pt x="2655" y="998"/>
                  <a:pt x="2655" y="998"/>
                </a:cubicBezTo>
                <a:cubicBezTo>
                  <a:pt x="2655" y="998"/>
                  <a:pt x="2655" y="998"/>
                  <a:pt x="2655" y="998"/>
                </a:cubicBezTo>
                <a:cubicBezTo>
                  <a:pt x="2655" y="998"/>
                  <a:pt x="2655" y="998"/>
                  <a:pt x="2655" y="998"/>
                </a:cubicBezTo>
                <a:close/>
                <a:moveTo>
                  <a:pt x="2650" y="881"/>
                </a:moveTo>
                <a:cubicBezTo>
                  <a:pt x="2651" y="881"/>
                  <a:pt x="2655" y="879"/>
                  <a:pt x="2650" y="877"/>
                </a:cubicBezTo>
                <a:cubicBezTo>
                  <a:pt x="2649" y="877"/>
                  <a:pt x="2647" y="880"/>
                  <a:pt x="2648" y="880"/>
                </a:cubicBezTo>
                <a:cubicBezTo>
                  <a:pt x="2648" y="880"/>
                  <a:pt x="2649" y="881"/>
                  <a:pt x="2650" y="881"/>
                </a:cubicBezTo>
                <a:close/>
                <a:moveTo>
                  <a:pt x="2645" y="872"/>
                </a:moveTo>
                <a:cubicBezTo>
                  <a:pt x="2649" y="876"/>
                  <a:pt x="2649" y="872"/>
                  <a:pt x="2649" y="872"/>
                </a:cubicBezTo>
                <a:cubicBezTo>
                  <a:pt x="2647" y="869"/>
                  <a:pt x="2648" y="870"/>
                  <a:pt x="2646" y="868"/>
                </a:cubicBezTo>
                <a:cubicBezTo>
                  <a:pt x="2644" y="866"/>
                  <a:pt x="2645" y="869"/>
                  <a:pt x="2645" y="869"/>
                </a:cubicBezTo>
                <a:cubicBezTo>
                  <a:pt x="2645" y="869"/>
                  <a:pt x="2644" y="872"/>
                  <a:pt x="2645" y="872"/>
                </a:cubicBezTo>
                <a:close/>
                <a:moveTo>
                  <a:pt x="2774" y="902"/>
                </a:moveTo>
                <a:cubicBezTo>
                  <a:pt x="2775" y="902"/>
                  <a:pt x="2775" y="901"/>
                  <a:pt x="2775" y="901"/>
                </a:cubicBezTo>
                <a:cubicBezTo>
                  <a:pt x="2776" y="902"/>
                  <a:pt x="2779" y="902"/>
                  <a:pt x="2779" y="901"/>
                </a:cubicBezTo>
                <a:cubicBezTo>
                  <a:pt x="2781" y="901"/>
                  <a:pt x="2779" y="900"/>
                  <a:pt x="2779" y="900"/>
                </a:cubicBezTo>
                <a:cubicBezTo>
                  <a:pt x="2778" y="898"/>
                  <a:pt x="2777" y="898"/>
                  <a:pt x="2777" y="898"/>
                </a:cubicBezTo>
                <a:cubicBezTo>
                  <a:pt x="2776" y="898"/>
                  <a:pt x="2769" y="897"/>
                  <a:pt x="2774" y="900"/>
                </a:cubicBezTo>
                <a:cubicBezTo>
                  <a:pt x="2772" y="900"/>
                  <a:pt x="2772" y="900"/>
                  <a:pt x="2772" y="899"/>
                </a:cubicBezTo>
                <a:cubicBezTo>
                  <a:pt x="2772" y="897"/>
                  <a:pt x="2771" y="898"/>
                  <a:pt x="2768" y="898"/>
                </a:cubicBezTo>
                <a:cubicBezTo>
                  <a:pt x="2764" y="898"/>
                  <a:pt x="2769" y="906"/>
                  <a:pt x="2774" y="902"/>
                </a:cubicBezTo>
                <a:close/>
                <a:moveTo>
                  <a:pt x="2764" y="913"/>
                </a:moveTo>
                <a:cubicBezTo>
                  <a:pt x="2765" y="913"/>
                  <a:pt x="2766" y="912"/>
                  <a:pt x="2766" y="911"/>
                </a:cubicBezTo>
                <a:cubicBezTo>
                  <a:pt x="2766" y="911"/>
                  <a:pt x="2765" y="911"/>
                  <a:pt x="2763" y="911"/>
                </a:cubicBezTo>
                <a:cubicBezTo>
                  <a:pt x="2762" y="910"/>
                  <a:pt x="2762" y="911"/>
                  <a:pt x="2762" y="911"/>
                </a:cubicBezTo>
                <a:cubicBezTo>
                  <a:pt x="2760" y="912"/>
                  <a:pt x="2763" y="913"/>
                  <a:pt x="2764" y="913"/>
                </a:cubicBezTo>
                <a:close/>
                <a:moveTo>
                  <a:pt x="2753" y="897"/>
                </a:moveTo>
                <a:cubicBezTo>
                  <a:pt x="2757" y="896"/>
                  <a:pt x="2757" y="896"/>
                  <a:pt x="2757" y="896"/>
                </a:cubicBezTo>
                <a:cubicBezTo>
                  <a:pt x="2759" y="896"/>
                  <a:pt x="2755" y="892"/>
                  <a:pt x="2753" y="894"/>
                </a:cubicBezTo>
                <a:cubicBezTo>
                  <a:pt x="2753" y="894"/>
                  <a:pt x="2752" y="897"/>
                  <a:pt x="2753" y="897"/>
                </a:cubicBezTo>
                <a:close/>
                <a:moveTo>
                  <a:pt x="2759" y="902"/>
                </a:moveTo>
                <a:cubicBezTo>
                  <a:pt x="2759" y="902"/>
                  <a:pt x="2762" y="901"/>
                  <a:pt x="2762" y="901"/>
                </a:cubicBezTo>
                <a:cubicBezTo>
                  <a:pt x="2762" y="901"/>
                  <a:pt x="2758" y="898"/>
                  <a:pt x="2758" y="898"/>
                </a:cubicBezTo>
                <a:cubicBezTo>
                  <a:pt x="2756" y="898"/>
                  <a:pt x="2758" y="902"/>
                  <a:pt x="2759" y="902"/>
                </a:cubicBezTo>
                <a:close/>
                <a:moveTo>
                  <a:pt x="2811" y="977"/>
                </a:moveTo>
                <a:cubicBezTo>
                  <a:pt x="2812" y="977"/>
                  <a:pt x="2814" y="975"/>
                  <a:pt x="2814" y="974"/>
                </a:cubicBezTo>
                <a:cubicBezTo>
                  <a:pt x="2814" y="972"/>
                  <a:pt x="2810" y="974"/>
                  <a:pt x="2811" y="975"/>
                </a:cubicBezTo>
                <a:cubicBezTo>
                  <a:pt x="2809" y="974"/>
                  <a:pt x="2808" y="978"/>
                  <a:pt x="2809" y="978"/>
                </a:cubicBezTo>
                <a:cubicBezTo>
                  <a:pt x="2810" y="979"/>
                  <a:pt x="2811" y="977"/>
                  <a:pt x="2811" y="977"/>
                </a:cubicBezTo>
                <a:cubicBezTo>
                  <a:pt x="2811" y="977"/>
                  <a:pt x="2811" y="977"/>
                  <a:pt x="2811" y="977"/>
                </a:cubicBezTo>
                <a:close/>
                <a:moveTo>
                  <a:pt x="2736" y="893"/>
                </a:moveTo>
                <a:cubicBezTo>
                  <a:pt x="2736" y="894"/>
                  <a:pt x="2737" y="895"/>
                  <a:pt x="2737" y="896"/>
                </a:cubicBezTo>
                <a:cubicBezTo>
                  <a:pt x="2737" y="897"/>
                  <a:pt x="2739" y="896"/>
                  <a:pt x="2739" y="896"/>
                </a:cubicBezTo>
                <a:cubicBezTo>
                  <a:pt x="2741" y="896"/>
                  <a:pt x="2740" y="893"/>
                  <a:pt x="2739" y="893"/>
                </a:cubicBezTo>
                <a:cubicBezTo>
                  <a:pt x="2739" y="893"/>
                  <a:pt x="2737" y="893"/>
                  <a:pt x="2736" y="893"/>
                </a:cubicBezTo>
                <a:close/>
                <a:moveTo>
                  <a:pt x="2736" y="902"/>
                </a:moveTo>
                <a:cubicBezTo>
                  <a:pt x="2736" y="903"/>
                  <a:pt x="2737" y="903"/>
                  <a:pt x="2737" y="905"/>
                </a:cubicBezTo>
                <a:cubicBezTo>
                  <a:pt x="2738" y="907"/>
                  <a:pt x="2742" y="911"/>
                  <a:pt x="2742" y="907"/>
                </a:cubicBezTo>
                <a:cubicBezTo>
                  <a:pt x="2742" y="905"/>
                  <a:pt x="2741" y="903"/>
                  <a:pt x="2741" y="902"/>
                </a:cubicBezTo>
                <a:cubicBezTo>
                  <a:pt x="2741" y="901"/>
                  <a:pt x="2738" y="901"/>
                  <a:pt x="2737" y="901"/>
                </a:cubicBezTo>
                <a:cubicBezTo>
                  <a:pt x="2736" y="901"/>
                  <a:pt x="2736" y="902"/>
                  <a:pt x="2736" y="902"/>
                </a:cubicBezTo>
                <a:close/>
                <a:moveTo>
                  <a:pt x="2748" y="873"/>
                </a:moveTo>
                <a:cubicBezTo>
                  <a:pt x="2749" y="874"/>
                  <a:pt x="2749" y="874"/>
                  <a:pt x="2750" y="873"/>
                </a:cubicBezTo>
                <a:cubicBezTo>
                  <a:pt x="2752" y="872"/>
                  <a:pt x="2752" y="871"/>
                  <a:pt x="2751" y="868"/>
                </a:cubicBezTo>
                <a:cubicBezTo>
                  <a:pt x="2750" y="865"/>
                  <a:pt x="2751" y="867"/>
                  <a:pt x="2747" y="869"/>
                </a:cubicBezTo>
                <a:cubicBezTo>
                  <a:pt x="2745" y="870"/>
                  <a:pt x="2748" y="873"/>
                  <a:pt x="2748" y="873"/>
                </a:cubicBezTo>
                <a:close/>
                <a:moveTo>
                  <a:pt x="2701" y="993"/>
                </a:moveTo>
                <a:cubicBezTo>
                  <a:pt x="2700" y="992"/>
                  <a:pt x="2696" y="993"/>
                  <a:pt x="2694" y="993"/>
                </a:cubicBezTo>
                <a:cubicBezTo>
                  <a:pt x="2694" y="993"/>
                  <a:pt x="2695" y="993"/>
                  <a:pt x="2693" y="993"/>
                </a:cubicBezTo>
                <a:cubicBezTo>
                  <a:pt x="2689" y="992"/>
                  <a:pt x="2693" y="995"/>
                  <a:pt x="2693" y="996"/>
                </a:cubicBezTo>
                <a:cubicBezTo>
                  <a:pt x="2693" y="997"/>
                  <a:pt x="2698" y="999"/>
                  <a:pt x="2697" y="996"/>
                </a:cubicBezTo>
                <a:cubicBezTo>
                  <a:pt x="2698" y="995"/>
                  <a:pt x="2701" y="993"/>
                  <a:pt x="2701" y="993"/>
                </a:cubicBezTo>
                <a:close/>
                <a:moveTo>
                  <a:pt x="2696" y="997"/>
                </a:moveTo>
                <a:cubicBezTo>
                  <a:pt x="2696" y="997"/>
                  <a:pt x="2696" y="997"/>
                  <a:pt x="2696" y="997"/>
                </a:cubicBezTo>
                <a:cubicBezTo>
                  <a:pt x="2696" y="997"/>
                  <a:pt x="2696" y="997"/>
                  <a:pt x="2696" y="997"/>
                </a:cubicBezTo>
                <a:cubicBezTo>
                  <a:pt x="2696" y="997"/>
                  <a:pt x="2696" y="997"/>
                  <a:pt x="2696" y="997"/>
                </a:cubicBezTo>
                <a:close/>
                <a:moveTo>
                  <a:pt x="2726" y="921"/>
                </a:moveTo>
                <a:cubicBezTo>
                  <a:pt x="2729" y="921"/>
                  <a:pt x="2735" y="918"/>
                  <a:pt x="2723" y="918"/>
                </a:cubicBezTo>
                <a:cubicBezTo>
                  <a:pt x="2719" y="918"/>
                  <a:pt x="2720" y="919"/>
                  <a:pt x="2718" y="917"/>
                </a:cubicBezTo>
                <a:cubicBezTo>
                  <a:pt x="2717" y="916"/>
                  <a:pt x="2716" y="917"/>
                  <a:pt x="2715" y="917"/>
                </a:cubicBezTo>
                <a:cubicBezTo>
                  <a:pt x="2713" y="916"/>
                  <a:pt x="2712" y="917"/>
                  <a:pt x="2711" y="917"/>
                </a:cubicBezTo>
                <a:cubicBezTo>
                  <a:pt x="2710" y="917"/>
                  <a:pt x="2707" y="918"/>
                  <a:pt x="2707" y="919"/>
                </a:cubicBezTo>
                <a:cubicBezTo>
                  <a:pt x="2708" y="923"/>
                  <a:pt x="2708" y="922"/>
                  <a:pt x="2711" y="922"/>
                </a:cubicBezTo>
                <a:cubicBezTo>
                  <a:pt x="2713" y="922"/>
                  <a:pt x="2713" y="919"/>
                  <a:pt x="2719" y="921"/>
                </a:cubicBezTo>
                <a:cubicBezTo>
                  <a:pt x="2721" y="921"/>
                  <a:pt x="2721" y="921"/>
                  <a:pt x="2722" y="921"/>
                </a:cubicBezTo>
                <a:cubicBezTo>
                  <a:pt x="2720" y="922"/>
                  <a:pt x="2725" y="926"/>
                  <a:pt x="2725" y="926"/>
                </a:cubicBezTo>
                <a:cubicBezTo>
                  <a:pt x="2725" y="925"/>
                  <a:pt x="2725" y="924"/>
                  <a:pt x="2725" y="923"/>
                </a:cubicBezTo>
                <a:cubicBezTo>
                  <a:pt x="2725" y="922"/>
                  <a:pt x="2723" y="921"/>
                  <a:pt x="2723" y="921"/>
                </a:cubicBezTo>
                <a:cubicBezTo>
                  <a:pt x="2726" y="921"/>
                  <a:pt x="2726" y="921"/>
                  <a:pt x="2726" y="921"/>
                </a:cubicBezTo>
                <a:close/>
                <a:moveTo>
                  <a:pt x="2720" y="989"/>
                </a:moveTo>
                <a:cubicBezTo>
                  <a:pt x="2720" y="989"/>
                  <a:pt x="2720" y="989"/>
                  <a:pt x="2720" y="989"/>
                </a:cubicBezTo>
                <a:cubicBezTo>
                  <a:pt x="2724" y="990"/>
                  <a:pt x="2727" y="991"/>
                  <a:pt x="2730" y="988"/>
                </a:cubicBezTo>
                <a:cubicBezTo>
                  <a:pt x="2732" y="987"/>
                  <a:pt x="2730" y="985"/>
                  <a:pt x="2729" y="985"/>
                </a:cubicBezTo>
                <a:cubicBezTo>
                  <a:pt x="2726" y="986"/>
                  <a:pt x="2726" y="986"/>
                  <a:pt x="2723" y="986"/>
                </a:cubicBezTo>
                <a:cubicBezTo>
                  <a:pt x="2721" y="986"/>
                  <a:pt x="2720" y="988"/>
                  <a:pt x="2720" y="989"/>
                </a:cubicBezTo>
                <a:close/>
                <a:moveTo>
                  <a:pt x="2687" y="962"/>
                </a:moveTo>
                <a:cubicBezTo>
                  <a:pt x="2687" y="964"/>
                  <a:pt x="2691" y="965"/>
                  <a:pt x="2692" y="961"/>
                </a:cubicBezTo>
                <a:cubicBezTo>
                  <a:pt x="2692" y="961"/>
                  <a:pt x="2692" y="961"/>
                  <a:pt x="2692" y="961"/>
                </a:cubicBezTo>
                <a:cubicBezTo>
                  <a:pt x="2694" y="960"/>
                  <a:pt x="2695" y="961"/>
                  <a:pt x="2695" y="958"/>
                </a:cubicBezTo>
                <a:cubicBezTo>
                  <a:pt x="2695" y="957"/>
                  <a:pt x="2693" y="958"/>
                  <a:pt x="2693" y="957"/>
                </a:cubicBezTo>
                <a:cubicBezTo>
                  <a:pt x="2692" y="957"/>
                  <a:pt x="2692" y="955"/>
                  <a:pt x="2693" y="954"/>
                </a:cubicBezTo>
                <a:cubicBezTo>
                  <a:pt x="2693" y="953"/>
                  <a:pt x="2696" y="954"/>
                  <a:pt x="2695" y="950"/>
                </a:cubicBezTo>
                <a:cubicBezTo>
                  <a:pt x="2695" y="949"/>
                  <a:pt x="2695" y="949"/>
                  <a:pt x="2693" y="949"/>
                </a:cubicBezTo>
                <a:cubicBezTo>
                  <a:pt x="2691" y="949"/>
                  <a:pt x="2691" y="955"/>
                  <a:pt x="2691" y="956"/>
                </a:cubicBezTo>
                <a:cubicBezTo>
                  <a:pt x="2691" y="957"/>
                  <a:pt x="2690" y="958"/>
                  <a:pt x="2689" y="959"/>
                </a:cubicBezTo>
                <a:cubicBezTo>
                  <a:pt x="2689" y="957"/>
                  <a:pt x="2689" y="959"/>
                  <a:pt x="2690" y="957"/>
                </a:cubicBezTo>
                <a:cubicBezTo>
                  <a:pt x="2691" y="957"/>
                  <a:pt x="2691" y="954"/>
                  <a:pt x="2691" y="953"/>
                </a:cubicBezTo>
                <a:cubicBezTo>
                  <a:pt x="2691" y="951"/>
                  <a:pt x="2690" y="951"/>
                  <a:pt x="2689" y="951"/>
                </a:cubicBezTo>
                <a:cubicBezTo>
                  <a:pt x="2686" y="953"/>
                  <a:pt x="2685" y="954"/>
                  <a:pt x="2687" y="955"/>
                </a:cubicBezTo>
                <a:cubicBezTo>
                  <a:pt x="2686" y="956"/>
                  <a:pt x="2685" y="957"/>
                  <a:pt x="2685" y="958"/>
                </a:cubicBezTo>
                <a:cubicBezTo>
                  <a:pt x="2685" y="961"/>
                  <a:pt x="2687" y="960"/>
                  <a:pt x="2688" y="961"/>
                </a:cubicBezTo>
                <a:cubicBezTo>
                  <a:pt x="2687" y="961"/>
                  <a:pt x="2687" y="962"/>
                  <a:pt x="2687" y="962"/>
                </a:cubicBezTo>
                <a:close/>
                <a:moveTo>
                  <a:pt x="2738" y="890"/>
                </a:moveTo>
                <a:cubicBezTo>
                  <a:pt x="2738" y="891"/>
                  <a:pt x="2740" y="891"/>
                  <a:pt x="2740" y="888"/>
                </a:cubicBezTo>
                <a:cubicBezTo>
                  <a:pt x="2740" y="887"/>
                  <a:pt x="2740" y="887"/>
                  <a:pt x="2740" y="887"/>
                </a:cubicBezTo>
                <a:cubicBezTo>
                  <a:pt x="2744" y="885"/>
                  <a:pt x="2744" y="885"/>
                  <a:pt x="2744" y="885"/>
                </a:cubicBezTo>
                <a:cubicBezTo>
                  <a:pt x="2745" y="882"/>
                  <a:pt x="2746" y="880"/>
                  <a:pt x="2745" y="878"/>
                </a:cubicBezTo>
                <a:cubicBezTo>
                  <a:pt x="2745" y="878"/>
                  <a:pt x="2743" y="878"/>
                  <a:pt x="2745" y="875"/>
                </a:cubicBezTo>
                <a:cubicBezTo>
                  <a:pt x="2745" y="874"/>
                  <a:pt x="2744" y="870"/>
                  <a:pt x="2743" y="871"/>
                </a:cubicBezTo>
                <a:cubicBezTo>
                  <a:pt x="2742" y="874"/>
                  <a:pt x="2742" y="874"/>
                  <a:pt x="2742" y="874"/>
                </a:cubicBezTo>
                <a:cubicBezTo>
                  <a:pt x="2741" y="876"/>
                  <a:pt x="2741" y="879"/>
                  <a:pt x="2741" y="880"/>
                </a:cubicBezTo>
                <a:cubicBezTo>
                  <a:pt x="2739" y="884"/>
                  <a:pt x="2738" y="884"/>
                  <a:pt x="2739" y="886"/>
                </a:cubicBezTo>
                <a:cubicBezTo>
                  <a:pt x="2739" y="887"/>
                  <a:pt x="2739" y="887"/>
                  <a:pt x="2739" y="887"/>
                </a:cubicBezTo>
                <a:cubicBezTo>
                  <a:pt x="2738" y="887"/>
                  <a:pt x="2738" y="889"/>
                  <a:pt x="2738" y="890"/>
                </a:cubicBezTo>
                <a:close/>
                <a:moveTo>
                  <a:pt x="2763" y="920"/>
                </a:moveTo>
                <a:cubicBezTo>
                  <a:pt x="2764" y="922"/>
                  <a:pt x="2765" y="922"/>
                  <a:pt x="2770" y="922"/>
                </a:cubicBezTo>
                <a:cubicBezTo>
                  <a:pt x="2771" y="922"/>
                  <a:pt x="2772" y="919"/>
                  <a:pt x="2772" y="918"/>
                </a:cubicBezTo>
                <a:cubicBezTo>
                  <a:pt x="2772" y="917"/>
                  <a:pt x="2770" y="917"/>
                  <a:pt x="2769" y="918"/>
                </a:cubicBezTo>
                <a:cubicBezTo>
                  <a:pt x="2766" y="918"/>
                  <a:pt x="2765" y="919"/>
                  <a:pt x="2763" y="919"/>
                </a:cubicBezTo>
                <a:cubicBezTo>
                  <a:pt x="2762" y="919"/>
                  <a:pt x="2763" y="920"/>
                  <a:pt x="2763" y="920"/>
                </a:cubicBezTo>
                <a:close/>
                <a:moveTo>
                  <a:pt x="2765" y="895"/>
                </a:moveTo>
                <a:cubicBezTo>
                  <a:pt x="2765" y="896"/>
                  <a:pt x="2765" y="896"/>
                  <a:pt x="2766" y="896"/>
                </a:cubicBezTo>
                <a:cubicBezTo>
                  <a:pt x="2768" y="896"/>
                  <a:pt x="2768" y="892"/>
                  <a:pt x="2765" y="894"/>
                </a:cubicBezTo>
                <a:cubicBezTo>
                  <a:pt x="2764" y="895"/>
                  <a:pt x="2765" y="895"/>
                  <a:pt x="2765" y="895"/>
                </a:cubicBezTo>
                <a:close/>
                <a:moveTo>
                  <a:pt x="2730" y="851"/>
                </a:moveTo>
                <a:cubicBezTo>
                  <a:pt x="2730" y="853"/>
                  <a:pt x="2733" y="851"/>
                  <a:pt x="2733" y="850"/>
                </a:cubicBezTo>
                <a:cubicBezTo>
                  <a:pt x="2733" y="849"/>
                  <a:pt x="2732" y="846"/>
                  <a:pt x="2732" y="846"/>
                </a:cubicBezTo>
                <a:cubicBezTo>
                  <a:pt x="2732" y="845"/>
                  <a:pt x="2729" y="845"/>
                  <a:pt x="2730" y="846"/>
                </a:cubicBezTo>
                <a:cubicBezTo>
                  <a:pt x="2730" y="850"/>
                  <a:pt x="2730" y="848"/>
                  <a:pt x="2730" y="851"/>
                </a:cubicBezTo>
                <a:close/>
                <a:moveTo>
                  <a:pt x="2780" y="888"/>
                </a:moveTo>
                <a:cubicBezTo>
                  <a:pt x="2781" y="888"/>
                  <a:pt x="2782" y="884"/>
                  <a:pt x="2781" y="884"/>
                </a:cubicBezTo>
                <a:cubicBezTo>
                  <a:pt x="2781" y="884"/>
                  <a:pt x="2777" y="885"/>
                  <a:pt x="2778" y="886"/>
                </a:cubicBezTo>
                <a:cubicBezTo>
                  <a:pt x="2778" y="886"/>
                  <a:pt x="2780" y="888"/>
                  <a:pt x="2780" y="888"/>
                </a:cubicBezTo>
                <a:close/>
                <a:moveTo>
                  <a:pt x="2765" y="986"/>
                </a:moveTo>
                <a:cubicBezTo>
                  <a:pt x="2764" y="985"/>
                  <a:pt x="2762" y="986"/>
                  <a:pt x="2762" y="987"/>
                </a:cubicBezTo>
                <a:cubicBezTo>
                  <a:pt x="2763" y="988"/>
                  <a:pt x="2765" y="989"/>
                  <a:pt x="2765" y="987"/>
                </a:cubicBezTo>
                <a:cubicBezTo>
                  <a:pt x="2765" y="987"/>
                  <a:pt x="2765" y="986"/>
                  <a:pt x="2765" y="986"/>
                </a:cubicBezTo>
                <a:close/>
                <a:moveTo>
                  <a:pt x="2616" y="977"/>
                </a:moveTo>
                <a:cubicBezTo>
                  <a:pt x="2616" y="976"/>
                  <a:pt x="2616" y="975"/>
                  <a:pt x="2615" y="975"/>
                </a:cubicBezTo>
                <a:cubicBezTo>
                  <a:pt x="2614" y="975"/>
                  <a:pt x="2609" y="977"/>
                  <a:pt x="2612" y="978"/>
                </a:cubicBezTo>
                <a:cubicBezTo>
                  <a:pt x="2613" y="978"/>
                  <a:pt x="2613" y="979"/>
                  <a:pt x="2616" y="978"/>
                </a:cubicBezTo>
                <a:cubicBezTo>
                  <a:pt x="2617" y="978"/>
                  <a:pt x="2617" y="977"/>
                  <a:pt x="2616" y="977"/>
                </a:cubicBezTo>
                <a:close/>
                <a:moveTo>
                  <a:pt x="2620" y="977"/>
                </a:moveTo>
                <a:cubicBezTo>
                  <a:pt x="2619" y="977"/>
                  <a:pt x="2618" y="979"/>
                  <a:pt x="2620" y="979"/>
                </a:cubicBezTo>
                <a:cubicBezTo>
                  <a:pt x="2622" y="979"/>
                  <a:pt x="2622" y="977"/>
                  <a:pt x="2620" y="977"/>
                </a:cubicBezTo>
                <a:close/>
                <a:moveTo>
                  <a:pt x="2623" y="977"/>
                </a:moveTo>
                <a:cubicBezTo>
                  <a:pt x="2622" y="977"/>
                  <a:pt x="2624" y="979"/>
                  <a:pt x="2624" y="979"/>
                </a:cubicBezTo>
                <a:cubicBezTo>
                  <a:pt x="2625" y="979"/>
                  <a:pt x="2626" y="977"/>
                  <a:pt x="2623" y="977"/>
                </a:cubicBezTo>
                <a:close/>
                <a:moveTo>
                  <a:pt x="2589" y="981"/>
                </a:moveTo>
                <a:cubicBezTo>
                  <a:pt x="2589" y="982"/>
                  <a:pt x="2592" y="982"/>
                  <a:pt x="2592" y="981"/>
                </a:cubicBezTo>
                <a:cubicBezTo>
                  <a:pt x="2594" y="981"/>
                  <a:pt x="2596" y="982"/>
                  <a:pt x="2599" y="981"/>
                </a:cubicBezTo>
                <a:cubicBezTo>
                  <a:pt x="2601" y="980"/>
                  <a:pt x="2601" y="981"/>
                  <a:pt x="2603" y="978"/>
                </a:cubicBezTo>
                <a:cubicBezTo>
                  <a:pt x="2604" y="978"/>
                  <a:pt x="2604" y="978"/>
                  <a:pt x="2603" y="978"/>
                </a:cubicBezTo>
                <a:cubicBezTo>
                  <a:pt x="2601" y="977"/>
                  <a:pt x="2592" y="976"/>
                  <a:pt x="2590" y="977"/>
                </a:cubicBezTo>
                <a:cubicBezTo>
                  <a:pt x="2588" y="978"/>
                  <a:pt x="2587" y="978"/>
                  <a:pt x="2587" y="978"/>
                </a:cubicBezTo>
                <a:cubicBezTo>
                  <a:pt x="2588" y="980"/>
                  <a:pt x="2589" y="981"/>
                  <a:pt x="2589" y="981"/>
                </a:cubicBezTo>
                <a:close/>
                <a:moveTo>
                  <a:pt x="2702" y="923"/>
                </a:moveTo>
                <a:cubicBezTo>
                  <a:pt x="2702" y="923"/>
                  <a:pt x="2702" y="921"/>
                  <a:pt x="2701" y="921"/>
                </a:cubicBezTo>
                <a:cubicBezTo>
                  <a:pt x="2701" y="921"/>
                  <a:pt x="2698" y="923"/>
                  <a:pt x="2699" y="923"/>
                </a:cubicBezTo>
                <a:cubicBezTo>
                  <a:pt x="2700" y="924"/>
                  <a:pt x="2702" y="923"/>
                  <a:pt x="2702" y="923"/>
                </a:cubicBezTo>
                <a:close/>
                <a:moveTo>
                  <a:pt x="2609" y="978"/>
                </a:moveTo>
                <a:cubicBezTo>
                  <a:pt x="2609" y="978"/>
                  <a:pt x="2609" y="978"/>
                  <a:pt x="2608" y="980"/>
                </a:cubicBezTo>
                <a:cubicBezTo>
                  <a:pt x="2607" y="981"/>
                  <a:pt x="2612" y="982"/>
                  <a:pt x="2610" y="979"/>
                </a:cubicBezTo>
                <a:cubicBezTo>
                  <a:pt x="2610" y="979"/>
                  <a:pt x="2610" y="978"/>
                  <a:pt x="2609" y="978"/>
                </a:cubicBezTo>
                <a:close/>
                <a:moveTo>
                  <a:pt x="2636" y="925"/>
                </a:moveTo>
                <a:cubicBezTo>
                  <a:pt x="2637" y="925"/>
                  <a:pt x="2636" y="923"/>
                  <a:pt x="2636" y="923"/>
                </a:cubicBezTo>
                <a:cubicBezTo>
                  <a:pt x="2636" y="922"/>
                  <a:pt x="2634" y="922"/>
                  <a:pt x="2633" y="922"/>
                </a:cubicBezTo>
                <a:cubicBezTo>
                  <a:pt x="2631" y="927"/>
                  <a:pt x="2634" y="925"/>
                  <a:pt x="2636" y="925"/>
                </a:cubicBezTo>
                <a:close/>
                <a:moveTo>
                  <a:pt x="2645" y="980"/>
                </a:moveTo>
                <a:cubicBezTo>
                  <a:pt x="2646" y="980"/>
                  <a:pt x="2647" y="978"/>
                  <a:pt x="2645" y="978"/>
                </a:cubicBezTo>
                <a:cubicBezTo>
                  <a:pt x="2645" y="978"/>
                  <a:pt x="2642" y="978"/>
                  <a:pt x="2642" y="978"/>
                </a:cubicBezTo>
                <a:cubicBezTo>
                  <a:pt x="2642" y="979"/>
                  <a:pt x="2644" y="981"/>
                  <a:pt x="2645" y="980"/>
                </a:cubicBezTo>
                <a:close/>
                <a:moveTo>
                  <a:pt x="2830" y="917"/>
                </a:moveTo>
                <a:cubicBezTo>
                  <a:pt x="2829" y="917"/>
                  <a:pt x="2820" y="915"/>
                  <a:pt x="2820" y="917"/>
                </a:cubicBezTo>
                <a:cubicBezTo>
                  <a:pt x="2820" y="918"/>
                  <a:pt x="2822" y="919"/>
                  <a:pt x="2824" y="921"/>
                </a:cubicBezTo>
                <a:cubicBezTo>
                  <a:pt x="2826" y="922"/>
                  <a:pt x="2834" y="921"/>
                  <a:pt x="2834" y="920"/>
                </a:cubicBezTo>
                <a:cubicBezTo>
                  <a:pt x="2834" y="920"/>
                  <a:pt x="2834" y="919"/>
                  <a:pt x="2834" y="919"/>
                </a:cubicBezTo>
                <a:cubicBezTo>
                  <a:pt x="2834" y="918"/>
                  <a:pt x="2832" y="918"/>
                  <a:pt x="2830" y="917"/>
                </a:cubicBezTo>
                <a:close/>
                <a:moveTo>
                  <a:pt x="2394" y="816"/>
                </a:moveTo>
                <a:cubicBezTo>
                  <a:pt x="2395" y="820"/>
                  <a:pt x="2394" y="820"/>
                  <a:pt x="2397" y="819"/>
                </a:cubicBezTo>
                <a:cubicBezTo>
                  <a:pt x="2398" y="819"/>
                  <a:pt x="2398" y="816"/>
                  <a:pt x="2398" y="815"/>
                </a:cubicBezTo>
                <a:cubicBezTo>
                  <a:pt x="2395" y="813"/>
                  <a:pt x="2395" y="813"/>
                  <a:pt x="2395" y="813"/>
                </a:cubicBezTo>
                <a:cubicBezTo>
                  <a:pt x="2398" y="813"/>
                  <a:pt x="2394" y="811"/>
                  <a:pt x="2394" y="811"/>
                </a:cubicBezTo>
                <a:cubicBezTo>
                  <a:pt x="2392" y="812"/>
                  <a:pt x="2392" y="812"/>
                  <a:pt x="2394" y="816"/>
                </a:cubicBezTo>
                <a:close/>
                <a:moveTo>
                  <a:pt x="2703" y="996"/>
                </a:moveTo>
                <a:cubicBezTo>
                  <a:pt x="2704" y="996"/>
                  <a:pt x="2704" y="996"/>
                  <a:pt x="2704" y="995"/>
                </a:cubicBezTo>
                <a:cubicBezTo>
                  <a:pt x="2705" y="997"/>
                  <a:pt x="2716" y="993"/>
                  <a:pt x="2713" y="992"/>
                </a:cubicBezTo>
                <a:cubicBezTo>
                  <a:pt x="2712" y="991"/>
                  <a:pt x="2711" y="992"/>
                  <a:pt x="2710" y="992"/>
                </a:cubicBezTo>
                <a:cubicBezTo>
                  <a:pt x="2707" y="992"/>
                  <a:pt x="2704" y="991"/>
                  <a:pt x="2704" y="993"/>
                </a:cubicBezTo>
                <a:cubicBezTo>
                  <a:pt x="2704" y="994"/>
                  <a:pt x="2705" y="994"/>
                  <a:pt x="2705" y="994"/>
                </a:cubicBezTo>
                <a:cubicBezTo>
                  <a:pt x="2704" y="995"/>
                  <a:pt x="2704" y="995"/>
                  <a:pt x="2704" y="995"/>
                </a:cubicBezTo>
                <a:cubicBezTo>
                  <a:pt x="2704" y="994"/>
                  <a:pt x="2704" y="994"/>
                  <a:pt x="2704" y="993"/>
                </a:cubicBezTo>
                <a:cubicBezTo>
                  <a:pt x="2704" y="990"/>
                  <a:pt x="2702" y="991"/>
                  <a:pt x="2701" y="994"/>
                </a:cubicBezTo>
                <a:cubicBezTo>
                  <a:pt x="2701" y="995"/>
                  <a:pt x="2700" y="995"/>
                  <a:pt x="2701" y="996"/>
                </a:cubicBezTo>
                <a:cubicBezTo>
                  <a:pt x="2701" y="996"/>
                  <a:pt x="2702" y="996"/>
                  <a:pt x="2703" y="996"/>
                </a:cubicBezTo>
                <a:close/>
                <a:moveTo>
                  <a:pt x="2550" y="914"/>
                </a:moveTo>
                <a:cubicBezTo>
                  <a:pt x="2548" y="914"/>
                  <a:pt x="2548" y="918"/>
                  <a:pt x="2550" y="918"/>
                </a:cubicBezTo>
                <a:cubicBezTo>
                  <a:pt x="2552" y="918"/>
                  <a:pt x="2552" y="914"/>
                  <a:pt x="2550" y="914"/>
                </a:cubicBezTo>
                <a:close/>
                <a:moveTo>
                  <a:pt x="2635" y="986"/>
                </a:moveTo>
                <a:cubicBezTo>
                  <a:pt x="2636" y="986"/>
                  <a:pt x="2637" y="986"/>
                  <a:pt x="2637" y="985"/>
                </a:cubicBezTo>
                <a:cubicBezTo>
                  <a:pt x="2637" y="983"/>
                  <a:pt x="2635" y="984"/>
                  <a:pt x="2634" y="985"/>
                </a:cubicBezTo>
                <a:cubicBezTo>
                  <a:pt x="2633" y="985"/>
                  <a:pt x="2634" y="986"/>
                  <a:pt x="2635" y="986"/>
                </a:cubicBezTo>
                <a:close/>
                <a:moveTo>
                  <a:pt x="2638" y="926"/>
                </a:moveTo>
                <a:cubicBezTo>
                  <a:pt x="2640" y="927"/>
                  <a:pt x="2641" y="927"/>
                  <a:pt x="2642" y="924"/>
                </a:cubicBezTo>
                <a:cubicBezTo>
                  <a:pt x="2643" y="923"/>
                  <a:pt x="2641" y="923"/>
                  <a:pt x="2640" y="923"/>
                </a:cubicBezTo>
                <a:cubicBezTo>
                  <a:pt x="2639" y="923"/>
                  <a:pt x="2640" y="924"/>
                  <a:pt x="2638" y="926"/>
                </a:cubicBezTo>
                <a:cubicBezTo>
                  <a:pt x="2638" y="926"/>
                  <a:pt x="2638" y="926"/>
                  <a:pt x="2638" y="926"/>
                </a:cubicBezTo>
                <a:close/>
                <a:moveTo>
                  <a:pt x="2638" y="982"/>
                </a:moveTo>
                <a:cubicBezTo>
                  <a:pt x="2638" y="982"/>
                  <a:pt x="2642" y="986"/>
                  <a:pt x="2643" y="986"/>
                </a:cubicBezTo>
                <a:cubicBezTo>
                  <a:pt x="2644" y="986"/>
                  <a:pt x="2643" y="983"/>
                  <a:pt x="2643" y="983"/>
                </a:cubicBezTo>
                <a:cubicBezTo>
                  <a:pt x="2641" y="982"/>
                  <a:pt x="2638" y="981"/>
                  <a:pt x="2638" y="982"/>
                </a:cubicBezTo>
                <a:close/>
                <a:moveTo>
                  <a:pt x="2589" y="966"/>
                </a:moveTo>
                <a:cubicBezTo>
                  <a:pt x="2591" y="966"/>
                  <a:pt x="2590" y="962"/>
                  <a:pt x="2588" y="962"/>
                </a:cubicBezTo>
                <a:cubicBezTo>
                  <a:pt x="2585" y="962"/>
                  <a:pt x="2585" y="966"/>
                  <a:pt x="2589" y="966"/>
                </a:cubicBezTo>
                <a:close/>
                <a:moveTo>
                  <a:pt x="2781" y="948"/>
                </a:moveTo>
                <a:cubicBezTo>
                  <a:pt x="2780" y="948"/>
                  <a:pt x="2780" y="951"/>
                  <a:pt x="2780" y="951"/>
                </a:cubicBezTo>
                <a:cubicBezTo>
                  <a:pt x="2781" y="952"/>
                  <a:pt x="2783" y="950"/>
                  <a:pt x="2782" y="949"/>
                </a:cubicBezTo>
                <a:cubicBezTo>
                  <a:pt x="2781" y="948"/>
                  <a:pt x="2781" y="948"/>
                  <a:pt x="2781" y="948"/>
                </a:cubicBezTo>
                <a:close/>
                <a:moveTo>
                  <a:pt x="2775" y="992"/>
                </a:moveTo>
                <a:cubicBezTo>
                  <a:pt x="2775" y="992"/>
                  <a:pt x="2773" y="990"/>
                  <a:pt x="2772" y="991"/>
                </a:cubicBezTo>
                <a:cubicBezTo>
                  <a:pt x="2771" y="991"/>
                  <a:pt x="2768" y="994"/>
                  <a:pt x="2770" y="994"/>
                </a:cubicBezTo>
                <a:cubicBezTo>
                  <a:pt x="2771" y="994"/>
                  <a:pt x="2771" y="994"/>
                  <a:pt x="2771" y="994"/>
                </a:cubicBezTo>
                <a:cubicBezTo>
                  <a:pt x="2772" y="993"/>
                  <a:pt x="2774" y="994"/>
                  <a:pt x="2775" y="992"/>
                </a:cubicBezTo>
                <a:close/>
                <a:moveTo>
                  <a:pt x="2775" y="989"/>
                </a:moveTo>
                <a:cubicBezTo>
                  <a:pt x="2779" y="988"/>
                  <a:pt x="2778" y="984"/>
                  <a:pt x="2779" y="984"/>
                </a:cubicBezTo>
                <a:cubicBezTo>
                  <a:pt x="2781" y="984"/>
                  <a:pt x="2782" y="983"/>
                  <a:pt x="2783" y="981"/>
                </a:cubicBezTo>
                <a:cubicBezTo>
                  <a:pt x="2783" y="981"/>
                  <a:pt x="2781" y="979"/>
                  <a:pt x="2780" y="979"/>
                </a:cubicBezTo>
                <a:cubicBezTo>
                  <a:pt x="2777" y="979"/>
                  <a:pt x="2778" y="983"/>
                  <a:pt x="2775" y="983"/>
                </a:cubicBezTo>
                <a:cubicBezTo>
                  <a:pt x="2775" y="983"/>
                  <a:pt x="2773" y="987"/>
                  <a:pt x="2773" y="988"/>
                </a:cubicBezTo>
                <a:cubicBezTo>
                  <a:pt x="2773" y="989"/>
                  <a:pt x="2774" y="989"/>
                  <a:pt x="2775" y="989"/>
                </a:cubicBezTo>
                <a:close/>
                <a:moveTo>
                  <a:pt x="2779" y="978"/>
                </a:moveTo>
                <a:cubicBezTo>
                  <a:pt x="2780" y="978"/>
                  <a:pt x="2780" y="978"/>
                  <a:pt x="2782" y="975"/>
                </a:cubicBezTo>
                <a:cubicBezTo>
                  <a:pt x="2783" y="974"/>
                  <a:pt x="2781" y="973"/>
                  <a:pt x="2781" y="974"/>
                </a:cubicBezTo>
                <a:cubicBezTo>
                  <a:pt x="2779" y="977"/>
                  <a:pt x="2779" y="977"/>
                  <a:pt x="2779" y="977"/>
                </a:cubicBezTo>
                <a:cubicBezTo>
                  <a:pt x="2779" y="976"/>
                  <a:pt x="2778" y="977"/>
                  <a:pt x="2779" y="977"/>
                </a:cubicBezTo>
                <a:cubicBezTo>
                  <a:pt x="2779" y="977"/>
                  <a:pt x="2779" y="977"/>
                  <a:pt x="2779" y="977"/>
                </a:cubicBezTo>
                <a:cubicBezTo>
                  <a:pt x="2779" y="977"/>
                  <a:pt x="2779" y="977"/>
                  <a:pt x="2779" y="977"/>
                </a:cubicBezTo>
                <a:cubicBezTo>
                  <a:pt x="2779" y="977"/>
                  <a:pt x="2779" y="977"/>
                  <a:pt x="2779" y="977"/>
                </a:cubicBezTo>
                <a:cubicBezTo>
                  <a:pt x="2779" y="977"/>
                  <a:pt x="2779" y="977"/>
                  <a:pt x="2779" y="978"/>
                </a:cubicBezTo>
                <a:close/>
                <a:moveTo>
                  <a:pt x="2830" y="910"/>
                </a:moveTo>
                <a:cubicBezTo>
                  <a:pt x="2825" y="910"/>
                  <a:pt x="2830" y="907"/>
                  <a:pt x="2822" y="905"/>
                </a:cubicBezTo>
                <a:cubicBezTo>
                  <a:pt x="2818" y="904"/>
                  <a:pt x="2819" y="906"/>
                  <a:pt x="2819" y="907"/>
                </a:cubicBezTo>
                <a:cubicBezTo>
                  <a:pt x="2823" y="910"/>
                  <a:pt x="2821" y="906"/>
                  <a:pt x="2824" y="912"/>
                </a:cubicBezTo>
                <a:cubicBezTo>
                  <a:pt x="2825" y="913"/>
                  <a:pt x="2834" y="911"/>
                  <a:pt x="2830" y="910"/>
                </a:cubicBezTo>
                <a:close/>
                <a:moveTo>
                  <a:pt x="2780" y="944"/>
                </a:moveTo>
                <a:cubicBezTo>
                  <a:pt x="2779" y="944"/>
                  <a:pt x="2776" y="946"/>
                  <a:pt x="2778" y="946"/>
                </a:cubicBezTo>
                <a:cubicBezTo>
                  <a:pt x="2780" y="946"/>
                  <a:pt x="2784" y="944"/>
                  <a:pt x="2780" y="944"/>
                </a:cubicBezTo>
                <a:close/>
                <a:moveTo>
                  <a:pt x="2778" y="942"/>
                </a:moveTo>
                <a:cubicBezTo>
                  <a:pt x="2778" y="942"/>
                  <a:pt x="2774" y="941"/>
                  <a:pt x="2775" y="942"/>
                </a:cubicBezTo>
                <a:cubicBezTo>
                  <a:pt x="2776" y="944"/>
                  <a:pt x="2777" y="944"/>
                  <a:pt x="2777" y="943"/>
                </a:cubicBezTo>
                <a:cubicBezTo>
                  <a:pt x="2777" y="943"/>
                  <a:pt x="2777" y="943"/>
                  <a:pt x="2777" y="943"/>
                </a:cubicBezTo>
                <a:cubicBezTo>
                  <a:pt x="2778" y="943"/>
                  <a:pt x="2779" y="942"/>
                  <a:pt x="2778" y="942"/>
                </a:cubicBezTo>
                <a:close/>
                <a:moveTo>
                  <a:pt x="2737" y="987"/>
                </a:moveTo>
                <a:cubicBezTo>
                  <a:pt x="2741" y="987"/>
                  <a:pt x="2739" y="983"/>
                  <a:pt x="2737" y="984"/>
                </a:cubicBezTo>
                <a:cubicBezTo>
                  <a:pt x="2735" y="984"/>
                  <a:pt x="2733" y="987"/>
                  <a:pt x="2737" y="987"/>
                </a:cubicBezTo>
                <a:close/>
                <a:moveTo>
                  <a:pt x="2687" y="1023"/>
                </a:moveTo>
                <a:cubicBezTo>
                  <a:pt x="2689" y="1023"/>
                  <a:pt x="2689" y="1023"/>
                  <a:pt x="2689" y="1023"/>
                </a:cubicBezTo>
                <a:cubicBezTo>
                  <a:pt x="2693" y="1021"/>
                  <a:pt x="2694" y="1022"/>
                  <a:pt x="2694" y="1020"/>
                </a:cubicBezTo>
                <a:cubicBezTo>
                  <a:pt x="2694" y="1020"/>
                  <a:pt x="2694" y="1018"/>
                  <a:pt x="2693" y="1018"/>
                </a:cubicBezTo>
                <a:cubicBezTo>
                  <a:pt x="2691" y="1019"/>
                  <a:pt x="2689" y="1020"/>
                  <a:pt x="2687" y="1021"/>
                </a:cubicBezTo>
                <a:cubicBezTo>
                  <a:pt x="2686" y="1021"/>
                  <a:pt x="2686" y="1023"/>
                  <a:pt x="2687" y="1023"/>
                </a:cubicBezTo>
                <a:close/>
                <a:moveTo>
                  <a:pt x="2697" y="1018"/>
                </a:moveTo>
                <a:cubicBezTo>
                  <a:pt x="2699" y="1018"/>
                  <a:pt x="2699" y="1018"/>
                  <a:pt x="2699" y="1018"/>
                </a:cubicBezTo>
                <a:cubicBezTo>
                  <a:pt x="2701" y="1016"/>
                  <a:pt x="2702" y="1014"/>
                  <a:pt x="2702" y="1014"/>
                </a:cubicBezTo>
                <a:cubicBezTo>
                  <a:pt x="2703" y="1013"/>
                  <a:pt x="2705" y="1011"/>
                  <a:pt x="2706" y="1011"/>
                </a:cubicBezTo>
                <a:cubicBezTo>
                  <a:pt x="2707" y="1011"/>
                  <a:pt x="2711" y="1009"/>
                  <a:pt x="2712" y="1009"/>
                </a:cubicBezTo>
                <a:cubicBezTo>
                  <a:pt x="2713" y="1009"/>
                  <a:pt x="2715" y="1007"/>
                  <a:pt x="2716" y="1006"/>
                </a:cubicBezTo>
                <a:cubicBezTo>
                  <a:pt x="2723" y="1002"/>
                  <a:pt x="2723" y="1002"/>
                  <a:pt x="2723" y="1002"/>
                </a:cubicBezTo>
                <a:cubicBezTo>
                  <a:pt x="2726" y="1000"/>
                  <a:pt x="2729" y="1003"/>
                  <a:pt x="2732" y="998"/>
                </a:cubicBezTo>
                <a:cubicBezTo>
                  <a:pt x="2733" y="997"/>
                  <a:pt x="2734" y="995"/>
                  <a:pt x="2733" y="994"/>
                </a:cubicBezTo>
                <a:cubicBezTo>
                  <a:pt x="2733" y="994"/>
                  <a:pt x="2730" y="993"/>
                  <a:pt x="2730" y="994"/>
                </a:cubicBezTo>
                <a:cubicBezTo>
                  <a:pt x="2724" y="997"/>
                  <a:pt x="2726" y="996"/>
                  <a:pt x="2719" y="996"/>
                </a:cubicBezTo>
                <a:cubicBezTo>
                  <a:pt x="2715" y="996"/>
                  <a:pt x="2716" y="997"/>
                  <a:pt x="2713" y="998"/>
                </a:cubicBezTo>
                <a:cubicBezTo>
                  <a:pt x="2712" y="998"/>
                  <a:pt x="2710" y="1001"/>
                  <a:pt x="2710" y="1001"/>
                </a:cubicBezTo>
                <a:cubicBezTo>
                  <a:pt x="2709" y="1002"/>
                  <a:pt x="2700" y="1005"/>
                  <a:pt x="2698" y="1007"/>
                </a:cubicBezTo>
                <a:cubicBezTo>
                  <a:pt x="2695" y="1010"/>
                  <a:pt x="2695" y="1010"/>
                  <a:pt x="2695" y="1010"/>
                </a:cubicBezTo>
                <a:cubicBezTo>
                  <a:pt x="2695" y="1013"/>
                  <a:pt x="2695" y="1014"/>
                  <a:pt x="2694" y="1014"/>
                </a:cubicBezTo>
                <a:cubicBezTo>
                  <a:pt x="2694" y="1014"/>
                  <a:pt x="2692" y="1016"/>
                  <a:pt x="2692" y="1016"/>
                </a:cubicBezTo>
                <a:cubicBezTo>
                  <a:pt x="2692" y="1018"/>
                  <a:pt x="2695" y="1018"/>
                  <a:pt x="2697" y="1018"/>
                </a:cubicBezTo>
                <a:close/>
                <a:moveTo>
                  <a:pt x="2651" y="1010"/>
                </a:moveTo>
                <a:cubicBezTo>
                  <a:pt x="2655" y="1011"/>
                  <a:pt x="2654" y="1009"/>
                  <a:pt x="2658" y="1014"/>
                </a:cubicBezTo>
                <a:cubicBezTo>
                  <a:pt x="2661" y="1017"/>
                  <a:pt x="2661" y="1018"/>
                  <a:pt x="2664" y="1017"/>
                </a:cubicBezTo>
                <a:cubicBezTo>
                  <a:pt x="2665" y="1017"/>
                  <a:pt x="2665" y="1017"/>
                  <a:pt x="2665" y="1017"/>
                </a:cubicBezTo>
                <a:cubicBezTo>
                  <a:pt x="2666" y="1017"/>
                  <a:pt x="2670" y="1013"/>
                  <a:pt x="2665" y="1012"/>
                </a:cubicBezTo>
                <a:cubicBezTo>
                  <a:pt x="2665" y="1010"/>
                  <a:pt x="2665" y="1008"/>
                  <a:pt x="2663" y="1008"/>
                </a:cubicBezTo>
                <a:cubicBezTo>
                  <a:pt x="2661" y="1008"/>
                  <a:pt x="2660" y="1005"/>
                  <a:pt x="2659" y="1005"/>
                </a:cubicBezTo>
                <a:cubicBezTo>
                  <a:pt x="2654" y="1006"/>
                  <a:pt x="2654" y="1006"/>
                  <a:pt x="2654" y="1006"/>
                </a:cubicBezTo>
                <a:cubicBezTo>
                  <a:pt x="2653" y="1006"/>
                  <a:pt x="2652" y="1005"/>
                  <a:pt x="2650" y="1005"/>
                </a:cubicBezTo>
                <a:cubicBezTo>
                  <a:pt x="2649" y="1006"/>
                  <a:pt x="2647" y="1009"/>
                  <a:pt x="2651" y="1010"/>
                </a:cubicBezTo>
                <a:close/>
                <a:moveTo>
                  <a:pt x="2619" y="975"/>
                </a:moveTo>
                <a:cubicBezTo>
                  <a:pt x="2620" y="975"/>
                  <a:pt x="2622" y="972"/>
                  <a:pt x="2619" y="972"/>
                </a:cubicBezTo>
                <a:cubicBezTo>
                  <a:pt x="2616" y="972"/>
                  <a:pt x="2617" y="975"/>
                  <a:pt x="2619" y="975"/>
                </a:cubicBezTo>
                <a:close/>
                <a:moveTo>
                  <a:pt x="2758" y="975"/>
                </a:moveTo>
                <a:cubicBezTo>
                  <a:pt x="2758" y="977"/>
                  <a:pt x="2760" y="976"/>
                  <a:pt x="2761" y="976"/>
                </a:cubicBezTo>
                <a:cubicBezTo>
                  <a:pt x="2763" y="976"/>
                  <a:pt x="2761" y="974"/>
                  <a:pt x="2760" y="974"/>
                </a:cubicBezTo>
                <a:cubicBezTo>
                  <a:pt x="2759" y="974"/>
                  <a:pt x="2758" y="975"/>
                  <a:pt x="2758" y="975"/>
                </a:cubicBezTo>
                <a:close/>
                <a:moveTo>
                  <a:pt x="2759" y="992"/>
                </a:moveTo>
                <a:cubicBezTo>
                  <a:pt x="2759" y="992"/>
                  <a:pt x="2760" y="992"/>
                  <a:pt x="2762" y="992"/>
                </a:cubicBezTo>
                <a:cubicBezTo>
                  <a:pt x="2764" y="992"/>
                  <a:pt x="2762" y="989"/>
                  <a:pt x="2762" y="988"/>
                </a:cubicBezTo>
                <a:cubicBezTo>
                  <a:pt x="2761" y="986"/>
                  <a:pt x="2758" y="989"/>
                  <a:pt x="2757" y="989"/>
                </a:cubicBezTo>
                <a:cubicBezTo>
                  <a:pt x="2756" y="989"/>
                  <a:pt x="2758" y="992"/>
                  <a:pt x="2759" y="992"/>
                </a:cubicBezTo>
                <a:close/>
                <a:moveTo>
                  <a:pt x="2736" y="940"/>
                </a:moveTo>
                <a:cubicBezTo>
                  <a:pt x="2737" y="939"/>
                  <a:pt x="2737" y="939"/>
                  <a:pt x="2737" y="937"/>
                </a:cubicBezTo>
                <a:cubicBezTo>
                  <a:pt x="2736" y="936"/>
                  <a:pt x="2736" y="937"/>
                  <a:pt x="2736" y="935"/>
                </a:cubicBezTo>
                <a:cubicBezTo>
                  <a:pt x="2735" y="934"/>
                  <a:pt x="2735" y="934"/>
                  <a:pt x="2733" y="933"/>
                </a:cubicBezTo>
                <a:cubicBezTo>
                  <a:pt x="2733" y="933"/>
                  <a:pt x="2730" y="933"/>
                  <a:pt x="2730" y="933"/>
                </a:cubicBezTo>
                <a:cubicBezTo>
                  <a:pt x="2729" y="933"/>
                  <a:pt x="2727" y="934"/>
                  <a:pt x="2726" y="934"/>
                </a:cubicBezTo>
                <a:cubicBezTo>
                  <a:pt x="2726" y="934"/>
                  <a:pt x="2724" y="933"/>
                  <a:pt x="2724" y="934"/>
                </a:cubicBezTo>
                <a:cubicBezTo>
                  <a:pt x="2723" y="938"/>
                  <a:pt x="2722" y="936"/>
                  <a:pt x="2727" y="941"/>
                </a:cubicBezTo>
                <a:cubicBezTo>
                  <a:pt x="2729" y="943"/>
                  <a:pt x="2729" y="943"/>
                  <a:pt x="2733" y="942"/>
                </a:cubicBezTo>
                <a:cubicBezTo>
                  <a:pt x="2734" y="942"/>
                  <a:pt x="2735" y="941"/>
                  <a:pt x="2736" y="940"/>
                </a:cubicBezTo>
                <a:close/>
                <a:moveTo>
                  <a:pt x="2741" y="994"/>
                </a:moveTo>
                <a:cubicBezTo>
                  <a:pt x="2742" y="995"/>
                  <a:pt x="2742" y="994"/>
                  <a:pt x="2743" y="992"/>
                </a:cubicBezTo>
                <a:cubicBezTo>
                  <a:pt x="2744" y="989"/>
                  <a:pt x="2739" y="990"/>
                  <a:pt x="2739" y="990"/>
                </a:cubicBezTo>
                <a:cubicBezTo>
                  <a:pt x="2739" y="991"/>
                  <a:pt x="2740" y="994"/>
                  <a:pt x="2741" y="994"/>
                </a:cubicBezTo>
                <a:close/>
                <a:moveTo>
                  <a:pt x="2389" y="806"/>
                </a:moveTo>
                <a:cubicBezTo>
                  <a:pt x="2392" y="806"/>
                  <a:pt x="2391" y="807"/>
                  <a:pt x="2393" y="805"/>
                </a:cubicBezTo>
                <a:cubicBezTo>
                  <a:pt x="2393" y="805"/>
                  <a:pt x="2393" y="800"/>
                  <a:pt x="2392" y="802"/>
                </a:cubicBezTo>
                <a:cubicBezTo>
                  <a:pt x="2391" y="802"/>
                  <a:pt x="2388" y="805"/>
                  <a:pt x="2389" y="806"/>
                </a:cubicBezTo>
                <a:close/>
                <a:moveTo>
                  <a:pt x="2555" y="869"/>
                </a:moveTo>
                <a:cubicBezTo>
                  <a:pt x="2555" y="868"/>
                  <a:pt x="2553" y="867"/>
                  <a:pt x="2553" y="867"/>
                </a:cubicBezTo>
                <a:cubicBezTo>
                  <a:pt x="2552" y="868"/>
                  <a:pt x="2550" y="869"/>
                  <a:pt x="2551" y="869"/>
                </a:cubicBezTo>
                <a:cubicBezTo>
                  <a:pt x="2552" y="870"/>
                  <a:pt x="2556" y="871"/>
                  <a:pt x="2555" y="869"/>
                </a:cubicBezTo>
                <a:cubicBezTo>
                  <a:pt x="2555" y="869"/>
                  <a:pt x="2555" y="869"/>
                  <a:pt x="2555" y="869"/>
                </a:cubicBezTo>
                <a:close/>
                <a:moveTo>
                  <a:pt x="2549" y="866"/>
                </a:moveTo>
                <a:cubicBezTo>
                  <a:pt x="2551" y="865"/>
                  <a:pt x="2551" y="865"/>
                  <a:pt x="2551" y="865"/>
                </a:cubicBezTo>
                <a:cubicBezTo>
                  <a:pt x="2551" y="865"/>
                  <a:pt x="2551" y="862"/>
                  <a:pt x="2550" y="863"/>
                </a:cubicBezTo>
                <a:cubicBezTo>
                  <a:pt x="2549" y="864"/>
                  <a:pt x="2548" y="866"/>
                  <a:pt x="2549" y="866"/>
                </a:cubicBezTo>
                <a:close/>
                <a:moveTo>
                  <a:pt x="2654" y="844"/>
                </a:moveTo>
                <a:cubicBezTo>
                  <a:pt x="2654" y="846"/>
                  <a:pt x="2657" y="846"/>
                  <a:pt x="2658" y="845"/>
                </a:cubicBezTo>
                <a:cubicBezTo>
                  <a:pt x="2659" y="845"/>
                  <a:pt x="2658" y="841"/>
                  <a:pt x="2657" y="841"/>
                </a:cubicBezTo>
                <a:cubicBezTo>
                  <a:pt x="2656" y="842"/>
                  <a:pt x="2654" y="843"/>
                  <a:pt x="2654" y="844"/>
                </a:cubicBezTo>
                <a:close/>
                <a:moveTo>
                  <a:pt x="2541" y="852"/>
                </a:moveTo>
                <a:cubicBezTo>
                  <a:pt x="2541" y="853"/>
                  <a:pt x="2542" y="855"/>
                  <a:pt x="2543" y="855"/>
                </a:cubicBezTo>
                <a:cubicBezTo>
                  <a:pt x="2548" y="855"/>
                  <a:pt x="2546" y="853"/>
                  <a:pt x="2545" y="852"/>
                </a:cubicBezTo>
                <a:cubicBezTo>
                  <a:pt x="2544" y="851"/>
                  <a:pt x="2543" y="847"/>
                  <a:pt x="2541" y="851"/>
                </a:cubicBezTo>
                <a:cubicBezTo>
                  <a:pt x="2541" y="852"/>
                  <a:pt x="2541" y="852"/>
                  <a:pt x="2541" y="852"/>
                </a:cubicBezTo>
                <a:close/>
                <a:moveTo>
                  <a:pt x="2653" y="851"/>
                </a:moveTo>
                <a:cubicBezTo>
                  <a:pt x="2655" y="847"/>
                  <a:pt x="2651" y="848"/>
                  <a:pt x="2651" y="848"/>
                </a:cubicBezTo>
                <a:cubicBezTo>
                  <a:pt x="2647" y="851"/>
                  <a:pt x="2653" y="851"/>
                  <a:pt x="2653" y="851"/>
                </a:cubicBezTo>
                <a:close/>
                <a:moveTo>
                  <a:pt x="2653" y="844"/>
                </a:moveTo>
                <a:cubicBezTo>
                  <a:pt x="2652" y="844"/>
                  <a:pt x="2651" y="844"/>
                  <a:pt x="2651" y="845"/>
                </a:cubicBezTo>
                <a:cubicBezTo>
                  <a:pt x="2651" y="846"/>
                  <a:pt x="2653" y="847"/>
                  <a:pt x="2653" y="847"/>
                </a:cubicBezTo>
                <a:cubicBezTo>
                  <a:pt x="2654" y="846"/>
                  <a:pt x="2655" y="844"/>
                  <a:pt x="2653" y="844"/>
                </a:cubicBezTo>
                <a:close/>
                <a:moveTo>
                  <a:pt x="2633" y="810"/>
                </a:moveTo>
                <a:cubicBezTo>
                  <a:pt x="2633" y="810"/>
                  <a:pt x="2636" y="809"/>
                  <a:pt x="2636" y="809"/>
                </a:cubicBezTo>
                <a:cubicBezTo>
                  <a:pt x="2636" y="808"/>
                  <a:pt x="2635" y="807"/>
                  <a:pt x="2635" y="807"/>
                </a:cubicBezTo>
                <a:cubicBezTo>
                  <a:pt x="2633" y="807"/>
                  <a:pt x="2632" y="808"/>
                  <a:pt x="2633" y="810"/>
                </a:cubicBezTo>
                <a:cubicBezTo>
                  <a:pt x="2633" y="810"/>
                  <a:pt x="2633" y="810"/>
                  <a:pt x="2633" y="810"/>
                </a:cubicBezTo>
                <a:close/>
                <a:moveTo>
                  <a:pt x="2572" y="880"/>
                </a:moveTo>
                <a:cubicBezTo>
                  <a:pt x="2571" y="880"/>
                  <a:pt x="2567" y="878"/>
                  <a:pt x="2566" y="878"/>
                </a:cubicBezTo>
                <a:cubicBezTo>
                  <a:pt x="2565" y="877"/>
                  <a:pt x="2563" y="879"/>
                  <a:pt x="2560" y="875"/>
                </a:cubicBezTo>
                <a:cubicBezTo>
                  <a:pt x="2560" y="875"/>
                  <a:pt x="2557" y="873"/>
                  <a:pt x="2557" y="874"/>
                </a:cubicBezTo>
                <a:cubicBezTo>
                  <a:pt x="2557" y="875"/>
                  <a:pt x="2557" y="875"/>
                  <a:pt x="2557" y="875"/>
                </a:cubicBezTo>
                <a:cubicBezTo>
                  <a:pt x="2556" y="874"/>
                  <a:pt x="2554" y="877"/>
                  <a:pt x="2554" y="877"/>
                </a:cubicBezTo>
                <a:cubicBezTo>
                  <a:pt x="2551" y="884"/>
                  <a:pt x="2551" y="884"/>
                  <a:pt x="2551" y="884"/>
                </a:cubicBezTo>
                <a:cubicBezTo>
                  <a:pt x="2550" y="891"/>
                  <a:pt x="2550" y="891"/>
                  <a:pt x="2550" y="891"/>
                </a:cubicBezTo>
                <a:cubicBezTo>
                  <a:pt x="2553" y="895"/>
                  <a:pt x="2553" y="895"/>
                  <a:pt x="2553" y="895"/>
                </a:cubicBezTo>
                <a:cubicBezTo>
                  <a:pt x="2553" y="899"/>
                  <a:pt x="2553" y="899"/>
                  <a:pt x="2553" y="899"/>
                </a:cubicBezTo>
                <a:cubicBezTo>
                  <a:pt x="2551" y="900"/>
                  <a:pt x="2551" y="899"/>
                  <a:pt x="2553" y="904"/>
                </a:cubicBezTo>
                <a:cubicBezTo>
                  <a:pt x="2554" y="905"/>
                  <a:pt x="2555" y="905"/>
                  <a:pt x="2556" y="905"/>
                </a:cubicBezTo>
                <a:cubicBezTo>
                  <a:pt x="2555" y="908"/>
                  <a:pt x="2554" y="908"/>
                  <a:pt x="2556" y="909"/>
                </a:cubicBezTo>
                <a:cubicBezTo>
                  <a:pt x="2556" y="909"/>
                  <a:pt x="2555" y="913"/>
                  <a:pt x="2556" y="913"/>
                </a:cubicBezTo>
                <a:cubicBezTo>
                  <a:pt x="2559" y="913"/>
                  <a:pt x="2560" y="912"/>
                  <a:pt x="2560" y="909"/>
                </a:cubicBezTo>
                <a:cubicBezTo>
                  <a:pt x="2562" y="914"/>
                  <a:pt x="2561" y="911"/>
                  <a:pt x="2561" y="916"/>
                </a:cubicBezTo>
                <a:cubicBezTo>
                  <a:pt x="2561" y="917"/>
                  <a:pt x="2561" y="918"/>
                  <a:pt x="2562" y="919"/>
                </a:cubicBezTo>
                <a:cubicBezTo>
                  <a:pt x="2563" y="920"/>
                  <a:pt x="2564" y="923"/>
                  <a:pt x="2564" y="923"/>
                </a:cubicBezTo>
                <a:cubicBezTo>
                  <a:pt x="2564" y="932"/>
                  <a:pt x="2564" y="932"/>
                  <a:pt x="2564" y="932"/>
                </a:cubicBezTo>
                <a:cubicBezTo>
                  <a:pt x="2564" y="932"/>
                  <a:pt x="2567" y="932"/>
                  <a:pt x="2568" y="932"/>
                </a:cubicBezTo>
                <a:cubicBezTo>
                  <a:pt x="2569" y="932"/>
                  <a:pt x="2571" y="934"/>
                  <a:pt x="2571" y="934"/>
                </a:cubicBezTo>
                <a:cubicBezTo>
                  <a:pt x="2575" y="932"/>
                  <a:pt x="2575" y="932"/>
                  <a:pt x="2575" y="932"/>
                </a:cubicBezTo>
                <a:cubicBezTo>
                  <a:pt x="2576" y="934"/>
                  <a:pt x="2575" y="933"/>
                  <a:pt x="2580" y="931"/>
                </a:cubicBezTo>
                <a:cubicBezTo>
                  <a:pt x="2580" y="934"/>
                  <a:pt x="2580" y="934"/>
                  <a:pt x="2580" y="934"/>
                </a:cubicBezTo>
                <a:cubicBezTo>
                  <a:pt x="2580" y="934"/>
                  <a:pt x="2581" y="938"/>
                  <a:pt x="2583" y="937"/>
                </a:cubicBezTo>
                <a:cubicBezTo>
                  <a:pt x="2585" y="937"/>
                  <a:pt x="2585" y="937"/>
                  <a:pt x="2585" y="937"/>
                </a:cubicBezTo>
                <a:cubicBezTo>
                  <a:pt x="2587" y="937"/>
                  <a:pt x="2587" y="937"/>
                  <a:pt x="2587" y="937"/>
                </a:cubicBezTo>
                <a:cubicBezTo>
                  <a:pt x="2588" y="937"/>
                  <a:pt x="2591" y="936"/>
                  <a:pt x="2591" y="936"/>
                </a:cubicBezTo>
                <a:cubicBezTo>
                  <a:pt x="2592" y="932"/>
                  <a:pt x="2592" y="932"/>
                  <a:pt x="2592" y="932"/>
                </a:cubicBezTo>
                <a:cubicBezTo>
                  <a:pt x="2596" y="936"/>
                  <a:pt x="2595" y="936"/>
                  <a:pt x="2598" y="935"/>
                </a:cubicBezTo>
                <a:cubicBezTo>
                  <a:pt x="2598" y="935"/>
                  <a:pt x="2598" y="938"/>
                  <a:pt x="2599" y="938"/>
                </a:cubicBezTo>
                <a:cubicBezTo>
                  <a:pt x="2602" y="937"/>
                  <a:pt x="2602" y="937"/>
                  <a:pt x="2602" y="937"/>
                </a:cubicBezTo>
                <a:cubicBezTo>
                  <a:pt x="2604" y="937"/>
                  <a:pt x="2604" y="937"/>
                  <a:pt x="2604" y="937"/>
                </a:cubicBezTo>
                <a:cubicBezTo>
                  <a:pt x="2608" y="940"/>
                  <a:pt x="2608" y="940"/>
                  <a:pt x="2608" y="940"/>
                </a:cubicBezTo>
                <a:cubicBezTo>
                  <a:pt x="2608" y="945"/>
                  <a:pt x="2608" y="945"/>
                  <a:pt x="2608" y="945"/>
                </a:cubicBezTo>
                <a:cubicBezTo>
                  <a:pt x="2607" y="947"/>
                  <a:pt x="2609" y="948"/>
                  <a:pt x="2609" y="946"/>
                </a:cubicBezTo>
                <a:cubicBezTo>
                  <a:pt x="2609" y="945"/>
                  <a:pt x="2609" y="945"/>
                  <a:pt x="2609" y="945"/>
                </a:cubicBezTo>
                <a:cubicBezTo>
                  <a:pt x="2612" y="944"/>
                  <a:pt x="2613" y="945"/>
                  <a:pt x="2616" y="942"/>
                </a:cubicBezTo>
                <a:cubicBezTo>
                  <a:pt x="2616" y="941"/>
                  <a:pt x="2616" y="941"/>
                  <a:pt x="2616" y="941"/>
                </a:cubicBezTo>
                <a:cubicBezTo>
                  <a:pt x="2617" y="940"/>
                  <a:pt x="2621" y="940"/>
                  <a:pt x="2622" y="939"/>
                </a:cubicBezTo>
                <a:cubicBezTo>
                  <a:pt x="2623" y="938"/>
                  <a:pt x="2623" y="938"/>
                  <a:pt x="2623" y="938"/>
                </a:cubicBezTo>
                <a:cubicBezTo>
                  <a:pt x="2622" y="942"/>
                  <a:pt x="2622" y="941"/>
                  <a:pt x="2623" y="945"/>
                </a:cubicBezTo>
                <a:cubicBezTo>
                  <a:pt x="2623" y="946"/>
                  <a:pt x="2625" y="944"/>
                  <a:pt x="2625" y="944"/>
                </a:cubicBezTo>
                <a:cubicBezTo>
                  <a:pt x="2625" y="944"/>
                  <a:pt x="2627" y="941"/>
                  <a:pt x="2627" y="941"/>
                </a:cubicBezTo>
                <a:cubicBezTo>
                  <a:pt x="2627" y="936"/>
                  <a:pt x="2627" y="938"/>
                  <a:pt x="2624" y="934"/>
                </a:cubicBezTo>
                <a:cubicBezTo>
                  <a:pt x="2625" y="934"/>
                  <a:pt x="2625" y="933"/>
                  <a:pt x="2625" y="933"/>
                </a:cubicBezTo>
                <a:cubicBezTo>
                  <a:pt x="2625" y="930"/>
                  <a:pt x="2625" y="931"/>
                  <a:pt x="2627" y="928"/>
                </a:cubicBezTo>
                <a:cubicBezTo>
                  <a:pt x="2627" y="928"/>
                  <a:pt x="2629" y="923"/>
                  <a:pt x="2628" y="923"/>
                </a:cubicBezTo>
                <a:cubicBezTo>
                  <a:pt x="2627" y="922"/>
                  <a:pt x="2627" y="922"/>
                  <a:pt x="2627" y="922"/>
                </a:cubicBezTo>
                <a:cubicBezTo>
                  <a:pt x="2628" y="920"/>
                  <a:pt x="2627" y="919"/>
                  <a:pt x="2626" y="917"/>
                </a:cubicBezTo>
                <a:cubicBezTo>
                  <a:pt x="2628" y="917"/>
                  <a:pt x="2627" y="917"/>
                  <a:pt x="2630" y="914"/>
                </a:cubicBezTo>
                <a:cubicBezTo>
                  <a:pt x="2630" y="914"/>
                  <a:pt x="2631" y="911"/>
                  <a:pt x="2631" y="911"/>
                </a:cubicBezTo>
                <a:cubicBezTo>
                  <a:pt x="2631" y="911"/>
                  <a:pt x="2631" y="911"/>
                  <a:pt x="2631" y="911"/>
                </a:cubicBezTo>
                <a:cubicBezTo>
                  <a:pt x="2632" y="914"/>
                  <a:pt x="2635" y="910"/>
                  <a:pt x="2636" y="909"/>
                </a:cubicBezTo>
                <a:cubicBezTo>
                  <a:pt x="2637" y="909"/>
                  <a:pt x="2640" y="905"/>
                  <a:pt x="2639" y="903"/>
                </a:cubicBezTo>
                <a:cubicBezTo>
                  <a:pt x="2637" y="897"/>
                  <a:pt x="2637" y="897"/>
                  <a:pt x="2637" y="897"/>
                </a:cubicBezTo>
                <a:cubicBezTo>
                  <a:pt x="2639" y="894"/>
                  <a:pt x="2639" y="894"/>
                  <a:pt x="2639" y="894"/>
                </a:cubicBezTo>
                <a:cubicBezTo>
                  <a:pt x="2640" y="890"/>
                  <a:pt x="2640" y="890"/>
                  <a:pt x="2640" y="890"/>
                </a:cubicBezTo>
                <a:cubicBezTo>
                  <a:pt x="2641" y="890"/>
                  <a:pt x="2642" y="889"/>
                  <a:pt x="2642" y="889"/>
                </a:cubicBezTo>
                <a:cubicBezTo>
                  <a:pt x="2642" y="888"/>
                  <a:pt x="2642" y="888"/>
                  <a:pt x="2642" y="888"/>
                </a:cubicBezTo>
                <a:cubicBezTo>
                  <a:pt x="2644" y="887"/>
                  <a:pt x="2644" y="888"/>
                  <a:pt x="2645" y="889"/>
                </a:cubicBezTo>
                <a:cubicBezTo>
                  <a:pt x="2647" y="889"/>
                  <a:pt x="2654" y="888"/>
                  <a:pt x="2654" y="887"/>
                </a:cubicBezTo>
                <a:cubicBezTo>
                  <a:pt x="2653" y="886"/>
                  <a:pt x="2652" y="884"/>
                  <a:pt x="2652" y="883"/>
                </a:cubicBezTo>
                <a:cubicBezTo>
                  <a:pt x="2645" y="879"/>
                  <a:pt x="2645" y="881"/>
                  <a:pt x="2642" y="873"/>
                </a:cubicBezTo>
                <a:cubicBezTo>
                  <a:pt x="2643" y="871"/>
                  <a:pt x="2644" y="872"/>
                  <a:pt x="2642" y="869"/>
                </a:cubicBezTo>
                <a:cubicBezTo>
                  <a:pt x="2641" y="868"/>
                  <a:pt x="2640" y="867"/>
                  <a:pt x="2640" y="865"/>
                </a:cubicBezTo>
                <a:cubicBezTo>
                  <a:pt x="2640" y="862"/>
                  <a:pt x="2639" y="862"/>
                  <a:pt x="2637" y="862"/>
                </a:cubicBezTo>
                <a:cubicBezTo>
                  <a:pt x="2637" y="859"/>
                  <a:pt x="2637" y="860"/>
                  <a:pt x="2636" y="857"/>
                </a:cubicBezTo>
                <a:cubicBezTo>
                  <a:pt x="2636" y="857"/>
                  <a:pt x="2635" y="856"/>
                  <a:pt x="2634" y="856"/>
                </a:cubicBezTo>
                <a:cubicBezTo>
                  <a:pt x="2636" y="856"/>
                  <a:pt x="2642" y="857"/>
                  <a:pt x="2639" y="854"/>
                </a:cubicBezTo>
                <a:cubicBezTo>
                  <a:pt x="2641" y="853"/>
                  <a:pt x="2642" y="851"/>
                  <a:pt x="2640" y="850"/>
                </a:cubicBezTo>
                <a:cubicBezTo>
                  <a:pt x="2644" y="849"/>
                  <a:pt x="2647" y="849"/>
                  <a:pt x="2650" y="847"/>
                </a:cubicBezTo>
                <a:cubicBezTo>
                  <a:pt x="2652" y="847"/>
                  <a:pt x="2651" y="846"/>
                  <a:pt x="2650" y="846"/>
                </a:cubicBezTo>
                <a:cubicBezTo>
                  <a:pt x="2649" y="845"/>
                  <a:pt x="2649" y="845"/>
                  <a:pt x="2649" y="845"/>
                </a:cubicBezTo>
                <a:cubicBezTo>
                  <a:pt x="2649" y="844"/>
                  <a:pt x="2643" y="844"/>
                  <a:pt x="2644" y="842"/>
                </a:cubicBezTo>
                <a:cubicBezTo>
                  <a:pt x="2645" y="841"/>
                  <a:pt x="2645" y="841"/>
                  <a:pt x="2647" y="841"/>
                </a:cubicBezTo>
                <a:cubicBezTo>
                  <a:pt x="2648" y="841"/>
                  <a:pt x="2648" y="841"/>
                  <a:pt x="2648" y="841"/>
                </a:cubicBezTo>
                <a:cubicBezTo>
                  <a:pt x="2649" y="842"/>
                  <a:pt x="2655" y="839"/>
                  <a:pt x="2655" y="838"/>
                </a:cubicBezTo>
                <a:cubicBezTo>
                  <a:pt x="2655" y="837"/>
                  <a:pt x="2655" y="835"/>
                  <a:pt x="2654" y="836"/>
                </a:cubicBezTo>
                <a:cubicBezTo>
                  <a:pt x="2653" y="836"/>
                  <a:pt x="2652" y="836"/>
                  <a:pt x="2651" y="835"/>
                </a:cubicBezTo>
                <a:cubicBezTo>
                  <a:pt x="2650" y="834"/>
                  <a:pt x="2648" y="834"/>
                  <a:pt x="2646" y="832"/>
                </a:cubicBezTo>
                <a:cubicBezTo>
                  <a:pt x="2647" y="831"/>
                  <a:pt x="2644" y="830"/>
                  <a:pt x="2643" y="832"/>
                </a:cubicBezTo>
                <a:cubicBezTo>
                  <a:pt x="2642" y="832"/>
                  <a:pt x="2641" y="832"/>
                  <a:pt x="2641" y="832"/>
                </a:cubicBezTo>
                <a:cubicBezTo>
                  <a:pt x="2641" y="830"/>
                  <a:pt x="2643" y="831"/>
                  <a:pt x="2643" y="830"/>
                </a:cubicBezTo>
                <a:cubicBezTo>
                  <a:pt x="2643" y="829"/>
                  <a:pt x="2641" y="827"/>
                  <a:pt x="2640" y="829"/>
                </a:cubicBezTo>
                <a:cubicBezTo>
                  <a:pt x="2639" y="830"/>
                  <a:pt x="2639" y="829"/>
                  <a:pt x="2638" y="829"/>
                </a:cubicBezTo>
                <a:cubicBezTo>
                  <a:pt x="2638" y="829"/>
                  <a:pt x="2637" y="827"/>
                  <a:pt x="2638" y="827"/>
                </a:cubicBezTo>
                <a:cubicBezTo>
                  <a:pt x="2640" y="825"/>
                  <a:pt x="2639" y="825"/>
                  <a:pt x="2639" y="824"/>
                </a:cubicBezTo>
                <a:cubicBezTo>
                  <a:pt x="2639" y="823"/>
                  <a:pt x="2638" y="822"/>
                  <a:pt x="2638" y="822"/>
                </a:cubicBezTo>
                <a:cubicBezTo>
                  <a:pt x="2638" y="821"/>
                  <a:pt x="2635" y="820"/>
                  <a:pt x="2634" y="820"/>
                </a:cubicBezTo>
                <a:cubicBezTo>
                  <a:pt x="2633" y="820"/>
                  <a:pt x="2634" y="818"/>
                  <a:pt x="2633" y="818"/>
                </a:cubicBezTo>
                <a:cubicBezTo>
                  <a:pt x="2632" y="818"/>
                  <a:pt x="2631" y="817"/>
                  <a:pt x="2631" y="818"/>
                </a:cubicBezTo>
                <a:cubicBezTo>
                  <a:pt x="2631" y="817"/>
                  <a:pt x="2630" y="816"/>
                  <a:pt x="2629" y="816"/>
                </a:cubicBezTo>
                <a:cubicBezTo>
                  <a:pt x="2629" y="816"/>
                  <a:pt x="2628" y="818"/>
                  <a:pt x="2628" y="819"/>
                </a:cubicBezTo>
                <a:cubicBezTo>
                  <a:pt x="2628" y="819"/>
                  <a:pt x="2626" y="821"/>
                  <a:pt x="2625" y="823"/>
                </a:cubicBezTo>
                <a:cubicBezTo>
                  <a:pt x="2625" y="824"/>
                  <a:pt x="2623" y="826"/>
                  <a:pt x="2622" y="826"/>
                </a:cubicBezTo>
                <a:cubicBezTo>
                  <a:pt x="2621" y="826"/>
                  <a:pt x="2621" y="828"/>
                  <a:pt x="2621" y="830"/>
                </a:cubicBezTo>
                <a:cubicBezTo>
                  <a:pt x="2620" y="836"/>
                  <a:pt x="2620" y="833"/>
                  <a:pt x="2617" y="833"/>
                </a:cubicBezTo>
                <a:cubicBezTo>
                  <a:pt x="2617" y="833"/>
                  <a:pt x="2615" y="836"/>
                  <a:pt x="2615" y="837"/>
                </a:cubicBezTo>
                <a:cubicBezTo>
                  <a:pt x="2615" y="838"/>
                  <a:pt x="2616" y="838"/>
                  <a:pt x="2616" y="838"/>
                </a:cubicBezTo>
                <a:cubicBezTo>
                  <a:pt x="2617" y="839"/>
                  <a:pt x="2617" y="840"/>
                  <a:pt x="2617" y="840"/>
                </a:cubicBezTo>
                <a:cubicBezTo>
                  <a:pt x="2617" y="841"/>
                  <a:pt x="2615" y="842"/>
                  <a:pt x="2614" y="841"/>
                </a:cubicBezTo>
                <a:cubicBezTo>
                  <a:pt x="2610" y="837"/>
                  <a:pt x="2609" y="841"/>
                  <a:pt x="2607" y="844"/>
                </a:cubicBezTo>
                <a:cubicBezTo>
                  <a:pt x="2607" y="844"/>
                  <a:pt x="2606" y="844"/>
                  <a:pt x="2605" y="845"/>
                </a:cubicBezTo>
                <a:cubicBezTo>
                  <a:pt x="2605" y="842"/>
                  <a:pt x="2604" y="844"/>
                  <a:pt x="2602" y="844"/>
                </a:cubicBezTo>
                <a:cubicBezTo>
                  <a:pt x="2601" y="844"/>
                  <a:pt x="2601" y="849"/>
                  <a:pt x="2600" y="851"/>
                </a:cubicBezTo>
                <a:cubicBezTo>
                  <a:pt x="2599" y="852"/>
                  <a:pt x="2598" y="852"/>
                  <a:pt x="2598" y="853"/>
                </a:cubicBezTo>
                <a:cubicBezTo>
                  <a:pt x="2598" y="853"/>
                  <a:pt x="2597" y="853"/>
                  <a:pt x="2596" y="856"/>
                </a:cubicBezTo>
                <a:cubicBezTo>
                  <a:pt x="2592" y="860"/>
                  <a:pt x="2592" y="860"/>
                  <a:pt x="2592" y="860"/>
                </a:cubicBezTo>
                <a:cubicBezTo>
                  <a:pt x="2589" y="863"/>
                  <a:pt x="2589" y="863"/>
                  <a:pt x="2589" y="863"/>
                </a:cubicBezTo>
                <a:cubicBezTo>
                  <a:pt x="2588" y="864"/>
                  <a:pt x="2580" y="864"/>
                  <a:pt x="2578" y="864"/>
                </a:cubicBezTo>
                <a:cubicBezTo>
                  <a:pt x="2577" y="864"/>
                  <a:pt x="2575" y="869"/>
                  <a:pt x="2575" y="870"/>
                </a:cubicBezTo>
                <a:cubicBezTo>
                  <a:pt x="2573" y="873"/>
                  <a:pt x="2576" y="878"/>
                  <a:pt x="2572" y="880"/>
                </a:cubicBezTo>
                <a:close/>
                <a:moveTo>
                  <a:pt x="2630" y="820"/>
                </a:moveTo>
                <a:cubicBezTo>
                  <a:pt x="2630" y="821"/>
                  <a:pt x="2630" y="821"/>
                  <a:pt x="2630" y="821"/>
                </a:cubicBezTo>
                <a:cubicBezTo>
                  <a:pt x="2631" y="822"/>
                  <a:pt x="2631" y="820"/>
                  <a:pt x="2631" y="819"/>
                </a:cubicBezTo>
                <a:cubicBezTo>
                  <a:pt x="2630" y="820"/>
                  <a:pt x="2630" y="820"/>
                  <a:pt x="2630" y="820"/>
                </a:cubicBezTo>
                <a:close/>
                <a:moveTo>
                  <a:pt x="2630" y="805"/>
                </a:moveTo>
                <a:cubicBezTo>
                  <a:pt x="2628" y="805"/>
                  <a:pt x="2629" y="809"/>
                  <a:pt x="2630" y="808"/>
                </a:cubicBezTo>
                <a:cubicBezTo>
                  <a:pt x="2633" y="807"/>
                  <a:pt x="2632" y="804"/>
                  <a:pt x="2630" y="805"/>
                </a:cubicBezTo>
                <a:cubicBezTo>
                  <a:pt x="2630" y="805"/>
                  <a:pt x="2630" y="805"/>
                  <a:pt x="2630" y="805"/>
                </a:cubicBezTo>
                <a:close/>
                <a:moveTo>
                  <a:pt x="2640" y="817"/>
                </a:moveTo>
                <a:cubicBezTo>
                  <a:pt x="2639" y="817"/>
                  <a:pt x="2637" y="817"/>
                  <a:pt x="2638" y="820"/>
                </a:cubicBezTo>
                <a:cubicBezTo>
                  <a:pt x="2639" y="820"/>
                  <a:pt x="2644" y="820"/>
                  <a:pt x="2642" y="817"/>
                </a:cubicBezTo>
                <a:cubicBezTo>
                  <a:pt x="2641" y="817"/>
                  <a:pt x="2641" y="817"/>
                  <a:pt x="2640" y="817"/>
                </a:cubicBezTo>
                <a:close/>
                <a:moveTo>
                  <a:pt x="2634" y="818"/>
                </a:moveTo>
                <a:cubicBezTo>
                  <a:pt x="2634" y="818"/>
                  <a:pt x="2635" y="817"/>
                  <a:pt x="2636" y="817"/>
                </a:cubicBezTo>
                <a:cubicBezTo>
                  <a:pt x="2639" y="816"/>
                  <a:pt x="2636" y="812"/>
                  <a:pt x="2636" y="812"/>
                </a:cubicBezTo>
                <a:cubicBezTo>
                  <a:pt x="2635" y="812"/>
                  <a:pt x="2635" y="813"/>
                  <a:pt x="2634" y="814"/>
                </a:cubicBezTo>
                <a:cubicBezTo>
                  <a:pt x="2634" y="811"/>
                  <a:pt x="2633" y="814"/>
                  <a:pt x="2631" y="814"/>
                </a:cubicBezTo>
                <a:cubicBezTo>
                  <a:pt x="2631" y="814"/>
                  <a:pt x="2630" y="816"/>
                  <a:pt x="2631" y="816"/>
                </a:cubicBezTo>
                <a:cubicBezTo>
                  <a:pt x="2632" y="815"/>
                  <a:pt x="2634" y="816"/>
                  <a:pt x="2634" y="815"/>
                </a:cubicBezTo>
                <a:cubicBezTo>
                  <a:pt x="2635" y="816"/>
                  <a:pt x="2633" y="817"/>
                  <a:pt x="2634" y="818"/>
                </a:cubicBezTo>
                <a:close/>
                <a:moveTo>
                  <a:pt x="2541" y="842"/>
                </a:moveTo>
                <a:cubicBezTo>
                  <a:pt x="2540" y="841"/>
                  <a:pt x="2539" y="844"/>
                  <a:pt x="2539" y="844"/>
                </a:cubicBezTo>
                <a:cubicBezTo>
                  <a:pt x="2539" y="845"/>
                  <a:pt x="2541" y="845"/>
                  <a:pt x="2541" y="844"/>
                </a:cubicBezTo>
                <a:cubicBezTo>
                  <a:pt x="2541" y="843"/>
                  <a:pt x="2541" y="842"/>
                  <a:pt x="2541" y="842"/>
                </a:cubicBezTo>
                <a:close/>
                <a:moveTo>
                  <a:pt x="1275" y="568"/>
                </a:moveTo>
                <a:cubicBezTo>
                  <a:pt x="1276" y="568"/>
                  <a:pt x="1277" y="564"/>
                  <a:pt x="1277" y="564"/>
                </a:cubicBezTo>
                <a:cubicBezTo>
                  <a:pt x="1277" y="563"/>
                  <a:pt x="1274" y="562"/>
                  <a:pt x="1273" y="563"/>
                </a:cubicBezTo>
                <a:cubicBezTo>
                  <a:pt x="1270" y="569"/>
                  <a:pt x="1272" y="567"/>
                  <a:pt x="1275" y="568"/>
                </a:cubicBezTo>
                <a:close/>
                <a:moveTo>
                  <a:pt x="1278" y="572"/>
                </a:moveTo>
                <a:cubicBezTo>
                  <a:pt x="1278" y="574"/>
                  <a:pt x="1282" y="575"/>
                  <a:pt x="1282" y="573"/>
                </a:cubicBezTo>
                <a:cubicBezTo>
                  <a:pt x="1282" y="570"/>
                  <a:pt x="1278" y="570"/>
                  <a:pt x="1278" y="572"/>
                </a:cubicBezTo>
                <a:close/>
                <a:moveTo>
                  <a:pt x="1297" y="570"/>
                </a:moveTo>
                <a:cubicBezTo>
                  <a:pt x="1295" y="570"/>
                  <a:pt x="1293" y="574"/>
                  <a:pt x="1293" y="575"/>
                </a:cubicBezTo>
                <a:cubicBezTo>
                  <a:pt x="1293" y="577"/>
                  <a:pt x="1295" y="577"/>
                  <a:pt x="1297" y="577"/>
                </a:cubicBezTo>
                <a:cubicBezTo>
                  <a:pt x="1298" y="577"/>
                  <a:pt x="1298" y="575"/>
                  <a:pt x="1298" y="574"/>
                </a:cubicBezTo>
                <a:cubicBezTo>
                  <a:pt x="1299" y="572"/>
                  <a:pt x="1303" y="569"/>
                  <a:pt x="1297" y="570"/>
                </a:cubicBezTo>
                <a:close/>
                <a:moveTo>
                  <a:pt x="1307" y="572"/>
                </a:moveTo>
                <a:cubicBezTo>
                  <a:pt x="1305" y="573"/>
                  <a:pt x="1306" y="573"/>
                  <a:pt x="1309" y="573"/>
                </a:cubicBezTo>
                <a:cubicBezTo>
                  <a:pt x="1309" y="573"/>
                  <a:pt x="1311" y="572"/>
                  <a:pt x="1312" y="572"/>
                </a:cubicBezTo>
                <a:cubicBezTo>
                  <a:pt x="1313" y="571"/>
                  <a:pt x="1314" y="565"/>
                  <a:pt x="1312" y="565"/>
                </a:cubicBezTo>
                <a:cubicBezTo>
                  <a:pt x="1311" y="565"/>
                  <a:pt x="1308" y="566"/>
                  <a:pt x="1309" y="568"/>
                </a:cubicBezTo>
                <a:cubicBezTo>
                  <a:pt x="1309" y="571"/>
                  <a:pt x="1309" y="570"/>
                  <a:pt x="1307" y="572"/>
                </a:cubicBezTo>
                <a:close/>
                <a:moveTo>
                  <a:pt x="1290" y="566"/>
                </a:moveTo>
                <a:cubicBezTo>
                  <a:pt x="1289" y="566"/>
                  <a:pt x="1287" y="569"/>
                  <a:pt x="1285" y="569"/>
                </a:cubicBezTo>
                <a:cubicBezTo>
                  <a:pt x="1282" y="569"/>
                  <a:pt x="1282" y="573"/>
                  <a:pt x="1284" y="574"/>
                </a:cubicBezTo>
                <a:cubicBezTo>
                  <a:pt x="1285" y="575"/>
                  <a:pt x="1287" y="574"/>
                  <a:pt x="1287" y="572"/>
                </a:cubicBezTo>
                <a:cubicBezTo>
                  <a:pt x="1288" y="569"/>
                  <a:pt x="1291" y="570"/>
                  <a:pt x="1292" y="568"/>
                </a:cubicBezTo>
                <a:cubicBezTo>
                  <a:pt x="1293" y="566"/>
                  <a:pt x="1291" y="566"/>
                  <a:pt x="1290" y="566"/>
                </a:cubicBezTo>
                <a:close/>
                <a:moveTo>
                  <a:pt x="1269" y="577"/>
                </a:moveTo>
                <a:cubicBezTo>
                  <a:pt x="1269" y="579"/>
                  <a:pt x="1274" y="580"/>
                  <a:pt x="1274" y="576"/>
                </a:cubicBezTo>
                <a:cubicBezTo>
                  <a:pt x="1274" y="573"/>
                  <a:pt x="1270" y="574"/>
                  <a:pt x="1269" y="577"/>
                </a:cubicBezTo>
                <a:close/>
                <a:moveTo>
                  <a:pt x="1314" y="565"/>
                </a:moveTo>
                <a:cubicBezTo>
                  <a:pt x="1314" y="565"/>
                  <a:pt x="1317" y="564"/>
                  <a:pt x="1318" y="563"/>
                </a:cubicBezTo>
                <a:cubicBezTo>
                  <a:pt x="1319" y="562"/>
                  <a:pt x="1319" y="557"/>
                  <a:pt x="1316" y="559"/>
                </a:cubicBezTo>
                <a:cubicBezTo>
                  <a:pt x="1314" y="561"/>
                  <a:pt x="1312" y="559"/>
                  <a:pt x="1313" y="564"/>
                </a:cubicBezTo>
                <a:cubicBezTo>
                  <a:pt x="1313" y="565"/>
                  <a:pt x="1314" y="565"/>
                  <a:pt x="1314" y="565"/>
                </a:cubicBezTo>
                <a:close/>
                <a:moveTo>
                  <a:pt x="2275" y="813"/>
                </a:moveTo>
                <a:cubicBezTo>
                  <a:pt x="2275" y="811"/>
                  <a:pt x="2271" y="805"/>
                  <a:pt x="2270" y="803"/>
                </a:cubicBezTo>
                <a:cubicBezTo>
                  <a:pt x="2270" y="798"/>
                  <a:pt x="2269" y="801"/>
                  <a:pt x="2267" y="798"/>
                </a:cubicBezTo>
                <a:cubicBezTo>
                  <a:pt x="2266" y="795"/>
                  <a:pt x="2266" y="795"/>
                  <a:pt x="2266" y="795"/>
                </a:cubicBezTo>
                <a:cubicBezTo>
                  <a:pt x="2262" y="793"/>
                  <a:pt x="2264" y="793"/>
                  <a:pt x="2262" y="790"/>
                </a:cubicBezTo>
                <a:cubicBezTo>
                  <a:pt x="2262" y="790"/>
                  <a:pt x="2260" y="787"/>
                  <a:pt x="2259" y="787"/>
                </a:cubicBezTo>
                <a:cubicBezTo>
                  <a:pt x="2257" y="789"/>
                  <a:pt x="2259" y="785"/>
                  <a:pt x="2256" y="784"/>
                </a:cubicBezTo>
                <a:cubicBezTo>
                  <a:pt x="2254" y="784"/>
                  <a:pt x="2253" y="785"/>
                  <a:pt x="2255" y="786"/>
                </a:cubicBezTo>
                <a:cubicBezTo>
                  <a:pt x="2256" y="787"/>
                  <a:pt x="2255" y="788"/>
                  <a:pt x="2256" y="790"/>
                </a:cubicBezTo>
                <a:cubicBezTo>
                  <a:pt x="2256" y="791"/>
                  <a:pt x="2256" y="793"/>
                  <a:pt x="2255" y="793"/>
                </a:cubicBezTo>
                <a:cubicBezTo>
                  <a:pt x="2254" y="793"/>
                  <a:pt x="2252" y="791"/>
                  <a:pt x="2252" y="793"/>
                </a:cubicBezTo>
                <a:cubicBezTo>
                  <a:pt x="2252" y="794"/>
                  <a:pt x="2254" y="795"/>
                  <a:pt x="2255" y="795"/>
                </a:cubicBezTo>
                <a:cubicBezTo>
                  <a:pt x="2254" y="796"/>
                  <a:pt x="2252" y="795"/>
                  <a:pt x="2253" y="799"/>
                </a:cubicBezTo>
                <a:cubicBezTo>
                  <a:pt x="2253" y="801"/>
                  <a:pt x="2255" y="801"/>
                  <a:pt x="2253" y="803"/>
                </a:cubicBezTo>
                <a:cubicBezTo>
                  <a:pt x="2252" y="804"/>
                  <a:pt x="2253" y="805"/>
                  <a:pt x="2253" y="806"/>
                </a:cubicBezTo>
                <a:cubicBezTo>
                  <a:pt x="2253" y="810"/>
                  <a:pt x="2253" y="810"/>
                  <a:pt x="2253" y="810"/>
                </a:cubicBezTo>
                <a:cubicBezTo>
                  <a:pt x="2253" y="820"/>
                  <a:pt x="2254" y="814"/>
                  <a:pt x="2256" y="822"/>
                </a:cubicBezTo>
                <a:cubicBezTo>
                  <a:pt x="2256" y="824"/>
                  <a:pt x="2257" y="823"/>
                  <a:pt x="2257" y="824"/>
                </a:cubicBezTo>
                <a:cubicBezTo>
                  <a:pt x="2258" y="828"/>
                  <a:pt x="2258" y="828"/>
                  <a:pt x="2261" y="829"/>
                </a:cubicBezTo>
                <a:cubicBezTo>
                  <a:pt x="2265" y="829"/>
                  <a:pt x="2265" y="829"/>
                  <a:pt x="2265" y="829"/>
                </a:cubicBezTo>
                <a:cubicBezTo>
                  <a:pt x="2266" y="829"/>
                  <a:pt x="2266" y="827"/>
                  <a:pt x="2268" y="827"/>
                </a:cubicBezTo>
                <a:cubicBezTo>
                  <a:pt x="2271" y="826"/>
                  <a:pt x="2271" y="826"/>
                  <a:pt x="2271" y="826"/>
                </a:cubicBezTo>
                <a:cubicBezTo>
                  <a:pt x="2273" y="826"/>
                  <a:pt x="2274" y="823"/>
                  <a:pt x="2274" y="820"/>
                </a:cubicBezTo>
                <a:cubicBezTo>
                  <a:pt x="2274" y="817"/>
                  <a:pt x="2275" y="820"/>
                  <a:pt x="2275" y="815"/>
                </a:cubicBezTo>
                <a:cubicBezTo>
                  <a:pt x="2275" y="813"/>
                  <a:pt x="2275" y="813"/>
                  <a:pt x="2275" y="813"/>
                </a:cubicBezTo>
                <a:close/>
                <a:moveTo>
                  <a:pt x="1992" y="751"/>
                </a:moveTo>
                <a:cubicBezTo>
                  <a:pt x="1989" y="750"/>
                  <a:pt x="1988" y="753"/>
                  <a:pt x="1986" y="751"/>
                </a:cubicBezTo>
                <a:cubicBezTo>
                  <a:pt x="1986" y="751"/>
                  <a:pt x="1986" y="749"/>
                  <a:pt x="1983" y="752"/>
                </a:cubicBezTo>
                <a:cubicBezTo>
                  <a:pt x="1980" y="751"/>
                  <a:pt x="1985" y="756"/>
                  <a:pt x="1988" y="755"/>
                </a:cubicBezTo>
                <a:cubicBezTo>
                  <a:pt x="1992" y="755"/>
                  <a:pt x="1991" y="756"/>
                  <a:pt x="1994" y="754"/>
                </a:cubicBezTo>
                <a:cubicBezTo>
                  <a:pt x="1994" y="754"/>
                  <a:pt x="1994" y="752"/>
                  <a:pt x="1993" y="752"/>
                </a:cubicBezTo>
                <a:cubicBezTo>
                  <a:pt x="1993" y="752"/>
                  <a:pt x="1992" y="751"/>
                  <a:pt x="1992" y="751"/>
                </a:cubicBezTo>
                <a:close/>
                <a:moveTo>
                  <a:pt x="2034" y="658"/>
                </a:moveTo>
                <a:cubicBezTo>
                  <a:pt x="2033" y="658"/>
                  <a:pt x="2033" y="659"/>
                  <a:pt x="2031" y="661"/>
                </a:cubicBezTo>
                <a:cubicBezTo>
                  <a:pt x="2031" y="662"/>
                  <a:pt x="2030" y="664"/>
                  <a:pt x="2030" y="664"/>
                </a:cubicBezTo>
                <a:cubicBezTo>
                  <a:pt x="2031" y="665"/>
                  <a:pt x="2031" y="665"/>
                  <a:pt x="2032" y="665"/>
                </a:cubicBezTo>
                <a:cubicBezTo>
                  <a:pt x="2033" y="663"/>
                  <a:pt x="2036" y="661"/>
                  <a:pt x="2034" y="658"/>
                </a:cubicBezTo>
                <a:cubicBezTo>
                  <a:pt x="2034" y="658"/>
                  <a:pt x="2034" y="658"/>
                  <a:pt x="2034" y="658"/>
                </a:cubicBezTo>
                <a:close/>
                <a:moveTo>
                  <a:pt x="2007" y="695"/>
                </a:moveTo>
                <a:cubicBezTo>
                  <a:pt x="2005" y="695"/>
                  <a:pt x="2006" y="695"/>
                  <a:pt x="2006" y="697"/>
                </a:cubicBezTo>
                <a:cubicBezTo>
                  <a:pt x="2005" y="697"/>
                  <a:pt x="2008" y="697"/>
                  <a:pt x="2009" y="697"/>
                </a:cubicBezTo>
                <a:cubicBezTo>
                  <a:pt x="2010" y="696"/>
                  <a:pt x="2008" y="695"/>
                  <a:pt x="2007" y="695"/>
                </a:cubicBezTo>
                <a:close/>
                <a:moveTo>
                  <a:pt x="1284" y="157"/>
                </a:moveTo>
                <a:cubicBezTo>
                  <a:pt x="1285" y="157"/>
                  <a:pt x="1284" y="156"/>
                  <a:pt x="1284" y="156"/>
                </a:cubicBezTo>
                <a:cubicBezTo>
                  <a:pt x="1284" y="156"/>
                  <a:pt x="1284" y="156"/>
                  <a:pt x="1284" y="156"/>
                </a:cubicBezTo>
                <a:cubicBezTo>
                  <a:pt x="1282" y="153"/>
                  <a:pt x="1288" y="155"/>
                  <a:pt x="1288" y="154"/>
                </a:cubicBezTo>
                <a:cubicBezTo>
                  <a:pt x="1288" y="152"/>
                  <a:pt x="1288" y="150"/>
                  <a:pt x="1290" y="151"/>
                </a:cubicBezTo>
                <a:cubicBezTo>
                  <a:pt x="1294" y="152"/>
                  <a:pt x="1293" y="153"/>
                  <a:pt x="1293" y="154"/>
                </a:cubicBezTo>
                <a:cubicBezTo>
                  <a:pt x="1295" y="154"/>
                  <a:pt x="1295" y="154"/>
                  <a:pt x="1295" y="154"/>
                </a:cubicBezTo>
                <a:cubicBezTo>
                  <a:pt x="1301" y="153"/>
                  <a:pt x="1292" y="153"/>
                  <a:pt x="1292" y="150"/>
                </a:cubicBezTo>
                <a:cubicBezTo>
                  <a:pt x="1292" y="148"/>
                  <a:pt x="1295" y="149"/>
                  <a:pt x="1297" y="149"/>
                </a:cubicBezTo>
                <a:cubicBezTo>
                  <a:pt x="1300" y="149"/>
                  <a:pt x="1299" y="151"/>
                  <a:pt x="1301" y="153"/>
                </a:cubicBezTo>
                <a:cubicBezTo>
                  <a:pt x="1301" y="153"/>
                  <a:pt x="1308" y="154"/>
                  <a:pt x="1303" y="156"/>
                </a:cubicBezTo>
                <a:cubicBezTo>
                  <a:pt x="1300" y="158"/>
                  <a:pt x="1302" y="157"/>
                  <a:pt x="1303" y="158"/>
                </a:cubicBezTo>
                <a:cubicBezTo>
                  <a:pt x="1304" y="158"/>
                  <a:pt x="1305" y="161"/>
                  <a:pt x="1306" y="159"/>
                </a:cubicBezTo>
                <a:cubicBezTo>
                  <a:pt x="1306" y="158"/>
                  <a:pt x="1307" y="158"/>
                  <a:pt x="1309" y="157"/>
                </a:cubicBezTo>
                <a:cubicBezTo>
                  <a:pt x="1311" y="156"/>
                  <a:pt x="1310" y="159"/>
                  <a:pt x="1311" y="157"/>
                </a:cubicBezTo>
                <a:cubicBezTo>
                  <a:pt x="1312" y="156"/>
                  <a:pt x="1312" y="156"/>
                  <a:pt x="1311" y="155"/>
                </a:cubicBezTo>
                <a:cubicBezTo>
                  <a:pt x="1309" y="151"/>
                  <a:pt x="1315" y="152"/>
                  <a:pt x="1315" y="153"/>
                </a:cubicBezTo>
                <a:cubicBezTo>
                  <a:pt x="1315" y="154"/>
                  <a:pt x="1320" y="157"/>
                  <a:pt x="1319" y="155"/>
                </a:cubicBezTo>
                <a:cubicBezTo>
                  <a:pt x="1319" y="153"/>
                  <a:pt x="1321" y="154"/>
                  <a:pt x="1323" y="153"/>
                </a:cubicBezTo>
                <a:cubicBezTo>
                  <a:pt x="1326" y="152"/>
                  <a:pt x="1328" y="154"/>
                  <a:pt x="1329" y="156"/>
                </a:cubicBezTo>
                <a:cubicBezTo>
                  <a:pt x="1329" y="156"/>
                  <a:pt x="1330" y="155"/>
                  <a:pt x="1330" y="155"/>
                </a:cubicBezTo>
                <a:cubicBezTo>
                  <a:pt x="1330" y="155"/>
                  <a:pt x="1328" y="152"/>
                  <a:pt x="1329" y="152"/>
                </a:cubicBezTo>
                <a:cubicBezTo>
                  <a:pt x="1332" y="152"/>
                  <a:pt x="1331" y="152"/>
                  <a:pt x="1333" y="153"/>
                </a:cubicBezTo>
                <a:cubicBezTo>
                  <a:pt x="1336" y="155"/>
                  <a:pt x="1335" y="152"/>
                  <a:pt x="1338" y="151"/>
                </a:cubicBezTo>
                <a:cubicBezTo>
                  <a:pt x="1339" y="151"/>
                  <a:pt x="1339" y="153"/>
                  <a:pt x="1342" y="151"/>
                </a:cubicBezTo>
                <a:cubicBezTo>
                  <a:pt x="1343" y="151"/>
                  <a:pt x="1342" y="149"/>
                  <a:pt x="1344" y="149"/>
                </a:cubicBezTo>
                <a:cubicBezTo>
                  <a:pt x="1344" y="149"/>
                  <a:pt x="1347" y="148"/>
                  <a:pt x="1347" y="148"/>
                </a:cubicBezTo>
                <a:cubicBezTo>
                  <a:pt x="1347" y="149"/>
                  <a:pt x="1350" y="151"/>
                  <a:pt x="1351" y="151"/>
                </a:cubicBezTo>
                <a:cubicBezTo>
                  <a:pt x="1353" y="151"/>
                  <a:pt x="1353" y="151"/>
                  <a:pt x="1353" y="151"/>
                </a:cubicBezTo>
                <a:cubicBezTo>
                  <a:pt x="1354" y="151"/>
                  <a:pt x="1355" y="149"/>
                  <a:pt x="1355" y="150"/>
                </a:cubicBezTo>
                <a:cubicBezTo>
                  <a:pt x="1356" y="151"/>
                  <a:pt x="1354" y="152"/>
                  <a:pt x="1354" y="153"/>
                </a:cubicBezTo>
                <a:cubicBezTo>
                  <a:pt x="1355" y="154"/>
                  <a:pt x="1357" y="153"/>
                  <a:pt x="1357" y="153"/>
                </a:cubicBezTo>
                <a:cubicBezTo>
                  <a:pt x="1358" y="154"/>
                  <a:pt x="1356" y="155"/>
                  <a:pt x="1356" y="156"/>
                </a:cubicBezTo>
                <a:cubicBezTo>
                  <a:pt x="1357" y="156"/>
                  <a:pt x="1358" y="156"/>
                  <a:pt x="1358" y="156"/>
                </a:cubicBezTo>
                <a:cubicBezTo>
                  <a:pt x="1359" y="155"/>
                  <a:pt x="1360" y="156"/>
                  <a:pt x="1359" y="157"/>
                </a:cubicBezTo>
                <a:cubicBezTo>
                  <a:pt x="1362" y="158"/>
                  <a:pt x="1362" y="158"/>
                  <a:pt x="1362" y="158"/>
                </a:cubicBezTo>
                <a:cubicBezTo>
                  <a:pt x="1363" y="158"/>
                  <a:pt x="1365" y="157"/>
                  <a:pt x="1365" y="159"/>
                </a:cubicBezTo>
                <a:cubicBezTo>
                  <a:pt x="1365" y="160"/>
                  <a:pt x="1363" y="161"/>
                  <a:pt x="1363" y="162"/>
                </a:cubicBezTo>
                <a:cubicBezTo>
                  <a:pt x="1362" y="162"/>
                  <a:pt x="1364" y="165"/>
                  <a:pt x="1362" y="165"/>
                </a:cubicBezTo>
                <a:cubicBezTo>
                  <a:pt x="1361" y="165"/>
                  <a:pt x="1360" y="164"/>
                  <a:pt x="1360" y="165"/>
                </a:cubicBezTo>
                <a:cubicBezTo>
                  <a:pt x="1358" y="168"/>
                  <a:pt x="1357" y="167"/>
                  <a:pt x="1356" y="167"/>
                </a:cubicBezTo>
                <a:cubicBezTo>
                  <a:pt x="1356" y="167"/>
                  <a:pt x="1355" y="170"/>
                  <a:pt x="1353" y="171"/>
                </a:cubicBezTo>
                <a:cubicBezTo>
                  <a:pt x="1351" y="172"/>
                  <a:pt x="1351" y="172"/>
                  <a:pt x="1351" y="172"/>
                </a:cubicBezTo>
                <a:cubicBezTo>
                  <a:pt x="1350" y="172"/>
                  <a:pt x="1348" y="172"/>
                  <a:pt x="1348" y="171"/>
                </a:cubicBezTo>
                <a:cubicBezTo>
                  <a:pt x="1346" y="172"/>
                  <a:pt x="1344" y="174"/>
                  <a:pt x="1343" y="174"/>
                </a:cubicBezTo>
                <a:cubicBezTo>
                  <a:pt x="1342" y="174"/>
                  <a:pt x="1338" y="175"/>
                  <a:pt x="1338" y="175"/>
                </a:cubicBezTo>
                <a:cubicBezTo>
                  <a:pt x="1337" y="175"/>
                  <a:pt x="1336" y="177"/>
                  <a:pt x="1336" y="176"/>
                </a:cubicBezTo>
                <a:cubicBezTo>
                  <a:pt x="1334" y="176"/>
                  <a:pt x="1330" y="177"/>
                  <a:pt x="1328" y="177"/>
                </a:cubicBezTo>
                <a:cubicBezTo>
                  <a:pt x="1324" y="178"/>
                  <a:pt x="1329" y="180"/>
                  <a:pt x="1323" y="180"/>
                </a:cubicBezTo>
                <a:cubicBezTo>
                  <a:pt x="1321" y="180"/>
                  <a:pt x="1320" y="181"/>
                  <a:pt x="1318" y="181"/>
                </a:cubicBezTo>
                <a:cubicBezTo>
                  <a:pt x="1317" y="181"/>
                  <a:pt x="1310" y="180"/>
                  <a:pt x="1308" y="179"/>
                </a:cubicBezTo>
                <a:cubicBezTo>
                  <a:pt x="1305" y="177"/>
                  <a:pt x="1305" y="175"/>
                  <a:pt x="1299" y="175"/>
                </a:cubicBezTo>
                <a:cubicBezTo>
                  <a:pt x="1296" y="176"/>
                  <a:pt x="1294" y="176"/>
                  <a:pt x="1292" y="176"/>
                </a:cubicBezTo>
                <a:cubicBezTo>
                  <a:pt x="1291" y="176"/>
                  <a:pt x="1289" y="176"/>
                  <a:pt x="1289" y="175"/>
                </a:cubicBezTo>
                <a:cubicBezTo>
                  <a:pt x="1289" y="172"/>
                  <a:pt x="1292" y="174"/>
                  <a:pt x="1292" y="173"/>
                </a:cubicBezTo>
                <a:cubicBezTo>
                  <a:pt x="1296" y="170"/>
                  <a:pt x="1294" y="171"/>
                  <a:pt x="1295" y="170"/>
                </a:cubicBezTo>
                <a:cubicBezTo>
                  <a:pt x="1293" y="167"/>
                  <a:pt x="1294" y="168"/>
                  <a:pt x="1295" y="166"/>
                </a:cubicBezTo>
                <a:cubicBezTo>
                  <a:pt x="1286" y="164"/>
                  <a:pt x="1292" y="166"/>
                  <a:pt x="1283" y="166"/>
                </a:cubicBezTo>
                <a:cubicBezTo>
                  <a:pt x="1283" y="166"/>
                  <a:pt x="1280" y="165"/>
                  <a:pt x="1281" y="164"/>
                </a:cubicBezTo>
                <a:cubicBezTo>
                  <a:pt x="1282" y="163"/>
                  <a:pt x="1283" y="163"/>
                  <a:pt x="1285" y="163"/>
                </a:cubicBezTo>
                <a:cubicBezTo>
                  <a:pt x="1288" y="164"/>
                  <a:pt x="1290" y="163"/>
                  <a:pt x="1294" y="163"/>
                </a:cubicBezTo>
                <a:cubicBezTo>
                  <a:pt x="1295" y="163"/>
                  <a:pt x="1299" y="163"/>
                  <a:pt x="1299" y="162"/>
                </a:cubicBezTo>
                <a:cubicBezTo>
                  <a:pt x="1299" y="162"/>
                  <a:pt x="1294" y="164"/>
                  <a:pt x="1294" y="161"/>
                </a:cubicBezTo>
                <a:cubicBezTo>
                  <a:pt x="1294" y="160"/>
                  <a:pt x="1296" y="160"/>
                  <a:pt x="1298" y="160"/>
                </a:cubicBezTo>
                <a:cubicBezTo>
                  <a:pt x="1297" y="159"/>
                  <a:pt x="1296" y="159"/>
                  <a:pt x="1295" y="159"/>
                </a:cubicBezTo>
                <a:cubicBezTo>
                  <a:pt x="1286" y="159"/>
                  <a:pt x="1286" y="159"/>
                  <a:pt x="1286" y="159"/>
                </a:cubicBezTo>
                <a:cubicBezTo>
                  <a:pt x="1285" y="159"/>
                  <a:pt x="1284" y="160"/>
                  <a:pt x="1283" y="160"/>
                </a:cubicBezTo>
                <a:cubicBezTo>
                  <a:pt x="1281" y="159"/>
                  <a:pt x="1279" y="159"/>
                  <a:pt x="1280" y="158"/>
                </a:cubicBezTo>
                <a:cubicBezTo>
                  <a:pt x="1282" y="155"/>
                  <a:pt x="1283" y="157"/>
                  <a:pt x="1284" y="157"/>
                </a:cubicBezTo>
                <a:close/>
                <a:moveTo>
                  <a:pt x="1373" y="297"/>
                </a:moveTo>
                <a:cubicBezTo>
                  <a:pt x="1373" y="297"/>
                  <a:pt x="1368" y="298"/>
                  <a:pt x="1368" y="299"/>
                </a:cubicBezTo>
                <a:cubicBezTo>
                  <a:pt x="1368" y="299"/>
                  <a:pt x="1368" y="300"/>
                  <a:pt x="1369" y="300"/>
                </a:cubicBezTo>
                <a:cubicBezTo>
                  <a:pt x="1371" y="300"/>
                  <a:pt x="1371" y="300"/>
                  <a:pt x="1371" y="300"/>
                </a:cubicBezTo>
                <a:cubicBezTo>
                  <a:pt x="1371" y="300"/>
                  <a:pt x="1371" y="300"/>
                  <a:pt x="1371" y="301"/>
                </a:cubicBezTo>
                <a:cubicBezTo>
                  <a:pt x="1369" y="301"/>
                  <a:pt x="1369" y="301"/>
                  <a:pt x="1367" y="302"/>
                </a:cubicBezTo>
                <a:cubicBezTo>
                  <a:pt x="1367" y="302"/>
                  <a:pt x="1367" y="302"/>
                  <a:pt x="1367" y="302"/>
                </a:cubicBezTo>
                <a:cubicBezTo>
                  <a:pt x="1368" y="304"/>
                  <a:pt x="1369" y="304"/>
                  <a:pt x="1371" y="303"/>
                </a:cubicBezTo>
                <a:cubicBezTo>
                  <a:pt x="1371" y="303"/>
                  <a:pt x="1371" y="303"/>
                  <a:pt x="1371" y="303"/>
                </a:cubicBezTo>
                <a:cubicBezTo>
                  <a:pt x="1370" y="304"/>
                  <a:pt x="1370" y="303"/>
                  <a:pt x="1370" y="306"/>
                </a:cubicBezTo>
                <a:cubicBezTo>
                  <a:pt x="1369" y="306"/>
                  <a:pt x="1372" y="306"/>
                  <a:pt x="1372" y="306"/>
                </a:cubicBezTo>
                <a:cubicBezTo>
                  <a:pt x="1373" y="305"/>
                  <a:pt x="1373" y="305"/>
                  <a:pt x="1373" y="305"/>
                </a:cubicBezTo>
                <a:cubicBezTo>
                  <a:pt x="1372" y="307"/>
                  <a:pt x="1372" y="307"/>
                  <a:pt x="1374" y="307"/>
                </a:cubicBezTo>
                <a:cubicBezTo>
                  <a:pt x="1375" y="307"/>
                  <a:pt x="1376" y="306"/>
                  <a:pt x="1378" y="306"/>
                </a:cubicBezTo>
                <a:cubicBezTo>
                  <a:pt x="1380" y="306"/>
                  <a:pt x="1385" y="305"/>
                  <a:pt x="1385" y="305"/>
                </a:cubicBezTo>
                <a:cubicBezTo>
                  <a:pt x="1386" y="304"/>
                  <a:pt x="1387" y="303"/>
                  <a:pt x="1388" y="303"/>
                </a:cubicBezTo>
                <a:cubicBezTo>
                  <a:pt x="1393" y="302"/>
                  <a:pt x="1393" y="302"/>
                  <a:pt x="1393" y="302"/>
                </a:cubicBezTo>
                <a:cubicBezTo>
                  <a:pt x="1395" y="300"/>
                  <a:pt x="1395" y="300"/>
                  <a:pt x="1395" y="300"/>
                </a:cubicBezTo>
                <a:cubicBezTo>
                  <a:pt x="1396" y="300"/>
                  <a:pt x="1402" y="300"/>
                  <a:pt x="1403" y="300"/>
                </a:cubicBezTo>
                <a:cubicBezTo>
                  <a:pt x="1404" y="300"/>
                  <a:pt x="1403" y="299"/>
                  <a:pt x="1403" y="299"/>
                </a:cubicBezTo>
                <a:cubicBezTo>
                  <a:pt x="1404" y="298"/>
                  <a:pt x="1405" y="297"/>
                  <a:pt x="1405" y="295"/>
                </a:cubicBezTo>
                <a:cubicBezTo>
                  <a:pt x="1405" y="295"/>
                  <a:pt x="1405" y="295"/>
                  <a:pt x="1405" y="295"/>
                </a:cubicBezTo>
                <a:cubicBezTo>
                  <a:pt x="1407" y="292"/>
                  <a:pt x="1407" y="292"/>
                  <a:pt x="1407" y="292"/>
                </a:cubicBezTo>
                <a:cubicBezTo>
                  <a:pt x="1407" y="289"/>
                  <a:pt x="1407" y="290"/>
                  <a:pt x="1408" y="288"/>
                </a:cubicBezTo>
                <a:cubicBezTo>
                  <a:pt x="1409" y="288"/>
                  <a:pt x="1407" y="286"/>
                  <a:pt x="1407" y="285"/>
                </a:cubicBezTo>
                <a:cubicBezTo>
                  <a:pt x="1407" y="284"/>
                  <a:pt x="1407" y="283"/>
                  <a:pt x="1407" y="283"/>
                </a:cubicBezTo>
                <a:cubicBezTo>
                  <a:pt x="1406" y="280"/>
                  <a:pt x="1406" y="281"/>
                  <a:pt x="1406" y="279"/>
                </a:cubicBezTo>
                <a:cubicBezTo>
                  <a:pt x="1406" y="279"/>
                  <a:pt x="1406" y="279"/>
                  <a:pt x="1408" y="279"/>
                </a:cubicBezTo>
                <a:cubicBezTo>
                  <a:pt x="1409" y="279"/>
                  <a:pt x="1408" y="278"/>
                  <a:pt x="1410" y="277"/>
                </a:cubicBezTo>
                <a:cubicBezTo>
                  <a:pt x="1411" y="277"/>
                  <a:pt x="1413" y="276"/>
                  <a:pt x="1413" y="276"/>
                </a:cubicBezTo>
                <a:cubicBezTo>
                  <a:pt x="1412" y="274"/>
                  <a:pt x="1412" y="274"/>
                  <a:pt x="1413" y="273"/>
                </a:cubicBezTo>
                <a:cubicBezTo>
                  <a:pt x="1413" y="273"/>
                  <a:pt x="1413" y="272"/>
                  <a:pt x="1412" y="271"/>
                </a:cubicBezTo>
                <a:cubicBezTo>
                  <a:pt x="1409" y="269"/>
                  <a:pt x="1411" y="266"/>
                  <a:pt x="1407" y="266"/>
                </a:cubicBezTo>
                <a:cubicBezTo>
                  <a:pt x="1404" y="266"/>
                  <a:pt x="1407" y="267"/>
                  <a:pt x="1401" y="266"/>
                </a:cubicBezTo>
                <a:cubicBezTo>
                  <a:pt x="1400" y="264"/>
                  <a:pt x="1400" y="264"/>
                  <a:pt x="1398" y="264"/>
                </a:cubicBezTo>
                <a:cubicBezTo>
                  <a:pt x="1397" y="264"/>
                  <a:pt x="1397" y="265"/>
                  <a:pt x="1396" y="265"/>
                </a:cubicBezTo>
                <a:cubicBezTo>
                  <a:pt x="1393" y="266"/>
                  <a:pt x="1393" y="266"/>
                  <a:pt x="1393" y="266"/>
                </a:cubicBezTo>
                <a:cubicBezTo>
                  <a:pt x="1393" y="266"/>
                  <a:pt x="1391" y="265"/>
                  <a:pt x="1391" y="266"/>
                </a:cubicBezTo>
                <a:cubicBezTo>
                  <a:pt x="1389" y="269"/>
                  <a:pt x="1389" y="269"/>
                  <a:pt x="1389" y="269"/>
                </a:cubicBezTo>
                <a:cubicBezTo>
                  <a:pt x="1387" y="271"/>
                  <a:pt x="1381" y="273"/>
                  <a:pt x="1388" y="273"/>
                </a:cubicBezTo>
                <a:cubicBezTo>
                  <a:pt x="1388" y="273"/>
                  <a:pt x="1389" y="274"/>
                  <a:pt x="1390" y="274"/>
                </a:cubicBezTo>
                <a:cubicBezTo>
                  <a:pt x="1390" y="274"/>
                  <a:pt x="1389" y="275"/>
                  <a:pt x="1388" y="275"/>
                </a:cubicBezTo>
                <a:cubicBezTo>
                  <a:pt x="1386" y="275"/>
                  <a:pt x="1388" y="276"/>
                  <a:pt x="1385" y="276"/>
                </a:cubicBezTo>
                <a:cubicBezTo>
                  <a:pt x="1382" y="276"/>
                  <a:pt x="1382" y="277"/>
                  <a:pt x="1381" y="276"/>
                </a:cubicBezTo>
                <a:cubicBezTo>
                  <a:pt x="1378" y="275"/>
                  <a:pt x="1379" y="276"/>
                  <a:pt x="1378" y="276"/>
                </a:cubicBezTo>
                <a:cubicBezTo>
                  <a:pt x="1378" y="276"/>
                  <a:pt x="1375" y="275"/>
                  <a:pt x="1373" y="276"/>
                </a:cubicBezTo>
                <a:cubicBezTo>
                  <a:pt x="1372" y="276"/>
                  <a:pt x="1371" y="279"/>
                  <a:pt x="1371" y="279"/>
                </a:cubicBezTo>
                <a:cubicBezTo>
                  <a:pt x="1371" y="279"/>
                  <a:pt x="1371" y="280"/>
                  <a:pt x="1373" y="280"/>
                </a:cubicBezTo>
                <a:cubicBezTo>
                  <a:pt x="1375" y="281"/>
                  <a:pt x="1375" y="281"/>
                  <a:pt x="1375" y="281"/>
                </a:cubicBezTo>
                <a:cubicBezTo>
                  <a:pt x="1375" y="283"/>
                  <a:pt x="1374" y="282"/>
                  <a:pt x="1374" y="283"/>
                </a:cubicBezTo>
                <a:cubicBezTo>
                  <a:pt x="1372" y="284"/>
                  <a:pt x="1372" y="284"/>
                  <a:pt x="1374" y="285"/>
                </a:cubicBezTo>
                <a:cubicBezTo>
                  <a:pt x="1378" y="289"/>
                  <a:pt x="1374" y="288"/>
                  <a:pt x="1379" y="288"/>
                </a:cubicBezTo>
                <a:cubicBezTo>
                  <a:pt x="1381" y="288"/>
                  <a:pt x="1381" y="288"/>
                  <a:pt x="1381" y="288"/>
                </a:cubicBezTo>
                <a:cubicBezTo>
                  <a:pt x="1380" y="288"/>
                  <a:pt x="1378" y="288"/>
                  <a:pt x="1379" y="290"/>
                </a:cubicBezTo>
                <a:cubicBezTo>
                  <a:pt x="1376" y="291"/>
                  <a:pt x="1377" y="293"/>
                  <a:pt x="1375" y="293"/>
                </a:cubicBezTo>
                <a:cubicBezTo>
                  <a:pt x="1374" y="293"/>
                  <a:pt x="1374" y="295"/>
                  <a:pt x="1374" y="295"/>
                </a:cubicBezTo>
                <a:cubicBezTo>
                  <a:pt x="1373" y="297"/>
                  <a:pt x="1373" y="297"/>
                  <a:pt x="1373" y="297"/>
                </a:cubicBezTo>
                <a:close/>
                <a:moveTo>
                  <a:pt x="1407" y="252"/>
                </a:moveTo>
                <a:cubicBezTo>
                  <a:pt x="1409" y="251"/>
                  <a:pt x="1407" y="249"/>
                  <a:pt x="1406" y="250"/>
                </a:cubicBezTo>
                <a:cubicBezTo>
                  <a:pt x="1405" y="251"/>
                  <a:pt x="1404" y="252"/>
                  <a:pt x="1403" y="252"/>
                </a:cubicBezTo>
                <a:cubicBezTo>
                  <a:pt x="1402" y="252"/>
                  <a:pt x="1404" y="254"/>
                  <a:pt x="1406" y="252"/>
                </a:cubicBezTo>
                <a:cubicBezTo>
                  <a:pt x="1407" y="252"/>
                  <a:pt x="1407" y="252"/>
                  <a:pt x="1407" y="252"/>
                </a:cubicBezTo>
                <a:close/>
                <a:moveTo>
                  <a:pt x="1411" y="247"/>
                </a:moveTo>
                <a:cubicBezTo>
                  <a:pt x="1412" y="248"/>
                  <a:pt x="1413" y="247"/>
                  <a:pt x="1414" y="246"/>
                </a:cubicBezTo>
                <a:cubicBezTo>
                  <a:pt x="1414" y="246"/>
                  <a:pt x="1414" y="247"/>
                  <a:pt x="1414" y="247"/>
                </a:cubicBezTo>
                <a:cubicBezTo>
                  <a:pt x="1413" y="247"/>
                  <a:pt x="1412" y="247"/>
                  <a:pt x="1413" y="249"/>
                </a:cubicBezTo>
                <a:cubicBezTo>
                  <a:pt x="1413" y="249"/>
                  <a:pt x="1412" y="249"/>
                  <a:pt x="1412" y="249"/>
                </a:cubicBezTo>
                <a:cubicBezTo>
                  <a:pt x="1410" y="249"/>
                  <a:pt x="1411" y="250"/>
                  <a:pt x="1412" y="251"/>
                </a:cubicBezTo>
                <a:cubicBezTo>
                  <a:pt x="1412" y="251"/>
                  <a:pt x="1412" y="251"/>
                  <a:pt x="1412" y="251"/>
                </a:cubicBezTo>
                <a:cubicBezTo>
                  <a:pt x="1411" y="251"/>
                  <a:pt x="1406" y="250"/>
                  <a:pt x="1408" y="252"/>
                </a:cubicBezTo>
                <a:cubicBezTo>
                  <a:pt x="1409" y="253"/>
                  <a:pt x="1410" y="253"/>
                  <a:pt x="1410" y="253"/>
                </a:cubicBezTo>
                <a:cubicBezTo>
                  <a:pt x="1408" y="255"/>
                  <a:pt x="1412" y="255"/>
                  <a:pt x="1413" y="254"/>
                </a:cubicBezTo>
                <a:cubicBezTo>
                  <a:pt x="1414" y="253"/>
                  <a:pt x="1413" y="252"/>
                  <a:pt x="1414" y="252"/>
                </a:cubicBezTo>
                <a:cubicBezTo>
                  <a:pt x="1415" y="252"/>
                  <a:pt x="1416" y="252"/>
                  <a:pt x="1415" y="251"/>
                </a:cubicBezTo>
                <a:cubicBezTo>
                  <a:pt x="1416" y="251"/>
                  <a:pt x="1417" y="251"/>
                  <a:pt x="1417" y="250"/>
                </a:cubicBezTo>
                <a:cubicBezTo>
                  <a:pt x="1417" y="250"/>
                  <a:pt x="1418" y="250"/>
                  <a:pt x="1418" y="250"/>
                </a:cubicBezTo>
                <a:cubicBezTo>
                  <a:pt x="1417" y="250"/>
                  <a:pt x="1415" y="251"/>
                  <a:pt x="1416" y="252"/>
                </a:cubicBezTo>
                <a:cubicBezTo>
                  <a:pt x="1414" y="253"/>
                  <a:pt x="1415" y="253"/>
                  <a:pt x="1414" y="255"/>
                </a:cubicBezTo>
                <a:cubicBezTo>
                  <a:pt x="1413" y="257"/>
                  <a:pt x="1414" y="257"/>
                  <a:pt x="1413" y="257"/>
                </a:cubicBezTo>
                <a:cubicBezTo>
                  <a:pt x="1413" y="257"/>
                  <a:pt x="1413" y="260"/>
                  <a:pt x="1413" y="260"/>
                </a:cubicBezTo>
                <a:cubicBezTo>
                  <a:pt x="1413" y="260"/>
                  <a:pt x="1413" y="261"/>
                  <a:pt x="1414" y="261"/>
                </a:cubicBezTo>
                <a:cubicBezTo>
                  <a:pt x="1414" y="261"/>
                  <a:pt x="1411" y="263"/>
                  <a:pt x="1411" y="265"/>
                </a:cubicBezTo>
                <a:cubicBezTo>
                  <a:pt x="1411" y="266"/>
                  <a:pt x="1414" y="266"/>
                  <a:pt x="1414" y="265"/>
                </a:cubicBezTo>
                <a:cubicBezTo>
                  <a:pt x="1414" y="263"/>
                  <a:pt x="1414" y="263"/>
                  <a:pt x="1415" y="262"/>
                </a:cubicBezTo>
                <a:cubicBezTo>
                  <a:pt x="1415" y="264"/>
                  <a:pt x="1415" y="264"/>
                  <a:pt x="1416" y="264"/>
                </a:cubicBezTo>
                <a:cubicBezTo>
                  <a:pt x="1417" y="265"/>
                  <a:pt x="1419" y="263"/>
                  <a:pt x="1417" y="261"/>
                </a:cubicBezTo>
                <a:cubicBezTo>
                  <a:pt x="1417" y="261"/>
                  <a:pt x="1416" y="261"/>
                  <a:pt x="1416" y="261"/>
                </a:cubicBezTo>
                <a:cubicBezTo>
                  <a:pt x="1418" y="257"/>
                  <a:pt x="1419" y="260"/>
                  <a:pt x="1420" y="259"/>
                </a:cubicBezTo>
                <a:cubicBezTo>
                  <a:pt x="1419" y="261"/>
                  <a:pt x="1421" y="262"/>
                  <a:pt x="1421" y="263"/>
                </a:cubicBezTo>
                <a:cubicBezTo>
                  <a:pt x="1421" y="263"/>
                  <a:pt x="1421" y="263"/>
                  <a:pt x="1422" y="264"/>
                </a:cubicBezTo>
                <a:cubicBezTo>
                  <a:pt x="1421" y="264"/>
                  <a:pt x="1419" y="265"/>
                  <a:pt x="1419" y="265"/>
                </a:cubicBezTo>
                <a:cubicBezTo>
                  <a:pt x="1417" y="269"/>
                  <a:pt x="1415" y="268"/>
                  <a:pt x="1416" y="269"/>
                </a:cubicBezTo>
                <a:cubicBezTo>
                  <a:pt x="1416" y="271"/>
                  <a:pt x="1417" y="271"/>
                  <a:pt x="1417" y="271"/>
                </a:cubicBezTo>
                <a:cubicBezTo>
                  <a:pt x="1419" y="272"/>
                  <a:pt x="1419" y="271"/>
                  <a:pt x="1419" y="270"/>
                </a:cubicBezTo>
                <a:cubicBezTo>
                  <a:pt x="1419" y="270"/>
                  <a:pt x="1420" y="271"/>
                  <a:pt x="1422" y="272"/>
                </a:cubicBezTo>
                <a:cubicBezTo>
                  <a:pt x="1423" y="272"/>
                  <a:pt x="1423" y="272"/>
                  <a:pt x="1423" y="271"/>
                </a:cubicBezTo>
                <a:cubicBezTo>
                  <a:pt x="1423" y="270"/>
                  <a:pt x="1423" y="270"/>
                  <a:pt x="1423" y="270"/>
                </a:cubicBezTo>
                <a:cubicBezTo>
                  <a:pt x="1424" y="270"/>
                  <a:pt x="1424" y="270"/>
                  <a:pt x="1424" y="270"/>
                </a:cubicBezTo>
                <a:cubicBezTo>
                  <a:pt x="1427" y="274"/>
                  <a:pt x="1427" y="271"/>
                  <a:pt x="1429" y="270"/>
                </a:cubicBezTo>
                <a:cubicBezTo>
                  <a:pt x="1430" y="270"/>
                  <a:pt x="1430" y="270"/>
                  <a:pt x="1430" y="270"/>
                </a:cubicBezTo>
                <a:cubicBezTo>
                  <a:pt x="1430" y="270"/>
                  <a:pt x="1431" y="271"/>
                  <a:pt x="1431" y="271"/>
                </a:cubicBezTo>
                <a:cubicBezTo>
                  <a:pt x="1429" y="273"/>
                  <a:pt x="1429" y="273"/>
                  <a:pt x="1430" y="277"/>
                </a:cubicBezTo>
                <a:cubicBezTo>
                  <a:pt x="1430" y="277"/>
                  <a:pt x="1433" y="279"/>
                  <a:pt x="1433" y="279"/>
                </a:cubicBezTo>
                <a:cubicBezTo>
                  <a:pt x="1433" y="279"/>
                  <a:pt x="1433" y="279"/>
                  <a:pt x="1433" y="279"/>
                </a:cubicBezTo>
                <a:cubicBezTo>
                  <a:pt x="1434" y="278"/>
                  <a:pt x="1436" y="277"/>
                  <a:pt x="1435" y="279"/>
                </a:cubicBezTo>
                <a:cubicBezTo>
                  <a:pt x="1434" y="280"/>
                  <a:pt x="1432" y="282"/>
                  <a:pt x="1433" y="282"/>
                </a:cubicBezTo>
                <a:cubicBezTo>
                  <a:pt x="1434" y="283"/>
                  <a:pt x="1433" y="283"/>
                  <a:pt x="1433" y="283"/>
                </a:cubicBezTo>
                <a:cubicBezTo>
                  <a:pt x="1432" y="283"/>
                  <a:pt x="1432" y="285"/>
                  <a:pt x="1432" y="286"/>
                </a:cubicBezTo>
                <a:cubicBezTo>
                  <a:pt x="1432" y="286"/>
                  <a:pt x="1433" y="286"/>
                  <a:pt x="1433" y="286"/>
                </a:cubicBezTo>
                <a:cubicBezTo>
                  <a:pt x="1431" y="287"/>
                  <a:pt x="1430" y="286"/>
                  <a:pt x="1429" y="286"/>
                </a:cubicBezTo>
                <a:cubicBezTo>
                  <a:pt x="1428" y="287"/>
                  <a:pt x="1424" y="287"/>
                  <a:pt x="1423" y="287"/>
                </a:cubicBezTo>
                <a:cubicBezTo>
                  <a:pt x="1422" y="287"/>
                  <a:pt x="1421" y="285"/>
                  <a:pt x="1420" y="286"/>
                </a:cubicBezTo>
                <a:cubicBezTo>
                  <a:pt x="1420" y="287"/>
                  <a:pt x="1418" y="287"/>
                  <a:pt x="1420" y="288"/>
                </a:cubicBezTo>
                <a:cubicBezTo>
                  <a:pt x="1421" y="290"/>
                  <a:pt x="1421" y="290"/>
                  <a:pt x="1420" y="291"/>
                </a:cubicBezTo>
                <a:cubicBezTo>
                  <a:pt x="1420" y="291"/>
                  <a:pt x="1418" y="291"/>
                  <a:pt x="1419" y="292"/>
                </a:cubicBezTo>
                <a:cubicBezTo>
                  <a:pt x="1422" y="294"/>
                  <a:pt x="1421" y="291"/>
                  <a:pt x="1423" y="293"/>
                </a:cubicBezTo>
                <a:cubicBezTo>
                  <a:pt x="1424" y="294"/>
                  <a:pt x="1422" y="295"/>
                  <a:pt x="1424" y="295"/>
                </a:cubicBezTo>
                <a:cubicBezTo>
                  <a:pt x="1421" y="298"/>
                  <a:pt x="1424" y="297"/>
                  <a:pt x="1419" y="299"/>
                </a:cubicBezTo>
                <a:cubicBezTo>
                  <a:pt x="1417" y="300"/>
                  <a:pt x="1418" y="300"/>
                  <a:pt x="1415" y="300"/>
                </a:cubicBezTo>
                <a:cubicBezTo>
                  <a:pt x="1414" y="300"/>
                  <a:pt x="1414" y="301"/>
                  <a:pt x="1413" y="302"/>
                </a:cubicBezTo>
                <a:cubicBezTo>
                  <a:pt x="1412" y="302"/>
                  <a:pt x="1412" y="303"/>
                  <a:pt x="1412" y="304"/>
                </a:cubicBezTo>
                <a:cubicBezTo>
                  <a:pt x="1412" y="304"/>
                  <a:pt x="1412" y="305"/>
                  <a:pt x="1412" y="305"/>
                </a:cubicBezTo>
                <a:cubicBezTo>
                  <a:pt x="1414" y="306"/>
                  <a:pt x="1414" y="306"/>
                  <a:pt x="1414" y="306"/>
                </a:cubicBezTo>
                <a:cubicBezTo>
                  <a:pt x="1413" y="307"/>
                  <a:pt x="1417" y="306"/>
                  <a:pt x="1418" y="306"/>
                </a:cubicBezTo>
                <a:cubicBezTo>
                  <a:pt x="1418" y="305"/>
                  <a:pt x="1419" y="305"/>
                  <a:pt x="1420" y="305"/>
                </a:cubicBezTo>
                <a:cubicBezTo>
                  <a:pt x="1419" y="305"/>
                  <a:pt x="1421" y="307"/>
                  <a:pt x="1422" y="307"/>
                </a:cubicBezTo>
                <a:cubicBezTo>
                  <a:pt x="1424" y="306"/>
                  <a:pt x="1424" y="306"/>
                  <a:pt x="1424" y="306"/>
                </a:cubicBezTo>
                <a:cubicBezTo>
                  <a:pt x="1426" y="308"/>
                  <a:pt x="1430" y="309"/>
                  <a:pt x="1431" y="308"/>
                </a:cubicBezTo>
                <a:cubicBezTo>
                  <a:pt x="1431" y="307"/>
                  <a:pt x="1431" y="307"/>
                  <a:pt x="1431" y="307"/>
                </a:cubicBezTo>
                <a:cubicBezTo>
                  <a:pt x="1431" y="307"/>
                  <a:pt x="1432" y="307"/>
                  <a:pt x="1432" y="307"/>
                </a:cubicBezTo>
                <a:cubicBezTo>
                  <a:pt x="1433" y="307"/>
                  <a:pt x="1433" y="307"/>
                  <a:pt x="1433" y="307"/>
                </a:cubicBezTo>
                <a:cubicBezTo>
                  <a:pt x="1433" y="307"/>
                  <a:pt x="1431" y="308"/>
                  <a:pt x="1431" y="310"/>
                </a:cubicBezTo>
                <a:cubicBezTo>
                  <a:pt x="1427" y="310"/>
                  <a:pt x="1427" y="310"/>
                  <a:pt x="1422" y="309"/>
                </a:cubicBezTo>
                <a:cubicBezTo>
                  <a:pt x="1420" y="309"/>
                  <a:pt x="1422" y="311"/>
                  <a:pt x="1419" y="311"/>
                </a:cubicBezTo>
                <a:cubicBezTo>
                  <a:pt x="1418" y="311"/>
                  <a:pt x="1417" y="311"/>
                  <a:pt x="1417" y="312"/>
                </a:cubicBezTo>
                <a:cubicBezTo>
                  <a:pt x="1417" y="314"/>
                  <a:pt x="1416" y="314"/>
                  <a:pt x="1416" y="315"/>
                </a:cubicBezTo>
                <a:cubicBezTo>
                  <a:pt x="1415" y="317"/>
                  <a:pt x="1414" y="316"/>
                  <a:pt x="1413" y="318"/>
                </a:cubicBezTo>
                <a:cubicBezTo>
                  <a:pt x="1412" y="319"/>
                  <a:pt x="1411" y="319"/>
                  <a:pt x="1410" y="320"/>
                </a:cubicBezTo>
                <a:cubicBezTo>
                  <a:pt x="1408" y="321"/>
                  <a:pt x="1408" y="320"/>
                  <a:pt x="1407" y="322"/>
                </a:cubicBezTo>
                <a:cubicBezTo>
                  <a:pt x="1405" y="323"/>
                  <a:pt x="1409" y="323"/>
                  <a:pt x="1410" y="323"/>
                </a:cubicBezTo>
                <a:cubicBezTo>
                  <a:pt x="1411" y="322"/>
                  <a:pt x="1412" y="325"/>
                  <a:pt x="1413" y="325"/>
                </a:cubicBezTo>
                <a:cubicBezTo>
                  <a:pt x="1414" y="325"/>
                  <a:pt x="1414" y="323"/>
                  <a:pt x="1414" y="322"/>
                </a:cubicBezTo>
                <a:cubicBezTo>
                  <a:pt x="1415" y="321"/>
                  <a:pt x="1416" y="321"/>
                  <a:pt x="1417" y="320"/>
                </a:cubicBezTo>
                <a:cubicBezTo>
                  <a:pt x="1418" y="320"/>
                  <a:pt x="1420" y="321"/>
                  <a:pt x="1421" y="320"/>
                </a:cubicBezTo>
                <a:cubicBezTo>
                  <a:pt x="1421" y="320"/>
                  <a:pt x="1421" y="320"/>
                  <a:pt x="1421" y="320"/>
                </a:cubicBezTo>
                <a:cubicBezTo>
                  <a:pt x="1422" y="320"/>
                  <a:pt x="1425" y="322"/>
                  <a:pt x="1426" y="321"/>
                </a:cubicBezTo>
                <a:cubicBezTo>
                  <a:pt x="1428" y="318"/>
                  <a:pt x="1425" y="318"/>
                  <a:pt x="1429" y="317"/>
                </a:cubicBezTo>
                <a:cubicBezTo>
                  <a:pt x="1431" y="316"/>
                  <a:pt x="1432" y="315"/>
                  <a:pt x="1434" y="316"/>
                </a:cubicBezTo>
                <a:cubicBezTo>
                  <a:pt x="1435" y="318"/>
                  <a:pt x="1437" y="317"/>
                  <a:pt x="1437" y="317"/>
                </a:cubicBezTo>
                <a:cubicBezTo>
                  <a:pt x="1438" y="317"/>
                  <a:pt x="1438" y="317"/>
                  <a:pt x="1438" y="316"/>
                </a:cubicBezTo>
                <a:cubicBezTo>
                  <a:pt x="1439" y="316"/>
                  <a:pt x="1440" y="318"/>
                  <a:pt x="1441" y="316"/>
                </a:cubicBezTo>
                <a:cubicBezTo>
                  <a:pt x="1441" y="315"/>
                  <a:pt x="1444" y="316"/>
                  <a:pt x="1444" y="316"/>
                </a:cubicBezTo>
                <a:cubicBezTo>
                  <a:pt x="1444" y="320"/>
                  <a:pt x="1451" y="316"/>
                  <a:pt x="1448" y="315"/>
                </a:cubicBezTo>
                <a:cubicBezTo>
                  <a:pt x="1450" y="316"/>
                  <a:pt x="1450" y="316"/>
                  <a:pt x="1450" y="316"/>
                </a:cubicBezTo>
                <a:cubicBezTo>
                  <a:pt x="1453" y="317"/>
                  <a:pt x="1453" y="315"/>
                  <a:pt x="1454" y="315"/>
                </a:cubicBezTo>
                <a:cubicBezTo>
                  <a:pt x="1458" y="315"/>
                  <a:pt x="1461" y="317"/>
                  <a:pt x="1462" y="315"/>
                </a:cubicBezTo>
                <a:cubicBezTo>
                  <a:pt x="1462" y="314"/>
                  <a:pt x="1465" y="314"/>
                  <a:pt x="1467" y="312"/>
                </a:cubicBezTo>
                <a:cubicBezTo>
                  <a:pt x="1469" y="311"/>
                  <a:pt x="1471" y="311"/>
                  <a:pt x="1471" y="309"/>
                </a:cubicBezTo>
                <a:cubicBezTo>
                  <a:pt x="1471" y="307"/>
                  <a:pt x="1465" y="309"/>
                  <a:pt x="1463" y="308"/>
                </a:cubicBezTo>
                <a:cubicBezTo>
                  <a:pt x="1463" y="306"/>
                  <a:pt x="1467" y="308"/>
                  <a:pt x="1466" y="304"/>
                </a:cubicBezTo>
                <a:cubicBezTo>
                  <a:pt x="1466" y="304"/>
                  <a:pt x="1465" y="304"/>
                  <a:pt x="1465" y="304"/>
                </a:cubicBezTo>
                <a:cubicBezTo>
                  <a:pt x="1468" y="304"/>
                  <a:pt x="1469" y="305"/>
                  <a:pt x="1469" y="303"/>
                </a:cubicBezTo>
                <a:cubicBezTo>
                  <a:pt x="1468" y="301"/>
                  <a:pt x="1470" y="302"/>
                  <a:pt x="1470" y="302"/>
                </a:cubicBezTo>
                <a:cubicBezTo>
                  <a:pt x="1471" y="301"/>
                  <a:pt x="1474" y="298"/>
                  <a:pt x="1474" y="297"/>
                </a:cubicBezTo>
                <a:cubicBezTo>
                  <a:pt x="1475" y="293"/>
                  <a:pt x="1472" y="293"/>
                  <a:pt x="1472" y="292"/>
                </a:cubicBezTo>
                <a:cubicBezTo>
                  <a:pt x="1468" y="290"/>
                  <a:pt x="1470" y="291"/>
                  <a:pt x="1464" y="290"/>
                </a:cubicBezTo>
                <a:cubicBezTo>
                  <a:pt x="1463" y="290"/>
                  <a:pt x="1463" y="292"/>
                  <a:pt x="1462" y="292"/>
                </a:cubicBezTo>
                <a:cubicBezTo>
                  <a:pt x="1462" y="292"/>
                  <a:pt x="1461" y="292"/>
                  <a:pt x="1460" y="292"/>
                </a:cubicBezTo>
                <a:cubicBezTo>
                  <a:pt x="1460" y="292"/>
                  <a:pt x="1460" y="291"/>
                  <a:pt x="1460" y="291"/>
                </a:cubicBezTo>
                <a:cubicBezTo>
                  <a:pt x="1461" y="291"/>
                  <a:pt x="1463" y="288"/>
                  <a:pt x="1462" y="288"/>
                </a:cubicBezTo>
                <a:cubicBezTo>
                  <a:pt x="1462" y="288"/>
                  <a:pt x="1463" y="287"/>
                  <a:pt x="1462" y="287"/>
                </a:cubicBezTo>
                <a:cubicBezTo>
                  <a:pt x="1461" y="286"/>
                  <a:pt x="1460" y="286"/>
                  <a:pt x="1459" y="285"/>
                </a:cubicBezTo>
                <a:cubicBezTo>
                  <a:pt x="1461" y="285"/>
                  <a:pt x="1461" y="283"/>
                  <a:pt x="1460" y="283"/>
                </a:cubicBezTo>
                <a:cubicBezTo>
                  <a:pt x="1457" y="281"/>
                  <a:pt x="1459" y="280"/>
                  <a:pt x="1458" y="279"/>
                </a:cubicBezTo>
                <a:cubicBezTo>
                  <a:pt x="1458" y="278"/>
                  <a:pt x="1455" y="275"/>
                  <a:pt x="1455" y="274"/>
                </a:cubicBezTo>
                <a:cubicBezTo>
                  <a:pt x="1450" y="272"/>
                  <a:pt x="1450" y="272"/>
                  <a:pt x="1450" y="272"/>
                </a:cubicBezTo>
                <a:cubicBezTo>
                  <a:pt x="1450" y="271"/>
                  <a:pt x="1449" y="270"/>
                  <a:pt x="1449" y="270"/>
                </a:cubicBezTo>
                <a:cubicBezTo>
                  <a:pt x="1447" y="265"/>
                  <a:pt x="1449" y="265"/>
                  <a:pt x="1445" y="261"/>
                </a:cubicBezTo>
                <a:cubicBezTo>
                  <a:pt x="1444" y="259"/>
                  <a:pt x="1442" y="256"/>
                  <a:pt x="1439" y="256"/>
                </a:cubicBezTo>
                <a:cubicBezTo>
                  <a:pt x="1439" y="256"/>
                  <a:pt x="1439" y="257"/>
                  <a:pt x="1438" y="257"/>
                </a:cubicBezTo>
                <a:cubicBezTo>
                  <a:pt x="1436" y="256"/>
                  <a:pt x="1437" y="256"/>
                  <a:pt x="1436" y="255"/>
                </a:cubicBezTo>
                <a:cubicBezTo>
                  <a:pt x="1437" y="254"/>
                  <a:pt x="1438" y="253"/>
                  <a:pt x="1439" y="253"/>
                </a:cubicBezTo>
                <a:cubicBezTo>
                  <a:pt x="1441" y="250"/>
                  <a:pt x="1443" y="249"/>
                  <a:pt x="1445" y="246"/>
                </a:cubicBezTo>
                <a:cubicBezTo>
                  <a:pt x="1445" y="245"/>
                  <a:pt x="1446" y="243"/>
                  <a:pt x="1447" y="243"/>
                </a:cubicBezTo>
                <a:cubicBezTo>
                  <a:pt x="1449" y="241"/>
                  <a:pt x="1447" y="241"/>
                  <a:pt x="1446" y="240"/>
                </a:cubicBezTo>
                <a:cubicBezTo>
                  <a:pt x="1445" y="239"/>
                  <a:pt x="1446" y="240"/>
                  <a:pt x="1443" y="239"/>
                </a:cubicBezTo>
                <a:cubicBezTo>
                  <a:pt x="1436" y="239"/>
                  <a:pt x="1436" y="239"/>
                  <a:pt x="1436" y="239"/>
                </a:cubicBezTo>
                <a:cubicBezTo>
                  <a:pt x="1436" y="239"/>
                  <a:pt x="1435" y="239"/>
                  <a:pt x="1434" y="240"/>
                </a:cubicBezTo>
                <a:cubicBezTo>
                  <a:pt x="1434" y="239"/>
                  <a:pt x="1432" y="239"/>
                  <a:pt x="1432" y="239"/>
                </a:cubicBezTo>
                <a:cubicBezTo>
                  <a:pt x="1430" y="240"/>
                  <a:pt x="1431" y="240"/>
                  <a:pt x="1429" y="241"/>
                </a:cubicBezTo>
                <a:cubicBezTo>
                  <a:pt x="1432" y="239"/>
                  <a:pt x="1427" y="238"/>
                  <a:pt x="1426" y="238"/>
                </a:cubicBezTo>
                <a:cubicBezTo>
                  <a:pt x="1427" y="237"/>
                  <a:pt x="1427" y="238"/>
                  <a:pt x="1429" y="238"/>
                </a:cubicBezTo>
                <a:cubicBezTo>
                  <a:pt x="1429" y="237"/>
                  <a:pt x="1430" y="237"/>
                  <a:pt x="1430" y="237"/>
                </a:cubicBezTo>
                <a:cubicBezTo>
                  <a:pt x="1434" y="236"/>
                  <a:pt x="1432" y="236"/>
                  <a:pt x="1433" y="235"/>
                </a:cubicBezTo>
                <a:cubicBezTo>
                  <a:pt x="1435" y="234"/>
                  <a:pt x="1436" y="235"/>
                  <a:pt x="1437" y="233"/>
                </a:cubicBezTo>
                <a:cubicBezTo>
                  <a:pt x="1437" y="231"/>
                  <a:pt x="1438" y="233"/>
                  <a:pt x="1438" y="230"/>
                </a:cubicBezTo>
                <a:cubicBezTo>
                  <a:pt x="1438" y="229"/>
                  <a:pt x="1434" y="229"/>
                  <a:pt x="1434" y="230"/>
                </a:cubicBezTo>
                <a:cubicBezTo>
                  <a:pt x="1430" y="231"/>
                  <a:pt x="1427" y="229"/>
                  <a:pt x="1426" y="230"/>
                </a:cubicBezTo>
                <a:cubicBezTo>
                  <a:pt x="1425" y="231"/>
                  <a:pt x="1424" y="230"/>
                  <a:pt x="1424" y="230"/>
                </a:cubicBezTo>
                <a:cubicBezTo>
                  <a:pt x="1423" y="229"/>
                  <a:pt x="1423" y="229"/>
                  <a:pt x="1422" y="229"/>
                </a:cubicBezTo>
                <a:cubicBezTo>
                  <a:pt x="1421" y="230"/>
                  <a:pt x="1420" y="231"/>
                  <a:pt x="1420" y="232"/>
                </a:cubicBezTo>
                <a:cubicBezTo>
                  <a:pt x="1420" y="233"/>
                  <a:pt x="1420" y="233"/>
                  <a:pt x="1420" y="233"/>
                </a:cubicBezTo>
                <a:cubicBezTo>
                  <a:pt x="1421" y="233"/>
                  <a:pt x="1421" y="233"/>
                  <a:pt x="1421" y="234"/>
                </a:cubicBezTo>
                <a:cubicBezTo>
                  <a:pt x="1421" y="234"/>
                  <a:pt x="1421" y="234"/>
                  <a:pt x="1421" y="234"/>
                </a:cubicBezTo>
                <a:cubicBezTo>
                  <a:pt x="1420" y="234"/>
                  <a:pt x="1417" y="232"/>
                  <a:pt x="1418" y="235"/>
                </a:cubicBezTo>
                <a:cubicBezTo>
                  <a:pt x="1418" y="235"/>
                  <a:pt x="1418" y="235"/>
                  <a:pt x="1419" y="235"/>
                </a:cubicBezTo>
                <a:cubicBezTo>
                  <a:pt x="1417" y="237"/>
                  <a:pt x="1420" y="237"/>
                  <a:pt x="1420" y="238"/>
                </a:cubicBezTo>
                <a:cubicBezTo>
                  <a:pt x="1419" y="238"/>
                  <a:pt x="1419" y="238"/>
                  <a:pt x="1419" y="238"/>
                </a:cubicBezTo>
                <a:cubicBezTo>
                  <a:pt x="1418" y="237"/>
                  <a:pt x="1415" y="237"/>
                  <a:pt x="1415" y="238"/>
                </a:cubicBezTo>
                <a:cubicBezTo>
                  <a:pt x="1415" y="238"/>
                  <a:pt x="1414" y="239"/>
                  <a:pt x="1414" y="240"/>
                </a:cubicBezTo>
                <a:cubicBezTo>
                  <a:pt x="1414" y="241"/>
                  <a:pt x="1414" y="241"/>
                  <a:pt x="1415" y="241"/>
                </a:cubicBezTo>
                <a:cubicBezTo>
                  <a:pt x="1414" y="241"/>
                  <a:pt x="1412" y="241"/>
                  <a:pt x="1413" y="242"/>
                </a:cubicBezTo>
                <a:cubicBezTo>
                  <a:pt x="1413" y="243"/>
                  <a:pt x="1415" y="243"/>
                  <a:pt x="1416" y="243"/>
                </a:cubicBezTo>
                <a:cubicBezTo>
                  <a:pt x="1415" y="244"/>
                  <a:pt x="1414" y="244"/>
                  <a:pt x="1414" y="244"/>
                </a:cubicBezTo>
                <a:cubicBezTo>
                  <a:pt x="1414" y="245"/>
                  <a:pt x="1415" y="245"/>
                  <a:pt x="1415" y="246"/>
                </a:cubicBezTo>
                <a:cubicBezTo>
                  <a:pt x="1415" y="246"/>
                  <a:pt x="1414" y="246"/>
                  <a:pt x="1414" y="246"/>
                </a:cubicBezTo>
                <a:cubicBezTo>
                  <a:pt x="1415" y="244"/>
                  <a:pt x="1413" y="243"/>
                  <a:pt x="1412" y="243"/>
                </a:cubicBezTo>
                <a:cubicBezTo>
                  <a:pt x="1411" y="243"/>
                  <a:pt x="1412" y="244"/>
                  <a:pt x="1411" y="243"/>
                </a:cubicBezTo>
                <a:cubicBezTo>
                  <a:pt x="1410" y="242"/>
                  <a:pt x="1411" y="243"/>
                  <a:pt x="1411" y="240"/>
                </a:cubicBezTo>
                <a:cubicBezTo>
                  <a:pt x="1410" y="238"/>
                  <a:pt x="1408" y="239"/>
                  <a:pt x="1408" y="240"/>
                </a:cubicBezTo>
                <a:cubicBezTo>
                  <a:pt x="1408" y="241"/>
                  <a:pt x="1408" y="241"/>
                  <a:pt x="1408" y="241"/>
                </a:cubicBezTo>
                <a:cubicBezTo>
                  <a:pt x="1408" y="241"/>
                  <a:pt x="1406" y="241"/>
                  <a:pt x="1406" y="242"/>
                </a:cubicBezTo>
                <a:cubicBezTo>
                  <a:pt x="1406" y="243"/>
                  <a:pt x="1407" y="243"/>
                  <a:pt x="1407" y="244"/>
                </a:cubicBezTo>
                <a:cubicBezTo>
                  <a:pt x="1407" y="246"/>
                  <a:pt x="1410" y="245"/>
                  <a:pt x="1411" y="247"/>
                </a:cubicBezTo>
                <a:close/>
                <a:moveTo>
                  <a:pt x="1403" y="234"/>
                </a:moveTo>
                <a:cubicBezTo>
                  <a:pt x="1402" y="235"/>
                  <a:pt x="1404" y="236"/>
                  <a:pt x="1404" y="237"/>
                </a:cubicBezTo>
                <a:cubicBezTo>
                  <a:pt x="1404" y="238"/>
                  <a:pt x="1404" y="238"/>
                  <a:pt x="1404" y="238"/>
                </a:cubicBezTo>
                <a:cubicBezTo>
                  <a:pt x="1403" y="239"/>
                  <a:pt x="1403" y="239"/>
                  <a:pt x="1404" y="240"/>
                </a:cubicBezTo>
                <a:cubicBezTo>
                  <a:pt x="1405" y="240"/>
                  <a:pt x="1406" y="238"/>
                  <a:pt x="1406" y="239"/>
                </a:cubicBezTo>
                <a:cubicBezTo>
                  <a:pt x="1407" y="239"/>
                  <a:pt x="1408" y="236"/>
                  <a:pt x="1410" y="236"/>
                </a:cubicBezTo>
                <a:cubicBezTo>
                  <a:pt x="1410" y="236"/>
                  <a:pt x="1412" y="233"/>
                  <a:pt x="1412" y="233"/>
                </a:cubicBezTo>
                <a:cubicBezTo>
                  <a:pt x="1412" y="231"/>
                  <a:pt x="1412" y="233"/>
                  <a:pt x="1411" y="231"/>
                </a:cubicBezTo>
                <a:cubicBezTo>
                  <a:pt x="1410" y="228"/>
                  <a:pt x="1410" y="231"/>
                  <a:pt x="1410" y="232"/>
                </a:cubicBezTo>
                <a:cubicBezTo>
                  <a:pt x="1409" y="232"/>
                  <a:pt x="1408" y="232"/>
                  <a:pt x="1406" y="234"/>
                </a:cubicBezTo>
                <a:cubicBezTo>
                  <a:pt x="1405" y="234"/>
                  <a:pt x="1405" y="234"/>
                  <a:pt x="1403" y="234"/>
                </a:cubicBezTo>
                <a:close/>
                <a:moveTo>
                  <a:pt x="1409" y="248"/>
                </a:moveTo>
                <a:cubicBezTo>
                  <a:pt x="1410" y="248"/>
                  <a:pt x="1411" y="246"/>
                  <a:pt x="1409" y="246"/>
                </a:cubicBezTo>
                <a:cubicBezTo>
                  <a:pt x="1407" y="246"/>
                  <a:pt x="1407" y="249"/>
                  <a:pt x="1409" y="248"/>
                </a:cubicBezTo>
                <a:close/>
                <a:moveTo>
                  <a:pt x="1449" y="214"/>
                </a:moveTo>
                <a:cubicBezTo>
                  <a:pt x="1450" y="214"/>
                  <a:pt x="1450" y="214"/>
                  <a:pt x="1450" y="214"/>
                </a:cubicBezTo>
                <a:cubicBezTo>
                  <a:pt x="1450" y="215"/>
                  <a:pt x="1451" y="215"/>
                  <a:pt x="1452" y="214"/>
                </a:cubicBezTo>
                <a:cubicBezTo>
                  <a:pt x="1452" y="216"/>
                  <a:pt x="1452" y="216"/>
                  <a:pt x="1452" y="216"/>
                </a:cubicBezTo>
                <a:cubicBezTo>
                  <a:pt x="1450" y="217"/>
                  <a:pt x="1452" y="217"/>
                  <a:pt x="1453" y="217"/>
                </a:cubicBezTo>
                <a:cubicBezTo>
                  <a:pt x="1456" y="218"/>
                  <a:pt x="1454" y="216"/>
                  <a:pt x="1454" y="214"/>
                </a:cubicBezTo>
                <a:cubicBezTo>
                  <a:pt x="1454" y="213"/>
                  <a:pt x="1454" y="213"/>
                  <a:pt x="1454" y="213"/>
                </a:cubicBezTo>
                <a:cubicBezTo>
                  <a:pt x="1456" y="213"/>
                  <a:pt x="1455" y="211"/>
                  <a:pt x="1455" y="210"/>
                </a:cubicBezTo>
                <a:cubicBezTo>
                  <a:pt x="1455" y="210"/>
                  <a:pt x="1458" y="210"/>
                  <a:pt x="1458" y="207"/>
                </a:cubicBezTo>
                <a:cubicBezTo>
                  <a:pt x="1458" y="206"/>
                  <a:pt x="1455" y="208"/>
                  <a:pt x="1455" y="208"/>
                </a:cubicBezTo>
                <a:cubicBezTo>
                  <a:pt x="1455" y="209"/>
                  <a:pt x="1454" y="209"/>
                  <a:pt x="1454" y="209"/>
                </a:cubicBezTo>
                <a:cubicBezTo>
                  <a:pt x="1454" y="209"/>
                  <a:pt x="1452" y="208"/>
                  <a:pt x="1452" y="209"/>
                </a:cubicBezTo>
                <a:cubicBezTo>
                  <a:pt x="1451" y="209"/>
                  <a:pt x="1451" y="209"/>
                  <a:pt x="1451" y="210"/>
                </a:cubicBezTo>
                <a:cubicBezTo>
                  <a:pt x="1450" y="211"/>
                  <a:pt x="1451" y="210"/>
                  <a:pt x="1452" y="211"/>
                </a:cubicBezTo>
                <a:cubicBezTo>
                  <a:pt x="1449" y="213"/>
                  <a:pt x="1449" y="214"/>
                  <a:pt x="1449" y="214"/>
                </a:cubicBezTo>
                <a:close/>
                <a:moveTo>
                  <a:pt x="1419" y="279"/>
                </a:moveTo>
                <a:cubicBezTo>
                  <a:pt x="1422" y="278"/>
                  <a:pt x="1422" y="278"/>
                  <a:pt x="1422" y="278"/>
                </a:cubicBezTo>
                <a:cubicBezTo>
                  <a:pt x="1422" y="278"/>
                  <a:pt x="1424" y="276"/>
                  <a:pt x="1424" y="276"/>
                </a:cubicBezTo>
                <a:cubicBezTo>
                  <a:pt x="1424" y="275"/>
                  <a:pt x="1423" y="275"/>
                  <a:pt x="1422" y="275"/>
                </a:cubicBezTo>
                <a:cubicBezTo>
                  <a:pt x="1421" y="275"/>
                  <a:pt x="1421" y="275"/>
                  <a:pt x="1421" y="275"/>
                </a:cubicBezTo>
                <a:cubicBezTo>
                  <a:pt x="1420" y="276"/>
                  <a:pt x="1420" y="276"/>
                  <a:pt x="1420" y="277"/>
                </a:cubicBezTo>
                <a:cubicBezTo>
                  <a:pt x="1417" y="278"/>
                  <a:pt x="1419" y="279"/>
                  <a:pt x="1419" y="279"/>
                </a:cubicBezTo>
                <a:close/>
                <a:moveTo>
                  <a:pt x="1399" y="247"/>
                </a:moveTo>
                <a:cubicBezTo>
                  <a:pt x="1398" y="247"/>
                  <a:pt x="1399" y="248"/>
                  <a:pt x="1400" y="248"/>
                </a:cubicBezTo>
                <a:cubicBezTo>
                  <a:pt x="1400" y="248"/>
                  <a:pt x="1400" y="247"/>
                  <a:pt x="1400" y="247"/>
                </a:cubicBezTo>
                <a:cubicBezTo>
                  <a:pt x="1401" y="246"/>
                  <a:pt x="1401" y="246"/>
                  <a:pt x="1401" y="245"/>
                </a:cubicBezTo>
                <a:cubicBezTo>
                  <a:pt x="1401" y="244"/>
                  <a:pt x="1401" y="244"/>
                  <a:pt x="1401" y="244"/>
                </a:cubicBezTo>
                <a:cubicBezTo>
                  <a:pt x="1402" y="244"/>
                  <a:pt x="1403" y="242"/>
                  <a:pt x="1402" y="241"/>
                </a:cubicBezTo>
                <a:cubicBezTo>
                  <a:pt x="1403" y="240"/>
                  <a:pt x="1404" y="239"/>
                  <a:pt x="1401" y="239"/>
                </a:cubicBezTo>
                <a:cubicBezTo>
                  <a:pt x="1401" y="239"/>
                  <a:pt x="1399" y="240"/>
                  <a:pt x="1399" y="242"/>
                </a:cubicBezTo>
                <a:cubicBezTo>
                  <a:pt x="1400" y="243"/>
                  <a:pt x="1400" y="243"/>
                  <a:pt x="1400" y="243"/>
                </a:cubicBezTo>
                <a:cubicBezTo>
                  <a:pt x="1399" y="244"/>
                  <a:pt x="1399" y="244"/>
                  <a:pt x="1399" y="245"/>
                </a:cubicBezTo>
                <a:cubicBezTo>
                  <a:pt x="1399" y="245"/>
                  <a:pt x="1399" y="245"/>
                  <a:pt x="1399" y="245"/>
                </a:cubicBezTo>
                <a:cubicBezTo>
                  <a:pt x="1399" y="246"/>
                  <a:pt x="1399" y="246"/>
                  <a:pt x="1399" y="246"/>
                </a:cubicBezTo>
                <a:cubicBezTo>
                  <a:pt x="1399" y="246"/>
                  <a:pt x="1399" y="246"/>
                  <a:pt x="1399" y="247"/>
                </a:cubicBezTo>
                <a:close/>
                <a:moveTo>
                  <a:pt x="1391" y="239"/>
                </a:moveTo>
                <a:cubicBezTo>
                  <a:pt x="1392" y="239"/>
                  <a:pt x="1393" y="240"/>
                  <a:pt x="1393" y="239"/>
                </a:cubicBezTo>
                <a:cubicBezTo>
                  <a:pt x="1393" y="235"/>
                  <a:pt x="1390" y="237"/>
                  <a:pt x="1390" y="238"/>
                </a:cubicBezTo>
                <a:cubicBezTo>
                  <a:pt x="1390" y="238"/>
                  <a:pt x="1390" y="239"/>
                  <a:pt x="1391" y="239"/>
                </a:cubicBezTo>
                <a:close/>
                <a:moveTo>
                  <a:pt x="1416" y="258"/>
                </a:moveTo>
                <a:cubicBezTo>
                  <a:pt x="1416" y="258"/>
                  <a:pt x="1416" y="258"/>
                  <a:pt x="1416" y="258"/>
                </a:cubicBezTo>
                <a:cubicBezTo>
                  <a:pt x="1415" y="258"/>
                  <a:pt x="1415" y="258"/>
                  <a:pt x="1415" y="258"/>
                </a:cubicBezTo>
                <a:cubicBezTo>
                  <a:pt x="1415" y="259"/>
                  <a:pt x="1415" y="259"/>
                  <a:pt x="1415" y="259"/>
                </a:cubicBezTo>
                <a:cubicBezTo>
                  <a:pt x="1415" y="259"/>
                  <a:pt x="1416" y="258"/>
                  <a:pt x="1416" y="258"/>
                </a:cubicBezTo>
                <a:close/>
                <a:moveTo>
                  <a:pt x="1447" y="315"/>
                </a:moveTo>
                <a:cubicBezTo>
                  <a:pt x="1447" y="314"/>
                  <a:pt x="1446" y="314"/>
                  <a:pt x="1446" y="314"/>
                </a:cubicBezTo>
                <a:cubicBezTo>
                  <a:pt x="1446" y="315"/>
                  <a:pt x="1446" y="315"/>
                  <a:pt x="1446" y="315"/>
                </a:cubicBezTo>
                <a:cubicBezTo>
                  <a:pt x="1447" y="315"/>
                  <a:pt x="1447" y="315"/>
                  <a:pt x="1447" y="315"/>
                </a:cubicBezTo>
                <a:close/>
                <a:moveTo>
                  <a:pt x="1420" y="257"/>
                </a:moveTo>
                <a:cubicBezTo>
                  <a:pt x="1420" y="257"/>
                  <a:pt x="1420" y="258"/>
                  <a:pt x="1420" y="258"/>
                </a:cubicBezTo>
                <a:cubicBezTo>
                  <a:pt x="1420" y="258"/>
                  <a:pt x="1420" y="258"/>
                  <a:pt x="1420" y="258"/>
                </a:cubicBezTo>
                <a:cubicBezTo>
                  <a:pt x="1420" y="257"/>
                  <a:pt x="1420" y="257"/>
                  <a:pt x="1420" y="257"/>
                </a:cubicBezTo>
                <a:cubicBezTo>
                  <a:pt x="1420" y="257"/>
                  <a:pt x="1420" y="257"/>
                  <a:pt x="1420" y="257"/>
                </a:cubicBezTo>
                <a:close/>
                <a:moveTo>
                  <a:pt x="1435" y="228"/>
                </a:moveTo>
                <a:cubicBezTo>
                  <a:pt x="1437" y="229"/>
                  <a:pt x="1436" y="228"/>
                  <a:pt x="1437" y="227"/>
                </a:cubicBezTo>
                <a:cubicBezTo>
                  <a:pt x="1437" y="227"/>
                  <a:pt x="1438" y="228"/>
                  <a:pt x="1439" y="228"/>
                </a:cubicBezTo>
                <a:cubicBezTo>
                  <a:pt x="1443" y="228"/>
                  <a:pt x="1440" y="225"/>
                  <a:pt x="1439" y="225"/>
                </a:cubicBezTo>
                <a:cubicBezTo>
                  <a:pt x="1438" y="225"/>
                  <a:pt x="1438" y="224"/>
                  <a:pt x="1437" y="223"/>
                </a:cubicBezTo>
                <a:cubicBezTo>
                  <a:pt x="1436" y="222"/>
                  <a:pt x="1434" y="224"/>
                  <a:pt x="1435" y="225"/>
                </a:cubicBezTo>
                <a:cubicBezTo>
                  <a:pt x="1435" y="226"/>
                  <a:pt x="1434" y="227"/>
                  <a:pt x="1435" y="228"/>
                </a:cubicBezTo>
                <a:close/>
                <a:moveTo>
                  <a:pt x="1411" y="259"/>
                </a:moveTo>
                <a:cubicBezTo>
                  <a:pt x="1413" y="259"/>
                  <a:pt x="1413" y="258"/>
                  <a:pt x="1413" y="257"/>
                </a:cubicBezTo>
                <a:cubicBezTo>
                  <a:pt x="1413" y="255"/>
                  <a:pt x="1411" y="257"/>
                  <a:pt x="1411" y="257"/>
                </a:cubicBezTo>
                <a:cubicBezTo>
                  <a:pt x="1410" y="258"/>
                  <a:pt x="1411" y="258"/>
                  <a:pt x="1409" y="259"/>
                </a:cubicBezTo>
                <a:cubicBezTo>
                  <a:pt x="1408" y="259"/>
                  <a:pt x="1408" y="259"/>
                  <a:pt x="1408" y="259"/>
                </a:cubicBezTo>
                <a:cubicBezTo>
                  <a:pt x="1408" y="259"/>
                  <a:pt x="1406" y="259"/>
                  <a:pt x="1406" y="260"/>
                </a:cubicBezTo>
                <a:cubicBezTo>
                  <a:pt x="1406" y="262"/>
                  <a:pt x="1406" y="262"/>
                  <a:pt x="1406" y="262"/>
                </a:cubicBezTo>
                <a:cubicBezTo>
                  <a:pt x="1406" y="263"/>
                  <a:pt x="1410" y="263"/>
                  <a:pt x="1410" y="261"/>
                </a:cubicBezTo>
                <a:cubicBezTo>
                  <a:pt x="1410" y="260"/>
                  <a:pt x="1410" y="260"/>
                  <a:pt x="1410" y="260"/>
                </a:cubicBezTo>
                <a:cubicBezTo>
                  <a:pt x="1411" y="259"/>
                  <a:pt x="1411" y="259"/>
                  <a:pt x="1411" y="259"/>
                </a:cubicBezTo>
                <a:close/>
                <a:moveTo>
                  <a:pt x="1481" y="438"/>
                </a:moveTo>
                <a:cubicBezTo>
                  <a:pt x="1481" y="436"/>
                  <a:pt x="1479" y="436"/>
                  <a:pt x="1477" y="438"/>
                </a:cubicBezTo>
                <a:cubicBezTo>
                  <a:pt x="1476" y="440"/>
                  <a:pt x="1473" y="441"/>
                  <a:pt x="1473" y="442"/>
                </a:cubicBezTo>
                <a:cubicBezTo>
                  <a:pt x="1473" y="444"/>
                  <a:pt x="1476" y="442"/>
                  <a:pt x="1477" y="442"/>
                </a:cubicBezTo>
                <a:cubicBezTo>
                  <a:pt x="1477" y="442"/>
                  <a:pt x="1477" y="443"/>
                  <a:pt x="1477" y="443"/>
                </a:cubicBezTo>
                <a:cubicBezTo>
                  <a:pt x="1476" y="445"/>
                  <a:pt x="1479" y="444"/>
                  <a:pt x="1480" y="444"/>
                </a:cubicBezTo>
                <a:cubicBezTo>
                  <a:pt x="1480" y="445"/>
                  <a:pt x="1481" y="445"/>
                  <a:pt x="1482" y="445"/>
                </a:cubicBezTo>
                <a:cubicBezTo>
                  <a:pt x="1482" y="444"/>
                  <a:pt x="1485" y="441"/>
                  <a:pt x="1485" y="440"/>
                </a:cubicBezTo>
                <a:cubicBezTo>
                  <a:pt x="1485" y="439"/>
                  <a:pt x="1484" y="439"/>
                  <a:pt x="1482" y="439"/>
                </a:cubicBezTo>
                <a:cubicBezTo>
                  <a:pt x="1482" y="439"/>
                  <a:pt x="1481" y="440"/>
                  <a:pt x="1481" y="439"/>
                </a:cubicBezTo>
                <a:cubicBezTo>
                  <a:pt x="1481" y="438"/>
                  <a:pt x="1481" y="438"/>
                  <a:pt x="1481" y="438"/>
                </a:cubicBezTo>
                <a:close/>
                <a:moveTo>
                  <a:pt x="1465" y="450"/>
                </a:moveTo>
                <a:cubicBezTo>
                  <a:pt x="1465" y="450"/>
                  <a:pt x="1466" y="450"/>
                  <a:pt x="1467" y="449"/>
                </a:cubicBezTo>
                <a:cubicBezTo>
                  <a:pt x="1469" y="447"/>
                  <a:pt x="1467" y="446"/>
                  <a:pt x="1465" y="446"/>
                </a:cubicBezTo>
                <a:cubicBezTo>
                  <a:pt x="1464" y="446"/>
                  <a:pt x="1462" y="449"/>
                  <a:pt x="1463" y="449"/>
                </a:cubicBezTo>
                <a:cubicBezTo>
                  <a:pt x="1463" y="450"/>
                  <a:pt x="1464" y="450"/>
                  <a:pt x="1465" y="450"/>
                </a:cubicBezTo>
                <a:close/>
                <a:moveTo>
                  <a:pt x="1488" y="438"/>
                </a:moveTo>
                <a:cubicBezTo>
                  <a:pt x="1492" y="438"/>
                  <a:pt x="1490" y="439"/>
                  <a:pt x="1491" y="440"/>
                </a:cubicBezTo>
                <a:cubicBezTo>
                  <a:pt x="1493" y="440"/>
                  <a:pt x="1494" y="438"/>
                  <a:pt x="1492" y="436"/>
                </a:cubicBezTo>
                <a:cubicBezTo>
                  <a:pt x="1491" y="435"/>
                  <a:pt x="1490" y="435"/>
                  <a:pt x="1489" y="435"/>
                </a:cubicBezTo>
                <a:cubicBezTo>
                  <a:pt x="1488" y="436"/>
                  <a:pt x="1486" y="436"/>
                  <a:pt x="1486" y="437"/>
                </a:cubicBezTo>
                <a:cubicBezTo>
                  <a:pt x="1486" y="438"/>
                  <a:pt x="1488" y="438"/>
                  <a:pt x="1488" y="438"/>
                </a:cubicBezTo>
                <a:close/>
                <a:moveTo>
                  <a:pt x="1549" y="261"/>
                </a:moveTo>
                <a:cubicBezTo>
                  <a:pt x="1549" y="261"/>
                  <a:pt x="1549" y="261"/>
                  <a:pt x="1550" y="261"/>
                </a:cubicBezTo>
                <a:cubicBezTo>
                  <a:pt x="1551" y="259"/>
                  <a:pt x="1551" y="259"/>
                  <a:pt x="1551" y="259"/>
                </a:cubicBezTo>
                <a:cubicBezTo>
                  <a:pt x="1551" y="259"/>
                  <a:pt x="1550" y="258"/>
                  <a:pt x="1550" y="258"/>
                </a:cubicBezTo>
                <a:cubicBezTo>
                  <a:pt x="1548" y="258"/>
                  <a:pt x="1547" y="259"/>
                  <a:pt x="1548" y="259"/>
                </a:cubicBezTo>
                <a:cubicBezTo>
                  <a:pt x="1550" y="259"/>
                  <a:pt x="1550" y="259"/>
                  <a:pt x="1550" y="259"/>
                </a:cubicBezTo>
                <a:cubicBezTo>
                  <a:pt x="1549" y="261"/>
                  <a:pt x="1549" y="261"/>
                  <a:pt x="1549" y="261"/>
                </a:cubicBezTo>
                <a:close/>
                <a:moveTo>
                  <a:pt x="1409" y="198"/>
                </a:moveTo>
                <a:cubicBezTo>
                  <a:pt x="1410" y="198"/>
                  <a:pt x="1411" y="198"/>
                  <a:pt x="1411" y="199"/>
                </a:cubicBezTo>
                <a:cubicBezTo>
                  <a:pt x="1412" y="201"/>
                  <a:pt x="1412" y="200"/>
                  <a:pt x="1411" y="202"/>
                </a:cubicBezTo>
                <a:cubicBezTo>
                  <a:pt x="1409" y="204"/>
                  <a:pt x="1408" y="200"/>
                  <a:pt x="1408" y="200"/>
                </a:cubicBezTo>
                <a:cubicBezTo>
                  <a:pt x="1408" y="197"/>
                  <a:pt x="1409" y="198"/>
                  <a:pt x="1409" y="198"/>
                </a:cubicBezTo>
                <a:close/>
                <a:moveTo>
                  <a:pt x="1413" y="195"/>
                </a:moveTo>
                <a:cubicBezTo>
                  <a:pt x="1413" y="195"/>
                  <a:pt x="1412" y="196"/>
                  <a:pt x="1413" y="197"/>
                </a:cubicBezTo>
                <a:cubicBezTo>
                  <a:pt x="1415" y="198"/>
                  <a:pt x="1410" y="198"/>
                  <a:pt x="1409" y="197"/>
                </a:cubicBezTo>
                <a:cubicBezTo>
                  <a:pt x="1408" y="197"/>
                  <a:pt x="1409" y="197"/>
                  <a:pt x="1407" y="194"/>
                </a:cubicBezTo>
                <a:cubicBezTo>
                  <a:pt x="1407" y="194"/>
                  <a:pt x="1407" y="195"/>
                  <a:pt x="1406" y="195"/>
                </a:cubicBezTo>
                <a:cubicBezTo>
                  <a:pt x="1406" y="195"/>
                  <a:pt x="1405" y="194"/>
                  <a:pt x="1406" y="193"/>
                </a:cubicBezTo>
                <a:cubicBezTo>
                  <a:pt x="1407" y="191"/>
                  <a:pt x="1407" y="192"/>
                  <a:pt x="1408" y="191"/>
                </a:cubicBezTo>
                <a:cubicBezTo>
                  <a:pt x="1409" y="190"/>
                  <a:pt x="1410" y="192"/>
                  <a:pt x="1412" y="191"/>
                </a:cubicBezTo>
                <a:cubicBezTo>
                  <a:pt x="1415" y="189"/>
                  <a:pt x="1415" y="194"/>
                  <a:pt x="1413" y="195"/>
                </a:cubicBezTo>
                <a:close/>
                <a:moveTo>
                  <a:pt x="1551" y="245"/>
                </a:moveTo>
                <a:cubicBezTo>
                  <a:pt x="1552" y="246"/>
                  <a:pt x="1555" y="246"/>
                  <a:pt x="1555" y="245"/>
                </a:cubicBezTo>
                <a:cubicBezTo>
                  <a:pt x="1555" y="243"/>
                  <a:pt x="1555" y="243"/>
                  <a:pt x="1553" y="243"/>
                </a:cubicBezTo>
                <a:cubicBezTo>
                  <a:pt x="1553" y="243"/>
                  <a:pt x="1550" y="245"/>
                  <a:pt x="1551" y="245"/>
                </a:cubicBezTo>
                <a:close/>
                <a:moveTo>
                  <a:pt x="1628" y="212"/>
                </a:moveTo>
                <a:cubicBezTo>
                  <a:pt x="1628" y="212"/>
                  <a:pt x="1627" y="212"/>
                  <a:pt x="1625" y="211"/>
                </a:cubicBezTo>
                <a:cubicBezTo>
                  <a:pt x="1624" y="210"/>
                  <a:pt x="1624" y="211"/>
                  <a:pt x="1622" y="212"/>
                </a:cubicBezTo>
                <a:cubicBezTo>
                  <a:pt x="1621" y="213"/>
                  <a:pt x="1623" y="215"/>
                  <a:pt x="1623" y="216"/>
                </a:cubicBezTo>
                <a:cubicBezTo>
                  <a:pt x="1624" y="216"/>
                  <a:pt x="1629" y="216"/>
                  <a:pt x="1628" y="215"/>
                </a:cubicBezTo>
                <a:cubicBezTo>
                  <a:pt x="1628" y="214"/>
                  <a:pt x="1628" y="212"/>
                  <a:pt x="1628" y="212"/>
                </a:cubicBezTo>
                <a:close/>
                <a:moveTo>
                  <a:pt x="1612" y="248"/>
                </a:moveTo>
                <a:cubicBezTo>
                  <a:pt x="1611" y="248"/>
                  <a:pt x="1612" y="249"/>
                  <a:pt x="1613" y="249"/>
                </a:cubicBezTo>
                <a:cubicBezTo>
                  <a:pt x="1616" y="248"/>
                  <a:pt x="1614" y="246"/>
                  <a:pt x="1616" y="245"/>
                </a:cubicBezTo>
                <a:cubicBezTo>
                  <a:pt x="1620" y="243"/>
                  <a:pt x="1618" y="242"/>
                  <a:pt x="1617" y="242"/>
                </a:cubicBezTo>
                <a:cubicBezTo>
                  <a:pt x="1617" y="241"/>
                  <a:pt x="1617" y="241"/>
                  <a:pt x="1617" y="241"/>
                </a:cubicBezTo>
                <a:cubicBezTo>
                  <a:pt x="1619" y="239"/>
                  <a:pt x="1619" y="239"/>
                  <a:pt x="1619" y="239"/>
                </a:cubicBezTo>
                <a:cubicBezTo>
                  <a:pt x="1620" y="238"/>
                  <a:pt x="1618" y="237"/>
                  <a:pt x="1618" y="237"/>
                </a:cubicBezTo>
                <a:cubicBezTo>
                  <a:pt x="1615" y="237"/>
                  <a:pt x="1616" y="238"/>
                  <a:pt x="1613" y="240"/>
                </a:cubicBezTo>
                <a:cubicBezTo>
                  <a:pt x="1613" y="240"/>
                  <a:pt x="1612" y="241"/>
                  <a:pt x="1612" y="242"/>
                </a:cubicBezTo>
                <a:cubicBezTo>
                  <a:pt x="1612" y="248"/>
                  <a:pt x="1612" y="246"/>
                  <a:pt x="1613" y="247"/>
                </a:cubicBezTo>
                <a:cubicBezTo>
                  <a:pt x="1613" y="248"/>
                  <a:pt x="1612" y="248"/>
                  <a:pt x="1612" y="248"/>
                </a:cubicBezTo>
                <a:close/>
                <a:moveTo>
                  <a:pt x="1585" y="269"/>
                </a:moveTo>
                <a:cubicBezTo>
                  <a:pt x="1586" y="270"/>
                  <a:pt x="1586" y="270"/>
                  <a:pt x="1588" y="270"/>
                </a:cubicBezTo>
                <a:cubicBezTo>
                  <a:pt x="1589" y="269"/>
                  <a:pt x="1588" y="267"/>
                  <a:pt x="1588" y="267"/>
                </a:cubicBezTo>
                <a:cubicBezTo>
                  <a:pt x="1587" y="266"/>
                  <a:pt x="1585" y="266"/>
                  <a:pt x="1585" y="266"/>
                </a:cubicBezTo>
                <a:cubicBezTo>
                  <a:pt x="1585" y="266"/>
                  <a:pt x="1582" y="267"/>
                  <a:pt x="1585" y="269"/>
                </a:cubicBezTo>
                <a:close/>
                <a:moveTo>
                  <a:pt x="1622" y="112"/>
                </a:moveTo>
                <a:cubicBezTo>
                  <a:pt x="1622" y="112"/>
                  <a:pt x="1620" y="112"/>
                  <a:pt x="1620" y="113"/>
                </a:cubicBezTo>
                <a:cubicBezTo>
                  <a:pt x="1619" y="115"/>
                  <a:pt x="1619" y="114"/>
                  <a:pt x="1620" y="115"/>
                </a:cubicBezTo>
                <a:cubicBezTo>
                  <a:pt x="1620" y="115"/>
                  <a:pt x="1624" y="115"/>
                  <a:pt x="1623" y="114"/>
                </a:cubicBezTo>
                <a:cubicBezTo>
                  <a:pt x="1623" y="113"/>
                  <a:pt x="1623" y="112"/>
                  <a:pt x="1622" y="112"/>
                </a:cubicBezTo>
                <a:close/>
                <a:moveTo>
                  <a:pt x="1650" y="35"/>
                </a:moveTo>
                <a:cubicBezTo>
                  <a:pt x="1650" y="35"/>
                  <a:pt x="1648" y="35"/>
                  <a:pt x="1649" y="36"/>
                </a:cubicBezTo>
                <a:cubicBezTo>
                  <a:pt x="1650" y="38"/>
                  <a:pt x="1653" y="41"/>
                  <a:pt x="1653" y="37"/>
                </a:cubicBezTo>
                <a:cubicBezTo>
                  <a:pt x="1653" y="37"/>
                  <a:pt x="1653" y="36"/>
                  <a:pt x="1652" y="36"/>
                </a:cubicBezTo>
                <a:cubicBezTo>
                  <a:pt x="1651" y="35"/>
                  <a:pt x="1651" y="35"/>
                  <a:pt x="1650" y="35"/>
                </a:cubicBezTo>
                <a:close/>
                <a:moveTo>
                  <a:pt x="1550" y="32"/>
                </a:moveTo>
                <a:cubicBezTo>
                  <a:pt x="1552" y="33"/>
                  <a:pt x="1552" y="34"/>
                  <a:pt x="1554" y="33"/>
                </a:cubicBezTo>
                <a:cubicBezTo>
                  <a:pt x="1554" y="32"/>
                  <a:pt x="1554" y="33"/>
                  <a:pt x="1555" y="33"/>
                </a:cubicBezTo>
                <a:cubicBezTo>
                  <a:pt x="1553" y="34"/>
                  <a:pt x="1551" y="33"/>
                  <a:pt x="1551" y="34"/>
                </a:cubicBezTo>
                <a:cubicBezTo>
                  <a:pt x="1549" y="36"/>
                  <a:pt x="1550" y="36"/>
                  <a:pt x="1553" y="36"/>
                </a:cubicBezTo>
                <a:cubicBezTo>
                  <a:pt x="1553" y="40"/>
                  <a:pt x="1554" y="36"/>
                  <a:pt x="1558" y="40"/>
                </a:cubicBezTo>
                <a:cubicBezTo>
                  <a:pt x="1560" y="42"/>
                  <a:pt x="1560" y="41"/>
                  <a:pt x="1562" y="41"/>
                </a:cubicBezTo>
                <a:cubicBezTo>
                  <a:pt x="1565" y="42"/>
                  <a:pt x="1566" y="42"/>
                  <a:pt x="1568" y="41"/>
                </a:cubicBezTo>
                <a:cubicBezTo>
                  <a:pt x="1569" y="41"/>
                  <a:pt x="1569" y="40"/>
                  <a:pt x="1570" y="41"/>
                </a:cubicBezTo>
                <a:cubicBezTo>
                  <a:pt x="1571" y="41"/>
                  <a:pt x="1574" y="41"/>
                  <a:pt x="1573" y="39"/>
                </a:cubicBezTo>
                <a:cubicBezTo>
                  <a:pt x="1573" y="39"/>
                  <a:pt x="1572" y="37"/>
                  <a:pt x="1572" y="37"/>
                </a:cubicBezTo>
                <a:cubicBezTo>
                  <a:pt x="1573" y="38"/>
                  <a:pt x="1573" y="39"/>
                  <a:pt x="1575" y="39"/>
                </a:cubicBezTo>
                <a:cubicBezTo>
                  <a:pt x="1577" y="38"/>
                  <a:pt x="1576" y="37"/>
                  <a:pt x="1577" y="37"/>
                </a:cubicBezTo>
                <a:cubicBezTo>
                  <a:pt x="1578" y="38"/>
                  <a:pt x="1577" y="38"/>
                  <a:pt x="1577" y="39"/>
                </a:cubicBezTo>
                <a:cubicBezTo>
                  <a:pt x="1577" y="40"/>
                  <a:pt x="1577" y="41"/>
                  <a:pt x="1578" y="41"/>
                </a:cubicBezTo>
                <a:cubicBezTo>
                  <a:pt x="1576" y="42"/>
                  <a:pt x="1577" y="42"/>
                  <a:pt x="1574" y="42"/>
                </a:cubicBezTo>
                <a:cubicBezTo>
                  <a:pt x="1572" y="42"/>
                  <a:pt x="1569" y="43"/>
                  <a:pt x="1567" y="43"/>
                </a:cubicBezTo>
                <a:cubicBezTo>
                  <a:pt x="1566" y="43"/>
                  <a:pt x="1568" y="45"/>
                  <a:pt x="1568" y="45"/>
                </a:cubicBezTo>
                <a:cubicBezTo>
                  <a:pt x="1568" y="45"/>
                  <a:pt x="1567" y="47"/>
                  <a:pt x="1568" y="47"/>
                </a:cubicBezTo>
                <a:cubicBezTo>
                  <a:pt x="1569" y="47"/>
                  <a:pt x="1571" y="50"/>
                  <a:pt x="1574" y="50"/>
                </a:cubicBezTo>
                <a:cubicBezTo>
                  <a:pt x="1577" y="50"/>
                  <a:pt x="1577" y="50"/>
                  <a:pt x="1577" y="50"/>
                </a:cubicBezTo>
                <a:cubicBezTo>
                  <a:pt x="1577" y="51"/>
                  <a:pt x="1578" y="51"/>
                  <a:pt x="1579" y="52"/>
                </a:cubicBezTo>
                <a:cubicBezTo>
                  <a:pt x="1580" y="53"/>
                  <a:pt x="1580" y="54"/>
                  <a:pt x="1582" y="53"/>
                </a:cubicBezTo>
                <a:cubicBezTo>
                  <a:pt x="1584" y="53"/>
                  <a:pt x="1583" y="56"/>
                  <a:pt x="1588" y="55"/>
                </a:cubicBezTo>
                <a:cubicBezTo>
                  <a:pt x="1588" y="55"/>
                  <a:pt x="1589" y="57"/>
                  <a:pt x="1590" y="53"/>
                </a:cubicBezTo>
                <a:cubicBezTo>
                  <a:pt x="1591" y="52"/>
                  <a:pt x="1592" y="52"/>
                  <a:pt x="1592" y="50"/>
                </a:cubicBezTo>
                <a:cubicBezTo>
                  <a:pt x="1593" y="48"/>
                  <a:pt x="1594" y="48"/>
                  <a:pt x="1594" y="48"/>
                </a:cubicBezTo>
                <a:cubicBezTo>
                  <a:pt x="1597" y="48"/>
                  <a:pt x="1597" y="49"/>
                  <a:pt x="1598" y="49"/>
                </a:cubicBezTo>
                <a:cubicBezTo>
                  <a:pt x="1599" y="49"/>
                  <a:pt x="1598" y="44"/>
                  <a:pt x="1598" y="44"/>
                </a:cubicBezTo>
                <a:cubicBezTo>
                  <a:pt x="1598" y="43"/>
                  <a:pt x="1601" y="43"/>
                  <a:pt x="1601" y="43"/>
                </a:cubicBezTo>
                <a:cubicBezTo>
                  <a:pt x="1602" y="43"/>
                  <a:pt x="1602" y="40"/>
                  <a:pt x="1602" y="40"/>
                </a:cubicBezTo>
                <a:cubicBezTo>
                  <a:pt x="1603" y="39"/>
                  <a:pt x="1605" y="40"/>
                  <a:pt x="1605" y="40"/>
                </a:cubicBezTo>
                <a:cubicBezTo>
                  <a:pt x="1607" y="38"/>
                  <a:pt x="1610" y="38"/>
                  <a:pt x="1612" y="38"/>
                </a:cubicBezTo>
                <a:cubicBezTo>
                  <a:pt x="1612" y="38"/>
                  <a:pt x="1609" y="38"/>
                  <a:pt x="1609" y="39"/>
                </a:cubicBezTo>
                <a:cubicBezTo>
                  <a:pt x="1609" y="40"/>
                  <a:pt x="1611" y="40"/>
                  <a:pt x="1612" y="41"/>
                </a:cubicBezTo>
                <a:cubicBezTo>
                  <a:pt x="1615" y="44"/>
                  <a:pt x="1613" y="42"/>
                  <a:pt x="1617" y="44"/>
                </a:cubicBezTo>
                <a:cubicBezTo>
                  <a:pt x="1616" y="47"/>
                  <a:pt x="1613" y="47"/>
                  <a:pt x="1615" y="49"/>
                </a:cubicBezTo>
                <a:cubicBezTo>
                  <a:pt x="1625" y="47"/>
                  <a:pt x="1625" y="47"/>
                  <a:pt x="1625" y="47"/>
                </a:cubicBezTo>
                <a:cubicBezTo>
                  <a:pt x="1623" y="51"/>
                  <a:pt x="1630" y="49"/>
                  <a:pt x="1630" y="49"/>
                </a:cubicBezTo>
                <a:cubicBezTo>
                  <a:pt x="1631" y="48"/>
                  <a:pt x="1633" y="48"/>
                  <a:pt x="1634" y="47"/>
                </a:cubicBezTo>
                <a:cubicBezTo>
                  <a:pt x="1635" y="47"/>
                  <a:pt x="1636" y="46"/>
                  <a:pt x="1636" y="45"/>
                </a:cubicBezTo>
                <a:cubicBezTo>
                  <a:pt x="1637" y="45"/>
                  <a:pt x="1639" y="46"/>
                  <a:pt x="1640" y="45"/>
                </a:cubicBezTo>
                <a:cubicBezTo>
                  <a:pt x="1643" y="43"/>
                  <a:pt x="1637" y="42"/>
                  <a:pt x="1636" y="43"/>
                </a:cubicBezTo>
                <a:cubicBezTo>
                  <a:pt x="1633" y="43"/>
                  <a:pt x="1634" y="44"/>
                  <a:pt x="1631" y="43"/>
                </a:cubicBezTo>
                <a:cubicBezTo>
                  <a:pt x="1630" y="43"/>
                  <a:pt x="1630" y="43"/>
                  <a:pt x="1630" y="43"/>
                </a:cubicBezTo>
                <a:cubicBezTo>
                  <a:pt x="1630" y="42"/>
                  <a:pt x="1631" y="42"/>
                  <a:pt x="1631" y="41"/>
                </a:cubicBezTo>
                <a:cubicBezTo>
                  <a:pt x="1631" y="40"/>
                  <a:pt x="1627" y="41"/>
                  <a:pt x="1626" y="41"/>
                </a:cubicBezTo>
                <a:cubicBezTo>
                  <a:pt x="1626" y="41"/>
                  <a:pt x="1623" y="41"/>
                  <a:pt x="1622" y="41"/>
                </a:cubicBezTo>
                <a:cubicBezTo>
                  <a:pt x="1624" y="38"/>
                  <a:pt x="1624" y="38"/>
                  <a:pt x="1617" y="37"/>
                </a:cubicBezTo>
                <a:cubicBezTo>
                  <a:pt x="1617" y="37"/>
                  <a:pt x="1617" y="37"/>
                  <a:pt x="1617" y="37"/>
                </a:cubicBezTo>
                <a:cubicBezTo>
                  <a:pt x="1618" y="36"/>
                  <a:pt x="1618" y="35"/>
                  <a:pt x="1617" y="35"/>
                </a:cubicBezTo>
                <a:cubicBezTo>
                  <a:pt x="1615" y="35"/>
                  <a:pt x="1609" y="34"/>
                  <a:pt x="1608" y="34"/>
                </a:cubicBezTo>
                <a:cubicBezTo>
                  <a:pt x="1606" y="32"/>
                  <a:pt x="1606" y="33"/>
                  <a:pt x="1602" y="33"/>
                </a:cubicBezTo>
                <a:cubicBezTo>
                  <a:pt x="1601" y="33"/>
                  <a:pt x="1601" y="33"/>
                  <a:pt x="1601" y="32"/>
                </a:cubicBezTo>
                <a:cubicBezTo>
                  <a:pt x="1600" y="29"/>
                  <a:pt x="1595" y="29"/>
                  <a:pt x="1594" y="31"/>
                </a:cubicBezTo>
                <a:cubicBezTo>
                  <a:pt x="1593" y="31"/>
                  <a:pt x="1592" y="31"/>
                  <a:pt x="1593" y="30"/>
                </a:cubicBezTo>
                <a:cubicBezTo>
                  <a:pt x="1596" y="28"/>
                  <a:pt x="1588" y="27"/>
                  <a:pt x="1586" y="28"/>
                </a:cubicBezTo>
                <a:cubicBezTo>
                  <a:pt x="1585" y="28"/>
                  <a:pt x="1585" y="27"/>
                  <a:pt x="1585" y="26"/>
                </a:cubicBezTo>
                <a:cubicBezTo>
                  <a:pt x="1580" y="25"/>
                  <a:pt x="1581" y="27"/>
                  <a:pt x="1580" y="28"/>
                </a:cubicBezTo>
                <a:cubicBezTo>
                  <a:pt x="1580" y="29"/>
                  <a:pt x="1577" y="28"/>
                  <a:pt x="1583" y="32"/>
                </a:cubicBezTo>
                <a:cubicBezTo>
                  <a:pt x="1584" y="33"/>
                  <a:pt x="1585" y="34"/>
                  <a:pt x="1584" y="35"/>
                </a:cubicBezTo>
                <a:cubicBezTo>
                  <a:pt x="1584" y="35"/>
                  <a:pt x="1583" y="33"/>
                  <a:pt x="1582" y="32"/>
                </a:cubicBezTo>
                <a:cubicBezTo>
                  <a:pt x="1578" y="31"/>
                  <a:pt x="1579" y="28"/>
                  <a:pt x="1576" y="28"/>
                </a:cubicBezTo>
                <a:cubicBezTo>
                  <a:pt x="1573" y="28"/>
                  <a:pt x="1571" y="28"/>
                  <a:pt x="1569" y="30"/>
                </a:cubicBezTo>
                <a:cubicBezTo>
                  <a:pt x="1569" y="30"/>
                  <a:pt x="1569" y="31"/>
                  <a:pt x="1570" y="31"/>
                </a:cubicBezTo>
                <a:cubicBezTo>
                  <a:pt x="1569" y="32"/>
                  <a:pt x="1569" y="32"/>
                  <a:pt x="1568" y="32"/>
                </a:cubicBezTo>
                <a:cubicBezTo>
                  <a:pt x="1566" y="30"/>
                  <a:pt x="1566" y="30"/>
                  <a:pt x="1566" y="30"/>
                </a:cubicBezTo>
                <a:cubicBezTo>
                  <a:pt x="1567" y="29"/>
                  <a:pt x="1568" y="29"/>
                  <a:pt x="1569" y="29"/>
                </a:cubicBezTo>
                <a:cubicBezTo>
                  <a:pt x="1571" y="27"/>
                  <a:pt x="1570" y="26"/>
                  <a:pt x="1567" y="27"/>
                </a:cubicBezTo>
                <a:cubicBezTo>
                  <a:pt x="1564" y="28"/>
                  <a:pt x="1563" y="27"/>
                  <a:pt x="1562" y="28"/>
                </a:cubicBezTo>
                <a:cubicBezTo>
                  <a:pt x="1561" y="29"/>
                  <a:pt x="1559" y="27"/>
                  <a:pt x="1557" y="27"/>
                </a:cubicBezTo>
                <a:cubicBezTo>
                  <a:pt x="1553" y="28"/>
                  <a:pt x="1556" y="25"/>
                  <a:pt x="1549" y="30"/>
                </a:cubicBezTo>
                <a:cubicBezTo>
                  <a:pt x="1548" y="30"/>
                  <a:pt x="1550" y="32"/>
                  <a:pt x="1550" y="32"/>
                </a:cubicBezTo>
                <a:close/>
                <a:moveTo>
                  <a:pt x="1582" y="40"/>
                </a:moveTo>
                <a:cubicBezTo>
                  <a:pt x="1584" y="38"/>
                  <a:pt x="1585" y="38"/>
                  <a:pt x="1585" y="38"/>
                </a:cubicBezTo>
                <a:cubicBezTo>
                  <a:pt x="1585" y="38"/>
                  <a:pt x="1585" y="38"/>
                  <a:pt x="1585" y="38"/>
                </a:cubicBezTo>
                <a:cubicBezTo>
                  <a:pt x="1584" y="38"/>
                  <a:pt x="1582" y="39"/>
                  <a:pt x="1581" y="40"/>
                </a:cubicBezTo>
                <a:cubicBezTo>
                  <a:pt x="1581" y="40"/>
                  <a:pt x="1581" y="40"/>
                  <a:pt x="1581" y="40"/>
                </a:cubicBezTo>
                <a:cubicBezTo>
                  <a:pt x="1581" y="40"/>
                  <a:pt x="1581" y="40"/>
                  <a:pt x="1582" y="40"/>
                </a:cubicBezTo>
                <a:close/>
                <a:moveTo>
                  <a:pt x="1678" y="25"/>
                </a:moveTo>
                <a:cubicBezTo>
                  <a:pt x="1679" y="26"/>
                  <a:pt x="1680" y="27"/>
                  <a:pt x="1680" y="26"/>
                </a:cubicBezTo>
                <a:cubicBezTo>
                  <a:pt x="1681" y="26"/>
                  <a:pt x="1683" y="26"/>
                  <a:pt x="1685" y="26"/>
                </a:cubicBezTo>
                <a:cubicBezTo>
                  <a:pt x="1687" y="25"/>
                  <a:pt x="1692" y="27"/>
                  <a:pt x="1692" y="25"/>
                </a:cubicBezTo>
                <a:cubicBezTo>
                  <a:pt x="1692" y="22"/>
                  <a:pt x="1685" y="25"/>
                  <a:pt x="1684" y="24"/>
                </a:cubicBezTo>
                <a:cubicBezTo>
                  <a:pt x="1683" y="24"/>
                  <a:pt x="1677" y="25"/>
                  <a:pt x="1678" y="25"/>
                </a:cubicBezTo>
                <a:close/>
                <a:moveTo>
                  <a:pt x="1408" y="104"/>
                </a:moveTo>
                <a:cubicBezTo>
                  <a:pt x="1410" y="103"/>
                  <a:pt x="1411" y="102"/>
                  <a:pt x="1412" y="102"/>
                </a:cubicBezTo>
                <a:cubicBezTo>
                  <a:pt x="1412" y="102"/>
                  <a:pt x="1415" y="103"/>
                  <a:pt x="1415" y="104"/>
                </a:cubicBezTo>
                <a:cubicBezTo>
                  <a:pt x="1415" y="104"/>
                  <a:pt x="1412" y="105"/>
                  <a:pt x="1412" y="105"/>
                </a:cubicBezTo>
                <a:cubicBezTo>
                  <a:pt x="1408" y="105"/>
                  <a:pt x="1408" y="106"/>
                  <a:pt x="1407" y="106"/>
                </a:cubicBezTo>
                <a:cubicBezTo>
                  <a:pt x="1406" y="106"/>
                  <a:pt x="1404" y="105"/>
                  <a:pt x="1408" y="104"/>
                </a:cubicBezTo>
                <a:close/>
                <a:moveTo>
                  <a:pt x="1568" y="132"/>
                </a:moveTo>
                <a:cubicBezTo>
                  <a:pt x="1566" y="133"/>
                  <a:pt x="1568" y="132"/>
                  <a:pt x="1565" y="134"/>
                </a:cubicBezTo>
                <a:cubicBezTo>
                  <a:pt x="1565" y="134"/>
                  <a:pt x="1564" y="135"/>
                  <a:pt x="1564" y="135"/>
                </a:cubicBezTo>
                <a:cubicBezTo>
                  <a:pt x="1565" y="138"/>
                  <a:pt x="1564" y="137"/>
                  <a:pt x="1567" y="136"/>
                </a:cubicBezTo>
                <a:cubicBezTo>
                  <a:pt x="1569" y="135"/>
                  <a:pt x="1569" y="134"/>
                  <a:pt x="1569" y="133"/>
                </a:cubicBezTo>
                <a:cubicBezTo>
                  <a:pt x="1568" y="132"/>
                  <a:pt x="1568" y="132"/>
                  <a:pt x="1568" y="132"/>
                </a:cubicBezTo>
                <a:close/>
                <a:moveTo>
                  <a:pt x="1659" y="36"/>
                </a:moveTo>
                <a:cubicBezTo>
                  <a:pt x="1661" y="36"/>
                  <a:pt x="1664" y="36"/>
                  <a:pt x="1665" y="36"/>
                </a:cubicBezTo>
                <a:cubicBezTo>
                  <a:pt x="1665" y="36"/>
                  <a:pt x="1670" y="37"/>
                  <a:pt x="1670" y="36"/>
                </a:cubicBezTo>
                <a:cubicBezTo>
                  <a:pt x="1670" y="33"/>
                  <a:pt x="1671" y="34"/>
                  <a:pt x="1660" y="34"/>
                </a:cubicBezTo>
                <a:cubicBezTo>
                  <a:pt x="1659" y="34"/>
                  <a:pt x="1655" y="36"/>
                  <a:pt x="1659" y="36"/>
                </a:cubicBezTo>
                <a:close/>
                <a:moveTo>
                  <a:pt x="1593" y="27"/>
                </a:moveTo>
                <a:cubicBezTo>
                  <a:pt x="1593" y="27"/>
                  <a:pt x="1593" y="27"/>
                  <a:pt x="1593" y="26"/>
                </a:cubicBezTo>
                <a:cubicBezTo>
                  <a:pt x="1593" y="26"/>
                  <a:pt x="1594" y="25"/>
                  <a:pt x="1595" y="25"/>
                </a:cubicBezTo>
                <a:cubicBezTo>
                  <a:pt x="1598" y="24"/>
                  <a:pt x="1595" y="26"/>
                  <a:pt x="1600" y="24"/>
                </a:cubicBezTo>
                <a:cubicBezTo>
                  <a:pt x="1598" y="24"/>
                  <a:pt x="1601" y="23"/>
                  <a:pt x="1602" y="23"/>
                </a:cubicBezTo>
                <a:cubicBezTo>
                  <a:pt x="1602" y="23"/>
                  <a:pt x="1602" y="23"/>
                  <a:pt x="1602" y="23"/>
                </a:cubicBezTo>
                <a:cubicBezTo>
                  <a:pt x="1605" y="22"/>
                  <a:pt x="1605" y="22"/>
                  <a:pt x="1606" y="23"/>
                </a:cubicBezTo>
                <a:cubicBezTo>
                  <a:pt x="1608" y="23"/>
                  <a:pt x="1611" y="25"/>
                  <a:pt x="1612" y="24"/>
                </a:cubicBezTo>
                <a:cubicBezTo>
                  <a:pt x="1615" y="23"/>
                  <a:pt x="1616" y="24"/>
                  <a:pt x="1618" y="24"/>
                </a:cubicBezTo>
                <a:cubicBezTo>
                  <a:pt x="1620" y="25"/>
                  <a:pt x="1619" y="26"/>
                  <a:pt x="1621" y="26"/>
                </a:cubicBezTo>
                <a:cubicBezTo>
                  <a:pt x="1621" y="25"/>
                  <a:pt x="1621" y="25"/>
                  <a:pt x="1620" y="25"/>
                </a:cubicBezTo>
                <a:cubicBezTo>
                  <a:pt x="1620" y="25"/>
                  <a:pt x="1620" y="23"/>
                  <a:pt x="1622" y="23"/>
                </a:cubicBezTo>
                <a:cubicBezTo>
                  <a:pt x="1623" y="23"/>
                  <a:pt x="1626" y="22"/>
                  <a:pt x="1626" y="24"/>
                </a:cubicBezTo>
                <a:cubicBezTo>
                  <a:pt x="1626" y="24"/>
                  <a:pt x="1628" y="25"/>
                  <a:pt x="1629" y="24"/>
                </a:cubicBezTo>
                <a:cubicBezTo>
                  <a:pt x="1631" y="22"/>
                  <a:pt x="1636" y="24"/>
                  <a:pt x="1637" y="24"/>
                </a:cubicBezTo>
                <a:cubicBezTo>
                  <a:pt x="1638" y="24"/>
                  <a:pt x="1640" y="24"/>
                  <a:pt x="1641" y="24"/>
                </a:cubicBezTo>
                <a:cubicBezTo>
                  <a:pt x="1646" y="24"/>
                  <a:pt x="1646" y="24"/>
                  <a:pt x="1646" y="24"/>
                </a:cubicBezTo>
                <a:cubicBezTo>
                  <a:pt x="1647" y="24"/>
                  <a:pt x="1652" y="24"/>
                  <a:pt x="1652" y="26"/>
                </a:cubicBezTo>
                <a:cubicBezTo>
                  <a:pt x="1652" y="28"/>
                  <a:pt x="1651" y="28"/>
                  <a:pt x="1649" y="28"/>
                </a:cubicBezTo>
                <a:cubicBezTo>
                  <a:pt x="1646" y="28"/>
                  <a:pt x="1647" y="29"/>
                  <a:pt x="1645" y="29"/>
                </a:cubicBezTo>
                <a:cubicBezTo>
                  <a:pt x="1645" y="30"/>
                  <a:pt x="1645" y="30"/>
                  <a:pt x="1645" y="30"/>
                </a:cubicBezTo>
                <a:cubicBezTo>
                  <a:pt x="1646" y="31"/>
                  <a:pt x="1643" y="32"/>
                  <a:pt x="1642" y="32"/>
                </a:cubicBezTo>
                <a:cubicBezTo>
                  <a:pt x="1638" y="32"/>
                  <a:pt x="1639" y="31"/>
                  <a:pt x="1636" y="32"/>
                </a:cubicBezTo>
                <a:cubicBezTo>
                  <a:pt x="1633" y="34"/>
                  <a:pt x="1633" y="33"/>
                  <a:pt x="1628" y="33"/>
                </a:cubicBezTo>
                <a:cubicBezTo>
                  <a:pt x="1625" y="33"/>
                  <a:pt x="1626" y="32"/>
                  <a:pt x="1625" y="32"/>
                </a:cubicBezTo>
                <a:cubicBezTo>
                  <a:pt x="1623" y="32"/>
                  <a:pt x="1612" y="33"/>
                  <a:pt x="1611" y="31"/>
                </a:cubicBezTo>
                <a:cubicBezTo>
                  <a:pt x="1611" y="31"/>
                  <a:pt x="1605" y="31"/>
                  <a:pt x="1604" y="31"/>
                </a:cubicBezTo>
                <a:cubicBezTo>
                  <a:pt x="1604" y="31"/>
                  <a:pt x="1603" y="30"/>
                  <a:pt x="1604" y="29"/>
                </a:cubicBezTo>
                <a:cubicBezTo>
                  <a:pt x="1602" y="30"/>
                  <a:pt x="1602" y="30"/>
                  <a:pt x="1600" y="29"/>
                </a:cubicBezTo>
                <a:cubicBezTo>
                  <a:pt x="1599" y="29"/>
                  <a:pt x="1595" y="29"/>
                  <a:pt x="1595" y="28"/>
                </a:cubicBezTo>
                <a:cubicBezTo>
                  <a:pt x="1594" y="27"/>
                  <a:pt x="1595" y="27"/>
                  <a:pt x="1596" y="27"/>
                </a:cubicBezTo>
                <a:cubicBezTo>
                  <a:pt x="1595" y="26"/>
                  <a:pt x="1594" y="27"/>
                  <a:pt x="1593" y="27"/>
                </a:cubicBezTo>
                <a:close/>
                <a:moveTo>
                  <a:pt x="1612" y="28"/>
                </a:moveTo>
                <a:cubicBezTo>
                  <a:pt x="1613" y="28"/>
                  <a:pt x="1613" y="28"/>
                  <a:pt x="1613" y="28"/>
                </a:cubicBezTo>
                <a:cubicBezTo>
                  <a:pt x="1611" y="29"/>
                  <a:pt x="1609" y="29"/>
                  <a:pt x="1607" y="29"/>
                </a:cubicBezTo>
                <a:cubicBezTo>
                  <a:pt x="1609" y="28"/>
                  <a:pt x="1611" y="28"/>
                  <a:pt x="1612" y="28"/>
                </a:cubicBezTo>
                <a:close/>
                <a:moveTo>
                  <a:pt x="1647" y="53"/>
                </a:moveTo>
                <a:cubicBezTo>
                  <a:pt x="1646" y="54"/>
                  <a:pt x="1641" y="54"/>
                  <a:pt x="1643" y="56"/>
                </a:cubicBezTo>
                <a:cubicBezTo>
                  <a:pt x="1645" y="57"/>
                  <a:pt x="1644" y="56"/>
                  <a:pt x="1647" y="56"/>
                </a:cubicBezTo>
                <a:cubicBezTo>
                  <a:pt x="1648" y="56"/>
                  <a:pt x="1648" y="53"/>
                  <a:pt x="1647" y="53"/>
                </a:cubicBezTo>
                <a:close/>
                <a:moveTo>
                  <a:pt x="1644" y="228"/>
                </a:moveTo>
                <a:cubicBezTo>
                  <a:pt x="1647" y="228"/>
                  <a:pt x="1648" y="230"/>
                  <a:pt x="1648" y="229"/>
                </a:cubicBezTo>
                <a:cubicBezTo>
                  <a:pt x="1649" y="227"/>
                  <a:pt x="1651" y="230"/>
                  <a:pt x="1650" y="225"/>
                </a:cubicBezTo>
                <a:cubicBezTo>
                  <a:pt x="1650" y="225"/>
                  <a:pt x="1648" y="224"/>
                  <a:pt x="1647" y="225"/>
                </a:cubicBezTo>
                <a:cubicBezTo>
                  <a:pt x="1646" y="225"/>
                  <a:pt x="1646" y="226"/>
                  <a:pt x="1644" y="226"/>
                </a:cubicBezTo>
                <a:cubicBezTo>
                  <a:pt x="1642" y="227"/>
                  <a:pt x="1642" y="228"/>
                  <a:pt x="1644" y="228"/>
                </a:cubicBezTo>
                <a:close/>
                <a:moveTo>
                  <a:pt x="1641" y="232"/>
                </a:moveTo>
                <a:cubicBezTo>
                  <a:pt x="1641" y="233"/>
                  <a:pt x="1643" y="234"/>
                  <a:pt x="1643" y="235"/>
                </a:cubicBezTo>
                <a:cubicBezTo>
                  <a:pt x="1643" y="236"/>
                  <a:pt x="1642" y="238"/>
                  <a:pt x="1644" y="238"/>
                </a:cubicBezTo>
                <a:cubicBezTo>
                  <a:pt x="1644" y="238"/>
                  <a:pt x="1646" y="237"/>
                  <a:pt x="1645" y="235"/>
                </a:cubicBezTo>
                <a:cubicBezTo>
                  <a:pt x="1645" y="235"/>
                  <a:pt x="1645" y="235"/>
                  <a:pt x="1645" y="235"/>
                </a:cubicBezTo>
                <a:cubicBezTo>
                  <a:pt x="1646" y="235"/>
                  <a:pt x="1647" y="236"/>
                  <a:pt x="1650" y="235"/>
                </a:cubicBezTo>
                <a:cubicBezTo>
                  <a:pt x="1650" y="234"/>
                  <a:pt x="1652" y="233"/>
                  <a:pt x="1652" y="232"/>
                </a:cubicBezTo>
                <a:cubicBezTo>
                  <a:pt x="1653" y="232"/>
                  <a:pt x="1654" y="232"/>
                  <a:pt x="1654" y="231"/>
                </a:cubicBezTo>
                <a:cubicBezTo>
                  <a:pt x="1654" y="231"/>
                  <a:pt x="1654" y="229"/>
                  <a:pt x="1653" y="229"/>
                </a:cubicBezTo>
                <a:cubicBezTo>
                  <a:pt x="1651" y="229"/>
                  <a:pt x="1652" y="230"/>
                  <a:pt x="1648" y="230"/>
                </a:cubicBezTo>
                <a:cubicBezTo>
                  <a:pt x="1644" y="230"/>
                  <a:pt x="1645" y="231"/>
                  <a:pt x="1644" y="231"/>
                </a:cubicBezTo>
                <a:cubicBezTo>
                  <a:pt x="1642" y="231"/>
                  <a:pt x="1641" y="231"/>
                  <a:pt x="1641" y="232"/>
                </a:cubicBezTo>
                <a:close/>
                <a:moveTo>
                  <a:pt x="1602" y="401"/>
                </a:moveTo>
                <a:cubicBezTo>
                  <a:pt x="1602" y="401"/>
                  <a:pt x="1599" y="402"/>
                  <a:pt x="1600" y="403"/>
                </a:cubicBezTo>
                <a:cubicBezTo>
                  <a:pt x="1601" y="404"/>
                  <a:pt x="1601" y="404"/>
                  <a:pt x="1603" y="402"/>
                </a:cubicBezTo>
                <a:cubicBezTo>
                  <a:pt x="1604" y="402"/>
                  <a:pt x="1602" y="401"/>
                  <a:pt x="1602" y="401"/>
                </a:cubicBezTo>
                <a:close/>
                <a:moveTo>
                  <a:pt x="1607" y="401"/>
                </a:moveTo>
                <a:cubicBezTo>
                  <a:pt x="1608" y="401"/>
                  <a:pt x="1609" y="399"/>
                  <a:pt x="1608" y="399"/>
                </a:cubicBezTo>
                <a:cubicBezTo>
                  <a:pt x="1605" y="398"/>
                  <a:pt x="1607" y="397"/>
                  <a:pt x="1603" y="399"/>
                </a:cubicBezTo>
                <a:cubicBezTo>
                  <a:pt x="1602" y="400"/>
                  <a:pt x="1607" y="401"/>
                  <a:pt x="1607" y="401"/>
                </a:cubicBezTo>
                <a:close/>
                <a:moveTo>
                  <a:pt x="1710" y="486"/>
                </a:moveTo>
                <a:cubicBezTo>
                  <a:pt x="1712" y="484"/>
                  <a:pt x="1709" y="484"/>
                  <a:pt x="1709" y="484"/>
                </a:cubicBezTo>
                <a:cubicBezTo>
                  <a:pt x="1708" y="487"/>
                  <a:pt x="1706" y="486"/>
                  <a:pt x="1707" y="490"/>
                </a:cubicBezTo>
                <a:cubicBezTo>
                  <a:pt x="1708" y="491"/>
                  <a:pt x="1709" y="490"/>
                  <a:pt x="1709" y="490"/>
                </a:cubicBezTo>
                <a:cubicBezTo>
                  <a:pt x="1712" y="488"/>
                  <a:pt x="1708" y="488"/>
                  <a:pt x="1710" y="486"/>
                </a:cubicBezTo>
                <a:close/>
                <a:moveTo>
                  <a:pt x="1668" y="482"/>
                </a:moveTo>
                <a:cubicBezTo>
                  <a:pt x="1670" y="481"/>
                  <a:pt x="1670" y="482"/>
                  <a:pt x="1670" y="479"/>
                </a:cubicBezTo>
                <a:cubicBezTo>
                  <a:pt x="1670" y="478"/>
                  <a:pt x="1668" y="478"/>
                  <a:pt x="1668" y="478"/>
                </a:cubicBezTo>
                <a:cubicBezTo>
                  <a:pt x="1668" y="480"/>
                  <a:pt x="1667" y="482"/>
                  <a:pt x="1668" y="482"/>
                </a:cubicBezTo>
                <a:close/>
                <a:moveTo>
                  <a:pt x="1645" y="459"/>
                </a:moveTo>
                <a:cubicBezTo>
                  <a:pt x="1649" y="459"/>
                  <a:pt x="1647" y="457"/>
                  <a:pt x="1645" y="455"/>
                </a:cubicBezTo>
                <a:cubicBezTo>
                  <a:pt x="1645" y="453"/>
                  <a:pt x="1644" y="454"/>
                  <a:pt x="1642" y="456"/>
                </a:cubicBezTo>
                <a:cubicBezTo>
                  <a:pt x="1640" y="458"/>
                  <a:pt x="1644" y="458"/>
                  <a:pt x="1645" y="459"/>
                </a:cubicBezTo>
                <a:close/>
                <a:moveTo>
                  <a:pt x="1715" y="484"/>
                </a:moveTo>
                <a:cubicBezTo>
                  <a:pt x="1716" y="484"/>
                  <a:pt x="1719" y="479"/>
                  <a:pt x="1719" y="477"/>
                </a:cubicBezTo>
                <a:cubicBezTo>
                  <a:pt x="1719" y="474"/>
                  <a:pt x="1712" y="480"/>
                  <a:pt x="1713" y="481"/>
                </a:cubicBezTo>
                <a:cubicBezTo>
                  <a:pt x="1714" y="483"/>
                  <a:pt x="1714" y="484"/>
                  <a:pt x="1715" y="484"/>
                </a:cubicBezTo>
                <a:close/>
                <a:moveTo>
                  <a:pt x="1681" y="448"/>
                </a:moveTo>
                <a:cubicBezTo>
                  <a:pt x="1680" y="448"/>
                  <a:pt x="1681" y="449"/>
                  <a:pt x="1681" y="449"/>
                </a:cubicBezTo>
                <a:cubicBezTo>
                  <a:pt x="1682" y="451"/>
                  <a:pt x="1682" y="452"/>
                  <a:pt x="1683" y="452"/>
                </a:cubicBezTo>
                <a:cubicBezTo>
                  <a:pt x="1685" y="452"/>
                  <a:pt x="1685" y="447"/>
                  <a:pt x="1681" y="448"/>
                </a:cubicBezTo>
                <a:close/>
                <a:moveTo>
                  <a:pt x="1684" y="460"/>
                </a:moveTo>
                <a:cubicBezTo>
                  <a:pt x="1684" y="461"/>
                  <a:pt x="1686" y="463"/>
                  <a:pt x="1686" y="463"/>
                </a:cubicBezTo>
                <a:cubicBezTo>
                  <a:pt x="1688" y="464"/>
                  <a:pt x="1688" y="465"/>
                  <a:pt x="1688" y="466"/>
                </a:cubicBezTo>
                <a:cubicBezTo>
                  <a:pt x="1689" y="466"/>
                  <a:pt x="1690" y="466"/>
                  <a:pt x="1690" y="466"/>
                </a:cubicBezTo>
                <a:cubicBezTo>
                  <a:pt x="1690" y="468"/>
                  <a:pt x="1692" y="466"/>
                  <a:pt x="1692" y="466"/>
                </a:cubicBezTo>
                <a:cubicBezTo>
                  <a:pt x="1692" y="465"/>
                  <a:pt x="1691" y="465"/>
                  <a:pt x="1691" y="465"/>
                </a:cubicBezTo>
                <a:cubicBezTo>
                  <a:pt x="1691" y="463"/>
                  <a:pt x="1687" y="460"/>
                  <a:pt x="1686" y="459"/>
                </a:cubicBezTo>
                <a:cubicBezTo>
                  <a:pt x="1685" y="458"/>
                  <a:pt x="1685" y="459"/>
                  <a:pt x="1684" y="460"/>
                </a:cubicBezTo>
                <a:close/>
                <a:moveTo>
                  <a:pt x="1686" y="436"/>
                </a:moveTo>
                <a:cubicBezTo>
                  <a:pt x="1685" y="436"/>
                  <a:pt x="1685" y="436"/>
                  <a:pt x="1685" y="436"/>
                </a:cubicBezTo>
                <a:cubicBezTo>
                  <a:pt x="1686" y="439"/>
                  <a:pt x="1686" y="439"/>
                  <a:pt x="1689" y="439"/>
                </a:cubicBezTo>
                <a:cubicBezTo>
                  <a:pt x="1692" y="439"/>
                  <a:pt x="1692" y="435"/>
                  <a:pt x="1689" y="435"/>
                </a:cubicBezTo>
                <a:cubicBezTo>
                  <a:pt x="1689" y="435"/>
                  <a:pt x="1686" y="436"/>
                  <a:pt x="1686" y="436"/>
                </a:cubicBezTo>
                <a:close/>
                <a:moveTo>
                  <a:pt x="1681" y="466"/>
                </a:moveTo>
                <a:cubicBezTo>
                  <a:pt x="1681" y="466"/>
                  <a:pt x="1681" y="468"/>
                  <a:pt x="1682" y="468"/>
                </a:cubicBezTo>
                <a:cubicBezTo>
                  <a:pt x="1683" y="467"/>
                  <a:pt x="1684" y="464"/>
                  <a:pt x="1681" y="466"/>
                </a:cubicBezTo>
                <a:close/>
                <a:moveTo>
                  <a:pt x="1691" y="430"/>
                </a:moveTo>
                <a:cubicBezTo>
                  <a:pt x="1691" y="430"/>
                  <a:pt x="1691" y="430"/>
                  <a:pt x="1689" y="431"/>
                </a:cubicBezTo>
                <a:cubicBezTo>
                  <a:pt x="1689" y="431"/>
                  <a:pt x="1691" y="433"/>
                  <a:pt x="1691" y="433"/>
                </a:cubicBezTo>
                <a:cubicBezTo>
                  <a:pt x="1692" y="433"/>
                  <a:pt x="1693" y="430"/>
                  <a:pt x="1691" y="430"/>
                </a:cubicBezTo>
                <a:close/>
                <a:moveTo>
                  <a:pt x="1677" y="486"/>
                </a:moveTo>
                <a:cubicBezTo>
                  <a:pt x="1677" y="485"/>
                  <a:pt x="1676" y="485"/>
                  <a:pt x="1676" y="486"/>
                </a:cubicBezTo>
                <a:cubicBezTo>
                  <a:pt x="1675" y="486"/>
                  <a:pt x="1674" y="486"/>
                  <a:pt x="1674" y="488"/>
                </a:cubicBezTo>
                <a:cubicBezTo>
                  <a:pt x="1674" y="489"/>
                  <a:pt x="1674" y="489"/>
                  <a:pt x="1674" y="490"/>
                </a:cubicBezTo>
                <a:cubicBezTo>
                  <a:pt x="1674" y="492"/>
                  <a:pt x="1675" y="490"/>
                  <a:pt x="1676" y="491"/>
                </a:cubicBezTo>
                <a:cubicBezTo>
                  <a:pt x="1678" y="492"/>
                  <a:pt x="1678" y="492"/>
                  <a:pt x="1680" y="492"/>
                </a:cubicBezTo>
                <a:cubicBezTo>
                  <a:pt x="1683" y="492"/>
                  <a:pt x="1681" y="493"/>
                  <a:pt x="1682" y="493"/>
                </a:cubicBezTo>
                <a:cubicBezTo>
                  <a:pt x="1686" y="493"/>
                  <a:pt x="1686" y="493"/>
                  <a:pt x="1686" y="493"/>
                </a:cubicBezTo>
                <a:cubicBezTo>
                  <a:pt x="1686" y="495"/>
                  <a:pt x="1686" y="495"/>
                  <a:pt x="1689" y="495"/>
                </a:cubicBezTo>
                <a:cubicBezTo>
                  <a:pt x="1690" y="495"/>
                  <a:pt x="1695" y="493"/>
                  <a:pt x="1695" y="493"/>
                </a:cubicBezTo>
                <a:cubicBezTo>
                  <a:pt x="1696" y="494"/>
                  <a:pt x="1702" y="497"/>
                  <a:pt x="1702" y="490"/>
                </a:cubicBezTo>
                <a:cubicBezTo>
                  <a:pt x="1702" y="489"/>
                  <a:pt x="1700" y="491"/>
                  <a:pt x="1700" y="491"/>
                </a:cubicBezTo>
                <a:cubicBezTo>
                  <a:pt x="1697" y="491"/>
                  <a:pt x="1697" y="491"/>
                  <a:pt x="1697" y="491"/>
                </a:cubicBezTo>
                <a:cubicBezTo>
                  <a:pt x="1697" y="491"/>
                  <a:pt x="1696" y="490"/>
                  <a:pt x="1696" y="490"/>
                </a:cubicBezTo>
                <a:cubicBezTo>
                  <a:pt x="1693" y="490"/>
                  <a:pt x="1693" y="490"/>
                  <a:pt x="1693" y="490"/>
                </a:cubicBezTo>
                <a:cubicBezTo>
                  <a:pt x="1692" y="489"/>
                  <a:pt x="1690" y="489"/>
                  <a:pt x="1689" y="489"/>
                </a:cubicBezTo>
                <a:cubicBezTo>
                  <a:pt x="1685" y="489"/>
                  <a:pt x="1684" y="490"/>
                  <a:pt x="1682" y="489"/>
                </a:cubicBezTo>
                <a:cubicBezTo>
                  <a:pt x="1681" y="485"/>
                  <a:pt x="1679" y="488"/>
                  <a:pt x="1677" y="486"/>
                </a:cubicBezTo>
                <a:close/>
                <a:moveTo>
                  <a:pt x="1680" y="463"/>
                </a:moveTo>
                <a:cubicBezTo>
                  <a:pt x="1678" y="464"/>
                  <a:pt x="1680" y="466"/>
                  <a:pt x="1681" y="465"/>
                </a:cubicBezTo>
                <a:cubicBezTo>
                  <a:pt x="1683" y="464"/>
                  <a:pt x="1682" y="462"/>
                  <a:pt x="1680" y="463"/>
                </a:cubicBezTo>
                <a:close/>
                <a:moveTo>
                  <a:pt x="1681" y="474"/>
                </a:moveTo>
                <a:cubicBezTo>
                  <a:pt x="1681" y="475"/>
                  <a:pt x="1684" y="477"/>
                  <a:pt x="1684" y="474"/>
                </a:cubicBezTo>
                <a:cubicBezTo>
                  <a:pt x="1685" y="473"/>
                  <a:pt x="1681" y="472"/>
                  <a:pt x="1681" y="474"/>
                </a:cubicBezTo>
                <a:close/>
                <a:moveTo>
                  <a:pt x="1684" y="473"/>
                </a:moveTo>
                <a:cubicBezTo>
                  <a:pt x="1686" y="473"/>
                  <a:pt x="1686" y="472"/>
                  <a:pt x="1686" y="471"/>
                </a:cubicBezTo>
                <a:cubicBezTo>
                  <a:pt x="1686" y="470"/>
                  <a:pt x="1683" y="470"/>
                  <a:pt x="1683" y="470"/>
                </a:cubicBezTo>
                <a:cubicBezTo>
                  <a:pt x="1684" y="472"/>
                  <a:pt x="1683" y="473"/>
                  <a:pt x="1684" y="473"/>
                </a:cubicBezTo>
                <a:close/>
                <a:moveTo>
                  <a:pt x="1698" y="466"/>
                </a:moveTo>
                <a:cubicBezTo>
                  <a:pt x="1698" y="467"/>
                  <a:pt x="1701" y="464"/>
                  <a:pt x="1700" y="463"/>
                </a:cubicBezTo>
                <a:cubicBezTo>
                  <a:pt x="1700" y="463"/>
                  <a:pt x="1698" y="463"/>
                  <a:pt x="1697" y="463"/>
                </a:cubicBezTo>
                <a:cubicBezTo>
                  <a:pt x="1693" y="463"/>
                  <a:pt x="1696" y="466"/>
                  <a:pt x="1698" y="466"/>
                </a:cubicBezTo>
                <a:close/>
                <a:moveTo>
                  <a:pt x="1694" y="469"/>
                </a:moveTo>
                <a:cubicBezTo>
                  <a:pt x="1692" y="467"/>
                  <a:pt x="1692" y="467"/>
                  <a:pt x="1691" y="469"/>
                </a:cubicBezTo>
                <a:cubicBezTo>
                  <a:pt x="1691" y="469"/>
                  <a:pt x="1691" y="468"/>
                  <a:pt x="1689" y="468"/>
                </a:cubicBezTo>
                <a:cubicBezTo>
                  <a:pt x="1689" y="468"/>
                  <a:pt x="1688" y="470"/>
                  <a:pt x="1688" y="470"/>
                </a:cubicBezTo>
                <a:cubicBezTo>
                  <a:pt x="1687" y="471"/>
                  <a:pt x="1687" y="471"/>
                  <a:pt x="1689" y="472"/>
                </a:cubicBezTo>
                <a:cubicBezTo>
                  <a:pt x="1690" y="473"/>
                  <a:pt x="1691" y="472"/>
                  <a:pt x="1691" y="472"/>
                </a:cubicBezTo>
                <a:cubicBezTo>
                  <a:pt x="1692" y="472"/>
                  <a:pt x="1692" y="472"/>
                  <a:pt x="1694" y="469"/>
                </a:cubicBezTo>
                <a:cubicBezTo>
                  <a:pt x="1694" y="469"/>
                  <a:pt x="1694" y="469"/>
                  <a:pt x="1694" y="469"/>
                </a:cubicBezTo>
                <a:close/>
                <a:moveTo>
                  <a:pt x="1686" y="465"/>
                </a:moveTo>
                <a:cubicBezTo>
                  <a:pt x="1684" y="465"/>
                  <a:pt x="1685" y="466"/>
                  <a:pt x="1685" y="467"/>
                </a:cubicBezTo>
                <a:cubicBezTo>
                  <a:pt x="1685" y="468"/>
                  <a:pt x="1688" y="467"/>
                  <a:pt x="1688" y="466"/>
                </a:cubicBezTo>
                <a:cubicBezTo>
                  <a:pt x="1688" y="465"/>
                  <a:pt x="1687" y="465"/>
                  <a:pt x="1686" y="465"/>
                </a:cubicBezTo>
                <a:close/>
                <a:moveTo>
                  <a:pt x="1694" y="434"/>
                </a:moveTo>
                <a:cubicBezTo>
                  <a:pt x="1694" y="434"/>
                  <a:pt x="1692" y="434"/>
                  <a:pt x="1692" y="435"/>
                </a:cubicBezTo>
                <a:cubicBezTo>
                  <a:pt x="1692" y="436"/>
                  <a:pt x="1695" y="437"/>
                  <a:pt x="1694" y="434"/>
                </a:cubicBezTo>
                <a:cubicBezTo>
                  <a:pt x="1694" y="434"/>
                  <a:pt x="1694" y="434"/>
                  <a:pt x="1694" y="434"/>
                </a:cubicBezTo>
                <a:close/>
                <a:moveTo>
                  <a:pt x="1692" y="474"/>
                </a:moveTo>
                <a:cubicBezTo>
                  <a:pt x="1692" y="471"/>
                  <a:pt x="1689" y="474"/>
                  <a:pt x="1689" y="475"/>
                </a:cubicBezTo>
                <a:cubicBezTo>
                  <a:pt x="1689" y="476"/>
                  <a:pt x="1692" y="477"/>
                  <a:pt x="1692" y="474"/>
                </a:cubicBezTo>
                <a:close/>
                <a:moveTo>
                  <a:pt x="1691" y="479"/>
                </a:moveTo>
                <a:cubicBezTo>
                  <a:pt x="1693" y="480"/>
                  <a:pt x="1695" y="475"/>
                  <a:pt x="1692" y="477"/>
                </a:cubicBezTo>
                <a:cubicBezTo>
                  <a:pt x="1690" y="478"/>
                  <a:pt x="1690" y="478"/>
                  <a:pt x="1690" y="478"/>
                </a:cubicBezTo>
                <a:cubicBezTo>
                  <a:pt x="1690" y="479"/>
                  <a:pt x="1691" y="479"/>
                  <a:pt x="1691" y="479"/>
                </a:cubicBezTo>
                <a:close/>
                <a:moveTo>
                  <a:pt x="1695" y="457"/>
                </a:moveTo>
                <a:cubicBezTo>
                  <a:pt x="1696" y="457"/>
                  <a:pt x="1698" y="455"/>
                  <a:pt x="1698" y="454"/>
                </a:cubicBezTo>
                <a:cubicBezTo>
                  <a:pt x="1698" y="452"/>
                  <a:pt x="1697" y="451"/>
                  <a:pt x="1696" y="451"/>
                </a:cubicBezTo>
                <a:cubicBezTo>
                  <a:pt x="1695" y="451"/>
                  <a:pt x="1695" y="453"/>
                  <a:pt x="1694" y="455"/>
                </a:cubicBezTo>
                <a:cubicBezTo>
                  <a:pt x="1693" y="455"/>
                  <a:pt x="1695" y="457"/>
                  <a:pt x="1695" y="457"/>
                </a:cubicBezTo>
                <a:close/>
                <a:moveTo>
                  <a:pt x="1701" y="448"/>
                </a:moveTo>
                <a:cubicBezTo>
                  <a:pt x="1702" y="447"/>
                  <a:pt x="1699" y="443"/>
                  <a:pt x="1698" y="443"/>
                </a:cubicBezTo>
                <a:cubicBezTo>
                  <a:pt x="1697" y="443"/>
                  <a:pt x="1695" y="444"/>
                  <a:pt x="1694" y="445"/>
                </a:cubicBezTo>
                <a:cubicBezTo>
                  <a:pt x="1694" y="446"/>
                  <a:pt x="1694" y="446"/>
                  <a:pt x="1694" y="446"/>
                </a:cubicBezTo>
                <a:cubicBezTo>
                  <a:pt x="1694" y="446"/>
                  <a:pt x="1694" y="446"/>
                  <a:pt x="1694" y="446"/>
                </a:cubicBezTo>
                <a:cubicBezTo>
                  <a:pt x="1693" y="446"/>
                  <a:pt x="1696" y="447"/>
                  <a:pt x="1698" y="449"/>
                </a:cubicBezTo>
                <a:cubicBezTo>
                  <a:pt x="1699" y="449"/>
                  <a:pt x="1700" y="449"/>
                  <a:pt x="1701" y="448"/>
                </a:cubicBezTo>
                <a:close/>
                <a:moveTo>
                  <a:pt x="1776" y="490"/>
                </a:moveTo>
                <a:cubicBezTo>
                  <a:pt x="1778" y="490"/>
                  <a:pt x="1779" y="488"/>
                  <a:pt x="1780" y="486"/>
                </a:cubicBezTo>
                <a:cubicBezTo>
                  <a:pt x="1781" y="486"/>
                  <a:pt x="1780" y="486"/>
                  <a:pt x="1780" y="486"/>
                </a:cubicBezTo>
                <a:cubicBezTo>
                  <a:pt x="1777" y="487"/>
                  <a:pt x="1777" y="486"/>
                  <a:pt x="1776" y="488"/>
                </a:cubicBezTo>
                <a:cubicBezTo>
                  <a:pt x="1771" y="491"/>
                  <a:pt x="1771" y="489"/>
                  <a:pt x="1765" y="490"/>
                </a:cubicBezTo>
                <a:cubicBezTo>
                  <a:pt x="1764" y="490"/>
                  <a:pt x="1763" y="490"/>
                  <a:pt x="1763" y="491"/>
                </a:cubicBezTo>
                <a:cubicBezTo>
                  <a:pt x="1762" y="492"/>
                  <a:pt x="1757" y="492"/>
                  <a:pt x="1757" y="493"/>
                </a:cubicBezTo>
                <a:cubicBezTo>
                  <a:pt x="1757" y="493"/>
                  <a:pt x="1758" y="497"/>
                  <a:pt x="1759" y="497"/>
                </a:cubicBezTo>
                <a:cubicBezTo>
                  <a:pt x="1764" y="499"/>
                  <a:pt x="1762" y="498"/>
                  <a:pt x="1768" y="498"/>
                </a:cubicBezTo>
                <a:cubicBezTo>
                  <a:pt x="1768" y="498"/>
                  <a:pt x="1770" y="495"/>
                  <a:pt x="1772" y="495"/>
                </a:cubicBezTo>
                <a:cubicBezTo>
                  <a:pt x="1773" y="496"/>
                  <a:pt x="1775" y="495"/>
                  <a:pt x="1776" y="495"/>
                </a:cubicBezTo>
                <a:cubicBezTo>
                  <a:pt x="1777" y="495"/>
                  <a:pt x="1775" y="493"/>
                  <a:pt x="1775" y="491"/>
                </a:cubicBezTo>
                <a:cubicBezTo>
                  <a:pt x="1775" y="491"/>
                  <a:pt x="1775" y="491"/>
                  <a:pt x="1776" y="490"/>
                </a:cubicBezTo>
                <a:close/>
                <a:moveTo>
                  <a:pt x="2437" y="762"/>
                </a:moveTo>
                <a:cubicBezTo>
                  <a:pt x="2437" y="762"/>
                  <a:pt x="2438" y="761"/>
                  <a:pt x="2438" y="761"/>
                </a:cubicBezTo>
                <a:cubicBezTo>
                  <a:pt x="2438" y="757"/>
                  <a:pt x="2436" y="760"/>
                  <a:pt x="2436" y="761"/>
                </a:cubicBezTo>
                <a:cubicBezTo>
                  <a:pt x="2437" y="762"/>
                  <a:pt x="2437" y="762"/>
                  <a:pt x="2437" y="762"/>
                </a:cubicBezTo>
                <a:close/>
                <a:moveTo>
                  <a:pt x="2436" y="763"/>
                </a:moveTo>
                <a:cubicBezTo>
                  <a:pt x="2436" y="762"/>
                  <a:pt x="2436" y="760"/>
                  <a:pt x="2434" y="761"/>
                </a:cubicBezTo>
                <a:cubicBezTo>
                  <a:pt x="2432" y="762"/>
                  <a:pt x="2433" y="761"/>
                  <a:pt x="2434" y="763"/>
                </a:cubicBezTo>
                <a:cubicBezTo>
                  <a:pt x="2434" y="763"/>
                  <a:pt x="2435" y="765"/>
                  <a:pt x="2435" y="764"/>
                </a:cubicBezTo>
                <a:cubicBezTo>
                  <a:pt x="2436" y="763"/>
                  <a:pt x="2436" y="763"/>
                  <a:pt x="2436" y="763"/>
                </a:cubicBezTo>
                <a:close/>
                <a:moveTo>
                  <a:pt x="2439" y="777"/>
                </a:moveTo>
                <a:cubicBezTo>
                  <a:pt x="2439" y="776"/>
                  <a:pt x="2438" y="776"/>
                  <a:pt x="2438" y="776"/>
                </a:cubicBezTo>
                <a:cubicBezTo>
                  <a:pt x="2437" y="776"/>
                  <a:pt x="2437" y="777"/>
                  <a:pt x="2437" y="777"/>
                </a:cubicBezTo>
                <a:cubicBezTo>
                  <a:pt x="2437" y="777"/>
                  <a:pt x="2435" y="777"/>
                  <a:pt x="2435" y="777"/>
                </a:cubicBezTo>
                <a:cubicBezTo>
                  <a:pt x="2434" y="778"/>
                  <a:pt x="2434" y="777"/>
                  <a:pt x="2435" y="779"/>
                </a:cubicBezTo>
                <a:cubicBezTo>
                  <a:pt x="2435" y="779"/>
                  <a:pt x="2437" y="778"/>
                  <a:pt x="2437" y="778"/>
                </a:cubicBezTo>
                <a:cubicBezTo>
                  <a:pt x="2437" y="778"/>
                  <a:pt x="2440" y="779"/>
                  <a:pt x="2439" y="777"/>
                </a:cubicBezTo>
                <a:close/>
                <a:moveTo>
                  <a:pt x="2431" y="754"/>
                </a:moveTo>
                <a:cubicBezTo>
                  <a:pt x="2431" y="754"/>
                  <a:pt x="2433" y="754"/>
                  <a:pt x="2433" y="753"/>
                </a:cubicBezTo>
                <a:cubicBezTo>
                  <a:pt x="2432" y="751"/>
                  <a:pt x="2432" y="752"/>
                  <a:pt x="2431" y="754"/>
                </a:cubicBezTo>
                <a:cubicBezTo>
                  <a:pt x="2431" y="754"/>
                  <a:pt x="2431" y="754"/>
                  <a:pt x="2431" y="754"/>
                </a:cubicBezTo>
                <a:close/>
                <a:moveTo>
                  <a:pt x="2433" y="750"/>
                </a:moveTo>
                <a:cubicBezTo>
                  <a:pt x="2431" y="750"/>
                  <a:pt x="2431" y="750"/>
                  <a:pt x="2432" y="752"/>
                </a:cubicBezTo>
                <a:cubicBezTo>
                  <a:pt x="2433" y="752"/>
                  <a:pt x="2434" y="750"/>
                  <a:pt x="2433" y="750"/>
                </a:cubicBezTo>
                <a:close/>
                <a:moveTo>
                  <a:pt x="2433" y="756"/>
                </a:moveTo>
                <a:cubicBezTo>
                  <a:pt x="2433" y="756"/>
                  <a:pt x="2434" y="758"/>
                  <a:pt x="2435" y="758"/>
                </a:cubicBezTo>
                <a:cubicBezTo>
                  <a:pt x="2437" y="758"/>
                  <a:pt x="2437" y="759"/>
                  <a:pt x="2437" y="756"/>
                </a:cubicBezTo>
                <a:cubicBezTo>
                  <a:pt x="2437" y="756"/>
                  <a:pt x="2435" y="755"/>
                  <a:pt x="2435" y="755"/>
                </a:cubicBezTo>
                <a:cubicBezTo>
                  <a:pt x="2434" y="755"/>
                  <a:pt x="2433" y="755"/>
                  <a:pt x="2433" y="756"/>
                </a:cubicBezTo>
                <a:close/>
                <a:moveTo>
                  <a:pt x="2437" y="783"/>
                </a:moveTo>
                <a:cubicBezTo>
                  <a:pt x="2437" y="783"/>
                  <a:pt x="2434" y="786"/>
                  <a:pt x="2437" y="786"/>
                </a:cubicBezTo>
                <a:cubicBezTo>
                  <a:pt x="2439" y="786"/>
                  <a:pt x="2440" y="782"/>
                  <a:pt x="2439" y="781"/>
                </a:cubicBezTo>
                <a:cubicBezTo>
                  <a:pt x="2439" y="781"/>
                  <a:pt x="2438" y="778"/>
                  <a:pt x="2437" y="781"/>
                </a:cubicBezTo>
                <a:cubicBezTo>
                  <a:pt x="2437" y="782"/>
                  <a:pt x="2438" y="782"/>
                  <a:pt x="2438" y="783"/>
                </a:cubicBezTo>
                <a:cubicBezTo>
                  <a:pt x="2437" y="783"/>
                  <a:pt x="2437" y="783"/>
                  <a:pt x="2437" y="783"/>
                </a:cubicBezTo>
                <a:close/>
                <a:moveTo>
                  <a:pt x="2436" y="785"/>
                </a:moveTo>
                <a:cubicBezTo>
                  <a:pt x="2436" y="785"/>
                  <a:pt x="2436" y="785"/>
                  <a:pt x="2436" y="785"/>
                </a:cubicBezTo>
                <a:cubicBezTo>
                  <a:pt x="2436" y="785"/>
                  <a:pt x="2436" y="785"/>
                  <a:pt x="2436" y="785"/>
                </a:cubicBezTo>
                <a:cubicBezTo>
                  <a:pt x="2436" y="785"/>
                  <a:pt x="2436" y="785"/>
                  <a:pt x="2436" y="785"/>
                </a:cubicBezTo>
                <a:close/>
                <a:moveTo>
                  <a:pt x="2435" y="772"/>
                </a:moveTo>
                <a:cubicBezTo>
                  <a:pt x="2435" y="771"/>
                  <a:pt x="2435" y="771"/>
                  <a:pt x="2433" y="772"/>
                </a:cubicBezTo>
                <a:cubicBezTo>
                  <a:pt x="2433" y="773"/>
                  <a:pt x="2435" y="773"/>
                  <a:pt x="2435" y="773"/>
                </a:cubicBezTo>
                <a:cubicBezTo>
                  <a:pt x="2436" y="773"/>
                  <a:pt x="2436" y="774"/>
                  <a:pt x="2436" y="773"/>
                </a:cubicBezTo>
                <a:cubicBezTo>
                  <a:pt x="2438" y="775"/>
                  <a:pt x="2438" y="778"/>
                  <a:pt x="2439" y="774"/>
                </a:cubicBezTo>
                <a:cubicBezTo>
                  <a:pt x="2439" y="774"/>
                  <a:pt x="2439" y="773"/>
                  <a:pt x="2439" y="773"/>
                </a:cubicBezTo>
                <a:cubicBezTo>
                  <a:pt x="2438" y="770"/>
                  <a:pt x="2437" y="771"/>
                  <a:pt x="2435" y="772"/>
                </a:cubicBezTo>
                <a:close/>
                <a:moveTo>
                  <a:pt x="2435" y="748"/>
                </a:moveTo>
                <a:cubicBezTo>
                  <a:pt x="2438" y="751"/>
                  <a:pt x="2437" y="750"/>
                  <a:pt x="2438" y="747"/>
                </a:cubicBezTo>
                <a:cubicBezTo>
                  <a:pt x="2438" y="747"/>
                  <a:pt x="2437" y="745"/>
                  <a:pt x="2436" y="745"/>
                </a:cubicBezTo>
                <a:cubicBezTo>
                  <a:pt x="2435" y="745"/>
                  <a:pt x="2434" y="744"/>
                  <a:pt x="2435" y="748"/>
                </a:cubicBezTo>
                <a:cubicBezTo>
                  <a:pt x="2435" y="748"/>
                  <a:pt x="2435" y="748"/>
                  <a:pt x="2435" y="748"/>
                </a:cubicBezTo>
                <a:close/>
                <a:moveTo>
                  <a:pt x="2430" y="761"/>
                </a:moveTo>
                <a:cubicBezTo>
                  <a:pt x="2430" y="761"/>
                  <a:pt x="2432" y="763"/>
                  <a:pt x="2432" y="762"/>
                </a:cubicBezTo>
                <a:cubicBezTo>
                  <a:pt x="2432" y="760"/>
                  <a:pt x="2433" y="760"/>
                  <a:pt x="2430" y="760"/>
                </a:cubicBezTo>
                <a:cubicBezTo>
                  <a:pt x="2430" y="760"/>
                  <a:pt x="2430" y="761"/>
                  <a:pt x="2430" y="761"/>
                </a:cubicBezTo>
                <a:close/>
                <a:moveTo>
                  <a:pt x="2437" y="770"/>
                </a:moveTo>
                <a:cubicBezTo>
                  <a:pt x="2438" y="770"/>
                  <a:pt x="2439" y="768"/>
                  <a:pt x="2439" y="768"/>
                </a:cubicBezTo>
                <a:cubicBezTo>
                  <a:pt x="2438" y="767"/>
                  <a:pt x="2438" y="767"/>
                  <a:pt x="2437" y="769"/>
                </a:cubicBezTo>
                <a:cubicBezTo>
                  <a:pt x="2437" y="769"/>
                  <a:pt x="2436" y="770"/>
                  <a:pt x="2437" y="770"/>
                </a:cubicBezTo>
                <a:close/>
                <a:moveTo>
                  <a:pt x="2388" y="725"/>
                </a:moveTo>
                <a:cubicBezTo>
                  <a:pt x="2387" y="725"/>
                  <a:pt x="2387" y="728"/>
                  <a:pt x="2388" y="728"/>
                </a:cubicBezTo>
                <a:cubicBezTo>
                  <a:pt x="2389" y="728"/>
                  <a:pt x="2389" y="729"/>
                  <a:pt x="2389" y="726"/>
                </a:cubicBezTo>
                <a:cubicBezTo>
                  <a:pt x="2389" y="725"/>
                  <a:pt x="2389" y="725"/>
                  <a:pt x="2388" y="725"/>
                </a:cubicBezTo>
                <a:close/>
                <a:moveTo>
                  <a:pt x="2384" y="746"/>
                </a:moveTo>
                <a:cubicBezTo>
                  <a:pt x="2384" y="745"/>
                  <a:pt x="2384" y="744"/>
                  <a:pt x="2384" y="744"/>
                </a:cubicBezTo>
                <a:cubicBezTo>
                  <a:pt x="2384" y="743"/>
                  <a:pt x="2383" y="741"/>
                  <a:pt x="2382" y="741"/>
                </a:cubicBezTo>
                <a:cubicBezTo>
                  <a:pt x="2382" y="741"/>
                  <a:pt x="2382" y="743"/>
                  <a:pt x="2382" y="743"/>
                </a:cubicBezTo>
                <a:cubicBezTo>
                  <a:pt x="2381" y="746"/>
                  <a:pt x="2381" y="746"/>
                  <a:pt x="2381" y="746"/>
                </a:cubicBezTo>
                <a:cubicBezTo>
                  <a:pt x="2380" y="749"/>
                  <a:pt x="2380" y="749"/>
                  <a:pt x="2380" y="749"/>
                </a:cubicBezTo>
                <a:cubicBezTo>
                  <a:pt x="2381" y="753"/>
                  <a:pt x="2381" y="753"/>
                  <a:pt x="2381" y="753"/>
                </a:cubicBezTo>
                <a:cubicBezTo>
                  <a:pt x="2381" y="755"/>
                  <a:pt x="2381" y="755"/>
                  <a:pt x="2381" y="755"/>
                </a:cubicBezTo>
                <a:cubicBezTo>
                  <a:pt x="2381" y="755"/>
                  <a:pt x="2379" y="757"/>
                  <a:pt x="2379" y="758"/>
                </a:cubicBezTo>
                <a:cubicBezTo>
                  <a:pt x="2379" y="761"/>
                  <a:pt x="2379" y="760"/>
                  <a:pt x="2380" y="761"/>
                </a:cubicBezTo>
                <a:cubicBezTo>
                  <a:pt x="2380" y="762"/>
                  <a:pt x="2380" y="767"/>
                  <a:pt x="2380" y="767"/>
                </a:cubicBezTo>
                <a:cubicBezTo>
                  <a:pt x="2381" y="767"/>
                  <a:pt x="2381" y="768"/>
                  <a:pt x="2383" y="764"/>
                </a:cubicBezTo>
                <a:cubicBezTo>
                  <a:pt x="2383" y="764"/>
                  <a:pt x="2382" y="762"/>
                  <a:pt x="2382" y="762"/>
                </a:cubicBezTo>
                <a:cubicBezTo>
                  <a:pt x="2383" y="760"/>
                  <a:pt x="2383" y="760"/>
                  <a:pt x="2383" y="760"/>
                </a:cubicBezTo>
                <a:cubicBezTo>
                  <a:pt x="2382" y="755"/>
                  <a:pt x="2383" y="758"/>
                  <a:pt x="2383" y="755"/>
                </a:cubicBezTo>
                <a:cubicBezTo>
                  <a:pt x="2383" y="754"/>
                  <a:pt x="2383" y="754"/>
                  <a:pt x="2383" y="754"/>
                </a:cubicBezTo>
                <a:cubicBezTo>
                  <a:pt x="2384" y="751"/>
                  <a:pt x="2383" y="751"/>
                  <a:pt x="2384" y="747"/>
                </a:cubicBezTo>
                <a:cubicBezTo>
                  <a:pt x="2384" y="746"/>
                  <a:pt x="2384" y="746"/>
                  <a:pt x="2384" y="746"/>
                </a:cubicBezTo>
                <a:close/>
                <a:moveTo>
                  <a:pt x="2380" y="771"/>
                </a:moveTo>
                <a:cubicBezTo>
                  <a:pt x="2379" y="770"/>
                  <a:pt x="2377" y="776"/>
                  <a:pt x="2379" y="776"/>
                </a:cubicBezTo>
                <a:cubicBezTo>
                  <a:pt x="2381" y="776"/>
                  <a:pt x="2381" y="776"/>
                  <a:pt x="2381" y="776"/>
                </a:cubicBezTo>
                <a:cubicBezTo>
                  <a:pt x="2382" y="774"/>
                  <a:pt x="2382" y="772"/>
                  <a:pt x="2380" y="771"/>
                </a:cubicBezTo>
                <a:close/>
                <a:moveTo>
                  <a:pt x="2391" y="722"/>
                </a:moveTo>
                <a:cubicBezTo>
                  <a:pt x="2390" y="719"/>
                  <a:pt x="2390" y="719"/>
                  <a:pt x="2388" y="722"/>
                </a:cubicBezTo>
                <a:cubicBezTo>
                  <a:pt x="2388" y="722"/>
                  <a:pt x="2388" y="724"/>
                  <a:pt x="2389" y="723"/>
                </a:cubicBezTo>
                <a:cubicBezTo>
                  <a:pt x="2390" y="723"/>
                  <a:pt x="2391" y="723"/>
                  <a:pt x="2391" y="722"/>
                </a:cubicBezTo>
                <a:close/>
                <a:moveTo>
                  <a:pt x="2459" y="786"/>
                </a:moveTo>
                <a:cubicBezTo>
                  <a:pt x="2459" y="786"/>
                  <a:pt x="2456" y="784"/>
                  <a:pt x="2456" y="785"/>
                </a:cubicBezTo>
                <a:cubicBezTo>
                  <a:pt x="2456" y="787"/>
                  <a:pt x="2455" y="787"/>
                  <a:pt x="2458" y="786"/>
                </a:cubicBezTo>
                <a:cubicBezTo>
                  <a:pt x="2458" y="786"/>
                  <a:pt x="2459" y="786"/>
                  <a:pt x="2459" y="786"/>
                </a:cubicBezTo>
                <a:close/>
                <a:moveTo>
                  <a:pt x="2457" y="787"/>
                </a:moveTo>
                <a:cubicBezTo>
                  <a:pt x="2457" y="787"/>
                  <a:pt x="2455" y="788"/>
                  <a:pt x="2455" y="788"/>
                </a:cubicBezTo>
                <a:cubicBezTo>
                  <a:pt x="2456" y="790"/>
                  <a:pt x="2455" y="790"/>
                  <a:pt x="2457" y="790"/>
                </a:cubicBezTo>
                <a:cubicBezTo>
                  <a:pt x="2457" y="790"/>
                  <a:pt x="2459" y="788"/>
                  <a:pt x="2458" y="788"/>
                </a:cubicBezTo>
                <a:cubicBezTo>
                  <a:pt x="2457" y="787"/>
                  <a:pt x="2457" y="787"/>
                  <a:pt x="2457" y="787"/>
                </a:cubicBezTo>
                <a:close/>
                <a:moveTo>
                  <a:pt x="2453" y="786"/>
                </a:moveTo>
                <a:cubicBezTo>
                  <a:pt x="2453" y="786"/>
                  <a:pt x="2452" y="790"/>
                  <a:pt x="2453" y="790"/>
                </a:cubicBezTo>
                <a:cubicBezTo>
                  <a:pt x="2453" y="790"/>
                  <a:pt x="2455" y="788"/>
                  <a:pt x="2455" y="787"/>
                </a:cubicBezTo>
                <a:cubicBezTo>
                  <a:pt x="2454" y="787"/>
                  <a:pt x="2453" y="786"/>
                  <a:pt x="2453" y="786"/>
                </a:cubicBezTo>
                <a:close/>
                <a:moveTo>
                  <a:pt x="2723" y="543"/>
                </a:moveTo>
                <a:cubicBezTo>
                  <a:pt x="2722" y="543"/>
                  <a:pt x="2721" y="547"/>
                  <a:pt x="2721" y="547"/>
                </a:cubicBezTo>
                <a:cubicBezTo>
                  <a:pt x="2721" y="548"/>
                  <a:pt x="2723" y="551"/>
                  <a:pt x="2724" y="549"/>
                </a:cubicBezTo>
                <a:cubicBezTo>
                  <a:pt x="2724" y="548"/>
                  <a:pt x="2725" y="547"/>
                  <a:pt x="2725" y="546"/>
                </a:cubicBezTo>
                <a:cubicBezTo>
                  <a:pt x="2725" y="545"/>
                  <a:pt x="2724" y="543"/>
                  <a:pt x="2723" y="543"/>
                </a:cubicBezTo>
                <a:close/>
                <a:moveTo>
                  <a:pt x="2671" y="618"/>
                </a:moveTo>
                <a:cubicBezTo>
                  <a:pt x="2669" y="617"/>
                  <a:pt x="2672" y="620"/>
                  <a:pt x="2672" y="620"/>
                </a:cubicBezTo>
                <a:cubicBezTo>
                  <a:pt x="2672" y="620"/>
                  <a:pt x="2674" y="619"/>
                  <a:pt x="2674" y="618"/>
                </a:cubicBezTo>
                <a:cubicBezTo>
                  <a:pt x="2674" y="617"/>
                  <a:pt x="2672" y="616"/>
                  <a:pt x="2672" y="616"/>
                </a:cubicBezTo>
                <a:cubicBezTo>
                  <a:pt x="2672" y="616"/>
                  <a:pt x="2671" y="617"/>
                  <a:pt x="2671" y="618"/>
                </a:cubicBezTo>
                <a:close/>
                <a:moveTo>
                  <a:pt x="2722" y="573"/>
                </a:moveTo>
                <a:cubicBezTo>
                  <a:pt x="2725" y="573"/>
                  <a:pt x="2721" y="570"/>
                  <a:pt x="2721" y="571"/>
                </a:cubicBezTo>
                <a:cubicBezTo>
                  <a:pt x="2721" y="573"/>
                  <a:pt x="2720" y="573"/>
                  <a:pt x="2722" y="573"/>
                </a:cubicBezTo>
                <a:close/>
                <a:moveTo>
                  <a:pt x="2712" y="576"/>
                </a:moveTo>
                <a:cubicBezTo>
                  <a:pt x="2711" y="580"/>
                  <a:pt x="2712" y="581"/>
                  <a:pt x="2714" y="580"/>
                </a:cubicBezTo>
                <a:cubicBezTo>
                  <a:pt x="2715" y="579"/>
                  <a:pt x="2715" y="579"/>
                  <a:pt x="2714" y="578"/>
                </a:cubicBezTo>
                <a:cubicBezTo>
                  <a:pt x="2714" y="577"/>
                  <a:pt x="2712" y="576"/>
                  <a:pt x="2712" y="576"/>
                </a:cubicBezTo>
                <a:close/>
                <a:moveTo>
                  <a:pt x="2721" y="548"/>
                </a:moveTo>
                <a:cubicBezTo>
                  <a:pt x="2720" y="546"/>
                  <a:pt x="2719" y="547"/>
                  <a:pt x="2718" y="547"/>
                </a:cubicBezTo>
                <a:cubicBezTo>
                  <a:pt x="2717" y="547"/>
                  <a:pt x="2717" y="552"/>
                  <a:pt x="2719" y="552"/>
                </a:cubicBezTo>
                <a:cubicBezTo>
                  <a:pt x="2719" y="552"/>
                  <a:pt x="2720" y="551"/>
                  <a:pt x="2721" y="551"/>
                </a:cubicBezTo>
                <a:cubicBezTo>
                  <a:pt x="2722" y="550"/>
                  <a:pt x="2721" y="549"/>
                  <a:pt x="2721" y="548"/>
                </a:cubicBezTo>
                <a:close/>
                <a:moveTo>
                  <a:pt x="2713" y="574"/>
                </a:moveTo>
                <a:cubicBezTo>
                  <a:pt x="2716" y="579"/>
                  <a:pt x="2716" y="576"/>
                  <a:pt x="2717" y="575"/>
                </a:cubicBezTo>
                <a:cubicBezTo>
                  <a:pt x="2718" y="575"/>
                  <a:pt x="2719" y="572"/>
                  <a:pt x="2719" y="571"/>
                </a:cubicBezTo>
                <a:cubicBezTo>
                  <a:pt x="2719" y="570"/>
                  <a:pt x="2718" y="569"/>
                  <a:pt x="2717" y="570"/>
                </a:cubicBezTo>
                <a:cubicBezTo>
                  <a:pt x="2713" y="572"/>
                  <a:pt x="2714" y="571"/>
                  <a:pt x="2713" y="574"/>
                </a:cubicBezTo>
                <a:cubicBezTo>
                  <a:pt x="2713" y="574"/>
                  <a:pt x="2713" y="574"/>
                  <a:pt x="2713" y="574"/>
                </a:cubicBezTo>
                <a:close/>
                <a:moveTo>
                  <a:pt x="2714" y="557"/>
                </a:moveTo>
                <a:cubicBezTo>
                  <a:pt x="2716" y="557"/>
                  <a:pt x="2718" y="553"/>
                  <a:pt x="2716" y="552"/>
                </a:cubicBezTo>
                <a:cubicBezTo>
                  <a:pt x="2715" y="552"/>
                  <a:pt x="2715" y="552"/>
                  <a:pt x="2714" y="554"/>
                </a:cubicBezTo>
                <a:cubicBezTo>
                  <a:pt x="2713" y="555"/>
                  <a:pt x="2714" y="557"/>
                  <a:pt x="2714" y="557"/>
                </a:cubicBezTo>
                <a:close/>
                <a:moveTo>
                  <a:pt x="2706" y="527"/>
                </a:moveTo>
                <a:cubicBezTo>
                  <a:pt x="2706" y="528"/>
                  <a:pt x="2707" y="527"/>
                  <a:pt x="2707" y="527"/>
                </a:cubicBezTo>
                <a:cubicBezTo>
                  <a:pt x="2708" y="527"/>
                  <a:pt x="2708" y="526"/>
                  <a:pt x="2708" y="524"/>
                </a:cubicBezTo>
                <a:cubicBezTo>
                  <a:pt x="2708" y="524"/>
                  <a:pt x="2707" y="523"/>
                  <a:pt x="2706" y="523"/>
                </a:cubicBezTo>
                <a:cubicBezTo>
                  <a:pt x="2706" y="523"/>
                  <a:pt x="2705" y="526"/>
                  <a:pt x="2706" y="527"/>
                </a:cubicBezTo>
                <a:close/>
                <a:moveTo>
                  <a:pt x="2706" y="523"/>
                </a:moveTo>
                <a:cubicBezTo>
                  <a:pt x="2708" y="524"/>
                  <a:pt x="2709" y="521"/>
                  <a:pt x="2709" y="521"/>
                </a:cubicBezTo>
                <a:cubicBezTo>
                  <a:pt x="2709" y="520"/>
                  <a:pt x="2704" y="519"/>
                  <a:pt x="2706" y="523"/>
                </a:cubicBezTo>
                <a:cubicBezTo>
                  <a:pt x="2706" y="523"/>
                  <a:pt x="2706" y="523"/>
                  <a:pt x="2706" y="523"/>
                </a:cubicBezTo>
                <a:close/>
                <a:moveTo>
                  <a:pt x="2707" y="523"/>
                </a:moveTo>
                <a:cubicBezTo>
                  <a:pt x="2707" y="523"/>
                  <a:pt x="2707" y="523"/>
                  <a:pt x="2707" y="523"/>
                </a:cubicBezTo>
                <a:cubicBezTo>
                  <a:pt x="2707" y="523"/>
                  <a:pt x="2707" y="523"/>
                  <a:pt x="2707" y="523"/>
                </a:cubicBezTo>
                <a:cubicBezTo>
                  <a:pt x="2707" y="523"/>
                  <a:pt x="2707" y="523"/>
                  <a:pt x="2707" y="523"/>
                </a:cubicBezTo>
                <a:close/>
                <a:moveTo>
                  <a:pt x="2705" y="593"/>
                </a:moveTo>
                <a:cubicBezTo>
                  <a:pt x="2704" y="595"/>
                  <a:pt x="2705" y="595"/>
                  <a:pt x="2705" y="598"/>
                </a:cubicBezTo>
                <a:cubicBezTo>
                  <a:pt x="2705" y="598"/>
                  <a:pt x="2708" y="597"/>
                  <a:pt x="2708" y="596"/>
                </a:cubicBezTo>
                <a:cubicBezTo>
                  <a:pt x="2708" y="594"/>
                  <a:pt x="2709" y="595"/>
                  <a:pt x="2711" y="591"/>
                </a:cubicBezTo>
                <a:cubicBezTo>
                  <a:pt x="2712" y="589"/>
                  <a:pt x="2709" y="589"/>
                  <a:pt x="2709" y="590"/>
                </a:cubicBezTo>
                <a:cubicBezTo>
                  <a:pt x="2705" y="593"/>
                  <a:pt x="2705" y="593"/>
                  <a:pt x="2705" y="593"/>
                </a:cubicBezTo>
                <a:close/>
                <a:moveTo>
                  <a:pt x="2713" y="561"/>
                </a:moveTo>
                <a:cubicBezTo>
                  <a:pt x="2713" y="560"/>
                  <a:pt x="2711" y="560"/>
                  <a:pt x="2711" y="561"/>
                </a:cubicBezTo>
                <a:cubicBezTo>
                  <a:pt x="2711" y="564"/>
                  <a:pt x="2711" y="564"/>
                  <a:pt x="2712" y="563"/>
                </a:cubicBezTo>
                <a:cubicBezTo>
                  <a:pt x="2713" y="563"/>
                  <a:pt x="2713" y="562"/>
                  <a:pt x="2713" y="561"/>
                </a:cubicBezTo>
                <a:close/>
                <a:moveTo>
                  <a:pt x="2759" y="456"/>
                </a:moveTo>
                <a:cubicBezTo>
                  <a:pt x="2759" y="456"/>
                  <a:pt x="2758" y="456"/>
                  <a:pt x="2757" y="459"/>
                </a:cubicBezTo>
                <a:cubicBezTo>
                  <a:pt x="2757" y="459"/>
                  <a:pt x="2756" y="461"/>
                  <a:pt x="2757" y="461"/>
                </a:cubicBezTo>
                <a:cubicBezTo>
                  <a:pt x="2758" y="462"/>
                  <a:pt x="2758" y="462"/>
                  <a:pt x="2758" y="462"/>
                </a:cubicBezTo>
                <a:cubicBezTo>
                  <a:pt x="2757" y="464"/>
                  <a:pt x="2759" y="464"/>
                  <a:pt x="2759" y="464"/>
                </a:cubicBezTo>
                <a:cubicBezTo>
                  <a:pt x="2760" y="464"/>
                  <a:pt x="2762" y="460"/>
                  <a:pt x="2760" y="460"/>
                </a:cubicBezTo>
                <a:cubicBezTo>
                  <a:pt x="2759" y="458"/>
                  <a:pt x="2760" y="456"/>
                  <a:pt x="2759" y="456"/>
                </a:cubicBezTo>
                <a:close/>
                <a:moveTo>
                  <a:pt x="2736" y="376"/>
                </a:moveTo>
                <a:cubicBezTo>
                  <a:pt x="2736" y="376"/>
                  <a:pt x="2734" y="376"/>
                  <a:pt x="2734" y="376"/>
                </a:cubicBezTo>
                <a:cubicBezTo>
                  <a:pt x="2734" y="381"/>
                  <a:pt x="2735" y="379"/>
                  <a:pt x="2736" y="379"/>
                </a:cubicBezTo>
                <a:cubicBezTo>
                  <a:pt x="2737" y="379"/>
                  <a:pt x="2736" y="376"/>
                  <a:pt x="2736" y="376"/>
                </a:cubicBezTo>
                <a:close/>
                <a:moveTo>
                  <a:pt x="2737" y="380"/>
                </a:moveTo>
                <a:cubicBezTo>
                  <a:pt x="2737" y="381"/>
                  <a:pt x="2737" y="381"/>
                  <a:pt x="2739" y="381"/>
                </a:cubicBezTo>
                <a:cubicBezTo>
                  <a:pt x="2740" y="381"/>
                  <a:pt x="2739" y="379"/>
                  <a:pt x="2739" y="379"/>
                </a:cubicBezTo>
                <a:cubicBezTo>
                  <a:pt x="2737" y="378"/>
                  <a:pt x="2737" y="377"/>
                  <a:pt x="2736" y="380"/>
                </a:cubicBezTo>
                <a:cubicBezTo>
                  <a:pt x="2736" y="380"/>
                  <a:pt x="2736" y="380"/>
                  <a:pt x="2737" y="380"/>
                </a:cubicBezTo>
                <a:close/>
                <a:moveTo>
                  <a:pt x="2692" y="520"/>
                </a:moveTo>
                <a:cubicBezTo>
                  <a:pt x="2691" y="521"/>
                  <a:pt x="2690" y="524"/>
                  <a:pt x="2691" y="524"/>
                </a:cubicBezTo>
                <a:cubicBezTo>
                  <a:pt x="2691" y="524"/>
                  <a:pt x="2696" y="522"/>
                  <a:pt x="2694" y="521"/>
                </a:cubicBezTo>
                <a:cubicBezTo>
                  <a:pt x="2695" y="520"/>
                  <a:pt x="2692" y="520"/>
                  <a:pt x="2692" y="520"/>
                </a:cubicBezTo>
                <a:close/>
                <a:moveTo>
                  <a:pt x="2676" y="618"/>
                </a:moveTo>
                <a:cubicBezTo>
                  <a:pt x="2678" y="618"/>
                  <a:pt x="2677" y="614"/>
                  <a:pt x="2676" y="614"/>
                </a:cubicBezTo>
                <a:cubicBezTo>
                  <a:pt x="2673" y="617"/>
                  <a:pt x="2675" y="617"/>
                  <a:pt x="2676" y="618"/>
                </a:cubicBezTo>
                <a:cubicBezTo>
                  <a:pt x="2676" y="618"/>
                  <a:pt x="2676" y="618"/>
                  <a:pt x="2676" y="618"/>
                </a:cubicBezTo>
                <a:close/>
                <a:moveTo>
                  <a:pt x="2710" y="582"/>
                </a:moveTo>
                <a:cubicBezTo>
                  <a:pt x="2709" y="589"/>
                  <a:pt x="2717" y="580"/>
                  <a:pt x="2711" y="582"/>
                </a:cubicBezTo>
                <a:cubicBezTo>
                  <a:pt x="2710" y="582"/>
                  <a:pt x="2710" y="582"/>
                  <a:pt x="2710" y="582"/>
                </a:cubicBezTo>
                <a:close/>
                <a:moveTo>
                  <a:pt x="2698" y="509"/>
                </a:moveTo>
                <a:cubicBezTo>
                  <a:pt x="2698" y="509"/>
                  <a:pt x="2698" y="506"/>
                  <a:pt x="2697" y="510"/>
                </a:cubicBezTo>
                <a:cubicBezTo>
                  <a:pt x="2696" y="510"/>
                  <a:pt x="2697" y="511"/>
                  <a:pt x="2697" y="511"/>
                </a:cubicBezTo>
                <a:cubicBezTo>
                  <a:pt x="2699" y="511"/>
                  <a:pt x="2698" y="510"/>
                  <a:pt x="2698" y="509"/>
                </a:cubicBezTo>
                <a:close/>
                <a:moveTo>
                  <a:pt x="2794" y="388"/>
                </a:moveTo>
                <a:cubicBezTo>
                  <a:pt x="2795" y="390"/>
                  <a:pt x="2795" y="390"/>
                  <a:pt x="2796" y="388"/>
                </a:cubicBezTo>
                <a:cubicBezTo>
                  <a:pt x="2797" y="388"/>
                  <a:pt x="2797" y="387"/>
                  <a:pt x="2797" y="386"/>
                </a:cubicBezTo>
                <a:cubicBezTo>
                  <a:pt x="2800" y="383"/>
                  <a:pt x="2799" y="386"/>
                  <a:pt x="2803" y="380"/>
                </a:cubicBezTo>
                <a:cubicBezTo>
                  <a:pt x="2803" y="380"/>
                  <a:pt x="2803" y="380"/>
                  <a:pt x="2804" y="380"/>
                </a:cubicBezTo>
                <a:cubicBezTo>
                  <a:pt x="2807" y="380"/>
                  <a:pt x="2806" y="378"/>
                  <a:pt x="2806" y="378"/>
                </a:cubicBezTo>
                <a:cubicBezTo>
                  <a:pt x="2807" y="376"/>
                  <a:pt x="2805" y="376"/>
                  <a:pt x="2804" y="376"/>
                </a:cubicBezTo>
                <a:cubicBezTo>
                  <a:pt x="2803" y="376"/>
                  <a:pt x="2802" y="376"/>
                  <a:pt x="2802" y="378"/>
                </a:cubicBezTo>
                <a:cubicBezTo>
                  <a:pt x="2801" y="378"/>
                  <a:pt x="2800" y="379"/>
                  <a:pt x="2800" y="379"/>
                </a:cubicBezTo>
                <a:cubicBezTo>
                  <a:pt x="2799" y="378"/>
                  <a:pt x="2798" y="375"/>
                  <a:pt x="2797" y="377"/>
                </a:cubicBezTo>
                <a:cubicBezTo>
                  <a:pt x="2797" y="378"/>
                  <a:pt x="2797" y="381"/>
                  <a:pt x="2797" y="381"/>
                </a:cubicBezTo>
                <a:cubicBezTo>
                  <a:pt x="2796" y="382"/>
                  <a:pt x="2795" y="382"/>
                  <a:pt x="2795" y="385"/>
                </a:cubicBezTo>
                <a:cubicBezTo>
                  <a:pt x="2795" y="385"/>
                  <a:pt x="2794" y="386"/>
                  <a:pt x="2794" y="388"/>
                </a:cubicBezTo>
                <a:close/>
                <a:moveTo>
                  <a:pt x="2784" y="395"/>
                </a:moveTo>
                <a:cubicBezTo>
                  <a:pt x="2784" y="394"/>
                  <a:pt x="2784" y="389"/>
                  <a:pt x="2783" y="389"/>
                </a:cubicBezTo>
                <a:cubicBezTo>
                  <a:pt x="2783" y="389"/>
                  <a:pt x="2782" y="388"/>
                  <a:pt x="2781" y="389"/>
                </a:cubicBezTo>
                <a:cubicBezTo>
                  <a:pt x="2781" y="390"/>
                  <a:pt x="2779" y="394"/>
                  <a:pt x="2779" y="394"/>
                </a:cubicBezTo>
                <a:cubicBezTo>
                  <a:pt x="2776" y="394"/>
                  <a:pt x="2776" y="393"/>
                  <a:pt x="2774" y="391"/>
                </a:cubicBezTo>
                <a:cubicBezTo>
                  <a:pt x="2774" y="391"/>
                  <a:pt x="2769" y="392"/>
                  <a:pt x="2768" y="392"/>
                </a:cubicBezTo>
                <a:cubicBezTo>
                  <a:pt x="2762" y="386"/>
                  <a:pt x="2765" y="388"/>
                  <a:pt x="2762" y="388"/>
                </a:cubicBezTo>
                <a:cubicBezTo>
                  <a:pt x="2761" y="388"/>
                  <a:pt x="2757" y="386"/>
                  <a:pt x="2757" y="385"/>
                </a:cubicBezTo>
                <a:cubicBezTo>
                  <a:pt x="2754" y="382"/>
                  <a:pt x="2754" y="382"/>
                  <a:pt x="2754" y="382"/>
                </a:cubicBezTo>
                <a:cubicBezTo>
                  <a:pt x="2754" y="382"/>
                  <a:pt x="2750" y="380"/>
                  <a:pt x="2749" y="379"/>
                </a:cubicBezTo>
                <a:cubicBezTo>
                  <a:pt x="2744" y="376"/>
                  <a:pt x="2747" y="377"/>
                  <a:pt x="2743" y="375"/>
                </a:cubicBezTo>
                <a:cubicBezTo>
                  <a:pt x="2743" y="375"/>
                  <a:pt x="2739" y="377"/>
                  <a:pt x="2740" y="378"/>
                </a:cubicBezTo>
                <a:cubicBezTo>
                  <a:pt x="2744" y="382"/>
                  <a:pt x="2743" y="381"/>
                  <a:pt x="2747" y="384"/>
                </a:cubicBezTo>
                <a:cubicBezTo>
                  <a:pt x="2747" y="387"/>
                  <a:pt x="2747" y="387"/>
                  <a:pt x="2747" y="387"/>
                </a:cubicBezTo>
                <a:cubicBezTo>
                  <a:pt x="2748" y="389"/>
                  <a:pt x="2749" y="391"/>
                  <a:pt x="2749" y="392"/>
                </a:cubicBezTo>
                <a:cubicBezTo>
                  <a:pt x="2750" y="392"/>
                  <a:pt x="2752" y="394"/>
                  <a:pt x="2752" y="395"/>
                </a:cubicBezTo>
                <a:cubicBezTo>
                  <a:pt x="2752" y="395"/>
                  <a:pt x="2749" y="396"/>
                  <a:pt x="2749" y="396"/>
                </a:cubicBezTo>
                <a:cubicBezTo>
                  <a:pt x="2751" y="399"/>
                  <a:pt x="2751" y="398"/>
                  <a:pt x="2753" y="400"/>
                </a:cubicBezTo>
                <a:cubicBezTo>
                  <a:pt x="2753" y="401"/>
                  <a:pt x="2752" y="402"/>
                  <a:pt x="2752" y="402"/>
                </a:cubicBezTo>
                <a:cubicBezTo>
                  <a:pt x="2750" y="403"/>
                  <a:pt x="2744" y="399"/>
                  <a:pt x="2744" y="401"/>
                </a:cubicBezTo>
                <a:cubicBezTo>
                  <a:pt x="2744" y="403"/>
                  <a:pt x="2743" y="402"/>
                  <a:pt x="2746" y="404"/>
                </a:cubicBezTo>
                <a:cubicBezTo>
                  <a:pt x="2746" y="406"/>
                  <a:pt x="2746" y="406"/>
                  <a:pt x="2743" y="408"/>
                </a:cubicBezTo>
                <a:cubicBezTo>
                  <a:pt x="2743" y="409"/>
                  <a:pt x="2744" y="411"/>
                  <a:pt x="2744" y="411"/>
                </a:cubicBezTo>
                <a:cubicBezTo>
                  <a:pt x="2744" y="411"/>
                  <a:pt x="2744" y="412"/>
                  <a:pt x="2744" y="413"/>
                </a:cubicBezTo>
                <a:cubicBezTo>
                  <a:pt x="2743" y="412"/>
                  <a:pt x="2741" y="414"/>
                  <a:pt x="2742" y="415"/>
                </a:cubicBezTo>
                <a:cubicBezTo>
                  <a:pt x="2743" y="416"/>
                  <a:pt x="2743" y="416"/>
                  <a:pt x="2745" y="415"/>
                </a:cubicBezTo>
                <a:cubicBezTo>
                  <a:pt x="2746" y="415"/>
                  <a:pt x="2745" y="414"/>
                  <a:pt x="2744" y="413"/>
                </a:cubicBezTo>
                <a:cubicBezTo>
                  <a:pt x="2750" y="415"/>
                  <a:pt x="2748" y="413"/>
                  <a:pt x="2752" y="418"/>
                </a:cubicBezTo>
                <a:cubicBezTo>
                  <a:pt x="2751" y="422"/>
                  <a:pt x="2751" y="421"/>
                  <a:pt x="2753" y="421"/>
                </a:cubicBezTo>
                <a:cubicBezTo>
                  <a:pt x="2754" y="424"/>
                  <a:pt x="2753" y="424"/>
                  <a:pt x="2757" y="423"/>
                </a:cubicBezTo>
                <a:cubicBezTo>
                  <a:pt x="2758" y="423"/>
                  <a:pt x="2757" y="421"/>
                  <a:pt x="2757" y="420"/>
                </a:cubicBezTo>
                <a:cubicBezTo>
                  <a:pt x="2759" y="418"/>
                  <a:pt x="2759" y="418"/>
                  <a:pt x="2759" y="418"/>
                </a:cubicBezTo>
                <a:cubicBezTo>
                  <a:pt x="2761" y="419"/>
                  <a:pt x="2761" y="419"/>
                  <a:pt x="2761" y="419"/>
                </a:cubicBezTo>
                <a:cubicBezTo>
                  <a:pt x="2764" y="419"/>
                  <a:pt x="2764" y="418"/>
                  <a:pt x="2762" y="417"/>
                </a:cubicBezTo>
                <a:cubicBezTo>
                  <a:pt x="2759" y="416"/>
                  <a:pt x="2757" y="415"/>
                  <a:pt x="2757" y="415"/>
                </a:cubicBezTo>
                <a:cubicBezTo>
                  <a:pt x="2751" y="414"/>
                  <a:pt x="2753" y="415"/>
                  <a:pt x="2750" y="412"/>
                </a:cubicBezTo>
                <a:cubicBezTo>
                  <a:pt x="2751" y="410"/>
                  <a:pt x="2751" y="410"/>
                  <a:pt x="2751" y="410"/>
                </a:cubicBezTo>
                <a:cubicBezTo>
                  <a:pt x="2753" y="410"/>
                  <a:pt x="2753" y="410"/>
                  <a:pt x="2753" y="410"/>
                </a:cubicBezTo>
                <a:cubicBezTo>
                  <a:pt x="2754" y="412"/>
                  <a:pt x="2753" y="411"/>
                  <a:pt x="2756" y="412"/>
                </a:cubicBezTo>
                <a:cubicBezTo>
                  <a:pt x="2756" y="412"/>
                  <a:pt x="2760" y="409"/>
                  <a:pt x="2760" y="409"/>
                </a:cubicBezTo>
                <a:cubicBezTo>
                  <a:pt x="2775" y="416"/>
                  <a:pt x="2775" y="416"/>
                  <a:pt x="2775" y="416"/>
                </a:cubicBezTo>
                <a:cubicBezTo>
                  <a:pt x="2779" y="416"/>
                  <a:pt x="2777" y="415"/>
                  <a:pt x="2781" y="417"/>
                </a:cubicBezTo>
                <a:cubicBezTo>
                  <a:pt x="2781" y="417"/>
                  <a:pt x="2781" y="417"/>
                  <a:pt x="2781" y="416"/>
                </a:cubicBezTo>
                <a:cubicBezTo>
                  <a:pt x="2779" y="408"/>
                  <a:pt x="2779" y="408"/>
                  <a:pt x="2779" y="408"/>
                </a:cubicBezTo>
                <a:cubicBezTo>
                  <a:pt x="2780" y="406"/>
                  <a:pt x="2780" y="406"/>
                  <a:pt x="2780" y="406"/>
                </a:cubicBezTo>
                <a:cubicBezTo>
                  <a:pt x="2787" y="405"/>
                  <a:pt x="2787" y="405"/>
                  <a:pt x="2787" y="405"/>
                </a:cubicBezTo>
                <a:cubicBezTo>
                  <a:pt x="2790" y="405"/>
                  <a:pt x="2790" y="403"/>
                  <a:pt x="2790" y="403"/>
                </a:cubicBezTo>
                <a:cubicBezTo>
                  <a:pt x="2791" y="403"/>
                  <a:pt x="2793" y="404"/>
                  <a:pt x="2793" y="403"/>
                </a:cubicBezTo>
                <a:cubicBezTo>
                  <a:pt x="2793" y="401"/>
                  <a:pt x="2797" y="398"/>
                  <a:pt x="2790" y="400"/>
                </a:cubicBezTo>
                <a:cubicBezTo>
                  <a:pt x="2790" y="400"/>
                  <a:pt x="2789" y="403"/>
                  <a:pt x="2787" y="398"/>
                </a:cubicBezTo>
                <a:cubicBezTo>
                  <a:pt x="2786" y="397"/>
                  <a:pt x="2784" y="397"/>
                  <a:pt x="2784" y="395"/>
                </a:cubicBezTo>
                <a:close/>
                <a:moveTo>
                  <a:pt x="2693" y="520"/>
                </a:moveTo>
                <a:cubicBezTo>
                  <a:pt x="2693" y="520"/>
                  <a:pt x="2696" y="520"/>
                  <a:pt x="2696" y="520"/>
                </a:cubicBezTo>
                <a:cubicBezTo>
                  <a:pt x="2696" y="519"/>
                  <a:pt x="2696" y="518"/>
                  <a:pt x="2696" y="518"/>
                </a:cubicBezTo>
                <a:cubicBezTo>
                  <a:pt x="2699" y="517"/>
                  <a:pt x="2697" y="515"/>
                  <a:pt x="2697" y="515"/>
                </a:cubicBezTo>
                <a:cubicBezTo>
                  <a:pt x="2693" y="516"/>
                  <a:pt x="2694" y="516"/>
                  <a:pt x="2695" y="518"/>
                </a:cubicBezTo>
                <a:cubicBezTo>
                  <a:pt x="2695" y="518"/>
                  <a:pt x="2695" y="518"/>
                  <a:pt x="2695" y="518"/>
                </a:cubicBezTo>
                <a:cubicBezTo>
                  <a:pt x="2695" y="518"/>
                  <a:pt x="2693" y="519"/>
                  <a:pt x="2693" y="520"/>
                </a:cubicBezTo>
                <a:close/>
                <a:moveTo>
                  <a:pt x="2807" y="536"/>
                </a:moveTo>
                <a:cubicBezTo>
                  <a:pt x="2808" y="538"/>
                  <a:pt x="2808" y="539"/>
                  <a:pt x="2811" y="538"/>
                </a:cubicBezTo>
                <a:cubicBezTo>
                  <a:pt x="2812" y="538"/>
                  <a:pt x="2811" y="534"/>
                  <a:pt x="2810" y="535"/>
                </a:cubicBezTo>
                <a:cubicBezTo>
                  <a:pt x="2809" y="535"/>
                  <a:pt x="2807" y="535"/>
                  <a:pt x="2807" y="536"/>
                </a:cubicBezTo>
                <a:close/>
                <a:moveTo>
                  <a:pt x="2689" y="613"/>
                </a:moveTo>
                <a:cubicBezTo>
                  <a:pt x="2689" y="613"/>
                  <a:pt x="2687" y="610"/>
                  <a:pt x="2686" y="610"/>
                </a:cubicBezTo>
                <a:cubicBezTo>
                  <a:pt x="2684" y="610"/>
                  <a:pt x="2684" y="613"/>
                  <a:pt x="2684" y="613"/>
                </a:cubicBezTo>
                <a:cubicBezTo>
                  <a:pt x="2686" y="614"/>
                  <a:pt x="2687" y="614"/>
                  <a:pt x="2689" y="613"/>
                </a:cubicBezTo>
                <a:close/>
                <a:moveTo>
                  <a:pt x="2786" y="395"/>
                </a:moveTo>
                <a:cubicBezTo>
                  <a:pt x="2786" y="396"/>
                  <a:pt x="2789" y="397"/>
                  <a:pt x="2789" y="396"/>
                </a:cubicBezTo>
                <a:cubicBezTo>
                  <a:pt x="2790" y="393"/>
                  <a:pt x="2789" y="393"/>
                  <a:pt x="2792" y="391"/>
                </a:cubicBezTo>
                <a:cubicBezTo>
                  <a:pt x="2793" y="389"/>
                  <a:pt x="2794" y="390"/>
                  <a:pt x="2791" y="387"/>
                </a:cubicBezTo>
                <a:cubicBezTo>
                  <a:pt x="2791" y="387"/>
                  <a:pt x="2789" y="386"/>
                  <a:pt x="2788" y="386"/>
                </a:cubicBezTo>
                <a:cubicBezTo>
                  <a:pt x="2787" y="386"/>
                  <a:pt x="2788" y="388"/>
                  <a:pt x="2788" y="389"/>
                </a:cubicBezTo>
                <a:cubicBezTo>
                  <a:pt x="2788" y="389"/>
                  <a:pt x="2787" y="391"/>
                  <a:pt x="2787" y="392"/>
                </a:cubicBezTo>
                <a:cubicBezTo>
                  <a:pt x="2787" y="393"/>
                  <a:pt x="2786" y="395"/>
                  <a:pt x="2786" y="395"/>
                </a:cubicBezTo>
                <a:close/>
                <a:moveTo>
                  <a:pt x="2704" y="509"/>
                </a:moveTo>
                <a:cubicBezTo>
                  <a:pt x="2703" y="513"/>
                  <a:pt x="2704" y="510"/>
                  <a:pt x="2701" y="514"/>
                </a:cubicBezTo>
                <a:cubicBezTo>
                  <a:pt x="2699" y="513"/>
                  <a:pt x="2698" y="515"/>
                  <a:pt x="2698" y="515"/>
                </a:cubicBezTo>
                <a:cubicBezTo>
                  <a:pt x="2698" y="515"/>
                  <a:pt x="2699" y="517"/>
                  <a:pt x="2700" y="517"/>
                </a:cubicBezTo>
                <a:cubicBezTo>
                  <a:pt x="2700" y="519"/>
                  <a:pt x="2700" y="518"/>
                  <a:pt x="2703" y="520"/>
                </a:cubicBezTo>
                <a:cubicBezTo>
                  <a:pt x="2702" y="526"/>
                  <a:pt x="2706" y="521"/>
                  <a:pt x="2706" y="520"/>
                </a:cubicBezTo>
                <a:cubicBezTo>
                  <a:pt x="2706" y="519"/>
                  <a:pt x="2705" y="518"/>
                  <a:pt x="2705" y="518"/>
                </a:cubicBezTo>
                <a:cubicBezTo>
                  <a:pt x="2705" y="517"/>
                  <a:pt x="2705" y="517"/>
                  <a:pt x="2705" y="517"/>
                </a:cubicBezTo>
                <a:cubicBezTo>
                  <a:pt x="2707" y="517"/>
                  <a:pt x="2707" y="518"/>
                  <a:pt x="2709" y="519"/>
                </a:cubicBezTo>
                <a:cubicBezTo>
                  <a:pt x="2709" y="520"/>
                  <a:pt x="2709" y="520"/>
                  <a:pt x="2710" y="520"/>
                </a:cubicBezTo>
                <a:cubicBezTo>
                  <a:pt x="2710" y="521"/>
                  <a:pt x="2711" y="522"/>
                  <a:pt x="2711" y="522"/>
                </a:cubicBezTo>
                <a:cubicBezTo>
                  <a:pt x="2712" y="530"/>
                  <a:pt x="2709" y="526"/>
                  <a:pt x="2710" y="530"/>
                </a:cubicBezTo>
                <a:cubicBezTo>
                  <a:pt x="2710" y="531"/>
                  <a:pt x="2712" y="534"/>
                  <a:pt x="2712" y="535"/>
                </a:cubicBezTo>
                <a:cubicBezTo>
                  <a:pt x="2712" y="535"/>
                  <a:pt x="2712" y="537"/>
                  <a:pt x="2712" y="537"/>
                </a:cubicBezTo>
                <a:cubicBezTo>
                  <a:pt x="2714" y="539"/>
                  <a:pt x="2713" y="539"/>
                  <a:pt x="2717" y="539"/>
                </a:cubicBezTo>
                <a:cubicBezTo>
                  <a:pt x="2717" y="539"/>
                  <a:pt x="2718" y="539"/>
                  <a:pt x="2718" y="539"/>
                </a:cubicBezTo>
                <a:cubicBezTo>
                  <a:pt x="2717" y="544"/>
                  <a:pt x="2722" y="540"/>
                  <a:pt x="2722" y="538"/>
                </a:cubicBezTo>
                <a:cubicBezTo>
                  <a:pt x="2722" y="537"/>
                  <a:pt x="2721" y="537"/>
                  <a:pt x="2721" y="537"/>
                </a:cubicBezTo>
                <a:cubicBezTo>
                  <a:pt x="2721" y="537"/>
                  <a:pt x="2721" y="536"/>
                  <a:pt x="2721" y="536"/>
                </a:cubicBezTo>
                <a:cubicBezTo>
                  <a:pt x="2721" y="537"/>
                  <a:pt x="2723" y="538"/>
                  <a:pt x="2723" y="537"/>
                </a:cubicBezTo>
                <a:cubicBezTo>
                  <a:pt x="2723" y="533"/>
                  <a:pt x="2723" y="533"/>
                  <a:pt x="2723" y="533"/>
                </a:cubicBezTo>
                <a:cubicBezTo>
                  <a:pt x="2723" y="533"/>
                  <a:pt x="2722" y="531"/>
                  <a:pt x="2722" y="531"/>
                </a:cubicBezTo>
                <a:cubicBezTo>
                  <a:pt x="2722" y="524"/>
                  <a:pt x="2722" y="524"/>
                  <a:pt x="2722" y="524"/>
                </a:cubicBezTo>
                <a:cubicBezTo>
                  <a:pt x="2722" y="523"/>
                  <a:pt x="2722" y="523"/>
                  <a:pt x="2722" y="523"/>
                </a:cubicBezTo>
                <a:cubicBezTo>
                  <a:pt x="2724" y="519"/>
                  <a:pt x="2724" y="521"/>
                  <a:pt x="2722" y="518"/>
                </a:cubicBezTo>
                <a:cubicBezTo>
                  <a:pt x="2721" y="518"/>
                  <a:pt x="2721" y="515"/>
                  <a:pt x="2719" y="516"/>
                </a:cubicBezTo>
                <a:cubicBezTo>
                  <a:pt x="2719" y="516"/>
                  <a:pt x="2718" y="516"/>
                  <a:pt x="2717" y="515"/>
                </a:cubicBezTo>
                <a:cubicBezTo>
                  <a:pt x="2721" y="514"/>
                  <a:pt x="2718" y="513"/>
                  <a:pt x="2717" y="511"/>
                </a:cubicBezTo>
                <a:cubicBezTo>
                  <a:pt x="2716" y="509"/>
                  <a:pt x="2716" y="511"/>
                  <a:pt x="2715" y="511"/>
                </a:cubicBezTo>
                <a:cubicBezTo>
                  <a:pt x="2714" y="511"/>
                  <a:pt x="2714" y="511"/>
                  <a:pt x="2712" y="511"/>
                </a:cubicBezTo>
                <a:cubicBezTo>
                  <a:pt x="2710" y="509"/>
                  <a:pt x="2710" y="508"/>
                  <a:pt x="2709" y="508"/>
                </a:cubicBezTo>
                <a:cubicBezTo>
                  <a:pt x="2710" y="508"/>
                  <a:pt x="2712" y="507"/>
                  <a:pt x="2712" y="507"/>
                </a:cubicBezTo>
                <a:cubicBezTo>
                  <a:pt x="2714" y="507"/>
                  <a:pt x="2715" y="507"/>
                  <a:pt x="2717" y="508"/>
                </a:cubicBezTo>
                <a:cubicBezTo>
                  <a:pt x="2719" y="509"/>
                  <a:pt x="2722" y="512"/>
                  <a:pt x="2720" y="505"/>
                </a:cubicBezTo>
                <a:cubicBezTo>
                  <a:pt x="2720" y="504"/>
                  <a:pt x="2720" y="504"/>
                  <a:pt x="2721" y="502"/>
                </a:cubicBezTo>
                <a:cubicBezTo>
                  <a:pt x="2722" y="503"/>
                  <a:pt x="2722" y="503"/>
                  <a:pt x="2723" y="503"/>
                </a:cubicBezTo>
                <a:cubicBezTo>
                  <a:pt x="2723" y="505"/>
                  <a:pt x="2722" y="507"/>
                  <a:pt x="2725" y="505"/>
                </a:cubicBezTo>
                <a:cubicBezTo>
                  <a:pt x="2725" y="504"/>
                  <a:pt x="2729" y="504"/>
                  <a:pt x="2731" y="502"/>
                </a:cubicBezTo>
                <a:cubicBezTo>
                  <a:pt x="2731" y="502"/>
                  <a:pt x="2733" y="501"/>
                  <a:pt x="2733" y="501"/>
                </a:cubicBezTo>
                <a:cubicBezTo>
                  <a:pt x="2733" y="502"/>
                  <a:pt x="2734" y="503"/>
                  <a:pt x="2734" y="502"/>
                </a:cubicBezTo>
                <a:cubicBezTo>
                  <a:pt x="2735" y="501"/>
                  <a:pt x="2739" y="499"/>
                  <a:pt x="2740" y="499"/>
                </a:cubicBezTo>
                <a:cubicBezTo>
                  <a:pt x="2741" y="499"/>
                  <a:pt x="2742" y="499"/>
                  <a:pt x="2742" y="499"/>
                </a:cubicBezTo>
                <a:cubicBezTo>
                  <a:pt x="2742" y="499"/>
                  <a:pt x="2742" y="499"/>
                  <a:pt x="2742" y="499"/>
                </a:cubicBezTo>
                <a:cubicBezTo>
                  <a:pt x="2745" y="500"/>
                  <a:pt x="2744" y="499"/>
                  <a:pt x="2744" y="501"/>
                </a:cubicBezTo>
                <a:cubicBezTo>
                  <a:pt x="2744" y="501"/>
                  <a:pt x="2744" y="501"/>
                  <a:pt x="2744" y="501"/>
                </a:cubicBezTo>
                <a:cubicBezTo>
                  <a:pt x="2743" y="502"/>
                  <a:pt x="2743" y="504"/>
                  <a:pt x="2742" y="504"/>
                </a:cubicBezTo>
                <a:cubicBezTo>
                  <a:pt x="2742" y="504"/>
                  <a:pt x="2742" y="504"/>
                  <a:pt x="2742" y="505"/>
                </a:cubicBezTo>
                <a:cubicBezTo>
                  <a:pt x="2738" y="506"/>
                  <a:pt x="2739" y="502"/>
                  <a:pt x="2736" y="502"/>
                </a:cubicBezTo>
                <a:cubicBezTo>
                  <a:pt x="2735" y="502"/>
                  <a:pt x="2734" y="503"/>
                  <a:pt x="2733" y="504"/>
                </a:cubicBezTo>
                <a:cubicBezTo>
                  <a:pt x="2732" y="504"/>
                  <a:pt x="2732" y="505"/>
                  <a:pt x="2732" y="506"/>
                </a:cubicBezTo>
                <a:cubicBezTo>
                  <a:pt x="2732" y="507"/>
                  <a:pt x="2731" y="508"/>
                  <a:pt x="2730" y="508"/>
                </a:cubicBezTo>
                <a:cubicBezTo>
                  <a:pt x="2729" y="508"/>
                  <a:pt x="2729" y="505"/>
                  <a:pt x="2727" y="505"/>
                </a:cubicBezTo>
                <a:cubicBezTo>
                  <a:pt x="2725" y="506"/>
                  <a:pt x="2726" y="506"/>
                  <a:pt x="2726" y="508"/>
                </a:cubicBezTo>
                <a:cubicBezTo>
                  <a:pt x="2725" y="511"/>
                  <a:pt x="2725" y="510"/>
                  <a:pt x="2725" y="511"/>
                </a:cubicBezTo>
                <a:cubicBezTo>
                  <a:pt x="2722" y="512"/>
                  <a:pt x="2720" y="512"/>
                  <a:pt x="2721" y="515"/>
                </a:cubicBezTo>
                <a:cubicBezTo>
                  <a:pt x="2721" y="516"/>
                  <a:pt x="2723" y="515"/>
                  <a:pt x="2723" y="515"/>
                </a:cubicBezTo>
                <a:cubicBezTo>
                  <a:pt x="2726" y="516"/>
                  <a:pt x="2726" y="516"/>
                  <a:pt x="2726" y="516"/>
                </a:cubicBezTo>
                <a:cubicBezTo>
                  <a:pt x="2726" y="516"/>
                  <a:pt x="2731" y="523"/>
                  <a:pt x="2732" y="523"/>
                </a:cubicBezTo>
                <a:cubicBezTo>
                  <a:pt x="2733" y="523"/>
                  <a:pt x="2732" y="521"/>
                  <a:pt x="2733" y="521"/>
                </a:cubicBezTo>
                <a:cubicBezTo>
                  <a:pt x="2733" y="520"/>
                  <a:pt x="2732" y="520"/>
                  <a:pt x="2733" y="518"/>
                </a:cubicBezTo>
                <a:cubicBezTo>
                  <a:pt x="2735" y="516"/>
                  <a:pt x="2731" y="515"/>
                  <a:pt x="2738" y="513"/>
                </a:cubicBezTo>
                <a:cubicBezTo>
                  <a:pt x="2740" y="513"/>
                  <a:pt x="2741" y="517"/>
                  <a:pt x="2742" y="517"/>
                </a:cubicBezTo>
                <a:cubicBezTo>
                  <a:pt x="2743" y="517"/>
                  <a:pt x="2744" y="512"/>
                  <a:pt x="2745" y="510"/>
                </a:cubicBezTo>
                <a:cubicBezTo>
                  <a:pt x="2745" y="509"/>
                  <a:pt x="2744" y="509"/>
                  <a:pt x="2744" y="507"/>
                </a:cubicBezTo>
                <a:cubicBezTo>
                  <a:pt x="2743" y="506"/>
                  <a:pt x="2743" y="506"/>
                  <a:pt x="2743" y="506"/>
                </a:cubicBezTo>
                <a:cubicBezTo>
                  <a:pt x="2743" y="506"/>
                  <a:pt x="2743" y="505"/>
                  <a:pt x="2743" y="505"/>
                </a:cubicBezTo>
                <a:cubicBezTo>
                  <a:pt x="2744" y="506"/>
                  <a:pt x="2747" y="506"/>
                  <a:pt x="2745" y="502"/>
                </a:cubicBezTo>
                <a:cubicBezTo>
                  <a:pt x="2746" y="502"/>
                  <a:pt x="2746" y="501"/>
                  <a:pt x="2746" y="500"/>
                </a:cubicBezTo>
                <a:cubicBezTo>
                  <a:pt x="2747" y="500"/>
                  <a:pt x="2748" y="500"/>
                  <a:pt x="2748" y="501"/>
                </a:cubicBezTo>
                <a:cubicBezTo>
                  <a:pt x="2748" y="503"/>
                  <a:pt x="2748" y="503"/>
                  <a:pt x="2747" y="503"/>
                </a:cubicBezTo>
                <a:cubicBezTo>
                  <a:pt x="2745" y="504"/>
                  <a:pt x="2746" y="505"/>
                  <a:pt x="2747" y="507"/>
                </a:cubicBezTo>
                <a:cubicBezTo>
                  <a:pt x="2748" y="509"/>
                  <a:pt x="2752" y="512"/>
                  <a:pt x="2752" y="512"/>
                </a:cubicBezTo>
                <a:cubicBezTo>
                  <a:pt x="2753" y="513"/>
                  <a:pt x="2757" y="515"/>
                  <a:pt x="2758" y="513"/>
                </a:cubicBezTo>
                <a:cubicBezTo>
                  <a:pt x="2759" y="512"/>
                  <a:pt x="2759" y="506"/>
                  <a:pt x="2760" y="505"/>
                </a:cubicBezTo>
                <a:cubicBezTo>
                  <a:pt x="2762" y="505"/>
                  <a:pt x="2762" y="505"/>
                  <a:pt x="2762" y="505"/>
                </a:cubicBezTo>
                <a:cubicBezTo>
                  <a:pt x="2764" y="505"/>
                  <a:pt x="2763" y="502"/>
                  <a:pt x="2762" y="501"/>
                </a:cubicBezTo>
                <a:cubicBezTo>
                  <a:pt x="2759" y="499"/>
                  <a:pt x="2759" y="501"/>
                  <a:pt x="2759" y="497"/>
                </a:cubicBezTo>
                <a:cubicBezTo>
                  <a:pt x="2759" y="497"/>
                  <a:pt x="2760" y="495"/>
                  <a:pt x="2760" y="496"/>
                </a:cubicBezTo>
                <a:cubicBezTo>
                  <a:pt x="2762" y="499"/>
                  <a:pt x="2761" y="499"/>
                  <a:pt x="2765" y="499"/>
                </a:cubicBezTo>
                <a:cubicBezTo>
                  <a:pt x="2765" y="499"/>
                  <a:pt x="2766" y="500"/>
                  <a:pt x="2767" y="500"/>
                </a:cubicBezTo>
                <a:cubicBezTo>
                  <a:pt x="2774" y="501"/>
                  <a:pt x="2774" y="501"/>
                  <a:pt x="2774" y="501"/>
                </a:cubicBezTo>
                <a:cubicBezTo>
                  <a:pt x="2775" y="501"/>
                  <a:pt x="2775" y="499"/>
                  <a:pt x="2775" y="498"/>
                </a:cubicBezTo>
                <a:cubicBezTo>
                  <a:pt x="2775" y="497"/>
                  <a:pt x="2776" y="497"/>
                  <a:pt x="2776" y="495"/>
                </a:cubicBezTo>
                <a:cubicBezTo>
                  <a:pt x="2776" y="495"/>
                  <a:pt x="2776" y="495"/>
                  <a:pt x="2776" y="495"/>
                </a:cubicBezTo>
                <a:cubicBezTo>
                  <a:pt x="2777" y="495"/>
                  <a:pt x="2779" y="496"/>
                  <a:pt x="2779" y="496"/>
                </a:cubicBezTo>
                <a:cubicBezTo>
                  <a:pt x="2779" y="499"/>
                  <a:pt x="2779" y="499"/>
                  <a:pt x="2779" y="499"/>
                </a:cubicBezTo>
                <a:cubicBezTo>
                  <a:pt x="2779" y="499"/>
                  <a:pt x="2780" y="500"/>
                  <a:pt x="2781" y="500"/>
                </a:cubicBezTo>
                <a:cubicBezTo>
                  <a:pt x="2782" y="502"/>
                  <a:pt x="2783" y="498"/>
                  <a:pt x="2783" y="497"/>
                </a:cubicBezTo>
                <a:cubicBezTo>
                  <a:pt x="2783" y="496"/>
                  <a:pt x="2782" y="494"/>
                  <a:pt x="2782" y="493"/>
                </a:cubicBezTo>
                <a:cubicBezTo>
                  <a:pt x="2786" y="492"/>
                  <a:pt x="2784" y="492"/>
                  <a:pt x="2786" y="490"/>
                </a:cubicBezTo>
                <a:cubicBezTo>
                  <a:pt x="2787" y="488"/>
                  <a:pt x="2788" y="489"/>
                  <a:pt x="2788" y="489"/>
                </a:cubicBezTo>
                <a:cubicBezTo>
                  <a:pt x="2788" y="490"/>
                  <a:pt x="2786" y="492"/>
                  <a:pt x="2788" y="495"/>
                </a:cubicBezTo>
                <a:cubicBezTo>
                  <a:pt x="2789" y="496"/>
                  <a:pt x="2791" y="498"/>
                  <a:pt x="2791" y="498"/>
                </a:cubicBezTo>
                <a:cubicBezTo>
                  <a:pt x="2792" y="498"/>
                  <a:pt x="2793" y="496"/>
                  <a:pt x="2793" y="495"/>
                </a:cubicBezTo>
                <a:cubicBezTo>
                  <a:pt x="2794" y="492"/>
                  <a:pt x="2792" y="491"/>
                  <a:pt x="2792" y="490"/>
                </a:cubicBezTo>
                <a:cubicBezTo>
                  <a:pt x="2793" y="489"/>
                  <a:pt x="2797" y="488"/>
                  <a:pt x="2795" y="487"/>
                </a:cubicBezTo>
                <a:cubicBezTo>
                  <a:pt x="2794" y="486"/>
                  <a:pt x="2793" y="485"/>
                  <a:pt x="2792" y="484"/>
                </a:cubicBezTo>
                <a:cubicBezTo>
                  <a:pt x="2790" y="482"/>
                  <a:pt x="2791" y="484"/>
                  <a:pt x="2790" y="480"/>
                </a:cubicBezTo>
                <a:cubicBezTo>
                  <a:pt x="2788" y="474"/>
                  <a:pt x="2790" y="474"/>
                  <a:pt x="2789" y="473"/>
                </a:cubicBezTo>
                <a:cubicBezTo>
                  <a:pt x="2789" y="467"/>
                  <a:pt x="2788" y="468"/>
                  <a:pt x="2785" y="463"/>
                </a:cubicBezTo>
                <a:cubicBezTo>
                  <a:pt x="2785" y="463"/>
                  <a:pt x="2784" y="462"/>
                  <a:pt x="2784" y="462"/>
                </a:cubicBezTo>
                <a:cubicBezTo>
                  <a:pt x="2784" y="461"/>
                  <a:pt x="2784" y="459"/>
                  <a:pt x="2783" y="458"/>
                </a:cubicBezTo>
                <a:cubicBezTo>
                  <a:pt x="2784" y="458"/>
                  <a:pt x="2784" y="457"/>
                  <a:pt x="2784" y="457"/>
                </a:cubicBezTo>
                <a:cubicBezTo>
                  <a:pt x="2784" y="457"/>
                  <a:pt x="2787" y="459"/>
                  <a:pt x="2787" y="458"/>
                </a:cubicBezTo>
                <a:cubicBezTo>
                  <a:pt x="2787" y="458"/>
                  <a:pt x="2787" y="455"/>
                  <a:pt x="2786" y="455"/>
                </a:cubicBezTo>
                <a:cubicBezTo>
                  <a:pt x="2785" y="454"/>
                  <a:pt x="2786" y="449"/>
                  <a:pt x="2786" y="449"/>
                </a:cubicBezTo>
                <a:cubicBezTo>
                  <a:pt x="2786" y="448"/>
                  <a:pt x="2786" y="444"/>
                  <a:pt x="2785" y="444"/>
                </a:cubicBezTo>
                <a:cubicBezTo>
                  <a:pt x="2783" y="441"/>
                  <a:pt x="2783" y="440"/>
                  <a:pt x="2781" y="438"/>
                </a:cubicBezTo>
                <a:cubicBezTo>
                  <a:pt x="2775" y="432"/>
                  <a:pt x="2775" y="432"/>
                  <a:pt x="2775" y="432"/>
                </a:cubicBezTo>
                <a:cubicBezTo>
                  <a:pt x="2773" y="431"/>
                  <a:pt x="2772" y="432"/>
                  <a:pt x="2771" y="429"/>
                </a:cubicBezTo>
                <a:cubicBezTo>
                  <a:pt x="2771" y="428"/>
                  <a:pt x="2770" y="426"/>
                  <a:pt x="2770" y="426"/>
                </a:cubicBezTo>
                <a:cubicBezTo>
                  <a:pt x="2768" y="424"/>
                  <a:pt x="2768" y="424"/>
                  <a:pt x="2768" y="424"/>
                </a:cubicBezTo>
                <a:cubicBezTo>
                  <a:pt x="2768" y="423"/>
                  <a:pt x="2767" y="422"/>
                  <a:pt x="2767" y="422"/>
                </a:cubicBezTo>
                <a:cubicBezTo>
                  <a:pt x="2766" y="422"/>
                  <a:pt x="2765" y="423"/>
                  <a:pt x="2765" y="423"/>
                </a:cubicBezTo>
                <a:cubicBezTo>
                  <a:pt x="2764" y="423"/>
                  <a:pt x="2764" y="422"/>
                  <a:pt x="2763" y="421"/>
                </a:cubicBezTo>
                <a:cubicBezTo>
                  <a:pt x="2763" y="421"/>
                  <a:pt x="2761" y="421"/>
                  <a:pt x="2761" y="421"/>
                </a:cubicBezTo>
                <a:cubicBezTo>
                  <a:pt x="2760" y="424"/>
                  <a:pt x="2761" y="424"/>
                  <a:pt x="2761" y="425"/>
                </a:cubicBezTo>
                <a:cubicBezTo>
                  <a:pt x="2762" y="426"/>
                  <a:pt x="2764" y="425"/>
                  <a:pt x="2765" y="425"/>
                </a:cubicBezTo>
                <a:cubicBezTo>
                  <a:pt x="2767" y="426"/>
                  <a:pt x="2766" y="426"/>
                  <a:pt x="2767" y="428"/>
                </a:cubicBezTo>
                <a:cubicBezTo>
                  <a:pt x="2766" y="429"/>
                  <a:pt x="2765" y="426"/>
                  <a:pt x="2764" y="427"/>
                </a:cubicBezTo>
                <a:cubicBezTo>
                  <a:pt x="2763" y="428"/>
                  <a:pt x="2763" y="428"/>
                  <a:pt x="2763" y="428"/>
                </a:cubicBezTo>
                <a:cubicBezTo>
                  <a:pt x="2761" y="428"/>
                  <a:pt x="2763" y="427"/>
                  <a:pt x="2761" y="425"/>
                </a:cubicBezTo>
                <a:cubicBezTo>
                  <a:pt x="2760" y="424"/>
                  <a:pt x="2757" y="425"/>
                  <a:pt x="2757" y="425"/>
                </a:cubicBezTo>
                <a:cubicBezTo>
                  <a:pt x="2757" y="426"/>
                  <a:pt x="2758" y="427"/>
                  <a:pt x="2759" y="427"/>
                </a:cubicBezTo>
                <a:cubicBezTo>
                  <a:pt x="2759" y="429"/>
                  <a:pt x="2759" y="429"/>
                  <a:pt x="2759" y="429"/>
                </a:cubicBezTo>
                <a:cubicBezTo>
                  <a:pt x="2759" y="430"/>
                  <a:pt x="2757" y="431"/>
                  <a:pt x="2757" y="432"/>
                </a:cubicBezTo>
                <a:cubicBezTo>
                  <a:pt x="2757" y="433"/>
                  <a:pt x="2760" y="435"/>
                  <a:pt x="2761" y="436"/>
                </a:cubicBezTo>
                <a:cubicBezTo>
                  <a:pt x="2761" y="438"/>
                  <a:pt x="2761" y="438"/>
                  <a:pt x="2761" y="438"/>
                </a:cubicBezTo>
                <a:cubicBezTo>
                  <a:pt x="2761" y="438"/>
                  <a:pt x="2759" y="439"/>
                  <a:pt x="2759" y="439"/>
                </a:cubicBezTo>
                <a:cubicBezTo>
                  <a:pt x="2761" y="441"/>
                  <a:pt x="2762" y="440"/>
                  <a:pt x="2763" y="441"/>
                </a:cubicBezTo>
                <a:cubicBezTo>
                  <a:pt x="2763" y="441"/>
                  <a:pt x="2765" y="443"/>
                  <a:pt x="2765" y="444"/>
                </a:cubicBezTo>
                <a:cubicBezTo>
                  <a:pt x="2766" y="446"/>
                  <a:pt x="2765" y="450"/>
                  <a:pt x="2767" y="451"/>
                </a:cubicBezTo>
                <a:cubicBezTo>
                  <a:pt x="2766" y="455"/>
                  <a:pt x="2765" y="453"/>
                  <a:pt x="2766" y="457"/>
                </a:cubicBezTo>
                <a:cubicBezTo>
                  <a:pt x="2767" y="459"/>
                  <a:pt x="2769" y="459"/>
                  <a:pt x="2766" y="462"/>
                </a:cubicBezTo>
                <a:cubicBezTo>
                  <a:pt x="2764" y="463"/>
                  <a:pt x="2764" y="462"/>
                  <a:pt x="2764" y="466"/>
                </a:cubicBezTo>
                <a:cubicBezTo>
                  <a:pt x="2764" y="466"/>
                  <a:pt x="2764" y="466"/>
                  <a:pt x="2764" y="466"/>
                </a:cubicBezTo>
                <a:cubicBezTo>
                  <a:pt x="2764" y="466"/>
                  <a:pt x="2764" y="466"/>
                  <a:pt x="2764" y="466"/>
                </a:cubicBezTo>
                <a:cubicBezTo>
                  <a:pt x="2764" y="466"/>
                  <a:pt x="2764" y="466"/>
                  <a:pt x="2764" y="466"/>
                </a:cubicBezTo>
                <a:cubicBezTo>
                  <a:pt x="2764" y="466"/>
                  <a:pt x="2764" y="467"/>
                  <a:pt x="2764" y="467"/>
                </a:cubicBezTo>
                <a:cubicBezTo>
                  <a:pt x="2762" y="470"/>
                  <a:pt x="2764" y="470"/>
                  <a:pt x="2762" y="471"/>
                </a:cubicBezTo>
                <a:cubicBezTo>
                  <a:pt x="2759" y="473"/>
                  <a:pt x="2757" y="473"/>
                  <a:pt x="2756" y="474"/>
                </a:cubicBezTo>
                <a:cubicBezTo>
                  <a:pt x="2755" y="475"/>
                  <a:pt x="2754" y="475"/>
                  <a:pt x="2753" y="475"/>
                </a:cubicBezTo>
                <a:cubicBezTo>
                  <a:pt x="2751" y="472"/>
                  <a:pt x="2753" y="473"/>
                  <a:pt x="2750" y="471"/>
                </a:cubicBezTo>
                <a:cubicBezTo>
                  <a:pt x="2756" y="466"/>
                  <a:pt x="2751" y="464"/>
                  <a:pt x="2747" y="469"/>
                </a:cubicBezTo>
                <a:cubicBezTo>
                  <a:pt x="2745" y="472"/>
                  <a:pt x="2748" y="472"/>
                  <a:pt x="2749" y="473"/>
                </a:cubicBezTo>
                <a:cubicBezTo>
                  <a:pt x="2749" y="474"/>
                  <a:pt x="2749" y="477"/>
                  <a:pt x="2749" y="478"/>
                </a:cubicBezTo>
                <a:cubicBezTo>
                  <a:pt x="2748" y="484"/>
                  <a:pt x="2745" y="483"/>
                  <a:pt x="2747" y="486"/>
                </a:cubicBezTo>
                <a:cubicBezTo>
                  <a:pt x="2750" y="489"/>
                  <a:pt x="2746" y="490"/>
                  <a:pt x="2744" y="488"/>
                </a:cubicBezTo>
                <a:cubicBezTo>
                  <a:pt x="2743" y="488"/>
                  <a:pt x="2741" y="487"/>
                  <a:pt x="2741" y="487"/>
                </a:cubicBezTo>
                <a:cubicBezTo>
                  <a:pt x="2741" y="487"/>
                  <a:pt x="2740" y="487"/>
                  <a:pt x="2738" y="488"/>
                </a:cubicBezTo>
                <a:cubicBezTo>
                  <a:pt x="2736" y="489"/>
                  <a:pt x="2736" y="489"/>
                  <a:pt x="2736" y="489"/>
                </a:cubicBezTo>
                <a:cubicBezTo>
                  <a:pt x="2733" y="489"/>
                  <a:pt x="2733" y="490"/>
                  <a:pt x="2731" y="490"/>
                </a:cubicBezTo>
                <a:cubicBezTo>
                  <a:pt x="2726" y="490"/>
                  <a:pt x="2726" y="490"/>
                  <a:pt x="2726" y="490"/>
                </a:cubicBezTo>
                <a:cubicBezTo>
                  <a:pt x="2725" y="490"/>
                  <a:pt x="2725" y="491"/>
                  <a:pt x="2723" y="489"/>
                </a:cubicBezTo>
                <a:cubicBezTo>
                  <a:pt x="2723" y="488"/>
                  <a:pt x="2722" y="489"/>
                  <a:pt x="2720" y="489"/>
                </a:cubicBezTo>
                <a:cubicBezTo>
                  <a:pt x="2719" y="489"/>
                  <a:pt x="2719" y="490"/>
                  <a:pt x="2719" y="491"/>
                </a:cubicBezTo>
                <a:cubicBezTo>
                  <a:pt x="2718" y="491"/>
                  <a:pt x="2717" y="490"/>
                  <a:pt x="2718" y="493"/>
                </a:cubicBezTo>
                <a:cubicBezTo>
                  <a:pt x="2714" y="496"/>
                  <a:pt x="2711" y="501"/>
                  <a:pt x="2710" y="501"/>
                </a:cubicBezTo>
                <a:cubicBezTo>
                  <a:pt x="2708" y="502"/>
                  <a:pt x="2708" y="502"/>
                  <a:pt x="2708" y="502"/>
                </a:cubicBezTo>
                <a:cubicBezTo>
                  <a:pt x="2708" y="502"/>
                  <a:pt x="2705" y="502"/>
                  <a:pt x="2705" y="503"/>
                </a:cubicBezTo>
                <a:cubicBezTo>
                  <a:pt x="2705" y="503"/>
                  <a:pt x="2705" y="506"/>
                  <a:pt x="2706" y="506"/>
                </a:cubicBezTo>
                <a:cubicBezTo>
                  <a:pt x="2709" y="507"/>
                  <a:pt x="2707" y="507"/>
                  <a:pt x="2709" y="508"/>
                </a:cubicBezTo>
                <a:cubicBezTo>
                  <a:pt x="2708" y="507"/>
                  <a:pt x="2707" y="508"/>
                  <a:pt x="2706" y="508"/>
                </a:cubicBezTo>
                <a:cubicBezTo>
                  <a:pt x="2704" y="509"/>
                  <a:pt x="2704" y="509"/>
                  <a:pt x="2704" y="509"/>
                </a:cubicBezTo>
                <a:close/>
                <a:moveTo>
                  <a:pt x="2715" y="535"/>
                </a:moveTo>
                <a:cubicBezTo>
                  <a:pt x="2715" y="536"/>
                  <a:pt x="2716" y="535"/>
                  <a:pt x="2716" y="537"/>
                </a:cubicBezTo>
                <a:cubicBezTo>
                  <a:pt x="2717" y="539"/>
                  <a:pt x="2718" y="538"/>
                  <a:pt x="2718" y="539"/>
                </a:cubicBezTo>
                <a:cubicBezTo>
                  <a:pt x="2718" y="536"/>
                  <a:pt x="2716" y="536"/>
                  <a:pt x="2717" y="534"/>
                </a:cubicBezTo>
                <a:cubicBezTo>
                  <a:pt x="2716" y="533"/>
                  <a:pt x="2716" y="533"/>
                  <a:pt x="2716" y="533"/>
                </a:cubicBezTo>
                <a:cubicBezTo>
                  <a:pt x="2715" y="534"/>
                  <a:pt x="2715" y="534"/>
                  <a:pt x="2715" y="535"/>
                </a:cubicBezTo>
                <a:close/>
                <a:moveTo>
                  <a:pt x="2787" y="498"/>
                </a:moveTo>
                <a:cubicBezTo>
                  <a:pt x="2787" y="498"/>
                  <a:pt x="2785" y="498"/>
                  <a:pt x="2785" y="499"/>
                </a:cubicBezTo>
                <a:cubicBezTo>
                  <a:pt x="2785" y="500"/>
                  <a:pt x="2785" y="500"/>
                  <a:pt x="2785" y="500"/>
                </a:cubicBezTo>
                <a:cubicBezTo>
                  <a:pt x="2788" y="502"/>
                  <a:pt x="2787" y="498"/>
                  <a:pt x="2787" y="498"/>
                </a:cubicBezTo>
                <a:close/>
                <a:moveTo>
                  <a:pt x="2820" y="554"/>
                </a:moveTo>
                <a:cubicBezTo>
                  <a:pt x="2817" y="554"/>
                  <a:pt x="2817" y="554"/>
                  <a:pt x="2818" y="556"/>
                </a:cubicBezTo>
                <a:cubicBezTo>
                  <a:pt x="2818" y="557"/>
                  <a:pt x="2821" y="557"/>
                  <a:pt x="2821" y="556"/>
                </a:cubicBezTo>
                <a:cubicBezTo>
                  <a:pt x="2821" y="556"/>
                  <a:pt x="2820" y="553"/>
                  <a:pt x="2820" y="554"/>
                </a:cubicBezTo>
                <a:close/>
                <a:moveTo>
                  <a:pt x="2799" y="520"/>
                </a:moveTo>
                <a:cubicBezTo>
                  <a:pt x="2800" y="520"/>
                  <a:pt x="2801" y="520"/>
                  <a:pt x="2801" y="519"/>
                </a:cubicBezTo>
                <a:cubicBezTo>
                  <a:pt x="2801" y="519"/>
                  <a:pt x="2801" y="516"/>
                  <a:pt x="2800" y="516"/>
                </a:cubicBezTo>
                <a:cubicBezTo>
                  <a:pt x="2797" y="517"/>
                  <a:pt x="2797" y="517"/>
                  <a:pt x="2798" y="519"/>
                </a:cubicBezTo>
                <a:cubicBezTo>
                  <a:pt x="2798" y="519"/>
                  <a:pt x="2798" y="520"/>
                  <a:pt x="2799" y="520"/>
                </a:cubicBezTo>
                <a:close/>
                <a:moveTo>
                  <a:pt x="2799" y="398"/>
                </a:moveTo>
                <a:cubicBezTo>
                  <a:pt x="2799" y="397"/>
                  <a:pt x="2801" y="397"/>
                  <a:pt x="2800" y="395"/>
                </a:cubicBezTo>
                <a:cubicBezTo>
                  <a:pt x="2800" y="395"/>
                  <a:pt x="2798" y="393"/>
                  <a:pt x="2798" y="393"/>
                </a:cubicBezTo>
                <a:cubicBezTo>
                  <a:pt x="2796" y="395"/>
                  <a:pt x="2796" y="394"/>
                  <a:pt x="2797" y="397"/>
                </a:cubicBezTo>
                <a:cubicBezTo>
                  <a:pt x="2798" y="398"/>
                  <a:pt x="2798" y="398"/>
                  <a:pt x="2799" y="398"/>
                </a:cubicBezTo>
                <a:close/>
                <a:moveTo>
                  <a:pt x="2802" y="527"/>
                </a:moveTo>
                <a:cubicBezTo>
                  <a:pt x="2803" y="527"/>
                  <a:pt x="2804" y="527"/>
                  <a:pt x="2804" y="527"/>
                </a:cubicBezTo>
                <a:cubicBezTo>
                  <a:pt x="2804" y="527"/>
                  <a:pt x="2803" y="524"/>
                  <a:pt x="2803" y="524"/>
                </a:cubicBezTo>
                <a:cubicBezTo>
                  <a:pt x="2801" y="525"/>
                  <a:pt x="2800" y="525"/>
                  <a:pt x="2801" y="527"/>
                </a:cubicBezTo>
                <a:cubicBezTo>
                  <a:pt x="2801" y="527"/>
                  <a:pt x="2801" y="527"/>
                  <a:pt x="2802" y="527"/>
                </a:cubicBezTo>
                <a:close/>
                <a:moveTo>
                  <a:pt x="2820" y="362"/>
                </a:moveTo>
                <a:cubicBezTo>
                  <a:pt x="2820" y="363"/>
                  <a:pt x="2822" y="362"/>
                  <a:pt x="2823" y="362"/>
                </a:cubicBezTo>
                <a:cubicBezTo>
                  <a:pt x="2824" y="361"/>
                  <a:pt x="2824" y="358"/>
                  <a:pt x="2824" y="357"/>
                </a:cubicBezTo>
                <a:cubicBezTo>
                  <a:pt x="2824" y="357"/>
                  <a:pt x="2823" y="356"/>
                  <a:pt x="2823" y="357"/>
                </a:cubicBezTo>
                <a:cubicBezTo>
                  <a:pt x="2821" y="360"/>
                  <a:pt x="2821" y="359"/>
                  <a:pt x="2820" y="362"/>
                </a:cubicBezTo>
                <a:close/>
                <a:moveTo>
                  <a:pt x="2760" y="107"/>
                </a:moveTo>
                <a:cubicBezTo>
                  <a:pt x="2760" y="107"/>
                  <a:pt x="2761" y="109"/>
                  <a:pt x="2763" y="109"/>
                </a:cubicBezTo>
                <a:cubicBezTo>
                  <a:pt x="2764" y="109"/>
                  <a:pt x="2768" y="109"/>
                  <a:pt x="2769" y="108"/>
                </a:cubicBezTo>
                <a:cubicBezTo>
                  <a:pt x="2771" y="107"/>
                  <a:pt x="2788" y="109"/>
                  <a:pt x="2788" y="107"/>
                </a:cubicBezTo>
                <a:cubicBezTo>
                  <a:pt x="2788" y="106"/>
                  <a:pt x="2784" y="105"/>
                  <a:pt x="2783" y="104"/>
                </a:cubicBezTo>
                <a:cubicBezTo>
                  <a:pt x="2777" y="102"/>
                  <a:pt x="2777" y="103"/>
                  <a:pt x="2772" y="102"/>
                </a:cubicBezTo>
                <a:cubicBezTo>
                  <a:pt x="2771" y="101"/>
                  <a:pt x="2765" y="101"/>
                  <a:pt x="2764" y="101"/>
                </a:cubicBezTo>
                <a:cubicBezTo>
                  <a:pt x="2761" y="101"/>
                  <a:pt x="2761" y="102"/>
                  <a:pt x="2759" y="104"/>
                </a:cubicBezTo>
                <a:cubicBezTo>
                  <a:pt x="2758" y="104"/>
                  <a:pt x="2760" y="107"/>
                  <a:pt x="2760" y="107"/>
                </a:cubicBezTo>
                <a:close/>
                <a:moveTo>
                  <a:pt x="2470" y="68"/>
                </a:moveTo>
                <a:cubicBezTo>
                  <a:pt x="2470" y="69"/>
                  <a:pt x="2473" y="69"/>
                  <a:pt x="2474" y="70"/>
                </a:cubicBezTo>
                <a:cubicBezTo>
                  <a:pt x="2477" y="71"/>
                  <a:pt x="2482" y="71"/>
                  <a:pt x="2485" y="72"/>
                </a:cubicBezTo>
                <a:cubicBezTo>
                  <a:pt x="2486" y="72"/>
                  <a:pt x="2490" y="72"/>
                  <a:pt x="2491" y="72"/>
                </a:cubicBezTo>
                <a:cubicBezTo>
                  <a:pt x="2493" y="73"/>
                  <a:pt x="2494" y="73"/>
                  <a:pt x="2496" y="73"/>
                </a:cubicBezTo>
                <a:cubicBezTo>
                  <a:pt x="2500" y="73"/>
                  <a:pt x="2503" y="74"/>
                  <a:pt x="2506" y="72"/>
                </a:cubicBezTo>
                <a:cubicBezTo>
                  <a:pt x="2507" y="72"/>
                  <a:pt x="2506" y="70"/>
                  <a:pt x="2505" y="69"/>
                </a:cubicBezTo>
                <a:cubicBezTo>
                  <a:pt x="2505" y="68"/>
                  <a:pt x="2501" y="71"/>
                  <a:pt x="2498" y="68"/>
                </a:cubicBezTo>
                <a:cubicBezTo>
                  <a:pt x="2497" y="68"/>
                  <a:pt x="2490" y="67"/>
                  <a:pt x="2490" y="68"/>
                </a:cubicBezTo>
                <a:cubicBezTo>
                  <a:pt x="2490" y="69"/>
                  <a:pt x="2488" y="69"/>
                  <a:pt x="2486" y="69"/>
                </a:cubicBezTo>
                <a:cubicBezTo>
                  <a:pt x="2486" y="65"/>
                  <a:pt x="2485" y="66"/>
                  <a:pt x="2479" y="66"/>
                </a:cubicBezTo>
                <a:cubicBezTo>
                  <a:pt x="2478" y="66"/>
                  <a:pt x="2477" y="66"/>
                  <a:pt x="2476" y="67"/>
                </a:cubicBezTo>
                <a:cubicBezTo>
                  <a:pt x="2476" y="68"/>
                  <a:pt x="2473" y="67"/>
                  <a:pt x="2472" y="66"/>
                </a:cubicBezTo>
                <a:cubicBezTo>
                  <a:pt x="2470" y="64"/>
                  <a:pt x="2466" y="65"/>
                  <a:pt x="2470" y="68"/>
                </a:cubicBezTo>
                <a:close/>
                <a:moveTo>
                  <a:pt x="1851" y="23"/>
                </a:moveTo>
                <a:cubicBezTo>
                  <a:pt x="1851" y="24"/>
                  <a:pt x="1854" y="24"/>
                  <a:pt x="1856" y="24"/>
                </a:cubicBezTo>
                <a:cubicBezTo>
                  <a:pt x="1864" y="24"/>
                  <a:pt x="1864" y="24"/>
                  <a:pt x="1864" y="24"/>
                </a:cubicBezTo>
                <a:cubicBezTo>
                  <a:pt x="1868" y="23"/>
                  <a:pt x="1867" y="22"/>
                  <a:pt x="1868" y="22"/>
                </a:cubicBezTo>
                <a:cubicBezTo>
                  <a:pt x="1869" y="21"/>
                  <a:pt x="1864" y="19"/>
                  <a:pt x="1860" y="21"/>
                </a:cubicBezTo>
                <a:cubicBezTo>
                  <a:pt x="1854" y="23"/>
                  <a:pt x="1850" y="19"/>
                  <a:pt x="1850" y="22"/>
                </a:cubicBezTo>
                <a:cubicBezTo>
                  <a:pt x="1851" y="23"/>
                  <a:pt x="1851" y="23"/>
                  <a:pt x="1851" y="23"/>
                </a:cubicBezTo>
                <a:close/>
                <a:moveTo>
                  <a:pt x="2823" y="346"/>
                </a:moveTo>
                <a:cubicBezTo>
                  <a:pt x="2822" y="346"/>
                  <a:pt x="2823" y="349"/>
                  <a:pt x="2824" y="349"/>
                </a:cubicBezTo>
                <a:cubicBezTo>
                  <a:pt x="2825" y="349"/>
                  <a:pt x="2827" y="347"/>
                  <a:pt x="2823" y="346"/>
                </a:cubicBezTo>
                <a:cubicBezTo>
                  <a:pt x="2823" y="345"/>
                  <a:pt x="2823" y="346"/>
                  <a:pt x="2823" y="346"/>
                </a:cubicBezTo>
                <a:close/>
                <a:moveTo>
                  <a:pt x="2826" y="341"/>
                </a:moveTo>
                <a:cubicBezTo>
                  <a:pt x="2826" y="340"/>
                  <a:pt x="2828" y="339"/>
                  <a:pt x="2826" y="338"/>
                </a:cubicBezTo>
                <a:cubicBezTo>
                  <a:pt x="2825" y="337"/>
                  <a:pt x="2824" y="336"/>
                  <a:pt x="2824" y="339"/>
                </a:cubicBezTo>
                <a:cubicBezTo>
                  <a:pt x="2824" y="341"/>
                  <a:pt x="2825" y="342"/>
                  <a:pt x="2826" y="341"/>
                </a:cubicBezTo>
                <a:close/>
                <a:moveTo>
                  <a:pt x="1870" y="20"/>
                </a:moveTo>
                <a:cubicBezTo>
                  <a:pt x="1867" y="19"/>
                  <a:pt x="1859" y="17"/>
                  <a:pt x="1864" y="15"/>
                </a:cubicBezTo>
                <a:cubicBezTo>
                  <a:pt x="1865" y="15"/>
                  <a:pt x="1866" y="15"/>
                  <a:pt x="1867" y="16"/>
                </a:cubicBezTo>
                <a:cubicBezTo>
                  <a:pt x="1869" y="16"/>
                  <a:pt x="1870" y="16"/>
                  <a:pt x="1872" y="18"/>
                </a:cubicBezTo>
                <a:cubicBezTo>
                  <a:pt x="1873" y="18"/>
                  <a:pt x="1872" y="20"/>
                  <a:pt x="1870" y="20"/>
                </a:cubicBezTo>
                <a:close/>
                <a:moveTo>
                  <a:pt x="2391" y="63"/>
                </a:moveTo>
                <a:cubicBezTo>
                  <a:pt x="2391" y="64"/>
                  <a:pt x="2393" y="64"/>
                  <a:pt x="2393" y="64"/>
                </a:cubicBezTo>
                <a:cubicBezTo>
                  <a:pt x="2393" y="65"/>
                  <a:pt x="2394" y="66"/>
                  <a:pt x="2395" y="67"/>
                </a:cubicBezTo>
                <a:cubicBezTo>
                  <a:pt x="2396" y="67"/>
                  <a:pt x="2397" y="68"/>
                  <a:pt x="2398" y="68"/>
                </a:cubicBezTo>
                <a:cubicBezTo>
                  <a:pt x="2400" y="67"/>
                  <a:pt x="2402" y="68"/>
                  <a:pt x="2400" y="66"/>
                </a:cubicBezTo>
                <a:cubicBezTo>
                  <a:pt x="2402" y="66"/>
                  <a:pt x="2401" y="66"/>
                  <a:pt x="2398" y="64"/>
                </a:cubicBezTo>
                <a:cubicBezTo>
                  <a:pt x="2397" y="63"/>
                  <a:pt x="2395" y="62"/>
                  <a:pt x="2395" y="62"/>
                </a:cubicBezTo>
                <a:cubicBezTo>
                  <a:pt x="2396" y="60"/>
                  <a:pt x="2393" y="61"/>
                  <a:pt x="2392" y="62"/>
                </a:cubicBezTo>
                <a:cubicBezTo>
                  <a:pt x="2391" y="61"/>
                  <a:pt x="2390" y="61"/>
                  <a:pt x="2391" y="63"/>
                </a:cubicBezTo>
                <a:close/>
                <a:moveTo>
                  <a:pt x="2127" y="37"/>
                </a:moveTo>
                <a:cubicBezTo>
                  <a:pt x="2128" y="37"/>
                  <a:pt x="2128" y="38"/>
                  <a:pt x="2128" y="38"/>
                </a:cubicBezTo>
                <a:cubicBezTo>
                  <a:pt x="2126" y="38"/>
                  <a:pt x="2127" y="41"/>
                  <a:pt x="2127" y="42"/>
                </a:cubicBezTo>
                <a:cubicBezTo>
                  <a:pt x="2127" y="42"/>
                  <a:pt x="2126" y="44"/>
                  <a:pt x="2127" y="44"/>
                </a:cubicBezTo>
                <a:cubicBezTo>
                  <a:pt x="2128" y="45"/>
                  <a:pt x="2127" y="46"/>
                  <a:pt x="2134" y="45"/>
                </a:cubicBezTo>
                <a:cubicBezTo>
                  <a:pt x="2138" y="44"/>
                  <a:pt x="2138" y="44"/>
                  <a:pt x="2142" y="44"/>
                </a:cubicBezTo>
                <a:cubicBezTo>
                  <a:pt x="2146" y="43"/>
                  <a:pt x="2150" y="45"/>
                  <a:pt x="2152" y="43"/>
                </a:cubicBezTo>
                <a:cubicBezTo>
                  <a:pt x="2154" y="43"/>
                  <a:pt x="2157" y="43"/>
                  <a:pt x="2158" y="43"/>
                </a:cubicBezTo>
                <a:cubicBezTo>
                  <a:pt x="2160" y="43"/>
                  <a:pt x="2165" y="40"/>
                  <a:pt x="2161" y="39"/>
                </a:cubicBezTo>
                <a:cubicBezTo>
                  <a:pt x="2159" y="39"/>
                  <a:pt x="2159" y="39"/>
                  <a:pt x="2158" y="37"/>
                </a:cubicBezTo>
                <a:cubicBezTo>
                  <a:pt x="2156" y="34"/>
                  <a:pt x="2156" y="35"/>
                  <a:pt x="2155" y="34"/>
                </a:cubicBezTo>
                <a:cubicBezTo>
                  <a:pt x="2153" y="34"/>
                  <a:pt x="2152" y="34"/>
                  <a:pt x="2152" y="35"/>
                </a:cubicBezTo>
                <a:cubicBezTo>
                  <a:pt x="2151" y="36"/>
                  <a:pt x="2151" y="36"/>
                  <a:pt x="2149" y="36"/>
                </a:cubicBezTo>
                <a:cubicBezTo>
                  <a:pt x="2145" y="36"/>
                  <a:pt x="2148" y="34"/>
                  <a:pt x="2142" y="34"/>
                </a:cubicBezTo>
                <a:cubicBezTo>
                  <a:pt x="2140" y="34"/>
                  <a:pt x="2140" y="35"/>
                  <a:pt x="2139" y="36"/>
                </a:cubicBezTo>
                <a:cubicBezTo>
                  <a:pt x="2137" y="32"/>
                  <a:pt x="2139" y="34"/>
                  <a:pt x="2134" y="33"/>
                </a:cubicBezTo>
                <a:cubicBezTo>
                  <a:pt x="2133" y="31"/>
                  <a:pt x="2131" y="33"/>
                  <a:pt x="2130" y="34"/>
                </a:cubicBezTo>
                <a:cubicBezTo>
                  <a:pt x="2129" y="34"/>
                  <a:pt x="2128" y="33"/>
                  <a:pt x="2128" y="33"/>
                </a:cubicBezTo>
                <a:cubicBezTo>
                  <a:pt x="2125" y="35"/>
                  <a:pt x="2126" y="36"/>
                  <a:pt x="2127" y="37"/>
                </a:cubicBezTo>
                <a:close/>
                <a:moveTo>
                  <a:pt x="2681" y="287"/>
                </a:moveTo>
                <a:cubicBezTo>
                  <a:pt x="2678" y="286"/>
                  <a:pt x="2677" y="287"/>
                  <a:pt x="2677" y="287"/>
                </a:cubicBezTo>
                <a:cubicBezTo>
                  <a:pt x="2678" y="291"/>
                  <a:pt x="2677" y="290"/>
                  <a:pt x="2682" y="293"/>
                </a:cubicBezTo>
                <a:cubicBezTo>
                  <a:pt x="2685" y="295"/>
                  <a:pt x="2683" y="298"/>
                  <a:pt x="2687" y="301"/>
                </a:cubicBezTo>
                <a:cubicBezTo>
                  <a:pt x="2691" y="303"/>
                  <a:pt x="2688" y="304"/>
                  <a:pt x="2692" y="306"/>
                </a:cubicBezTo>
                <a:cubicBezTo>
                  <a:pt x="2697" y="307"/>
                  <a:pt x="2692" y="307"/>
                  <a:pt x="2700" y="313"/>
                </a:cubicBezTo>
                <a:cubicBezTo>
                  <a:pt x="2704" y="315"/>
                  <a:pt x="2700" y="315"/>
                  <a:pt x="2706" y="321"/>
                </a:cubicBezTo>
                <a:cubicBezTo>
                  <a:pt x="2709" y="324"/>
                  <a:pt x="2706" y="323"/>
                  <a:pt x="2710" y="327"/>
                </a:cubicBezTo>
                <a:cubicBezTo>
                  <a:pt x="2711" y="329"/>
                  <a:pt x="2714" y="332"/>
                  <a:pt x="2715" y="334"/>
                </a:cubicBezTo>
                <a:cubicBezTo>
                  <a:pt x="2715" y="336"/>
                  <a:pt x="2716" y="337"/>
                  <a:pt x="2716" y="338"/>
                </a:cubicBezTo>
                <a:cubicBezTo>
                  <a:pt x="2717" y="342"/>
                  <a:pt x="2720" y="342"/>
                  <a:pt x="2723" y="344"/>
                </a:cubicBezTo>
                <a:cubicBezTo>
                  <a:pt x="2725" y="346"/>
                  <a:pt x="2725" y="346"/>
                  <a:pt x="2725" y="346"/>
                </a:cubicBezTo>
                <a:cubicBezTo>
                  <a:pt x="2725" y="346"/>
                  <a:pt x="2725" y="349"/>
                  <a:pt x="2728" y="354"/>
                </a:cubicBezTo>
                <a:cubicBezTo>
                  <a:pt x="2728" y="355"/>
                  <a:pt x="2732" y="359"/>
                  <a:pt x="2732" y="359"/>
                </a:cubicBezTo>
                <a:cubicBezTo>
                  <a:pt x="2733" y="361"/>
                  <a:pt x="2732" y="364"/>
                  <a:pt x="2737" y="368"/>
                </a:cubicBezTo>
                <a:cubicBezTo>
                  <a:pt x="2740" y="371"/>
                  <a:pt x="2741" y="374"/>
                  <a:pt x="2741" y="368"/>
                </a:cubicBezTo>
                <a:cubicBezTo>
                  <a:pt x="2741" y="365"/>
                  <a:pt x="2739" y="365"/>
                  <a:pt x="2739" y="364"/>
                </a:cubicBezTo>
                <a:cubicBezTo>
                  <a:pt x="2740" y="363"/>
                  <a:pt x="2739" y="363"/>
                  <a:pt x="2742" y="364"/>
                </a:cubicBezTo>
                <a:cubicBezTo>
                  <a:pt x="2742" y="365"/>
                  <a:pt x="2744" y="364"/>
                  <a:pt x="2746" y="365"/>
                </a:cubicBezTo>
                <a:cubicBezTo>
                  <a:pt x="2748" y="366"/>
                  <a:pt x="2750" y="370"/>
                  <a:pt x="2753" y="370"/>
                </a:cubicBezTo>
                <a:cubicBezTo>
                  <a:pt x="2754" y="370"/>
                  <a:pt x="2752" y="367"/>
                  <a:pt x="2751" y="365"/>
                </a:cubicBezTo>
                <a:cubicBezTo>
                  <a:pt x="2750" y="364"/>
                  <a:pt x="2748" y="360"/>
                  <a:pt x="2748" y="360"/>
                </a:cubicBezTo>
                <a:cubicBezTo>
                  <a:pt x="2748" y="360"/>
                  <a:pt x="2746" y="360"/>
                  <a:pt x="2745" y="360"/>
                </a:cubicBezTo>
                <a:cubicBezTo>
                  <a:pt x="2745" y="360"/>
                  <a:pt x="2739" y="356"/>
                  <a:pt x="2737" y="354"/>
                </a:cubicBezTo>
                <a:cubicBezTo>
                  <a:pt x="2735" y="353"/>
                  <a:pt x="2734" y="353"/>
                  <a:pt x="2733" y="351"/>
                </a:cubicBezTo>
                <a:cubicBezTo>
                  <a:pt x="2732" y="350"/>
                  <a:pt x="2730" y="348"/>
                  <a:pt x="2730" y="347"/>
                </a:cubicBezTo>
                <a:cubicBezTo>
                  <a:pt x="2730" y="346"/>
                  <a:pt x="2729" y="345"/>
                  <a:pt x="2729" y="342"/>
                </a:cubicBezTo>
                <a:cubicBezTo>
                  <a:pt x="2728" y="337"/>
                  <a:pt x="2724" y="336"/>
                  <a:pt x="2724" y="333"/>
                </a:cubicBezTo>
                <a:cubicBezTo>
                  <a:pt x="2724" y="333"/>
                  <a:pt x="2726" y="332"/>
                  <a:pt x="2727" y="333"/>
                </a:cubicBezTo>
                <a:cubicBezTo>
                  <a:pt x="2728" y="333"/>
                  <a:pt x="2728" y="333"/>
                  <a:pt x="2729" y="333"/>
                </a:cubicBezTo>
                <a:cubicBezTo>
                  <a:pt x="2731" y="333"/>
                  <a:pt x="2733" y="334"/>
                  <a:pt x="2734" y="335"/>
                </a:cubicBezTo>
                <a:cubicBezTo>
                  <a:pt x="2735" y="338"/>
                  <a:pt x="2738" y="339"/>
                  <a:pt x="2739" y="339"/>
                </a:cubicBezTo>
                <a:cubicBezTo>
                  <a:pt x="2739" y="340"/>
                  <a:pt x="2743" y="341"/>
                  <a:pt x="2743" y="341"/>
                </a:cubicBezTo>
                <a:cubicBezTo>
                  <a:pt x="2744" y="340"/>
                  <a:pt x="2738" y="334"/>
                  <a:pt x="2738" y="334"/>
                </a:cubicBezTo>
                <a:cubicBezTo>
                  <a:pt x="2736" y="333"/>
                  <a:pt x="2731" y="329"/>
                  <a:pt x="2729" y="326"/>
                </a:cubicBezTo>
                <a:cubicBezTo>
                  <a:pt x="2725" y="322"/>
                  <a:pt x="2727" y="325"/>
                  <a:pt x="2721" y="320"/>
                </a:cubicBezTo>
                <a:cubicBezTo>
                  <a:pt x="2718" y="316"/>
                  <a:pt x="2715" y="314"/>
                  <a:pt x="2714" y="312"/>
                </a:cubicBezTo>
                <a:cubicBezTo>
                  <a:pt x="2712" y="309"/>
                  <a:pt x="2706" y="306"/>
                  <a:pt x="2702" y="302"/>
                </a:cubicBezTo>
                <a:cubicBezTo>
                  <a:pt x="2701" y="300"/>
                  <a:pt x="2699" y="297"/>
                  <a:pt x="2699" y="297"/>
                </a:cubicBezTo>
                <a:cubicBezTo>
                  <a:pt x="2693" y="291"/>
                  <a:pt x="2693" y="291"/>
                  <a:pt x="2693" y="291"/>
                </a:cubicBezTo>
                <a:cubicBezTo>
                  <a:pt x="2692" y="290"/>
                  <a:pt x="2686" y="284"/>
                  <a:pt x="2685" y="283"/>
                </a:cubicBezTo>
                <a:cubicBezTo>
                  <a:pt x="2684" y="281"/>
                  <a:pt x="2681" y="279"/>
                  <a:pt x="2680" y="277"/>
                </a:cubicBezTo>
                <a:cubicBezTo>
                  <a:pt x="2680" y="277"/>
                  <a:pt x="2677" y="273"/>
                  <a:pt x="2676" y="274"/>
                </a:cubicBezTo>
                <a:cubicBezTo>
                  <a:pt x="2675" y="274"/>
                  <a:pt x="2671" y="275"/>
                  <a:pt x="2674" y="277"/>
                </a:cubicBezTo>
                <a:cubicBezTo>
                  <a:pt x="2678" y="280"/>
                  <a:pt x="2677" y="282"/>
                  <a:pt x="2680" y="283"/>
                </a:cubicBezTo>
                <a:cubicBezTo>
                  <a:pt x="2683" y="284"/>
                  <a:pt x="2682" y="284"/>
                  <a:pt x="2682" y="287"/>
                </a:cubicBezTo>
                <a:cubicBezTo>
                  <a:pt x="2682" y="287"/>
                  <a:pt x="2682" y="287"/>
                  <a:pt x="2682" y="287"/>
                </a:cubicBezTo>
                <a:cubicBezTo>
                  <a:pt x="2682" y="287"/>
                  <a:pt x="2681" y="287"/>
                  <a:pt x="2681" y="287"/>
                </a:cubicBezTo>
                <a:close/>
                <a:moveTo>
                  <a:pt x="2455" y="80"/>
                </a:moveTo>
                <a:cubicBezTo>
                  <a:pt x="2455" y="80"/>
                  <a:pt x="2455" y="81"/>
                  <a:pt x="2455" y="82"/>
                </a:cubicBezTo>
                <a:cubicBezTo>
                  <a:pt x="2446" y="87"/>
                  <a:pt x="2456" y="85"/>
                  <a:pt x="2467" y="86"/>
                </a:cubicBezTo>
                <a:cubicBezTo>
                  <a:pt x="2474" y="87"/>
                  <a:pt x="2473" y="87"/>
                  <a:pt x="2476" y="87"/>
                </a:cubicBezTo>
                <a:cubicBezTo>
                  <a:pt x="2478" y="87"/>
                  <a:pt x="2480" y="88"/>
                  <a:pt x="2480" y="86"/>
                </a:cubicBezTo>
                <a:cubicBezTo>
                  <a:pt x="2480" y="85"/>
                  <a:pt x="2476" y="82"/>
                  <a:pt x="2474" y="82"/>
                </a:cubicBezTo>
                <a:cubicBezTo>
                  <a:pt x="2471" y="82"/>
                  <a:pt x="2468" y="83"/>
                  <a:pt x="2467" y="81"/>
                </a:cubicBezTo>
                <a:cubicBezTo>
                  <a:pt x="2467" y="80"/>
                  <a:pt x="2457" y="79"/>
                  <a:pt x="2455" y="80"/>
                </a:cubicBezTo>
                <a:close/>
                <a:moveTo>
                  <a:pt x="2056" y="29"/>
                </a:moveTo>
                <a:cubicBezTo>
                  <a:pt x="2056" y="29"/>
                  <a:pt x="2056" y="29"/>
                  <a:pt x="2056" y="29"/>
                </a:cubicBezTo>
                <a:cubicBezTo>
                  <a:pt x="2054" y="24"/>
                  <a:pt x="2057" y="26"/>
                  <a:pt x="2060" y="24"/>
                </a:cubicBezTo>
                <a:cubicBezTo>
                  <a:pt x="2057" y="22"/>
                  <a:pt x="2056" y="19"/>
                  <a:pt x="2058" y="19"/>
                </a:cubicBezTo>
                <a:cubicBezTo>
                  <a:pt x="2060" y="20"/>
                  <a:pt x="2062" y="18"/>
                  <a:pt x="2064" y="19"/>
                </a:cubicBezTo>
                <a:cubicBezTo>
                  <a:pt x="2065" y="19"/>
                  <a:pt x="2067" y="18"/>
                  <a:pt x="2069" y="18"/>
                </a:cubicBezTo>
                <a:cubicBezTo>
                  <a:pt x="2073" y="17"/>
                  <a:pt x="2071" y="19"/>
                  <a:pt x="2076" y="19"/>
                </a:cubicBezTo>
                <a:cubicBezTo>
                  <a:pt x="2079" y="19"/>
                  <a:pt x="2080" y="21"/>
                  <a:pt x="2081" y="21"/>
                </a:cubicBezTo>
                <a:cubicBezTo>
                  <a:pt x="2081" y="21"/>
                  <a:pt x="2082" y="20"/>
                  <a:pt x="2089" y="21"/>
                </a:cubicBezTo>
                <a:cubicBezTo>
                  <a:pt x="2091" y="22"/>
                  <a:pt x="2091" y="22"/>
                  <a:pt x="2091" y="22"/>
                </a:cubicBezTo>
                <a:cubicBezTo>
                  <a:pt x="2091" y="23"/>
                  <a:pt x="2089" y="22"/>
                  <a:pt x="2087" y="24"/>
                </a:cubicBezTo>
                <a:cubicBezTo>
                  <a:pt x="2088" y="24"/>
                  <a:pt x="2091" y="24"/>
                  <a:pt x="2091" y="25"/>
                </a:cubicBezTo>
                <a:cubicBezTo>
                  <a:pt x="2091" y="26"/>
                  <a:pt x="2090" y="26"/>
                  <a:pt x="2087" y="26"/>
                </a:cubicBezTo>
                <a:cubicBezTo>
                  <a:pt x="2089" y="26"/>
                  <a:pt x="2091" y="26"/>
                  <a:pt x="2092" y="26"/>
                </a:cubicBezTo>
                <a:cubicBezTo>
                  <a:pt x="2095" y="25"/>
                  <a:pt x="2095" y="28"/>
                  <a:pt x="2097" y="26"/>
                </a:cubicBezTo>
                <a:cubicBezTo>
                  <a:pt x="2099" y="25"/>
                  <a:pt x="2099" y="28"/>
                  <a:pt x="2099" y="29"/>
                </a:cubicBezTo>
                <a:cubicBezTo>
                  <a:pt x="2100" y="29"/>
                  <a:pt x="2101" y="29"/>
                  <a:pt x="2101" y="29"/>
                </a:cubicBezTo>
                <a:cubicBezTo>
                  <a:pt x="2101" y="28"/>
                  <a:pt x="2101" y="28"/>
                  <a:pt x="2101" y="28"/>
                </a:cubicBezTo>
                <a:cubicBezTo>
                  <a:pt x="2101" y="27"/>
                  <a:pt x="2106" y="28"/>
                  <a:pt x="2108" y="27"/>
                </a:cubicBezTo>
                <a:cubicBezTo>
                  <a:pt x="2110" y="27"/>
                  <a:pt x="2113" y="28"/>
                  <a:pt x="2114" y="30"/>
                </a:cubicBezTo>
                <a:cubicBezTo>
                  <a:pt x="2115" y="33"/>
                  <a:pt x="2117" y="31"/>
                  <a:pt x="2115" y="33"/>
                </a:cubicBezTo>
                <a:cubicBezTo>
                  <a:pt x="2120" y="35"/>
                  <a:pt x="2120" y="35"/>
                  <a:pt x="2120" y="35"/>
                </a:cubicBezTo>
                <a:cubicBezTo>
                  <a:pt x="2121" y="34"/>
                  <a:pt x="2121" y="36"/>
                  <a:pt x="2121" y="36"/>
                </a:cubicBezTo>
                <a:cubicBezTo>
                  <a:pt x="2121" y="36"/>
                  <a:pt x="2126" y="37"/>
                  <a:pt x="2121" y="38"/>
                </a:cubicBezTo>
                <a:cubicBezTo>
                  <a:pt x="2113" y="38"/>
                  <a:pt x="2116" y="38"/>
                  <a:pt x="2108" y="38"/>
                </a:cubicBezTo>
                <a:cubicBezTo>
                  <a:pt x="2106" y="38"/>
                  <a:pt x="2102" y="38"/>
                  <a:pt x="2102" y="37"/>
                </a:cubicBezTo>
                <a:cubicBezTo>
                  <a:pt x="2100" y="37"/>
                  <a:pt x="2091" y="36"/>
                  <a:pt x="2090" y="36"/>
                </a:cubicBezTo>
                <a:cubicBezTo>
                  <a:pt x="2089" y="37"/>
                  <a:pt x="2086" y="36"/>
                  <a:pt x="2085" y="35"/>
                </a:cubicBezTo>
                <a:cubicBezTo>
                  <a:pt x="2081" y="34"/>
                  <a:pt x="2081" y="34"/>
                  <a:pt x="2081" y="34"/>
                </a:cubicBezTo>
                <a:cubicBezTo>
                  <a:pt x="2078" y="33"/>
                  <a:pt x="2078" y="34"/>
                  <a:pt x="2076" y="33"/>
                </a:cubicBezTo>
                <a:cubicBezTo>
                  <a:pt x="2074" y="31"/>
                  <a:pt x="2077" y="26"/>
                  <a:pt x="2083" y="26"/>
                </a:cubicBezTo>
                <a:cubicBezTo>
                  <a:pt x="2082" y="26"/>
                  <a:pt x="2083" y="25"/>
                  <a:pt x="2080" y="26"/>
                </a:cubicBezTo>
                <a:cubicBezTo>
                  <a:pt x="2076" y="28"/>
                  <a:pt x="2076" y="27"/>
                  <a:pt x="2073" y="28"/>
                </a:cubicBezTo>
                <a:cubicBezTo>
                  <a:pt x="2074" y="29"/>
                  <a:pt x="2070" y="30"/>
                  <a:pt x="2069" y="30"/>
                </a:cubicBezTo>
                <a:cubicBezTo>
                  <a:pt x="2064" y="31"/>
                  <a:pt x="2067" y="30"/>
                  <a:pt x="2064" y="31"/>
                </a:cubicBezTo>
                <a:cubicBezTo>
                  <a:pt x="2060" y="31"/>
                  <a:pt x="2060" y="29"/>
                  <a:pt x="2056" y="29"/>
                </a:cubicBezTo>
                <a:close/>
                <a:moveTo>
                  <a:pt x="1964" y="85"/>
                </a:moveTo>
                <a:cubicBezTo>
                  <a:pt x="1965" y="86"/>
                  <a:pt x="1967" y="88"/>
                  <a:pt x="1968" y="88"/>
                </a:cubicBezTo>
                <a:cubicBezTo>
                  <a:pt x="1970" y="88"/>
                  <a:pt x="1978" y="88"/>
                  <a:pt x="1978" y="87"/>
                </a:cubicBezTo>
                <a:cubicBezTo>
                  <a:pt x="1978" y="86"/>
                  <a:pt x="1975" y="85"/>
                  <a:pt x="1972" y="85"/>
                </a:cubicBezTo>
                <a:cubicBezTo>
                  <a:pt x="1971" y="85"/>
                  <a:pt x="1971" y="85"/>
                  <a:pt x="1970" y="85"/>
                </a:cubicBezTo>
                <a:cubicBezTo>
                  <a:pt x="1970" y="85"/>
                  <a:pt x="1972" y="82"/>
                  <a:pt x="1967" y="83"/>
                </a:cubicBezTo>
                <a:cubicBezTo>
                  <a:pt x="1966" y="83"/>
                  <a:pt x="1963" y="83"/>
                  <a:pt x="1963" y="84"/>
                </a:cubicBezTo>
                <a:cubicBezTo>
                  <a:pt x="1963" y="85"/>
                  <a:pt x="1963" y="85"/>
                  <a:pt x="1964" y="85"/>
                </a:cubicBezTo>
                <a:close/>
                <a:moveTo>
                  <a:pt x="1872" y="21"/>
                </a:moveTo>
                <a:cubicBezTo>
                  <a:pt x="1872" y="24"/>
                  <a:pt x="1887" y="25"/>
                  <a:pt x="1888" y="23"/>
                </a:cubicBezTo>
                <a:cubicBezTo>
                  <a:pt x="1889" y="21"/>
                  <a:pt x="1889" y="18"/>
                  <a:pt x="1884" y="18"/>
                </a:cubicBezTo>
                <a:cubicBezTo>
                  <a:pt x="1882" y="18"/>
                  <a:pt x="1877" y="18"/>
                  <a:pt x="1876" y="18"/>
                </a:cubicBezTo>
                <a:cubicBezTo>
                  <a:pt x="1875" y="19"/>
                  <a:pt x="1872" y="20"/>
                  <a:pt x="1872" y="21"/>
                </a:cubicBezTo>
                <a:close/>
                <a:moveTo>
                  <a:pt x="2451" y="77"/>
                </a:moveTo>
                <a:cubicBezTo>
                  <a:pt x="2450" y="75"/>
                  <a:pt x="2452" y="76"/>
                  <a:pt x="2448" y="75"/>
                </a:cubicBezTo>
                <a:cubicBezTo>
                  <a:pt x="2446" y="75"/>
                  <a:pt x="2442" y="75"/>
                  <a:pt x="2443" y="77"/>
                </a:cubicBezTo>
                <a:cubicBezTo>
                  <a:pt x="2444" y="78"/>
                  <a:pt x="2444" y="78"/>
                  <a:pt x="2444" y="79"/>
                </a:cubicBezTo>
                <a:cubicBezTo>
                  <a:pt x="2449" y="83"/>
                  <a:pt x="2454" y="83"/>
                  <a:pt x="2454" y="81"/>
                </a:cubicBezTo>
                <a:cubicBezTo>
                  <a:pt x="2455" y="80"/>
                  <a:pt x="2452" y="77"/>
                  <a:pt x="2451" y="77"/>
                </a:cubicBezTo>
                <a:close/>
                <a:moveTo>
                  <a:pt x="2403" y="65"/>
                </a:moveTo>
                <a:cubicBezTo>
                  <a:pt x="2404" y="65"/>
                  <a:pt x="2405" y="65"/>
                  <a:pt x="2405" y="65"/>
                </a:cubicBezTo>
                <a:cubicBezTo>
                  <a:pt x="2405" y="68"/>
                  <a:pt x="2405" y="69"/>
                  <a:pt x="2410" y="70"/>
                </a:cubicBezTo>
                <a:cubicBezTo>
                  <a:pt x="2414" y="71"/>
                  <a:pt x="2418" y="71"/>
                  <a:pt x="2420" y="71"/>
                </a:cubicBezTo>
                <a:cubicBezTo>
                  <a:pt x="2421" y="72"/>
                  <a:pt x="2421" y="73"/>
                  <a:pt x="2425" y="73"/>
                </a:cubicBezTo>
                <a:cubicBezTo>
                  <a:pt x="2426" y="73"/>
                  <a:pt x="2428" y="75"/>
                  <a:pt x="2429" y="74"/>
                </a:cubicBezTo>
                <a:cubicBezTo>
                  <a:pt x="2430" y="74"/>
                  <a:pt x="2432" y="75"/>
                  <a:pt x="2432" y="74"/>
                </a:cubicBezTo>
                <a:cubicBezTo>
                  <a:pt x="2432" y="74"/>
                  <a:pt x="2434" y="74"/>
                  <a:pt x="2433" y="73"/>
                </a:cubicBezTo>
                <a:cubicBezTo>
                  <a:pt x="2432" y="72"/>
                  <a:pt x="2433" y="72"/>
                  <a:pt x="2432" y="72"/>
                </a:cubicBezTo>
                <a:cubicBezTo>
                  <a:pt x="2435" y="72"/>
                  <a:pt x="2435" y="72"/>
                  <a:pt x="2435" y="72"/>
                </a:cubicBezTo>
                <a:cubicBezTo>
                  <a:pt x="2438" y="72"/>
                  <a:pt x="2437" y="73"/>
                  <a:pt x="2440" y="71"/>
                </a:cubicBezTo>
                <a:cubicBezTo>
                  <a:pt x="2442" y="70"/>
                  <a:pt x="2442" y="71"/>
                  <a:pt x="2444" y="71"/>
                </a:cubicBezTo>
                <a:cubicBezTo>
                  <a:pt x="2449" y="72"/>
                  <a:pt x="2458" y="74"/>
                  <a:pt x="2462" y="70"/>
                </a:cubicBezTo>
                <a:cubicBezTo>
                  <a:pt x="2462" y="70"/>
                  <a:pt x="2463" y="67"/>
                  <a:pt x="2461" y="66"/>
                </a:cubicBezTo>
                <a:cubicBezTo>
                  <a:pt x="2459" y="66"/>
                  <a:pt x="2461" y="65"/>
                  <a:pt x="2456" y="65"/>
                </a:cubicBezTo>
                <a:cubicBezTo>
                  <a:pt x="2452" y="65"/>
                  <a:pt x="2450" y="65"/>
                  <a:pt x="2447" y="64"/>
                </a:cubicBezTo>
                <a:cubicBezTo>
                  <a:pt x="2443" y="62"/>
                  <a:pt x="2445" y="64"/>
                  <a:pt x="2444" y="66"/>
                </a:cubicBezTo>
                <a:cubicBezTo>
                  <a:pt x="2444" y="66"/>
                  <a:pt x="2444" y="67"/>
                  <a:pt x="2444" y="67"/>
                </a:cubicBezTo>
                <a:cubicBezTo>
                  <a:pt x="2444" y="67"/>
                  <a:pt x="2440" y="67"/>
                  <a:pt x="2440" y="66"/>
                </a:cubicBezTo>
                <a:cubicBezTo>
                  <a:pt x="2443" y="66"/>
                  <a:pt x="2440" y="64"/>
                  <a:pt x="2440" y="64"/>
                </a:cubicBezTo>
                <a:cubicBezTo>
                  <a:pt x="2440" y="62"/>
                  <a:pt x="2437" y="62"/>
                  <a:pt x="2436" y="61"/>
                </a:cubicBezTo>
                <a:cubicBezTo>
                  <a:pt x="2435" y="61"/>
                  <a:pt x="2434" y="61"/>
                  <a:pt x="2433" y="61"/>
                </a:cubicBezTo>
                <a:cubicBezTo>
                  <a:pt x="2430" y="61"/>
                  <a:pt x="2434" y="62"/>
                  <a:pt x="2428" y="61"/>
                </a:cubicBezTo>
                <a:cubicBezTo>
                  <a:pt x="2426" y="61"/>
                  <a:pt x="2426" y="61"/>
                  <a:pt x="2425" y="62"/>
                </a:cubicBezTo>
                <a:cubicBezTo>
                  <a:pt x="2424" y="62"/>
                  <a:pt x="2424" y="62"/>
                  <a:pt x="2424" y="63"/>
                </a:cubicBezTo>
                <a:cubicBezTo>
                  <a:pt x="2424" y="63"/>
                  <a:pt x="2424" y="63"/>
                  <a:pt x="2424" y="63"/>
                </a:cubicBezTo>
                <a:cubicBezTo>
                  <a:pt x="2423" y="63"/>
                  <a:pt x="2423" y="62"/>
                  <a:pt x="2421" y="62"/>
                </a:cubicBezTo>
                <a:cubicBezTo>
                  <a:pt x="2420" y="62"/>
                  <a:pt x="2418" y="62"/>
                  <a:pt x="2417" y="62"/>
                </a:cubicBezTo>
                <a:cubicBezTo>
                  <a:pt x="2413" y="60"/>
                  <a:pt x="2413" y="61"/>
                  <a:pt x="2412" y="61"/>
                </a:cubicBezTo>
                <a:cubicBezTo>
                  <a:pt x="2410" y="60"/>
                  <a:pt x="2410" y="60"/>
                  <a:pt x="2410" y="60"/>
                </a:cubicBezTo>
                <a:cubicBezTo>
                  <a:pt x="2410" y="59"/>
                  <a:pt x="2407" y="59"/>
                  <a:pt x="2407" y="60"/>
                </a:cubicBezTo>
                <a:cubicBezTo>
                  <a:pt x="2405" y="61"/>
                  <a:pt x="2402" y="61"/>
                  <a:pt x="2402" y="62"/>
                </a:cubicBezTo>
                <a:cubicBezTo>
                  <a:pt x="2402" y="64"/>
                  <a:pt x="2402" y="64"/>
                  <a:pt x="2402" y="64"/>
                </a:cubicBezTo>
                <a:cubicBezTo>
                  <a:pt x="2402" y="64"/>
                  <a:pt x="2401" y="65"/>
                  <a:pt x="2403" y="65"/>
                </a:cubicBezTo>
                <a:close/>
                <a:moveTo>
                  <a:pt x="2432" y="72"/>
                </a:moveTo>
                <a:cubicBezTo>
                  <a:pt x="2431" y="72"/>
                  <a:pt x="2430" y="72"/>
                  <a:pt x="2430" y="72"/>
                </a:cubicBezTo>
                <a:cubicBezTo>
                  <a:pt x="2430" y="72"/>
                  <a:pt x="2430" y="72"/>
                  <a:pt x="2430" y="72"/>
                </a:cubicBezTo>
                <a:cubicBezTo>
                  <a:pt x="2430" y="72"/>
                  <a:pt x="2431" y="72"/>
                  <a:pt x="2432" y="72"/>
                </a:cubicBezTo>
                <a:close/>
                <a:moveTo>
                  <a:pt x="2824" y="323"/>
                </a:moveTo>
                <a:cubicBezTo>
                  <a:pt x="2824" y="323"/>
                  <a:pt x="2822" y="323"/>
                  <a:pt x="2822" y="324"/>
                </a:cubicBezTo>
                <a:cubicBezTo>
                  <a:pt x="2822" y="325"/>
                  <a:pt x="2822" y="325"/>
                  <a:pt x="2822" y="326"/>
                </a:cubicBezTo>
                <a:cubicBezTo>
                  <a:pt x="2823" y="327"/>
                  <a:pt x="2829" y="326"/>
                  <a:pt x="2827" y="325"/>
                </a:cubicBezTo>
                <a:cubicBezTo>
                  <a:pt x="2829" y="322"/>
                  <a:pt x="2829" y="323"/>
                  <a:pt x="2829" y="321"/>
                </a:cubicBezTo>
                <a:cubicBezTo>
                  <a:pt x="2829" y="320"/>
                  <a:pt x="2827" y="316"/>
                  <a:pt x="2826" y="317"/>
                </a:cubicBezTo>
                <a:cubicBezTo>
                  <a:pt x="2826" y="317"/>
                  <a:pt x="2824" y="317"/>
                  <a:pt x="2824" y="318"/>
                </a:cubicBezTo>
                <a:cubicBezTo>
                  <a:pt x="2824" y="319"/>
                  <a:pt x="2825" y="319"/>
                  <a:pt x="2825" y="321"/>
                </a:cubicBezTo>
                <a:cubicBezTo>
                  <a:pt x="2825" y="323"/>
                  <a:pt x="2826" y="323"/>
                  <a:pt x="2824" y="323"/>
                </a:cubicBezTo>
                <a:close/>
                <a:moveTo>
                  <a:pt x="2248" y="74"/>
                </a:moveTo>
                <a:cubicBezTo>
                  <a:pt x="2247" y="74"/>
                  <a:pt x="2247" y="75"/>
                  <a:pt x="2247" y="75"/>
                </a:cubicBezTo>
                <a:cubicBezTo>
                  <a:pt x="2245" y="77"/>
                  <a:pt x="2244" y="77"/>
                  <a:pt x="2247" y="78"/>
                </a:cubicBezTo>
                <a:cubicBezTo>
                  <a:pt x="2249" y="78"/>
                  <a:pt x="2251" y="78"/>
                  <a:pt x="2251" y="78"/>
                </a:cubicBezTo>
                <a:cubicBezTo>
                  <a:pt x="2251" y="78"/>
                  <a:pt x="2252" y="79"/>
                  <a:pt x="2254" y="79"/>
                </a:cubicBezTo>
                <a:cubicBezTo>
                  <a:pt x="2254" y="79"/>
                  <a:pt x="2258" y="80"/>
                  <a:pt x="2257" y="78"/>
                </a:cubicBezTo>
                <a:cubicBezTo>
                  <a:pt x="2257" y="78"/>
                  <a:pt x="2257" y="77"/>
                  <a:pt x="2257" y="77"/>
                </a:cubicBezTo>
                <a:cubicBezTo>
                  <a:pt x="2258" y="77"/>
                  <a:pt x="2260" y="76"/>
                  <a:pt x="2258" y="75"/>
                </a:cubicBezTo>
                <a:cubicBezTo>
                  <a:pt x="2257" y="74"/>
                  <a:pt x="2258" y="73"/>
                  <a:pt x="2257" y="74"/>
                </a:cubicBezTo>
                <a:cubicBezTo>
                  <a:pt x="2254" y="75"/>
                  <a:pt x="2250" y="74"/>
                  <a:pt x="2248" y="74"/>
                </a:cubicBezTo>
                <a:close/>
                <a:moveTo>
                  <a:pt x="2828" y="333"/>
                </a:moveTo>
                <a:cubicBezTo>
                  <a:pt x="2827" y="333"/>
                  <a:pt x="2827" y="333"/>
                  <a:pt x="2827" y="331"/>
                </a:cubicBezTo>
                <a:cubicBezTo>
                  <a:pt x="2827" y="330"/>
                  <a:pt x="2824" y="330"/>
                  <a:pt x="2824" y="331"/>
                </a:cubicBezTo>
                <a:cubicBezTo>
                  <a:pt x="2824" y="332"/>
                  <a:pt x="2824" y="332"/>
                  <a:pt x="2824" y="332"/>
                </a:cubicBezTo>
                <a:cubicBezTo>
                  <a:pt x="2824" y="335"/>
                  <a:pt x="2824" y="335"/>
                  <a:pt x="2828" y="334"/>
                </a:cubicBezTo>
                <a:cubicBezTo>
                  <a:pt x="2830" y="334"/>
                  <a:pt x="2830" y="334"/>
                  <a:pt x="2828" y="333"/>
                </a:cubicBezTo>
                <a:close/>
                <a:moveTo>
                  <a:pt x="1817" y="23"/>
                </a:moveTo>
                <a:cubicBezTo>
                  <a:pt x="1817" y="23"/>
                  <a:pt x="1822" y="23"/>
                  <a:pt x="1822" y="22"/>
                </a:cubicBezTo>
                <a:cubicBezTo>
                  <a:pt x="1832" y="21"/>
                  <a:pt x="1828" y="25"/>
                  <a:pt x="1832" y="23"/>
                </a:cubicBezTo>
                <a:cubicBezTo>
                  <a:pt x="1835" y="22"/>
                  <a:pt x="1841" y="22"/>
                  <a:pt x="1841" y="21"/>
                </a:cubicBezTo>
                <a:cubicBezTo>
                  <a:pt x="1841" y="20"/>
                  <a:pt x="1836" y="19"/>
                  <a:pt x="1835" y="19"/>
                </a:cubicBezTo>
                <a:cubicBezTo>
                  <a:pt x="1834" y="19"/>
                  <a:pt x="1834" y="19"/>
                  <a:pt x="1833" y="19"/>
                </a:cubicBezTo>
                <a:cubicBezTo>
                  <a:pt x="1837" y="17"/>
                  <a:pt x="1838" y="19"/>
                  <a:pt x="1841" y="19"/>
                </a:cubicBezTo>
                <a:cubicBezTo>
                  <a:pt x="1843" y="18"/>
                  <a:pt x="1839" y="14"/>
                  <a:pt x="1837" y="15"/>
                </a:cubicBezTo>
                <a:cubicBezTo>
                  <a:pt x="1834" y="15"/>
                  <a:pt x="1835" y="15"/>
                  <a:pt x="1831" y="15"/>
                </a:cubicBezTo>
                <a:cubicBezTo>
                  <a:pt x="1830" y="15"/>
                  <a:pt x="1830" y="16"/>
                  <a:pt x="1829" y="16"/>
                </a:cubicBezTo>
                <a:cubicBezTo>
                  <a:pt x="1828" y="17"/>
                  <a:pt x="1821" y="17"/>
                  <a:pt x="1821" y="18"/>
                </a:cubicBezTo>
                <a:cubicBezTo>
                  <a:pt x="1821" y="19"/>
                  <a:pt x="1822" y="19"/>
                  <a:pt x="1823" y="19"/>
                </a:cubicBezTo>
                <a:cubicBezTo>
                  <a:pt x="1823" y="19"/>
                  <a:pt x="1826" y="21"/>
                  <a:pt x="1822" y="20"/>
                </a:cubicBezTo>
                <a:cubicBezTo>
                  <a:pt x="1820" y="20"/>
                  <a:pt x="1817" y="20"/>
                  <a:pt x="1816" y="21"/>
                </a:cubicBezTo>
                <a:cubicBezTo>
                  <a:pt x="1816" y="22"/>
                  <a:pt x="1815" y="22"/>
                  <a:pt x="1817" y="23"/>
                </a:cubicBezTo>
                <a:close/>
                <a:moveTo>
                  <a:pt x="1848" y="82"/>
                </a:moveTo>
                <a:cubicBezTo>
                  <a:pt x="1849" y="83"/>
                  <a:pt x="1852" y="81"/>
                  <a:pt x="1852" y="83"/>
                </a:cubicBezTo>
                <a:cubicBezTo>
                  <a:pt x="1852" y="83"/>
                  <a:pt x="1851" y="84"/>
                  <a:pt x="1851" y="85"/>
                </a:cubicBezTo>
                <a:cubicBezTo>
                  <a:pt x="1850" y="86"/>
                  <a:pt x="1846" y="84"/>
                  <a:pt x="1847" y="87"/>
                </a:cubicBezTo>
                <a:cubicBezTo>
                  <a:pt x="1848" y="89"/>
                  <a:pt x="1845" y="88"/>
                  <a:pt x="1843" y="89"/>
                </a:cubicBezTo>
                <a:cubicBezTo>
                  <a:pt x="1840" y="90"/>
                  <a:pt x="1841" y="91"/>
                  <a:pt x="1844" y="91"/>
                </a:cubicBezTo>
                <a:cubicBezTo>
                  <a:pt x="1846" y="90"/>
                  <a:pt x="1846" y="91"/>
                  <a:pt x="1846" y="92"/>
                </a:cubicBezTo>
                <a:cubicBezTo>
                  <a:pt x="1845" y="93"/>
                  <a:pt x="1844" y="93"/>
                  <a:pt x="1843" y="95"/>
                </a:cubicBezTo>
                <a:cubicBezTo>
                  <a:pt x="1841" y="97"/>
                  <a:pt x="1842" y="96"/>
                  <a:pt x="1839" y="97"/>
                </a:cubicBezTo>
                <a:cubicBezTo>
                  <a:pt x="1834" y="97"/>
                  <a:pt x="1836" y="99"/>
                  <a:pt x="1836" y="102"/>
                </a:cubicBezTo>
                <a:cubicBezTo>
                  <a:pt x="1836" y="103"/>
                  <a:pt x="1842" y="102"/>
                  <a:pt x="1842" y="102"/>
                </a:cubicBezTo>
                <a:cubicBezTo>
                  <a:pt x="1844" y="102"/>
                  <a:pt x="1845" y="101"/>
                  <a:pt x="1846" y="101"/>
                </a:cubicBezTo>
                <a:cubicBezTo>
                  <a:pt x="1846" y="104"/>
                  <a:pt x="1847" y="106"/>
                  <a:pt x="1850" y="106"/>
                </a:cubicBezTo>
                <a:cubicBezTo>
                  <a:pt x="1852" y="107"/>
                  <a:pt x="1852" y="104"/>
                  <a:pt x="1852" y="103"/>
                </a:cubicBezTo>
                <a:cubicBezTo>
                  <a:pt x="1854" y="103"/>
                  <a:pt x="1855" y="102"/>
                  <a:pt x="1859" y="106"/>
                </a:cubicBezTo>
                <a:cubicBezTo>
                  <a:pt x="1860" y="108"/>
                  <a:pt x="1858" y="107"/>
                  <a:pt x="1862" y="110"/>
                </a:cubicBezTo>
                <a:cubicBezTo>
                  <a:pt x="1863" y="111"/>
                  <a:pt x="1864" y="111"/>
                  <a:pt x="1867" y="111"/>
                </a:cubicBezTo>
                <a:cubicBezTo>
                  <a:pt x="1868" y="111"/>
                  <a:pt x="1872" y="110"/>
                  <a:pt x="1873" y="110"/>
                </a:cubicBezTo>
                <a:cubicBezTo>
                  <a:pt x="1876" y="112"/>
                  <a:pt x="1876" y="112"/>
                  <a:pt x="1876" y="112"/>
                </a:cubicBezTo>
                <a:cubicBezTo>
                  <a:pt x="1876" y="112"/>
                  <a:pt x="1893" y="112"/>
                  <a:pt x="1892" y="109"/>
                </a:cubicBezTo>
                <a:cubicBezTo>
                  <a:pt x="1893" y="108"/>
                  <a:pt x="1893" y="106"/>
                  <a:pt x="1891" y="106"/>
                </a:cubicBezTo>
                <a:cubicBezTo>
                  <a:pt x="1890" y="105"/>
                  <a:pt x="1884" y="107"/>
                  <a:pt x="1883" y="106"/>
                </a:cubicBezTo>
                <a:cubicBezTo>
                  <a:pt x="1878" y="105"/>
                  <a:pt x="1882" y="104"/>
                  <a:pt x="1875" y="102"/>
                </a:cubicBezTo>
                <a:cubicBezTo>
                  <a:pt x="1874" y="102"/>
                  <a:pt x="1871" y="101"/>
                  <a:pt x="1871" y="100"/>
                </a:cubicBezTo>
                <a:cubicBezTo>
                  <a:pt x="1870" y="99"/>
                  <a:pt x="1868" y="97"/>
                  <a:pt x="1868" y="96"/>
                </a:cubicBezTo>
                <a:cubicBezTo>
                  <a:pt x="1868" y="93"/>
                  <a:pt x="1865" y="94"/>
                  <a:pt x="1865" y="93"/>
                </a:cubicBezTo>
                <a:cubicBezTo>
                  <a:pt x="1865" y="91"/>
                  <a:pt x="1870" y="91"/>
                  <a:pt x="1869" y="89"/>
                </a:cubicBezTo>
                <a:cubicBezTo>
                  <a:pt x="1868" y="86"/>
                  <a:pt x="1876" y="86"/>
                  <a:pt x="1876" y="83"/>
                </a:cubicBezTo>
                <a:cubicBezTo>
                  <a:pt x="1876" y="82"/>
                  <a:pt x="1874" y="81"/>
                  <a:pt x="1875" y="81"/>
                </a:cubicBezTo>
                <a:cubicBezTo>
                  <a:pt x="1877" y="81"/>
                  <a:pt x="1877" y="80"/>
                  <a:pt x="1874" y="79"/>
                </a:cubicBezTo>
                <a:cubicBezTo>
                  <a:pt x="1871" y="78"/>
                  <a:pt x="1872" y="77"/>
                  <a:pt x="1872" y="77"/>
                </a:cubicBezTo>
                <a:cubicBezTo>
                  <a:pt x="1873" y="77"/>
                  <a:pt x="1875" y="79"/>
                  <a:pt x="1877" y="79"/>
                </a:cubicBezTo>
                <a:cubicBezTo>
                  <a:pt x="1879" y="78"/>
                  <a:pt x="1874" y="75"/>
                  <a:pt x="1879" y="75"/>
                </a:cubicBezTo>
                <a:cubicBezTo>
                  <a:pt x="1881" y="75"/>
                  <a:pt x="1882" y="74"/>
                  <a:pt x="1887" y="73"/>
                </a:cubicBezTo>
                <a:cubicBezTo>
                  <a:pt x="1889" y="72"/>
                  <a:pt x="1889" y="72"/>
                  <a:pt x="1889" y="71"/>
                </a:cubicBezTo>
                <a:cubicBezTo>
                  <a:pt x="1889" y="70"/>
                  <a:pt x="1887" y="71"/>
                  <a:pt x="1887" y="70"/>
                </a:cubicBezTo>
                <a:cubicBezTo>
                  <a:pt x="1887" y="69"/>
                  <a:pt x="1887" y="70"/>
                  <a:pt x="1887" y="70"/>
                </a:cubicBezTo>
                <a:cubicBezTo>
                  <a:pt x="1898" y="69"/>
                  <a:pt x="1897" y="65"/>
                  <a:pt x="1904" y="65"/>
                </a:cubicBezTo>
                <a:cubicBezTo>
                  <a:pt x="1908" y="65"/>
                  <a:pt x="1908" y="65"/>
                  <a:pt x="1908" y="65"/>
                </a:cubicBezTo>
                <a:cubicBezTo>
                  <a:pt x="1910" y="65"/>
                  <a:pt x="1909" y="65"/>
                  <a:pt x="1910" y="64"/>
                </a:cubicBezTo>
                <a:cubicBezTo>
                  <a:pt x="1911" y="63"/>
                  <a:pt x="1916" y="62"/>
                  <a:pt x="1917" y="62"/>
                </a:cubicBezTo>
                <a:cubicBezTo>
                  <a:pt x="1918" y="62"/>
                  <a:pt x="1924" y="62"/>
                  <a:pt x="1924" y="61"/>
                </a:cubicBezTo>
                <a:cubicBezTo>
                  <a:pt x="1923" y="61"/>
                  <a:pt x="1923" y="61"/>
                  <a:pt x="1923" y="61"/>
                </a:cubicBezTo>
                <a:cubicBezTo>
                  <a:pt x="1924" y="60"/>
                  <a:pt x="1928" y="60"/>
                  <a:pt x="1928" y="60"/>
                </a:cubicBezTo>
                <a:cubicBezTo>
                  <a:pt x="1929" y="59"/>
                  <a:pt x="1933" y="58"/>
                  <a:pt x="1935" y="58"/>
                </a:cubicBezTo>
                <a:cubicBezTo>
                  <a:pt x="1938" y="58"/>
                  <a:pt x="1936" y="58"/>
                  <a:pt x="1938" y="56"/>
                </a:cubicBezTo>
                <a:cubicBezTo>
                  <a:pt x="1940" y="54"/>
                  <a:pt x="1938" y="54"/>
                  <a:pt x="1935" y="53"/>
                </a:cubicBezTo>
                <a:cubicBezTo>
                  <a:pt x="1934" y="53"/>
                  <a:pt x="1929" y="53"/>
                  <a:pt x="1928" y="53"/>
                </a:cubicBezTo>
                <a:cubicBezTo>
                  <a:pt x="1926" y="52"/>
                  <a:pt x="1920" y="52"/>
                  <a:pt x="1918" y="53"/>
                </a:cubicBezTo>
                <a:cubicBezTo>
                  <a:pt x="1916" y="54"/>
                  <a:pt x="1919" y="56"/>
                  <a:pt x="1910" y="56"/>
                </a:cubicBezTo>
                <a:cubicBezTo>
                  <a:pt x="1908" y="56"/>
                  <a:pt x="1900" y="57"/>
                  <a:pt x="1899" y="57"/>
                </a:cubicBezTo>
                <a:cubicBezTo>
                  <a:pt x="1898" y="58"/>
                  <a:pt x="1892" y="58"/>
                  <a:pt x="1891" y="57"/>
                </a:cubicBezTo>
                <a:cubicBezTo>
                  <a:pt x="1889" y="56"/>
                  <a:pt x="1887" y="61"/>
                  <a:pt x="1883" y="61"/>
                </a:cubicBezTo>
                <a:cubicBezTo>
                  <a:pt x="1882" y="61"/>
                  <a:pt x="1882" y="61"/>
                  <a:pt x="1879" y="61"/>
                </a:cubicBezTo>
                <a:cubicBezTo>
                  <a:pt x="1874" y="61"/>
                  <a:pt x="1874" y="62"/>
                  <a:pt x="1871" y="62"/>
                </a:cubicBezTo>
                <a:cubicBezTo>
                  <a:pt x="1869" y="62"/>
                  <a:pt x="1868" y="64"/>
                  <a:pt x="1866" y="64"/>
                </a:cubicBezTo>
                <a:cubicBezTo>
                  <a:pt x="1863" y="64"/>
                  <a:pt x="1863" y="63"/>
                  <a:pt x="1862" y="67"/>
                </a:cubicBezTo>
                <a:cubicBezTo>
                  <a:pt x="1861" y="70"/>
                  <a:pt x="1860" y="70"/>
                  <a:pt x="1858" y="70"/>
                </a:cubicBezTo>
                <a:cubicBezTo>
                  <a:pt x="1857" y="69"/>
                  <a:pt x="1856" y="76"/>
                  <a:pt x="1855" y="77"/>
                </a:cubicBezTo>
                <a:cubicBezTo>
                  <a:pt x="1854" y="77"/>
                  <a:pt x="1854" y="77"/>
                  <a:pt x="1853" y="77"/>
                </a:cubicBezTo>
                <a:cubicBezTo>
                  <a:pt x="1850" y="77"/>
                  <a:pt x="1850" y="77"/>
                  <a:pt x="1849" y="79"/>
                </a:cubicBezTo>
                <a:cubicBezTo>
                  <a:pt x="1849" y="79"/>
                  <a:pt x="1848" y="81"/>
                  <a:pt x="1848" y="82"/>
                </a:cubicBezTo>
                <a:close/>
                <a:moveTo>
                  <a:pt x="1840" y="23"/>
                </a:moveTo>
                <a:cubicBezTo>
                  <a:pt x="1841" y="23"/>
                  <a:pt x="1842" y="24"/>
                  <a:pt x="1842" y="25"/>
                </a:cubicBezTo>
                <a:cubicBezTo>
                  <a:pt x="1842" y="27"/>
                  <a:pt x="1839" y="27"/>
                  <a:pt x="1838" y="27"/>
                </a:cubicBezTo>
                <a:cubicBezTo>
                  <a:pt x="1830" y="29"/>
                  <a:pt x="1833" y="25"/>
                  <a:pt x="1834" y="25"/>
                </a:cubicBezTo>
                <a:cubicBezTo>
                  <a:pt x="1835" y="24"/>
                  <a:pt x="1838" y="23"/>
                  <a:pt x="1840" y="23"/>
                </a:cubicBezTo>
                <a:close/>
                <a:moveTo>
                  <a:pt x="1851" y="26"/>
                </a:moveTo>
                <a:cubicBezTo>
                  <a:pt x="1851" y="27"/>
                  <a:pt x="1851" y="27"/>
                  <a:pt x="1851" y="27"/>
                </a:cubicBezTo>
                <a:cubicBezTo>
                  <a:pt x="1857" y="30"/>
                  <a:pt x="1857" y="31"/>
                  <a:pt x="1857" y="26"/>
                </a:cubicBezTo>
                <a:cubicBezTo>
                  <a:pt x="1857" y="25"/>
                  <a:pt x="1857" y="25"/>
                  <a:pt x="1856" y="25"/>
                </a:cubicBezTo>
                <a:cubicBezTo>
                  <a:pt x="1855" y="25"/>
                  <a:pt x="1851" y="26"/>
                  <a:pt x="1851" y="26"/>
                </a:cubicBezTo>
                <a:close/>
                <a:moveTo>
                  <a:pt x="2622" y="268"/>
                </a:moveTo>
                <a:cubicBezTo>
                  <a:pt x="2622" y="268"/>
                  <a:pt x="2614" y="269"/>
                  <a:pt x="2619" y="271"/>
                </a:cubicBezTo>
                <a:cubicBezTo>
                  <a:pt x="2620" y="271"/>
                  <a:pt x="2623" y="270"/>
                  <a:pt x="2623" y="270"/>
                </a:cubicBezTo>
                <a:cubicBezTo>
                  <a:pt x="2623" y="269"/>
                  <a:pt x="2623" y="270"/>
                  <a:pt x="2623" y="269"/>
                </a:cubicBezTo>
                <a:cubicBezTo>
                  <a:pt x="2623" y="268"/>
                  <a:pt x="2622" y="268"/>
                  <a:pt x="2622" y="268"/>
                </a:cubicBezTo>
                <a:close/>
                <a:moveTo>
                  <a:pt x="1845" y="28"/>
                </a:moveTo>
                <a:cubicBezTo>
                  <a:pt x="1844" y="28"/>
                  <a:pt x="1844" y="28"/>
                  <a:pt x="1843" y="27"/>
                </a:cubicBezTo>
                <a:cubicBezTo>
                  <a:pt x="1843" y="27"/>
                  <a:pt x="1842" y="24"/>
                  <a:pt x="1843" y="24"/>
                </a:cubicBezTo>
                <a:cubicBezTo>
                  <a:pt x="1843" y="24"/>
                  <a:pt x="1848" y="22"/>
                  <a:pt x="1849" y="24"/>
                </a:cubicBezTo>
                <a:cubicBezTo>
                  <a:pt x="1849" y="28"/>
                  <a:pt x="1848" y="28"/>
                  <a:pt x="1845" y="28"/>
                </a:cubicBezTo>
                <a:close/>
                <a:moveTo>
                  <a:pt x="2805" y="231"/>
                </a:moveTo>
                <a:cubicBezTo>
                  <a:pt x="2806" y="234"/>
                  <a:pt x="2805" y="232"/>
                  <a:pt x="2807" y="233"/>
                </a:cubicBezTo>
                <a:cubicBezTo>
                  <a:pt x="2809" y="235"/>
                  <a:pt x="2809" y="230"/>
                  <a:pt x="2812" y="230"/>
                </a:cubicBezTo>
                <a:cubicBezTo>
                  <a:pt x="2813" y="230"/>
                  <a:pt x="2813" y="229"/>
                  <a:pt x="2812" y="229"/>
                </a:cubicBezTo>
                <a:cubicBezTo>
                  <a:pt x="2811" y="226"/>
                  <a:pt x="2809" y="226"/>
                  <a:pt x="2806" y="226"/>
                </a:cubicBezTo>
                <a:cubicBezTo>
                  <a:pt x="2806" y="226"/>
                  <a:pt x="2803" y="228"/>
                  <a:pt x="2803" y="229"/>
                </a:cubicBezTo>
                <a:cubicBezTo>
                  <a:pt x="2805" y="230"/>
                  <a:pt x="2805" y="230"/>
                  <a:pt x="2805" y="230"/>
                </a:cubicBezTo>
                <a:cubicBezTo>
                  <a:pt x="2805" y="231"/>
                  <a:pt x="2805" y="231"/>
                  <a:pt x="2805" y="231"/>
                </a:cubicBezTo>
                <a:close/>
                <a:moveTo>
                  <a:pt x="1763" y="23"/>
                </a:moveTo>
                <a:cubicBezTo>
                  <a:pt x="1763" y="24"/>
                  <a:pt x="1767" y="24"/>
                  <a:pt x="1767" y="24"/>
                </a:cubicBezTo>
                <a:cubicBezTo>
                  <a:pt x="1771" y="24"/>
                  <a:pt x="1770" y="25"/>
                  <a:pt x="1774" y="26"/>
                </a:cubicBezTo>
                <a:cubicBezTo>
                  <a:pt x="1776" y="27"/>
                  <a:pt x="1775" y="26"/>
                  <a:pt x="1775" y="25"/>
                </a:cubicBezTo>
                <a:cubicBezTo>
                  <a:pt x="1776" y="25"/>
                  <a:pt x="1777" y="25"/>
                  <a:pt x="1778" y="25"/>
                </a:cubicBezTo>
                <a:cubicBezTo>
                  <a:pt x="1780" y="29"/>
                  <a:pt x="1787" y="28"/>
                  <a:pt x="1789" y="25"/>
                </a:cubicBezTo>
                <a:cubicBezTo>
                  <a:pt x="1790" y="24"/>
                  <a:pt x="1790" y="24"/>
                  <a:pt x="1790" y="24"/>
                </a:cubicBezTo>
                <a:cubicBezTo>
                  <a:pt x="1791" y="24"/>
                  <a:pt x="1802" y="24"/>
                  <a:pt x="1802" y="21"/>
                </a:cubicBezTo>
                <a:cubicBezTo>
                  <a:pt x="1802" y="20"/>
                  <a:pt x="1800" y="21"/>
                  <a:pt x="1800" y="21"/>
                </a:cubicBezTo>
                <a:cubicBezTo>
                  <a:pt x="1800" y="21"/>
                  <a:pt x="1796" y="19"/>
                  <a:pt x="1794" y="19"/>
                </a:cubicBezTo>
                <a:cubicBezTo>
                  <a:pt x="1791" y="19"/>
                  <a:pt x="1784" y="23"/>
                  <a:pt x="1783" y="22"/>
                </a:cubicBezTo>
                <a:cubicBezTo>
                  <a:pt x="1782" y="16"/>
                  <a:pt x="1777" y="22"/>
                  <a:pt x="1772" y="21"/>
                </a:cubicBezTo>
                <a:cubicBezTo>
                  <a:pt x="1768" y="20"/>
                  <a:pt x="1766" y="21"/>
                  <a:pt x="1763" y="23"/>
                </a:cubicBezTo>
                <a:cubicBezTo>
                  <a:pt x="1762" y="23"/>
                  <a:pt x="1763" y="23"/>
                  <a:pt x="1763" y="23"/>
                </a:cubicBezTo>
                <a:close/>
                <a:moveTo>
                  <a:pt x="2632" y="271"/>
                </a:moveTo>
                <a:cubicBezTo>
                  <a:pt x="2631" y="270"/>
                  <a:pt x="2629" y="267"/>
                  <a:pt x="2627" y="267"/>
                </a:cubicBezTo>
                <a:cubicBezTo>
                  <a:pt x="2626" y="267"/>
                  <a:pt x="2625" y="266"/>
                  <a:pt x="2624" y="267"/>
                </a:cubicBezTo>
                <a:cubicBezTo>
                  <a:pt x="2624" y="267"/>
                  <a:pt x="2624" y="270"/>
                  <a:pt x="2625" y="271"/>
                </a:cubicBezTo>
                <a:cubicBezTo>
                  <a:pt x="2625" y="271"/>
                  <a:pt x="2627" y="273"/>
                  <a:pt x="2628" y="273"/>
                </a:cubicBezTo>
                <a:cubicBezTo>
                  <a:pt x="2629" y="273"/>
                  <a:pt x="2634" y="273"/>
                  <a:pt x="2632" y="271"/>
                </a:cubicBezTo>
                <a:close/>
                <a:moveTo>
                  <a:pt x="1837" y="126"/>
                </a:moveTo>
                <a:cubicBezTo>
                  <a:pt x="1838" y="126"/>
                  <a:pt x="1842" y="124"/>
                  <a:pt x="1841" y="123"/>
                </a:cubicBezTo>
                <a:cubicBezTo>
                  <a:pt x="1841" y="123"/>
                  <a:pt x="1839" y="122"/>
                  <a:pt x="1837" y="122"/>
                </a:cubicBezTo>
                <a:cubicBezTo>
                  <a:pt x="1836" y="122"/>
                  <a:pt x="1829" y="119"/>
                  <a:pt x="1829" y="119"/>
                </a:cubicBezTo>
                <a:cubicBezTo>
                  <a:pt x="1825" y="120"/>
                  <a:pt x="1826" y="120"/>
                  <a:pt x="1825" y="122"/>
                </a:cubicBezTo>
                <a:cubicBezTo>
                  <a:pt x="1825" y="122"/>
                  <a:pt x="1826" y="127"/>
                  <a:pt x="1826" y="127"/>
                </a:cubicBezTo>
                <a:cubicBezTo>
                  <a:pt x="1832" y="127"/>
                  <a:pt x="1829" y="128"/>
                  <a:pt x="1837" y="128"/>
                </a:cubicBezTo>
                <a:cubicBezTo>
                  <a:pt x="1838" y="128"/>
                  <a:pt x="1836" y="126"/>
                  <a:pt x="1837" y="126"/>
                </a:cubicBezTo>
                <a:close/>
                <a:moveTo>
                  <a:pt x="2814" y="368"/>
                </a:moveTo>
                <a:cubicBezTo>
                  <a:pt x="2814" y="368"/>
                  <a:pt x="2812" y="370"/>
                  <a:pt x="2811" y="371"/>
                </a:cubicBezTo>
                <a:cubicBezTo>
                  <a:pt x="2811" y="371"/>
                  <a:pt x="2809" y="374"/>
                  <a:pt x="2810" y="374"/>
                </a:cubicBezTo>
                <a:cubicBezTo>
                  <a:pt x="2811" y="376"/>
                  <a:pt x="2811" y="376"/>
                  <a:pt x="2814" y="373"/>
                </a:cubicBezTo>
                <a:cubicBezTo>
                  <a:pt x="2814" y="373"/>
                  <a:pt x="2815" y="372"/>
                  <a:pt x="2814" y="372"/>
                </a:cubicBezTo>
                <a:cubicBezTo>
                  <a:pt x="2815" y="372"/>
                  <a:pt x="2816" y="370"/>
                  <a:pt x="2815" y="369"/>
                </a:cubicBezTo>
                <a:cubicBezTo>
                  <a:pt x="2814" y="368"/>
                  <a:pt x="2814" y="368"/>
                  <a:pt x="2814" y="368"/>
                </a:cubicBezTo>
                <a:close/>
                <a:moveTo>
                  <a:pt x="1809" y="27"/>
                </a:moveTo>
                <a:cubicBezTo>
                  <a:pt x="1807" y="27"/>
                  <a:pt x="1810" y="24"/>
                  <a:pt x="1811" y="24"/>
                </a:cubicBezTo>
                <a:cubicBezTo>
                  <a:pt x="1812" y="23"/>
                  <a:pt x="1819" y="25"/>
                  <a:pt x="1819" y="26"/>
                </a:cubicBezTo>
                <a:cubicBezTo>
                  <a:pt x="1820" y="29"/>
                  <a:pt x="1816" y="27"/>
                  <a:pt x="1813" y="27"/>
                </a:cubicBezTo>
                <a:cubicBezTo>
                  <a:pt x="1810" y="27"/>
                  <a:pt x="1810" y="28"/>
                  <a:pt x="1809" y="27"/>
                </a:cubicBezTo>
                <a:close/>
                <a:moveTo>
                  <a:pt x="1538" y="406"/>
                </a:moveTo>
                <a:cubicBezTo>
                  <a:pt x="1537" y="406"/>
                  <a:pt x="1536" y="405"/>
                  <a:pt x="1533" y="407"/>
                </a:cubicBezTo>
                <a:cubicBezTo>
                  <a:pt x="1529" y="410"/>
                  <a:pt x="1533" y="410"/>
                  <a:pt x="1533" y="412"/>
                </a:cubicBezTo>
                <a:cubicBezTo>
                  <a:pt x="1533" y="413"/>
                  <a:pt x="1531" y="415"/>
                  <a:pt x="1533" y="415"/>
                </a:cubicBezTo>
                <a:cubicBezTo>
                  <a:pt x="1535" y="418"/>
                  <a:pt x="1532" y="418"/>
                  <a:pt x="1534" y="420"/>
                </a:cubicBezTo>
                <a:cubicBezTo>
                  <a:pt x="1535" y="420"/>
                  <a:pt x="1535" y="420"/>
                  <a:pt x="1536" y="421"/>
                </a:cubicBezTo>
                <a:cubicBezTo>
                  <a:pt x="1538" y="422"/>
                  <a:pt x="1539" y="422"/>
                  <a:pt x="1539" y="419"/>
                </a:cubicBezTo>
                <a:cubicBezTo>
                  <a:pt x="1540" y="412"/>
                  <a:pt x="1542" y="413"/>
                  <a:pt x="1541" y="409"/>
                </a:cubicBezTo>
                <a:cubicBezTo>
                  <a:pt x="1541" y="407"/>
                  <a:pt x="1540" y="407"/>
                  <a:pt x="1541" y="406"/>
                </a:cubicBezTo>
                <a:cubicBezTo>
                  <a:pt x="1542" y="405"/>
                  <a:pt x="1540" y="402"/>
                  <a:pt x="1539" y="402"/>
                </a:cubicBezTo>
                <a:cubicBezTo>
                  <a:pt x="1539" y="402"/>
                  <a:pt x="1538" y="402"/>
                  <a:pt x="1538" y="403"/>
                </a:cubicBezTo>
                <a:cubicBezTo>
                  <a:pt x="1538" y="404"/>
                  <a:pt x="1540" y="406"/>
                  <a:pt x="1538" y="406"/>
                </a:cubicBezTo>
                <a:close/>
                <a:moveTo>
                  <a:pt x="1411" y="342"/>
                </a:moveTo>
                <a:cubicBezTo>
                  <a:pt x="1411" y="342"/>
                  <a:pt x="1412" y="341"/>
                  <a:pt x="1412" y="341"/>
                </a:cubicBezTo>
                <a:cubicBezTo>
                  <a:pt x="1412" y="341"/>
                  <a:pt x="1412" y="339"/>
                  <a:pt x="1411" y="339"/>
                </a:cubicBezTo>
                <a:cubicBezTo>
                  <a:pt x="1409" y="340"/>
                  <a:pt x="1408" y="340"/>
                  <a:pt x="1410" y="342"/>
                </a:cubicBezTo>
                <a:cubicBezTo>
                  <a:pt x="1411" y="342"/>
                  <a:pt x="1411" y="342"/>
                  <a:pt x="1411" y="342"/>
                </a:cubicBezTo>
                <a:close/>
                <a:moveTo>
                  <a:pt x="1434" y="362"/>
                </a:moveTo>
                <a:cubicBezTo>
                  <a:pt x="1435" y="362"/>
                  <a:pt x="1436" y="361"/>
                  <a:pt x="1436" y="361"/>
                </a:cubicBezTo>
                <a:cubicBezTo>
                  <a:pt x="1435" y="359"/>
                  <a:pt x="1436" y="359"/>
                  <a:pt x="1433" y="359"/>
                </a:cubicBezTo>
                <a:cubicBezTo>
                  <a:pt x="1432" y="360"/>
                  <a:pt x="1433" y="362"/>
                  <a:pt x="1434" y="362"/>
                </a:cubicBezTo>
                <a:close/>
                <a:moveTo>
                  <a:pt x="1428" y="355"/>
                </a:moveTo>
                <a:cubicBezTo>
                  <a:pt x="1428" y="355"/>
                  <a:pt x="1430" y="353"/>
                  <a:pt x="1429" y="353"/>
                </a:cubicBezTo>
                <a:cubicBezTo>
                  <a:pt x="1428" y="352"/>
                  <a:pt x="1425" y="352"/>
                  <a:pt x="1426" y="353"/>
                </a:cubicBezTo>
                <a:cubicBezTo>
                  <a:pt x="1428" y="355"/>
                  <a:pt x="1428" y="355"/>
                  <a:pt x="1428" y="355"/>
                </a:cubicBezTo>
                <a:close/>
                <a:moveTo>
                  <a:pt x="1436" y="333"/>
                </a:moveTo>
                <a:cubicBezTo>
                  <a:pt x="1439" y="334"/>
                  <a:pt x="1438" y="334"/>
                  <a:pt x="1440" y="332"/>
                </a:cubicBezTo>
                <a:cubicBezTo>
                  <a:pt x="1441" y="331"/>
                  <a:pt x="1438" y="330"/>
                  <a:pt x="1438" y="330"/>
                </a:cubicBezTo>
                <a:cubicBezTo>
                  <a:pt x="1438" y="330"/>
                  <a:pt x="1435" y="333"/>
                  <a:pt x="1436" y="333"/>
                </a:cubicBezTo>
                <a:close/>
              </a:path>
            </a:pathLst>
          </a:custGeom>
          <a:solidFill>
            <a:srgbClr val="013875"/>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5"/>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4763" y="1851670"/>
            <a:ext cx="9151938" cy="252028"/>
            <a:chOff x="-4763" y="1851670"/>
            <a:chExt cx="9151938" cy="252028"/>
          </a:xfrm>
          <a:solidFill>
            <a:schemeClr val="bg1"/>
          </a:solidFill>
        </p:grpSpPr>
        <p:sp>
          <p:nvSpPr>
            <p:cNvPr id="8" name="矩形 7"/>
            <p:cNvSpPr/>
            <p:nvPr/>
          </p:nvSpPr>
          <p:spPr>
            <a:xfrm>
              <a:off x="-4763" y="1851670"/>
              <a:ext cx="9151938" cy="720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6516216" y="1923678"/>
              <a:ext cx="288032" cy="1800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5204921" y="339502"/>
            <a:ext cx="2938780" cy="1527175"/>
          </a:xfrm>
          <a:prstGeom prst="rect">
            <a:avLst/>
          </a:prstGeom>
          <a:noFill/>
        </p:spPr>
        <p:txBody>
          <a:bodyPr wrap="none" rtlCol="0">
            <a:spAutoFit/>
          </a:bodyPr>
          <a:lstStyle/>
          <a:p>
            <a:r>
              <a:rPr lang="en-US" altLang="zh-CN" sz="8800" b="1" dirty="0" smtClean="0">
                <a:solidFill>
                  <a:schemeClr val="bg1"/>
                </a:solidFill>
                <a:latin typeface="微软雅黑" panose="020B0503020204020204" pitchFamily="34" charset="-122"/>
                <a:ea typeface="微软雅黑" panose="020B0503020204020204" pitchFamily="34" charset="-122"/>
              </a:rPr>
              <a:t>2017</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818928" y="2904495"/>
            <a:ext cx="6201344" cy="646331"/>
          </a:xfrm>
          <a:prstGeom prst="rect">
            <a:avLst/>
          </a:prstGeom>
        </p:spPr>
        <p:txBody>
          <a:bodyPr wrap="square">
            <a:spAutoFit/>
          </a:bodyPr>
          <a:lstStyle/>
          <a:p>
            <a:r>
              <a:rPr lang="zh-CN" altLang="en-US" sz="3600" b="1" dirty="0" smtClean="0">
                <a:solidFill>
                  <a:srgbClr val="FF9900"/>
                </a:solidFill>
                <a:latin typeface="微软雅黑" panose="020B0503020204020204" pitchFamily="34" charset="-122"/>
                <a:ea typeface="微软雅黑" panose="020B0503020204020204" pitchFamily="34" charset="-122"/>
              </a:rPr>
              <a:t>动态简洁商务通用</a:t>
            </a:r>
            <a:r>
              <a:rPr lang="en-US" altLang="zh-CN" sz="3600" b="1" dirty="0" smtClean="0">
                <a:solidFill>
                  <a:srgbClr val="FF9900"/>
                </a:solidFill>
                <a:latin typeface="微软雅黑" panose="020B0503020204020204" pitchFamily="34" charset="-122"/>
                <a:ea typeface="微软雅黑" panose="020B0503020204020204" pitchFamily="34" charset="-122"/>
              </a:rPr>
              <a:t>PPT</a:t>
            </a:r>
            <a:r>
              <a:rPr lang="zh-CN" altLang="en-US" sz="3600" b="1" dirty="0" smtClean="0">
                <a:solidFill>
                  <a:srgbClr val="FF9900"/>
                </a:solidFill>
                <a:latin typeface="微软雅黑" panose="020B0503020204020204" pitchFamily="34" charset="-122"/>
                <a:ea typeface="微软雅黑" panose="020B0503020204020204" pitchFamily="34" charset="-122"/>
              </a:rPr>
              <a:t>模板</a:t>
            </a:r>
            <a:endParaRPr lang="zh-CN" altLang="en-US" sz="3600" b="1" dirty="0">
              <a:solidFill>
                <a:srgbClr val="FF9900"/>
              </a:solidFill>
              <a:latin typeface="Impact" panose="020B0806030902050204" pitchFamily="34" charset="0"/>
            </a:endParaRPr>
          </a:p>
        </p:txBody>
      </p:sp>
      <p:pic>
        <p:nvPicPr>
          <p:cNvPr id="2" name="纯音乐 - 月光">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4363" y="56605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500"/>
                                        <p:tgtEl>
                                          <p:spTgt spid="14"/>
                                        </p:tgtEl>
                                      </p:cBhvr>
                                    </p:animEffect>
                                    <p:anim calcmode="lin" valueType="num">
                                      <p:cBhvr>
                                        <p:cTn id="11" dur="1500" fill="hold"/>
                                        <p:tgtEl>
                                          <p:spTgt spid="14"/>
                                        </p:tgtEl>
                                        <p:attrNameLst>
                                          <p:attrName>ppt_x</p:attrName>
                                        </p:attrNameLst>
                                      </p:cBhvr>
                                      <p:tavLst>
                                        <p:tav tm="0">
                                          <p:val>
                                            <p:strVal val="#ppt_x"/>
                                          </p:val>
                                        </p:tav>
                                        <p:tav tm="100000">
                                          <p:val>
                                            <p:strVal val="#ppt_x"/>
                                          </p:val>
                                        </p:tav>
                                      </p:tavLst>
                                    </p:anim>
                                    <p:anim calcmode="lin" valueType="num">
                                      <p:cBhvr>
                                        <p:cTn id="12" dur="1500" fill="hold"/>
                                        <p:tgtEl>
                                          <p:spTgt spid="14"/>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200"/>
                                        <p:tgtEl>
                                          <p:spTgt spid="10"/>
                                        </p:tgtEl>
                                      </p:cBhvr>
                                    </p:animEffect>
                                  </p:childTnLst>
                                </p:cTn>
                              </p:par>
                            </p:childTnLst>
                          </p:cTn>
                        </p:par>
                        <p:par>
                          <p:cTn id="17" fill="hold">
                            <p:stCondLst>
                              <p:cond delay="27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1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2"/>
                </p:tgtEl>
              </p:cMediaNode>
            </p:audio>
          </p:childTnLst>
        </p:cTn>
      </p:par>
    </p:tnLst>
    <p:bldLst>
      <p:bldP spid="1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150"/>
          <p:cNvSpPr/>
          <p:nvPr/>
        </p:nvSpPr>
        <p:spPr bwMode="auto">
          <a:xfrm rot="21015878">
            <a:off x="7281943" y="120853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0" name="矩形 292"/>
          <p:cNvSpPr/>
          <p:nvPr/>
        </p:nvSpPr>
        <p:spPr bwMode="auto">
          <a:xfrm rot="3830661">
            <a:off x="6473074" y="809541"/>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1" name="矩形 150"/>
          <p:cNvSpPr/>
          <p:nvPr/>
        </p:nvSpPr>
        <p:spPr bwMode="auto">
          <a:xfrm rot="21015878">
            <a:off x="5910829" y="1212083"/>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rgbClr val="0151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2" name="矩形 292"/>
          <p:cNvSpPr/>
          <p:nvPr/>
        </p:nvSpPr>
        <p:spPr bwMode="auto">
          <a:xfrm rot="3830661">
            <a:off x="5102419" y="813200"/>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01519A">
                  <a:shade val="30000"/>
                  <a:satMod val="115000"/>
                </a:srgbClr>
              </a:gs>
              <a:gs pos="50000">
                <a:srgbClr val="01519A">
                  <a:shade val="67500"/>
                  <a:satMod val="115000"/>
                </a:srgbClr>
              </a:gs>
              <a:gs pos="100000">
                <a:srgbClr val="01519A">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3" name="矩形 150"/>
          <p:cNvSpPr/>
          <p:nvPr/>
        </p:nvSpPr>
        <p:spPr bwMode="auto">
          <a:xfrm rot="21015878">
            <a:off x="4538124" y="1220040"/>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4" name="矩形 292"/>
          <p:cNvSpPr/>
          <p:nvPr/>
        </p:nvSpPr>
        <p:spPr bwMode="auto">
          <a:xfrm rot="3830661">
            <a:off x="3729326" y="820517"/>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5" name="矩形 150"/>
          <p:cNvSpPr/>
          <p:nvPr/>
        </p:nvSpPr>
        <p:spPr bwMode="auto">
          <a:xfrm rot="21015878">
            <a:off x="3268020" y="1226846"/>
            <a:ext cx="450831" cy="2053125"/>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1" fmla="*/ 0 w 857250"/>
              <a:gd name="connsiteY0-2" fmla="*/ 285585 h 3905038"/>
              <a:gd name="connsiteX1-3" fmla="*/ 847566 w 857250"/>
              <a:gd name="connsiteY1-4" fmla="*/ 0 h 3905038"/>
              <a:gd name="connsiteX2-5" fmla="*/ 857250 w 857250"/>
              <a:gd name="connsiteY2-6" fmla="*/ 3905038 h 3905038"/>
              <a:gd name="connsiteX3-7" fmla="*/ 0 w 857250"/>
              <a:gd name="connsiteY3-8" fmla="*/ 3905038 h 3905038"/>
              <a:gd name="connsiteX4-9" fmla="*/ 0 w 857250"/>
              <a:gd name="connsiteY4-10" fmla="*/ 285585 h 39050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7250" h="3905038">
                <a:moveTo>
                  <a:pt x="0" y="285585"/>
                </a:moveTo>
                <a:lnTo>
                  <a:pt x="847566" y="0"/>
                </a:lnTo>
                <a:lnTo>
                  <a:pt x="857250" y="3905038"/>
                </a:lnTo>
                <a:lnTo>
                  <a:pt x="0" y="3905038"/>
                </a:lnTo>
                <a:lnTo>
                  <a:pt x="0" y="285585"/>
                </a:lnTo>
                <a:close/>
              </a:path>
            </a:pathLst>
          </a:custGeom>
          <a:solidFill>
            <a:srgbClr val="0151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6" name="矩形 292"/>
          <p:cNvSpPr/>
          <p:nvPr/>
        </p:nvSpPr>
        <p:spPr bwMode="auto">
          <a:xfrm rot="3830661">
            <a:off x="2456466" y="826526"/>
            <a:ext cx="476803" cy="2103541"/>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1" fmla="*/ 0 w 906299"/>
              <a:gd name="connsiteY0-2" fmla="*/ 0 h 4000927"/>
              <a:gd name="connsiteX1-3" fmla="*/ 906299 w 906299"/>
              <a:gd name="connsiteY1-4" fmla="*/ 290080 h 4000927"/>
              <a:gd name="connsiteX2-5" fmla="*/ 906299 w 906299"/>
              <a:gd name="connsiteY2-6" fmla="*/ 4000927 h 4000927"/>
              <a:gd name="connsiteX3-7" fmla="*/ 49049 w 906299"/>
              <a:gd name="connsiteY3-8" fmla="*/ 4000927 h 4000927"/>
              <a:gd name="connsiteX4-9" fmla="*/ 0 w 906299"/>
              <a:gd name="connsiteY4-10" fmla="*/ 0 h 40009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01519A">
                  <a:shade val="30000"/>
                  <a:satMod val="115000"/>
                </a:srgbClr>
              </a:gs>
              <a:gs pos="50000">
                <a:srgbClr val="01519A">
                  <a:shade val="67500"/>
                  <a:satMod val="115000"/>
                </a:srgbClr>
              </a:gs>
              <a:gs pos="100000">
                <a:srgbClr val="01519A">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37" name="矩形 151"/>
          <p:cNvSpPr/>
          <p:nvPr/>
        </p:nvSpPr>
        <p:spPr bwMode="auto">
          <a:xfrm rot="6911544">
            <a:off x="3762865" y="140593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38" name="组合 37"/>
          <p:cNvGrpSpPr/>
          <p:nvPr/>
        </p:nvGrpSpPr>
        <p:grpSpPr>
          <a:xfrm>
            <a:off x="1574851" y="2330386"/>
            <a:ext cx="2471812" cy="635648"/>
            <a:chOff x="1574851" y="2330386"/>
            <a:chExt cx="2471812" cy="635648"/>
          </a:xfrm>
        </p:grpSpPr>
        <p:sp>
          <p:nvSpPr>
            <p:cNvPr id="39" name="矩形 151"/>
            <p:cNvSpPr/>
            <p:nvPr/>
          </p:nvSpPr>
          <p:spPr bwMode="auto">
            <a:xfrm rot="6911544">
              <a:off x="2492933" y="1412304"/>
              <a:ext cx="635648" cy="247181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01519A">
                    <a:shade val="30000"/>
                    <a:satMod val="115000"/>
                  </a:srgbClr>
                </a:gs>
                <a:gs pos="50000">
                  <a:srgbClr val="01519A">
                    <a:shade val="67500"/>
                    <a:satMod val="115000"/>
                  </a:srgbClr>
                </a:gs>
                <a:gs pos="100000">
                  <a:srgbClr val="01519A">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40" name="矩形 104"/>
            <p:cNvSpPr>
              <a:spLocks noChangeArrowheads="1"/>
            </p:cNvSpPr>
            <p:nvPr/>
          </p:nvSpPr>
          <p:spPr bwMode="auto">
            <a:xfrm rot="1126831">
              <a:off x="2232248" y="26152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项目键入</a:t>
              </a:r>
            </a:p>
          </p:txBody>
        </p:sp>
        <p:sp>
          <p:nvSpPr>
            <p:cNvPr id="41" name="文本框 295"/>
            <p:cNvSpPr txBox="1">
              <a:spLocks noChangeArrowheads="1"/>
            </p:cNvSpPr>
            <p:nvPr/>
          </p:nvSpPr>
          <p:spPr bwMode="auto">
            <a:xfrm rot="885813">
              <a:off x="1786143" y="2339559"/>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b="1">
                  <a:solidFill>
                    <a:schemeClr val="bg1"/>
                  </a:solidFill>
                  <a:latin typeface="Impact" panose="020B0806030902050204" pitchFamily="34" charset="0"/>
                </a:rPr>
                <a:t>01</a:t>
              </a:r>
              <a:endParaRPr lang="zh-CN" altLang="en-US" sz="1600" b="1">
                <a:solidFill>
                  <a:schemeClr val="bg1"/>
                </a:solidFill>
                <a:latin typeface="Impact" panose="020B0806030902050204" pitchFamily="34" charset="0"/>
              </a:endParaRPr>
            </a:p>
          </p:txBody>
        </p:sp>
      </p:grpSp>
      <p:sp>
        <p:nvSpPr>
          <p:cNvPr id="42" name="文本框 205"/>
          <p:cNvSpPr txBox="1">
            <a:spLocks noChangeArrowheads="1"/>
          </p:cNvSpPr>
          <p:nvPr/>
        </p:nvSpPr>
        <p:spPr bwMode="auto">
          <a:xfrm rot="885813">
            <a:off x="3149481" y="228529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b="1">
                <a:solidFill>
                  <a:schemeClr val="bg1"/>
                </a:solidFill>
                <a:latin typeface="Impact" panose="020B0806030902050204" pitchFamily="34" charset="0"/>
              </a:rPr>
              <a:t>02</a:t>
            </a:r>
            <a:endParaRPr lang="zh-CN" altLang="en-US" sz="1600" b="1">
              <a:solidFill>
                <a:schemeClr val="bg1"/>
              </a:solidFill>
              <a:latin typeface="Impact" panose="020B0806030902050204" pitchFamily="34" charset="0"/>
            </a:endParaRPr>
          </a:p>
        </p:txBody>
      </p:sp>
      <p:sp>
        <p:nvSpPr>
          <p:cNvPr id="43" name="矩形 104"/>
          <p:cNvSpPr>
            <a:spLocks noChangeArrowheads="1"/>
          </p:cNvSpPr>
          <p:nvPr/>
        </p:nvSpPr>
        <p:spPr bwMode="auto">
          <a:xfrm rot="1126831">
            <a:off x="3648021" y="25494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anose="020B0503020204020204" pitchFamily="34" charset="-122"/>
                <a:ea typeface="微软雅黑" panose="020B0503020204020204" pitchFamily="34" charset="-122"/>
              </a:rPr>
              <a:t>项目键入</a:t>
            </a:r>
          </a:p>
        </p:txBody>
      </p:sp>
      <p:grpSp>
        <p:nvGrpSpPr>
          <p:cNvPr id="44" name="组合 43"/>
          <p:cNvGrpSpPr/>
          <p:nvPr/>
        </p:nvGrpSpPr>
        <p:grpSpPr>
          <a:xfrm>
            <a:off x="4217560" y="2272490"/>
            <a:ext cx="2471847" cy="679325"/>
            <a:chOff x="4217560" y="2272490"/>
            <a:chExt cx="2471847" cy="679325"/>
          </a:xfrm>
        </p:grpSpPr>
        <p:sp>
          <p:nvSpPr>
            <p:cNvPr id="45" name="矩形 151"/>
            <p:cNvSpPr/>
            <p:nvPr/>
          </p:nvSpPr>
          <p:spPr bwMode="auto">
            <a:xfrm rot="6911544">
              <a:off x="5135570" y="1397977"/>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01519A">
                    <a:shade val="30000"/>
                    <a:satMod val="115000"/>
                  </a:srgbClr>
                </a:gs>
                <a:gs pos="50000">
                  <a:srgbClr val="01519A">
                    <a:shade val="67500"/>
                    <a:satMod val="115000"/>
                  </a:srgbClr>
                </a:gs>
                <a:gs pos="100000">
                  <a:srgbClr val="01519A">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46" name="文本框 206"/>
            <p:cNvSpPr txBox="1">
              <a:spLocks noChangeArrowheads="1"/>
            </p:cNvSpPr>
            <p:nvPr/>
          </p:nvSpPr>
          <p:spPr bwMode="auto">
            <a:xfrm rot="885813">
              <a:off x="4467699"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b="1">
                  <a:solidFill>
                    <a:schemeClr val="bg1"/>
                  </a:solidFill>
                  <a:latin typeface="Impact" panose="020B0806030902050204" pitchFamily="34" charset="0"/>
                </a:rPr>
                <a:t>03</a:t>
              </a:r>
              <a:endParaRPr lang="zh-CN" altLang="en-US" sz="1600" b="1">
                <a:solidFill>
                  <a:schemeClr val="bg1"/>
                </a:solidFill>
                <a:latin typeface="Impact" panose="020B0806030902050204" pitchFamily="34" charset="0"/>
              </a:endParaRPr>
            </a:p>
          </p:txBody>
        </p:sp>
        <p:sp>
          <p:nvSpPr>
            <p:cNvPr id="47" name="矩形 104"/>
            <p:cNvSpPr>
              <a:spLocks noChangeArrowheads="1"/>
            </p:cNvSpPr>
            <p:nvPr/>
          </p:nvSpPr>
          <p:spPr bwMode="auto">
            <a:xfrm rot="1126831">
              <a:off x="5041845" y="256042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anose="020B0503020204020204" pitchFamily="34" charset="-122"/>
                  <a:ea typeface="微软雅黑" panose="020B0503020204020204" pitchFamily="34" charset="-122"/>
                </a:rPr>
                <a:t>项目键入</a:t>
              </a:r>
            </a:p>
          </p:txBody>
        </p:sp>
      </p:grpSp>
      <p:grpSp>
        <p:nvGrpSpPr>
          <p:cNvPr id="48" name="组合 47"/>
          <p:cNvGrpSpPr/>
          <p:nvPr/>
        </p:nvGrpSpPr>
        <p:grpSpPr>
          <a:xfrm>
            <a:off x="5588674" y="2272490"/>
            <a:ext cx="2471847" cy="675778"/>
            <a:chOff x="5588674" y="2272490"/>
            <a:chExt cx="2471847" cy="675778"/>
          </a:xfrm>
        </p:grpSpPr>
        <p:sp>
          <p:nvSpPr>
            <p:cNvPr id="49" name="矩形 151"/>
            <p:cNvSpPr/>
            <p:nvPr/>
          </p:nvSpPr>
          <p:spPr bwMode="auto">
            <a:xfrm rot="6911544">
              <a:off x="6506684" y="1394430"/>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1" fmla="*/ 0 w 857250"/>
                <a:gd name="connsiteY0-2" fmla="*/ 0 h 4085759"/>
                <a:gd name="connsiteX1-3" fmla="*/ 857250 w 857250"/>
                <a:gd name="connsiteY1-4" fmla="*/ 0 h 4085759"/>
                <a:gd name="connsiteX2-5" fmla="*/ 857250 w 857250"/>
                <a:gd name="connsiteY2-6" fmla="*/ 3414247 h 4085759"/>
                <a:gd name="connsiteX3-7" fmla="*/ 314328 w 857250"/>
                <a:gd name="connsiteY3-8" fmla="*/ 4085759 h 4085759"/>
                <a:gd name="connsiteX4-9" fmla="*/ 0 w 857250"/>
                <a:gd name="connsiteY4-10" fmla="*/ 0 h 4085759"/>
                <a:gd name="connsiteX0-11" fmla="*/ 0 w 857250"/>
                <a:gd name="connsiteY0-12" fmla="*/ 0 h 4000034"/>
                <a:gd name="connsiteX1-13" fmla="*/ 857250 w 857250"/>
                <a:gd name="connsiteY1-14" fmla="*/ 0 h 4000034"/>
                <a:gd name="connsiteX2-15" fmla="*/ 857250 w 857250"/>
                <a:gd name="connsiteY2-16" fmla="*/ 3414247 h 4000034"/>
                <a:gd name="connsiteX3-17" fmla="*/ 328619 w 857250"/>
                <a:gd name="connsiteY3-18" fmla="*/ 4000034 h 4000034"/>
                <a:gd name="connsiteX4-19" fmla="*/ 0 w 857250"/>
                <a:gd name="connsiteY4-20" fmla="*/ 0 h 4000034"/>
                <a:gd name="connsiteX0-21" fmla="*/ 0 w 857250"/>
                <a:gd name="connsiteY0-22" fmla="*/ 0 h 4028609"/>
                <a:gd name="connsiteX1-23" fmla="*/ 857250 w 857250"/>
                <a:gd name="connsiteY1-24" fmla="*/ 0 h 4028609"/>
                <a:gd name="connsiteX2-25" fmla="*/ 857250 w 857250"/>
                <a:gd name="connsiteY2-26" fmla="*/ 3414247 h 4028609"/>
                <a:gd name="connsiteX3-27" fmla="*/ 357194 w 857250"/>
                <a:gd name="connsiteY3-28" fmla="*/ 4028609 h 4028609"/>
                <a:gd name="connsiteX4-29" fmla="*/ 0 w 857250"/>
                <a:gd name="connsiteY4-30" fmla="*/ 0 h 4028609"/>
                <a:gd name="connsiteX0-31" fmla="*/ 0 w 514347"/>
                <a:gd name="connsiteY0-32" fmla="*/ 0 h 4700122"/>
                <a:gd name="connsiteX1-33" fmla="*/ 514347 w 514347"/>
                <a:gd name="connsiteY1-34" fmla="*/ 671513 h 4700122"/>
                <a:gd name="connsiteX2-35" fmla="*/ 514347 w 514347"/>
                <a:gd name="connsiteY2-36" fmla="*/ 4085760 h 4700122"/>
                <a:gd name="connsiteX3-37" fmla="*/ 14291 w 514347"/>
                <a:gd name="connsiteY3-38" fmla="*/ 4700122 h 4700122"/>
                <a:gd name="connsiteX4-39" fmla="*/ 0 w 514347"/>
                <a:gd name="connsiteY4-40" fmla="*/ 0 h 4700122"/>
                <a:gd name="connsiteX0-41" fmla="*/ 694660 w 1209007"/>
                <a:gd name="connsiteY0-42" fmla="*/ 17573 h 4717695"/>
                <a:gd name="connsiteX1-43" fmla="*/ 1209007 w 1209007"/>
                <a:gd name="connsiteY1-44" fmla="*/ 689086 h 4717695"/>
                <a:gd name="connsiteX2-45" fmla="*/ 1209007 w 1209007"/>
                <a:gd name="connsiteY2-46" fmla="*/ 4103333 h 4717695"/>
                <a:gd name="connsiteX3-47" fmla="*/ 708951 w 1209007"/>
                <a:gd name="connsiteY3-48" fmla="*/ 4717695 h 4717695"/>
                <a:gd name="connsiteX4-49" fmla="*/ 6 w 1209007"/>
                <a:gd name="connsiteY4-50" fmla="*/ 580671 h 4717695"/>
                <a:gd name="connsiteX5" fmla="*/ 694660 w 1209007"/>
                <a:gd name="connsiteY5" fmla="*/ 17573 h 4717695"/>
                <a:gd name="connsiteX0-51" fmla="*/ 694654 w 1209001"/>
                <a:gd name="connsiteY0-52" fmla="*/ 0 h 4700122"/>
                <a:gd name="connsiteX1-53" fmla="*/ 1209001 w 1209001"/>
                <a:gd name="connsiteY1-54" fmla="*/ 671513 h 4700122"/>
                <a:gd name="connsiteX2-55" fmla="*/ 1209001 w 1209001"/>
                <a:gd name="connsiteY2-56" fmla="*/ 4085760 h 4700122"/>
                <a:gd name="connsiteX3-57" fmla="*/ 708945 w 1209001"/>
                <a:gd name="connsiteY3-58" fmla="*/ 4700122 h 4700122"/>
                <a:gd name="connsiteX4-59" fmla="*/ 0 w 1209001"/>
                <a:gd name="connsiteY4-60" fmla="*/ 563098 h 4700122"/>
                <a:gd name="connsiteX5-61" fmla="*/ 694654 w 1209001"/>
                <a:gd name="connsiteY5-62" fmla="*/ 0 h 4700122"/>
                <a:gd name="connsiteX0-63" fmla="*/ 694654 w 1209001"/>
                <a:gd name="connsiteY0-64" fmla="*/ 0 h 4700122"/>
                <a:gd name="connsiteX1-65" fmla="*/ 1209001 w 1209001"/>
                <a:gd name="connsiteY1-66" fmla="*/ 671513 h 4700122"/>
                <a:gd name="connsiteX2-67" fmla="*/ 1209001 w 1209001"/>
                <a:gd name="connsiteY2-68" fmla="*/ 4085760 h 4700122"/>
                <a:gd name="connsiteX3-69" fmla="*/ 708945 w 1209001"/>
                <a:gd name="connsiteY3-70" fmla="*/ 4700122 h 4700122"/>
                <a:gd name="connsiteX4-71" fmla="*/ 0 w 1209001"/>
                <a:gd name="connsiteY4-72" fmla="*/ 563098 h 4700122"/>
                <a:gd name="connsiteX5-73" fmla="*/ 694654 w 1209001"/>
                <a:gd name="connsiteY5-74" fmla="*/ 0 h 4700122"/>
                <a:gd name="connsiteX0-75" fmla="*/ 694654 w 1209001"/>
                <a:gd name="connsiteY0-76" fmla="*/ 0 h 4700122"/>
                <a:gd name="connsiteX1-77" fmla="*/ 1209001 w 1209001"/>
                <a:gd name="connsiteY1-78" fmla="*/ 671513 h 4700122"/>
                <a:gd name="connsiteX2-79" fmla="*/ 1209001 w 1209001"/>
                <a:gd name="connsiteY2-80" fmla="*/ 4085760 h 4700122"/>
                <a:gd name="connsiteX3-81" fmla="*/ 708945 w 1209001"/>
                <a:gd name="connsiteY3-82" fmla="*/ 4700122 h 4700122"/>
                <a:gd name="connsiteX4-83" fmla="*/ 0 w 1209001"/>
                <a:gd name="connsiteY4-84" fmla="*/ 563098 h 4700122"/>
                <a:gd name="connsiteX5-85" fmla="*/ 694654 w 1209001"/>
                <a:gd name="connsiteY5-86" fmla="*/ 0 h 4700122"/>
                <a:gd name="connsiteX0-87" fmla="*/ 694654 w 1209001"/>
                <a:gd name="connsiteY0-88" fmla="*/ 0 h 4700122"/>
                <a:gd name="connsiteX1-89" fmla="*/ 1209001 w 1209001"/>
                <a:gd name="connsiteY1-90" fmla="*/ 671513 h 4700122"/>
                <a:gd name="connsiteX2-91" fmla="*/ 1209001 w 1209001"/>
                <a:gd name="connsiteY2-92" fmla="*/ 4085760 h 4700122"/>
                <a:gd name="connsiteX3-93" fmla="*/ 708945 w 1209001"/>
                <a:gd name="connsiteY3-94" fmla="*/ 4700122 h 4700122"/>
                <a:gd name="connsiteX4-95" fmla="*/ 0 w 1209001"/>
                <a:gd name="connsiteY4-96" fmla="*/ 563098 h 4700122"/>
                <a:gd name="connsiteX5-97" fmla="*/ 694654 w 1209001"/>
                <a:gd name="connsiteY5-98" fmla="*/ 0 h 47001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50" name="文本框 207"/>
            <p:cNvSpPr txBox="1">
              <a:spLocks noChangeArrowheads="1"/>
            </p:cNvSpPr>
            <p:nvPr/>
          </p:nvSpPr>
          <p:spPr bwMode="auto">
            <a:xfrm rot="885813">
              <a:off x="5898106" y="2272490"/>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b="1" dirty="0">
                  <a:solidFill>
                    <a:schemeClr val="bg1"/>
                  </a:solidFill>
                  <a:latin typeface="Impact" panose="020B0806030902050204" pitchFamily="34" charset="0"/>
                </a:rPr>
                <a:t>04</a:t>
              </a:r>
              <a:endParaRPr lang="zh-CN" altLang="en-US" sz="1600" b="1" dirty="0">
                <a:solidFill>
                  <a:schemeClr val="bg1"/>
                </a:solidFill>
                <a:latin typeface="Impact" panose="020B0806030902050204" pitchFamily="34" charset="0"/>
              </a:endParaRPr>
            </a:p>
          </p:txBody>
        </p:sp>
        <p:sp>
          <p:nvSpPr>
            <p:cNvPr id="51" name="矩形 104"/>
            <p:cNvSpPr>
              <a:spLocks noChangeArrowheads="1"/>
            </p:cNvSpPr>
            <p:nvPr/>
          </p:nvSpPr>
          <p:spPr bwMode="auto">
            <a:xfrm rot="1126831">
              <a:off x="6472252" y="257139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anose="020B0503020204020204" pitchFamily="34" charset="-122"/>
                  <a:ea typeface="微软雅黑" panose="020B0503020204020204" pitchFamily="34" charset="-122"/>
                </a:rPr>
                <a:t>项目键入</a:t>
              </a:r>
            </a:p>
          </p:txBody>
        </p:sp>
      </p:grpSp>
      <p:sp>
        <p:nvSpPr>
          <p:cNvPr id="52" name="文本框 8"/>
          <p:cNvSpPr txBox="1"/>
          <p:nvPr/>
        </p:nvSpPr>
        <p:spPr>
          <a:xfrm>
            <a:off x="1043608"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01519A"/>
                </a:solidFill>
                <a:latin typeface="微软雅黑" panose="020B0503020204020204" pitchFamily="34" charset="-122"/>
                <a:ea typeface="微软雅黑" panose="020B0503020204020204" pitchFamily="34" charset="-122"/>
              </a:rPr>
              <a:t>01</a:t>
            </a:r>
            <a:r>
              <a:rPr lang="zh-CN" altLang="en-US" sz="90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900" b="1" dirty="0" smtClean="0">
              <a:solidFill>
                <a:srgbClr val="01519A"/>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文本框 8"/>
          <p:cNvSpPr txBox="1"/>
          <p:nvPr/>
        </p:nvSpPr>
        <p:spPr>
          <a:xfrm>
            <a:off x="2915816"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01519A"/>
                </a:solidFill>
                <a:latin typeface="微软雅黑" panose="020B0503020204020204" pitchFamily="34" charset="-122"/>
                <a:ea typeface="微软雅黑" panose="020B0503020204020204" pitchFamily="34" charset="-122"/>
              </a:rPr>
              <a:t>02</a:t>
            </a:r>
            <a:r>
              <a:rPr lang="zh-CN" altLang="en-US" sz="90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900" b="1" dirty="0" smtClean="0">
              <a:solidFill>
                <a:srgbClr val="01519A"/>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文本框 8"/>
          <p:cNvSpPr txBox="1"/>
          <p:nvPr/>
        </p:nvSpPr>
        <p:spPr>
          <a:xfrm>
            <a:off x="4716016" y="3611824"/>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01519A"/>
                </a:solidFill>
                <a:latin typeface="微软雅黑" panose="020B0503020204020204" pitchFamily="34" charset="-122"/>
                <a:ea typeface="微软雅黑" panose="020B0503020204020204" pitchFamily="34" charset="-122"/>
              </a:rPr>
              <a:t>03</a:t>
            </a:r>
            <a:r>
              <a:rPr lang="zh-CN" altLang="en-US" sz="90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900" b="1" dirty="0" smtClean="0">
              <a:solidFill>
                <a:srgbClr val="01519A"/>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文本框 8"/>
          <p:cNvSpPr txBox="1"/>
          <p:nvPr/>
        </p:nvSpPr>
        <p:spPr>
          <a:xfrm>
            <a:off x="6544816" y="3602299"/>
            <a:ext cx="2163967" cy="59247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smtClean="0">
                <a:solidFill>
                  <a:srgbClr val="01519A"/>
                </a:solidFill>
                <a:latin typeface="微软雅黑" panose="020B0503020204020204" pitchFamily="34" charset="-122"/>
                <a:ea typeface="微软雅黑" panose="020B0503020204020204" pitchFamily="34" charset="-122"/>
              </a:rPr>
              <a:t>04</a:t>
            </a:r>
            <a:r>
              <a:rPr lang="zh-CN" altLang="en-US" sz="90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900" b="1" dirty="0" smtClean="0">
              <a:solidFill>
                <a:srgbClr val="01519A"/>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灯片编号占位符 55"/>
          <p:cNvSpPr>
            <a:spLocks noGrp="1"/>
          </p:cNvSpPr>
          <p:nvPr>
            <p:ph type="sldNum" sz="quarter" idx="4"/>
          </p:nvPr>
        </p:nvSpPr>
        <p:spPr/>
        <p:txBody>
          <a:bodyPr/>
          <a:lstStyle/>
          <a:p>
            <a:fld id="{E050F338-EFDA-4F8E-882C-DA95E7E9D7D9}" type="slidenum">
              <a:rPr lang="zh-CN" altLang="en-US" smtClean="0"/>
              <a:t>10</a:t>
            </a:fld>
            <a:endParaRPr lang="zh-CN" altLang="en-US"/>
          </a:p>
        </p:txBody>
      </p:sp>
      <p:grpSp>
        <p:nvGrpSpPr>
          <p:cNvPr id="57" name="组合 56"/>
          <p:cNvGrpSpPr/>
          <p:nvPr/>
        </p:nvGrpSpPr>
        <p:grpSpPr>
          <a:xfrm>
            <a:off x="323528" y="255658"/>
            <a:ext cx="447463" cy="443884"/>
            <a:chOff x="121853" y="604312"/>
            <a:chExt cx="2745946" cy="2723981"/>
          </a:xfrm>
          <a:solidFill>
            <a:srgbClr val="01458E"/>
          </a:solidFill>
        </p:grpSpPr>
        <p:sp>
          <p:nvSpPr>
            <p:cNvPr id="58" name="圆角矩形 57"/>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25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250"/>
                                        <p:tgtEl>
                                          <p:spTgt spid="3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25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250"/>
                                        <p:tgtEl>
                                          <p:spTgt spid="3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250"/>
                                        <p:tgtEl>
                                          <p:spTgt spid="3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50"/>
                                        <p:tgtEl>
                                          <p:spTgt spid="4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250"/>
                                        <p:tgtEl>
                                          <p:spTgt spid="3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250"/>
                                        <p:tgtEl>
                                          <p:spTgt spid="31"/>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250"/>
                                        <p:tgtEl>
                                          <p:spTgt spid="3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250"/>
                                        <p:tgtEl>
                                          <p:spTgt spid="29"/>
                                        </p:tgtEl>
                                      </p:cBhvr>
                                    </p:animEffect>
                                  </p:childTnLst>
                                </p:cTn>
                              </p:par>
                            </p:childTnLst>
                          </p:cTn>
                        </p:par>
                        <p:par>
                          <p:cTn id="52" fill="hold">
                            <p:stCondLst>
                              <p:cond delay="6000"/>
                            </p:stCondLst>
                            <p:childTnLst>
                              <p:par>
                                <p:cTn id="53" presetID="2" presetClass="entr" presetSubtype="4"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2" presetClass="entr" presetSubtype="4"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ppt_x"/>
                                          </p:val>
                                        </p:tav>
                                        <p:tav tm="100000">
                                          <p:val>
                                            <p:strVal val="#ppt_x"/>
                                          </p:val>
                                        </p:tav>
                                      </p:tavLst>
                                    </p:anim>
                                    <p:anim calcmode="lin" valueType="num">
                                      <p:cBhvr additive="base">
                                        <p:cTn id="61" dur="500" fill="hold"/>
                                        <p:tgtEl>
                                          <p:spTgt spid="53"/>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 presetClass="entr" presetSubtype="4"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fill="hold"/>
                                        <p:tgtEl>
                                          <p:spTgt spid="54"/>
                                        </p:tgtEl>
                                        <p:attrNameLst>
                                          <p:attrName>ppt_x</p:attrName>
                                        </p:attrNameLst>
                                      </p:cBhvr>
                                      <p:tavLst>
                                        <p:tav tm="0">
                                          <p:val>
                                            <p:strVal val="#ppt_x"/>
                                          </p:val>
                                        </p:tav>
                                        <p:tav tm="100000">
                                          <p:val>
                                            <p:strVal val="#ppt_x"/>
                                          </p:val>
                                        </p:tav>
                                      </p:tavLst>
                                    </p:anim>
                                    <p:anim calcmode="lin" valueType="num">
                                      <p:cBhvr additive="base">
                                        <p:cTn id="66" dur="500" fill="hold"/>
                                        <p:tgtEl>
                                          <p:spTgt spid="54"/>
                                        </p:tgtEl>
                                        <p:attrNameLst>
                                          <p:attrName>ppt_y</p:attrName>
                                        </p:attrNameLst>
                                      </p:cBhvr>
                                      <p:tavLst>
                                        <p:tav tm="0">
                                          <p:val>
                                            <p:strVal val="1+#ppt_h/2"/>
                                          </p:val>
                                        </p:tav>
                                        <p:tav tm="100000">
                                          <p:val>
                                            <p:strVal val="#ppt_y"/>
                                          </p:val>
                                        </p:tav>
                                      </p:tavLst>
                                    </p:anim>
                                  </p:childTnLst>
                                </p:cTn>
                              </p:par>
                            </p:childTnLst>
                          </p:cTn>
                        </p:par>
                        <p:par>
                          <p:cTn id="67" fill="hold">
                            <p:stCondLst>
                              <p:cond delay="7500"/>
                            </p:stCondLst>
                            <p:childTnLst>
                              <p:par>
                                <p:cTn id="68" presetID="2" presetClass="entr" presetSubtype="4"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ppt_x"/>
                                          </p:val>
                                        </p:tav>
                                        <p:tav tm="100000">
                                          <p:val>
                                            <p:strVal val="#ppt_x"/>
                                          </p:val>
                                        </p:tav>
                                      </p:tavLst>
                                    </p:anim>
                                    <p:anim calcmode="lin" valueType="num">
                                      <p:cBhvr additive="base">
                                        <p:cTn id="71"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52"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91880" y="956971"/>
            <a:ext cx="2160240" cy="477003"/>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TextBox 5"/>
            <p:cNvSpPr txBox="1"/>
            <p:nvPr/>
          </p:nvSpPr>
          <p:spPr>
            <a:xfrm>
              <a:off x="3864115" y="1080778"/>
              <a:ext cx="1614117" cy="543603"/>
            </a:xfrm>
            <a:prstGeom prst="rect">
              <a:avLst/>
            </a:prstGeom>
            <a:noFill/>
          </p:spPr>
          <p:txBody>
            <a:bodyPr wrap="none" rtlCol="0">
              <a:spAutoFit/>
            </a:bodyPr>
            <a:lstStyle/>
            <a:p>
              <a:r>
                <a:rPr lang="zh-CN" altLang="en-US" sz="2000" dirty="0" smtClean="0">
                  <a:solidFill>
                    <a:srgbClr val="01458E"/>
                  </a:solidFill>
                  <a:latin typeface="微软雅黑" panose="020B0503020204020204" pitchFamily="34" charset="-122"/>
                  <a:ea typeface="微软雅黑" panose="020B0503020204020204" pitchFamily="34" charset="-122"/>
                </a:rPr>
                <a:t>第二部分</a:t>
              </a:r>
              <a:endParaRPr lang="zh-CN" altLang="en-US" sz="2000"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2363638" y="1851670"/>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638" y="2859782"/>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43808" y="2067694"/>
            <a:ext cx="3467617" cy="584775"/>
          </a:xfrm>
          <a:prstGeom prst="rect">
            <a:avLst/>
          </a:prstGeom>
          <a:noFill/>
        </p:spPr>
        <p:txBody>
          <a:bodyPr wrap="none" rtlCol="0">
            <a:spAutoFit/>
          </a:bodyPr>
          <a:lstStyle/>
          <a:p>
            <a:pPr algn="ctr"/>
            <a:r>
              <a:rPr lang="zh-CN" altLang="en-US" sz="32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3200" b="1" dirty="0">
              <a:solidFill>
                <a:srgbClr val="01458E"/>
              </a:solidFill>
              <a:latin typeface="微软雅黑" panose="020B0503020204020204" pitchFamily="34" charset="-122"/>
              <a:ea typeface="微软雅黑" panose="020B0503020204020204" pitchFamily="34" charset="-122"/>
            </a:endParaRPr>
          </a:p>
        </p:txBody>
      </p:sp>
      <p:sp>
        <p:nvSpPr>
          <p:cNvPr id="14" name="矩形 13"/>
          <p:cNvSpPr/>
          <p:nvPr/>
        </p:nvSpPr>
        <p:spPr>
          <a:xfrm>
            <a:off x="2555776" y="3003798"/>
            <a:ext cx="4159002" cy="430887"/>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语言描述</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尽量简洁生动，尽可能概括出段落内容。</a:t>
            </a:r>
          </a:p>
        </p:txBody>
      </p:sp>
      <p:sp>
        <p:nvSpPr>
          <p:cNvPr id="26" name="椭圆 25"/>
          <p:cNvSpPr/>
          <p:nvPr/>
        </p:nvSpPr>
        <p:spPr>
          <a:xfrm>
            <a:off x="4355182" y="4011910"/>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9606" y="1367050"/>
            <a:ext cx="2881617" cy="1728971"/>
            <a:chOff x="3900264" y="2204864"/>
            <a:chExt cx="4572000" cy="2743200"/>
          </a:xfrm>
        </p:grpSpPr>
        <p:graphicFrame>
          <p:nvGraphicFramePr>
            <p:cNvPr id="3" name="图表 2"/>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4" name="矩形 3"/>
            <p:cNvSpPr/>
            <p:nvPr/>
          </p:nvSpPr>
          <p:spPr>
            <a:xfrm>
              <a:off x="5567446" y="3069542"/>
              <a:ext cx="1396802" cy="1245218"/>
            </a:xfrm>
            <a:prstGeom prst="rect">
              <a:avLst/>
            </a:prstGeom>
          </p:spPr>
          <p:txBody>
            <a:bodyPr wrap="none">
              <a:spAutoFit/>
            </a:bodyPr>
            <a:lstStyle/>
            <a:p>
              <a:pPr algn="ctr"/>
              <a:r>
                <a:rPr lang="en-US" altLang="zh-CN" sz="4500" b="1" dirty="0">
                  <a:solidFill>
                    <a:schemeClr val="tx1">
                      <a:lumMod val="85000"/>
                      <a:lumOff val="15000"/>
                    </a:schemeClr>
                  </a:solidFill>
                </a:rPr>
                <a:t>90</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5" name="组合 4"/>
          <p:cNvGrpSpPr/>
          <p:nvPr/>
        </p:nvGrpSpPr>
        <p:grpSpPr>
          <a:xfrm>
            <a:off x="1323900" y="1383742"/>
            <a:ext cx="2155756" cy="1728970"/>
            <a:chOff x="695400" y="2132856"/>
            <a:chExt cx="3420342" cy="2743200"/>
          </a:xfrm>
        </p:grpSpPr>
        <p:graphicFrame>
          <p:nvGraphicFramePr>
            <p:cNvPr id="6" name="图表 5"/>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p:cNvSpPr/>
            <p:nvPr/>
          </p:nvSpPr>
          <p:spPr>
            <a:xfrm>
              <a:off x="1842583" y="3031443"/>
              <a:ext cx="1396801" cy="1245219"/>
            </a:xfrm>
            <a:prstGeom prst="rect">
              <a:avLst/>
            </a:prstGeom>
          </p:spPr>
          <p:txBody>
            <a:bodyPr wrap="none">
              <a:spAutoFit/>
            </a:bodyPr>
            <a:lstStyle/>
            <a:p>
              <a:pPr algn="ctr"/>
              <a:r>
                <a:rPr lang="en-US" altLang="zh-CN" sz="4500" b="1" dirty="0">
                  <a:solidFill>
                    <a:schemeClr val="tx1">
                      <a:lumMod val="85000"/>
                      <a:lumOff val="15000"/>
                    </a:schemeClr>
                  </a:solidFill>
                </a:rPr>
                <a:t>50</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8" name="组合 7"/>
          <p:cNvGrpSpPr/>
          <p:nvPr/>
        </p:nvGrpSpPr>
        <p:grpSpPr>
          <a:xfrm>
            <a:off x="5018456" y="1365243"/>
            <a:ext cx="2881617" cy="1728971"/>
            <a:chOff x="7392144" y="2190750"/>
            <a:chExt cx="4572000" cy="2743200"/>
          </a:xfrm>
        </p:grpSpPr>
        <p:graphicFrame>
          <p:nvGraphicFramePr>
            <p:cNvPr id="9" name="图表 8"/>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矩形 9"/>
            <p:cNvSpPr/>
            <p:nvPr/>
          </p:nvSpPr>
          <p:spPr>
            <a:xfrm>
              <a:off x="9105650" y="2992915"/>
              <a:ext cx="1396802" cy="1245218"/>
            </a:xfrm>
            <a:prstGeom prst="rect">
              <a:avLst/>
            </a:prstGeom>
          </p:spPr>
          <p:txBody>
            <a:bodyPr wrap="none">
              <a:spAutoFit/>
            </a:bodyPr>
            <a:lstStyle/>
            <a:p>
              <a:pPr algn="ctr"/>
              <a:r>
                <a:rPr lang="en-US" altLang="zh-CN" sz="4500" b="1" dirty="0">
                  <a:solidFill>
                    <a:schemeClr val="tx1">
                      <a:lumMod val="85000"/>
                      <a:lumOff val="15000"/>
                    </a:schemeClr>
                  </a:solidFill>
                </a:rPr>
                <a:t>23</a:t>
              </a:r>
              <a:r>
                <a:rPr lang="en-US" altLang="zh-CN" sz="1200" b="1" dirty="0">
                  <a:solidFill>
                    <a:schemeClr val="tx1">
                      <a:lumMod val="85000"/>
                      <a:lumOff val="15000"/>
                    </a:schemeClr>
                  </a:solidFill>
                </a:rPr>
                <a:t>%</a:t>
              </a:r>
              <a:endParaRPr lang="zh-CN" altLang="en-US" sz="1800" b="1" dirty="0">
                <a:solidFill>
                  <a:schemeClr val="tx1">
                    <a:lumMod val="85000"/>
                    <a:lumOff val="15000"/>
                  </a:schemeClr>
                </a:solidFill>
              </a:endParaRPr>
            </a:p>
          </p:txBody>
        </p:sp>
      </p:grpSp>
      <p:grpSp>
        <p:nvGrpSpPr>
          <p:cNvPr id="11" name="组合 10"/>
          <p:cNvGrpSpPr/>
          <p:nvPr/>
        </p:nvGrpSpPr>
        <p:grpSpPr>
          <a:xfrm>
            <a:off x="1494651" y="3169104"/>
            <a:ext cx="1936711" cy="914814"/>
            <a:chOff x="1494651" y="3223483"/>
            <a:chExt cx="1936711" cy="914814"/>
          </a:xfrm>
        </p:grpSpPr>
        <p:sp>
          <p:nvSpPr>
            <p:cNvPr id="12"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rgbClr val="01458E"/>
                  </a:solidFill>
                  <a:latin typeface="微软雅黑" panose="020B0503020204020204" pitchFamily="34" charset="-122"/>
                  <a:ea typeface="微软雅黑" panose="020B0503020204020204" pitchFamily="34" charset="-122"/>
                </a:rPr>
                <a:t>销售量全年提高</a:t>
              </a:r>
              <a:r>
                <a:rPr lang="en-US" altLang="zh-CN" sz="1400" b="1" dirty="0" smtClean="0">
                  <a:solidFill>
                    <a:srgbClr val="01458E"/>
                  </a:solidFill>
                  <a:latin typeface="微软雅黑" panose="020B0503020204020204" pitchFamily="34" charset="-122"/>
                  <a:ea typeface="微软雅黑" panose="020B0503020204020204" pitchFamily="34" charset="-122"/>
                </a:rPr>
                <a:t>50%</a:t>
              </a:r>
              <a:endParaRPr lang="zh-CN" altLang="en-US" sz="1400" b="1" dirty="0">
                <a:solidFill>
                  <a:srgbClr val="01458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688474" y="3169104"/>
            <a:ext cx="1936711" cy="914814"/>
            <a:chOff x="3688474" y="3223483"/>
            <a:chExt cx="1936711" cy="914814"/>
          </a:xfrm>
        </p:grpSpPr>
        <p:sp>
          <p:nvSpPr>
            <p:cNvPr id="15"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rgbClr val="01458E"/>
                  </a:solidFill>
                  <a:latin typeface="微软雅黑" panose="020B0503020204020204" pitchFamily="34" charset="-122"/>
                  <a:ea typeface="微软雅黑" panose="020B0503020204020204" pitchFamily="34" charset="-122"/>
                </a:rPr>
                <a:t>签约成功率达</a:t>
              </a:r>
              <a:r>
                <a:rPr lang="en-US" altLang="zh-CN" sz="1400" b="1" dirty="0" smtClean="0">
                  <a:solidFill>
                    <a:srgbClr val="01458E"/>
                  </a:solidFill>
                  <a:latin typeface="微软雅黑" panose="020B0503020204020204" pitchFamily="34" charset="-122"/>
                  <a:ea typeface="微软雅黑" panose="020B0503020204020204" pitchFamily="34" charset="-122"/>
                </a:rPr>
                <a:t>90%</a:t>
              </a:r>
              <a:endParaRPr lang="zh-CN" altLang="en-US" sz="1400" b="1" dirty="0">
                <a:solidFill>
                  <a:srgbClr val="01458E"/>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882297" y="3169104"/>
            <a:ext cx="2002071" cy="914814"/>
            <a:chOff x="5882297" y="3223483"/>
            <a:chExt cx="2002071" cy="914814"/>
          </a:xfrm>
        </p:grpSpPr>
        <p:sp>
          <p:nvSpPr>
            <p:cNvPr id="18"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9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rgbClr val="01458E"/>
                  </a:solidFill>
                  <a:latin typeface="微软雅黑" panose="020B0503020204020204" pitchFamily="34" charset="-122"/>
                  <a:ea typeface="微软雅黑" panose="020B0503020204020204" pitchFamily="34" charset="-122"/>
                </a:rPr>
                <a:t>公司利润提高</a:t>
              </a:r>
              <a:r>
                <a:rPr lang="en-US" altLang="zh-CN" sz="1400" b="1" dirty="0" smtClean="0">
                  <a:solidFill>
                    <a:srgbClr val="01458E"/>
                  </a:solidFill>
                  <a:latin typeface="微软雅黑" panose="020B0503020204020204" pitchFamily="34" charset="-122"/>
                  <a:ea typeface="微软雅黑" panose="020B0503020204020204" pitchFamily="34" charset="-122"/>
                </a:rPr>
                <a:t>23%</a:t>
              </a:r>
              <a:endParaRPr lang="zh-CN" altLang="en-US" sz="1400" b="1" dirty="0">
                <a:solidFill>
                  <a:srgbClr val="01458E"/>
                </a:solidFill>
                <a:latin typeface="微软雅黑" panose="020B0503020204020204" pitchFamily="34" charset="-122"/>
                <a:ea typeface="微软雅黑" panose="020B0503020204020204" pitchFamily="34" charset="-122"/>
              </a:endParaRPr>
            </a:p>
          </p:txBody>
        </p:sp>
      </p:grpSp>
      <p:sp>
        <p:nvSpPr>
          <p:cNvPr id="20" name="灯片编号占位符 19"/>
          <p:cNvSpPr>
            <a:spLocks noGrp="1"/>
          </p:cNvSpPr>
          <p:nvPr>
            <p:ph type="sldNum" sz="quarter" idx="4"/>
          </p:nvPr>
        </p:nvSpPr>
        <p:spPr/>
        <p:txBody>
          <a:bodyPr/>
          <a:lstStyle/>
          <a:p>
            <a:fld id="{E050F338-EFDA-4F8E-882C-DA95E7E9D7D9}" type="slidenum">
              <a:rPr lang="zh-CN" altLang="en-US" smtClean="0"/>
              <a:t>12</a:t>
            </a:fld>
            <a:endParaRPr lang="zh-CN" altLang="en-US"/>
          </a:p>
        </p:txBody>
      </p:sp>
      <p:grpSp>
        <p:nvGrpSpPr>
          <p:cNvPr id="21" name="组合 20"/>
          <p:cNvGrpSpPr/>
          <p:nvPr/>
        </p:nvGrpSpPr>
        <p:grpSpPr>
          <a:xfrm>
            <a:off x="323528" y="255658"/>
            <a:ext cx="447463" cy="443884"/>
            <a:chOff x="121853" y="604312"/>
            <a:chExt cx="2745946" cy="2723981"/>
          </a:xfrm>
          <a:solidFill>
            <a:srgbClr val="01458E"/>
          </a:solidFill>
        </p:grpSpPr>
        <p:sp>
          <p:nvSpPr>
            <p:cNvPr id="22" name="圆角矩形 21"/>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984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493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002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51140" y="104961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6" name="矩形 7"/>
          <p:cNvSpPr/>
          <p:nvPr/>
        </p:nvSpPr>
        <p:spPr>
          <a:xfrm>
            <a:off x="1741140" y="3837261"/>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noFill/>
          <a:ln w="38100" cap="sq">
            <a:solidFill>
              <a:srgbClr val="01458E"/>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7" name="组合 6"/>
          <p:cNvGrpSpPr/>
          <p:nvPr/>
        </p:nvGrpSpPr>
        <p:grpSpPr>
          <a:xfrm>
            <a:off x="1741140" y="1159148"/>
            <a:ext cx="5759450" cy="368300"/>
            <a:chOff x="1741140" y="1087140"/>
            <a:chExt cx="5759450" cy="368300"/>
          </a:xfrm>
        </p:grpSpPr>
        <p:sp>
          <p:nvSpPr>
            <p:cNvPr id="8"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100</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grpSp>
          <p:nvGrpSpPr>
            <p:cNvPr id="9" name="组合 8"/>
            <p:cNvGrpSpPr/>
            <p:nvPr/>
          </p:nvGrpSpPr>
          <p:grpSpPr>
            <a:xfrm>
              <a:off x="1741140" y="1131590"/>
              <a:ext cx="4700588" cy="260350"/>
              <a:chOff x="1741140" y="1131590"/>
              <a:chExt cx="4700588" cy="260350"/>
            </a:xfrm>
          </p:grpSpPr>
          <p:sp>
            <p:nvSpPr>
              <p:cNvPr id="10" name="同侧圆角矩形 9"/>
              <p:cNvSpPr/>
              <p:nvPr/>
            </p:nvSpPr>
            <p:spPr>
              <a:xfrm rot="5400000">
                <a:off x="4152553" y="-897235"/>
                <a:ext cx="260350" cy="4318000"/>
              </a:xfrm>
              <a:prstGeom prst="round2SameRect">
                <a:avLst>
                  <a:gd name="adj1" fmla="val 50000"/>
                  <a:gd name="adj2" fmla="val 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11"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A</a:t>
                </a:r>
                <a:endParaRPr lang="zh-CN" altLang="en-US">
                  <a:solidFill>
                    <a:srgbClr val="FFFFFF"/>
                  </a:solidFill>
                  <a:latin typeface="Impact" panose="020B0806030902050204" pitchFamily="34" charset="0"/>
                </a:endParaRPr>
              </a:p>
            </p:txBody>
          </p:sp>
        </p:grpSp>
      </p:grpSp>
      <p:grpSp>
        <p:nvGrpSpPr>
          <p:cNvPr id="12" name="组合 11"/>
          <p:cNvGrpSpPr/>
          <p:nvPr/>
        </p:nvGrpSpPr>
        <p:grpSpPr>
          <a:xfrm>
            <a:off x="1741140" y="1540148"/>
            <a:ext cx="5759450" cy="368300"/>
            <a:chOff x="1741140" y="1468140"/>
            <a:chExt cx="5759450" cy="368300"/>
          </a:xfrm>
        </p:grpSpPr>
        <p:sp>
          <p:nvSpPr>
            <p:cNvPr id="13"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88</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sp>
          <p:nvSpPr>
            <p:cNvPr id="14" name="同侧圆角矩形 13"/>
            <p:cNvSpPr/>
            <p:nvPr/>
          </p:nvSpPr>
          <p:spPr>
            <a:xfrm rot="5400000">
              <a:off x="3864422" y="-224929"/>
              <a:ext cx="260350" cy="3741737"/>
            </a:xfrm>
            <a:prstGeom prst="round2SameRect">
              <a:avLst>
                <a:gd name="adj1" fmla="val 50000"/>
                <a:gd name="adj2" fmla="val 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15"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B</a:t>
              </a:r>
              <a:endParaRPr lang="zh-CN" altLang="en-US">
                <a:solidFill>
                  <a:srgbClr val="FFFFFF"/>
                </a:solidFill>
                <a:latin typeface="Impact" panose="020B0806030902050204" pitchFamily="34" charset="0"/>
              </a:endParaRPr>
            </a:p>
          </p:txBody>
        </p:sp>
      </p:grpSp>
      <p:grpSp>
        <p:nvGrpSpPr>
          <p:cNvPr id="16" name="组合 15"/>
          <p:cNvGrpSpPr/>
          <p:nvPr/>
        </p:nvGrpSpPr>
        <p:grpSpPr>
          <a:xfrm>
            <a:off x="1741140" y="1921148"/>
            <a:ext cx="5759450" cy="368300"/>
            <a:chOff x="1741140" y="1849140"/>
            <a:chExt cx="5759450" cy="368300"/>
          </a:xfrm>
        </p:grpSpPr>
        <p:sp>
          <p:nvSpPr>
            <p:cNvPr id="17"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75</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sp>
          <p:nvSpPr>
            <p:cNvPr id="18" name="同侧圆角矩形 17"/>
            <p:cNvSpPr/>
            <p:nvPr/>
          </p:nvSpPr>
          <p:spPr>
            <a:xfrm rot="5400000">
              <a:off x="3579466" y="444202"/>
              <a:ext cx="258762" cy="3170237"/>
            </a:xfrm>
            <a:prstGeom prst="round2SameRect">
              <a:avLst>
                <a:gd name="adj1" fmla="val 50000"/>
                <a:gd name="adj2" fmla="val 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19"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C</a:t>
              </a:r>
              <a:endParaRPr lang="zh-CN" altLang="en-US">
                <a:solidFill>
                  <a:srgbClr val="FFFFFF"/>
                </a:solidFill>
                <a:latin typeface="Impact" panose="020B0806030902050204" pitchFamily="34" charset="0"/>
              </a:endParaRPr>
            </a:p>
          </p:txBody>
        </p:sp>
      </p:grpSp>
      <p:grpSp>
        <p:nvGrpSpPr>
          <p:cNvPr id="20" name="组合 19"/>
          <p:cNvGrpSpPr/>
          <p:nvPr/>
        </p:nvGrpSpPr>
        <p:grpSpPr>
          <a:xfrm>
            <a:off x="1741140" y="2302148"/>
            <a:ext cx="5759450" cy="368300"/>
            <a:chOff x="1741140" y="2230140"/>
            <a:chExt cx="5759450" cy="368300"/>
          </a:xfrm>
        </p:grpSpPr>
        <p:sp>
          <p:nvSpPr>
            <p:cNvPr id="21"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58</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sp>
          <p:nvSpPr>
            <p:cNvPr id="22" name="同侧圆角矩形 21"/>
            <p:cNvSpPr/>
            <p:nvPr/>
          </p:nvSpPr>
          <p:spPr>
            <a:xfrm rot="5400000">
              <a:off x="3262760" y="1145083"/>
              <a:ext cx="258762" cy="2536825"/>
            </a:xfrm>
            <a:prstGeom prst="round2SameRect">
              <a:avLst>
                <a:gd name="adj1" fmla="val 50000"/>
                <a:gd name="adj2" fmla="val 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23"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D</a:t>
              </a:r>
              <a:endParaRPr lang="zh-CN" altLang="en-US">
                <a:solidFill>
                  <a:srgbClr val="FFFFFF"/>
                </a:solidFill>
                <a:latin typeface="Impact" panose="020B0806030902050204" pitchFamily="34" charset="0"/>
              </a:endParaRPr>
            </a:p>
          </p:txBody>
        </p:sp>
      </p:grpSp>
      <p:grpSp>
        <p:nvGrpSpPr>
          <p:cNvPr id="24" name="组合 23"/>
          <p:cNvGrpSpPr/>
          <p:nvPr/>
        </p:nvGrpSpPr>
        <p:grpSpPr>
          <a:xfrm>
            <a:off x="1741140" y="2683148"/>
            <a:ext cx="5759450" cy="368300"/>
            <a:chOff x="1741140" y="2611140"/>
            <a:chExt cx="5759450" cy="368300"/>
          </a:xfrm>
        </p:grpSpPr>
        <p:sp>
          <p:nvSpPr>
            <p:cNvPr id="25"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45</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sp>
          <p:nvSpPr>
            <p:cNvPr id="26" name="同侧圆角矩形 25"/>
            <p:cNvSpPr/>
            <p:nvPr/>
          </p:nvSpPr>
          <p:spPr>
            <a:xfrm rot="5400000">
              <a:off x="2929384" y="1861046"/>
              <a:ext cx="258763" cy="1870075"/>
            </a:xfrm>
            <a:prstGeom prst="round2SameRect">
              <a:avLst>
                <a:gd name="adj1" fmla="val 50000"/>
                <a:gd name="adj2" fmla="val 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27"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E</a:t>
              </a:r>
              <a:endParaRPr lang="zh-CN" altLang="en-US">
                <a:solidFill>
                  <a:srgbClr val="FFFFFF"/>
                </a:solidFill>
                <a:latin typeface="Impact" panose="020B0806030902050204" pitchFamily="34" charset="0"/>
              </a:endParaRPr>
            </a:p>
          </p:txBody>
        </p:sp>
      </p:grpSp>
      <p:grpSp>
        <p:nvGrpSpPr>
          <p:cNvPr id="28" name="组合 27"/>
          <p:cNvGrpSpPr/>
          <p:nvPr/>
        </p:nvGrpSpPr>
        <p:grpSpPr>
          <a:xfrm>
            <a:off x="1741140" y="3064148"/>
            <a:ext cx="5759450" cy="368300"/>
            <a:chOff x="1741140" y="2992140"/>
            <a:chExt cx="5759450" cy="368300"/>
          </a:xfrm>
        </p:grpSpPr>
        <p:sp>
          <p:nvSpPr>
            <p:cNvPr id="29"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50000"/>
                    </a:schemeClr>
                  </a:solidFill>
                  <a:latin typeface="Impact" panose="020B0806030902050204" pitchFamily="34" charset="0"/>
                  <a:ea typeface="华文细黑" panose="02010600040101010101" pitchFamily="2" charset="-122"/>
                </a:rPr>
                <a:t>30</a:t>
              </a:r>
              <a:r>
                <a:rPr lang="en-US" altLang="zh-CN" sz="1200" dirty="0">
                  <a:solidFill>
                    <a:schemeClr val="bg1">
                      <a:lumMod val="50000"/>
                    </a:schemeClr>
                  </a:solidFill>
                  <a:latin typeface="Impact" panose="020B0806030902050204" pitchFamily="34" charset="0"/>
                  <a:ea typeface="华文细黑" panose="02010600040101010101" pitchFamily="2" charset="-122"/>
                </a:rPr>
                <a:t>%</a:t>
              </a:r>
              <a:endParaRPr lang="zh-CN" altLang="en-US" sz="1200" dirty="0">
                <a:solidFill>
                  <a:schemeClr val="bg1">
                    <a:lumMod val="50000"/>
                  </a:schemeClr>
                </a:solidFill>
                <a:latin typeface="Impact" panose="020B0806030902050204" pitchFamily="34" charset="0"/>
                <a:ea typeface="华文细黑" panose="02010600040101010101" pitchFamily="2" charset="-122"/>
              </a:endParaRPr>
            </a:p>
          </p:txBody>
        </p:sp>
        <p:sp>
          <p:nvSpPr>
            <p:cNvPr id="30" name="同侧圆角矩形 29"/>
            <p:cNvSpPr/>
            <p:nvPr/>
          </p:nvSpPr>
          <p:spPr>
            <a:xfrm rot="5400000">
              <a:off x="2657127" y="2558600"/>
              <a:ext cx="258763" cy="1325562"/>
            </a:xfrm>
            <a:prstGeom prst="round2SameRect">
              <a:avLst>
                <a:gd name="adj1" fmla="val 50000"/>
                <a:gd name="adj2" fmla="val 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Impact" panose="020B0806030902050204" pitchFamily="34" charset="0"/>
                <a:ea typeface="微软雅黑" panose="020B0503020204020204" pitchFamily="34" charset="-122"/>
              </a:endParaRPr>
            </a:p>
          </p:txBody>
        </p:sp>
        <p:sp>
          <p:nvSpPr>
            <p:cNvPr id="31"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latin typeface="Impact" panose="020B0806030902050204" pitchFamily="34" charset="0"/>
                </a:rPr>
                <a:t>F</a:t>
              </a:r>
              <a:endParaRPr lang="zh-CN" altLang="en-US">
                <a:solidFill>
                  <a:srgbClr val="FFFFFF"/>
                </a:solidFill>
                <a:latin typeface="Impact" panose="020B0806030902050204" pitchFamily="34" charset="0"/>
              </a:endParaRPr>
            </a:p>
          </p:txBody>
        </p:sp>
      </p:grpSp>
      <p:sp>
        <p:nvSpPr>
          <p:cNvPr id="32" name="矩形 31"/>
          <p:cNvSpPr/>
          <p:nvPr/>
        </p:nvSpPr>
        <p:spPr>
          <a:xfrm>
            <a:off x="1691680" y="3959212"/>
            <a:ext cx="5926863" cy="646331"/>
          </a:xfrm>
          <a:prstGeom prst="rect">
            <a:avLst/>
          </a:prstGeom>
        </p:spPr>
        <p:txBody>
          <a:bodyPr wrap="square" lIns="68580" tIns="34290" rIns="68580" bIns="34290">
            <a:spAutoFit/>
          </a:bodyPr>
          <a:lstStyle/>
          <a:p>
            <a:pPr>
              <a:lnSpc>
                <a:spcPts val="1500"/>
              </a:lnSpc>
              <a:spcBef>
                <a:spcPts val="840"/>
              </a:spcBef>
              <a:spcAft>
                <a:spcPts val="840"/>
              </a:spcAft>
            </a:pP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50000"/>
                  </a:schemeClr>
                </a:solidFill>
                <a:latin typeface="微软雅黑" panose="020B0503020204020204" pitchFamily="34" charset="-122"/>
                <a:ea typeface="微软雅黑" panose="020B0503020204020204" pitchFamily="34" charset="-122"/>
              </a:rPr>
              <a:t>此处。或者复制您的文本粘贴到此处请在此处或者复制您的文本粘贴到此处请在</a:t>
            </a: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此处</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灯片编号占位符 32"/>
          <p:cNvSpPr>
            <a:spLocks noGrp="1"/>
          </p:cNvSpPr>
          <p:nvPr>
            <p:ph type="sldNum" sz="quarter" idx="4"/>
          </p:nvPr>
        </p:nvSpPr>
        <p:spPr/>
        <p:txBody>
          <a:bodyPr/>
          <a:lstStyle/>
          <a:p>
            <a:fld id="{E050F338-EFDA-4F8E-882C-DA95E7E9D7D9}" type="slidenum">
              <a:rPr lang="zh-CN" altLang="en-US" smtClean="0"/>
              <a:t>13</a:t>
            </a:fld>
            <a:endParaRPr lang="zh-CN" altLang="en-US"/>
          </a:p>
        </p:txBody>
      </p:sp>
      <p:grpSp>
        <p:nvGrpSpPr>
          <p:cNvPr id="34" name="组合 33"/>
          <p:cNvGrpSpPr/>
          <p:nvPr/>
        </p:nvGrpSpPr>
        <p:grpSpPr>
          <a:xfrm>
            <a:off x="323528" y="255658"/>
            <a:ext cx="447463" cy="443884"/>
            <a:chOff x="121853" y="604312"/>
            <a:chExt cx="2745946" cy="2723981"/>
          </a:xfrm>
          <a:solidFill>
            <a:srgbClr val="01458E"/>
          </a:solidFill>
        </p:grpSpPr>
        <p:sp>
          <p:nvSpPr>
            <p:cNvPr id="35" name="圆角矩形 34"/>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081226" y="987574"/>
            <a:ext cx="2950619" cy="3407882"/>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rgbClr val="FF9900"/>
          </a:solidFill>
          <a:ln>
            <a:solidFill>
              <a:srgbClr val="B7985F"/>
            </a:solidFill>
          </a:ln>
          <a:effectLst>
            <a:outerShdw blurRad="228600" sx="102000" sy="102000" algn="ctr" rotWithShape="0">
              <a:prstClr val="black">
                <a:alpha val="28000"/>
              </a:prstClr>
            </a:outerShdw>
          </a:effectLst>
        </p:spPr>
        <p:txBody>
          <a:bodyPr vert="horz" wrap="square" lIns="68580" tIns="34290" rIns="68580" bIns="34290" numCol="1" anchor="t" anchorCtr="0" compatLnSpc="1"/>
          <a:lstStyle/>
          <a:p>
            <a:endParaRPr lang="zh-CN" altLang="en-US" sz="1600"/>
          </a:p>
        </p:txBody>
      </p:sp>
      <p:grpSp>
        <p:nvGrpSpPr>
          <p:cNvPr id="3" name="组合 2"/>
          <p:cNvGrpSpPr/>
          <p:nvPr/>
        </p:nvGrpSpPr>
        <p:grpSpPr>
          <a:xfrm>
            <a:off x="3926251" y="2195800"/>
            <a:ext cx="1423952" cy="873779"/>
            <a:chOff x="3926251" y="2215677"/>
            <a:chExt cx="1423952" cy="873779"/>
          </a:xfrm>
          <a:solidFill>
            <a:schemeClr val="bg1"/>
          </a:solidFill>
        </p:grpSpPr>
        <p:grpSp>
          <p:nvGrpSpPr>
            <p:cNvPr id="4" name="组合 3"/>
            <p:cNvGrpSpPr/>
            <p:nvPr/>
          </p:nvGrpSpPr>
          <p:grpSpPr>
            <a:xfrm>
              <a:off x="4203565" y="2215677"/>
              <a:ext cx="706822" cy="436998"/>
              <a:chOff x="8513763" y="2622551"/>
              <a:chExt cx="765175" cy="473075"/>
            </a:xfrm>
            <a:grpFill/>
          </p:grpSpPr>
          <p:sp>
            <p:nvSpPr>
              <p:cNvPr id="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sp>
          <p:nvSpPr>
            <p:cNvPr id="5" name="文本框 83"/>
            <p:cNvSpPr txBox="1"/>
            <p:nvPr/>
          </p:nvSpPr>
          <p:spPr>
            <a:xfrm>
              <a:off x="3926251" y="2773985"/>
              <a:ext cx="1423952" cy="315471"/>
            </a:xfrm>
            <a:prstGeom prst="rect">
              <a:avLst/>
            </a:prstGeom>
            <a:noFill/>
          </p:spPr>
          <p:txBody>
            <a:bodyPr wrap="square" lIns="68580" tIns="34290" rIns="68580" bIns="34290" rtlCol="0">
              <a:spAutoFit/>
            </a:bodyPr>
            <a:lstStyle/>
            <a:p>
              <a:r>
                <a:rPr lang="en-US" altLang="zh-CN" sz="1600" dirty="0" smtClean="0">
                  <a:solidFill>
                    <a:schemeClr val="bg1"/>
                  </a:solidFill>
                  <a:latin typeface="Impact" panose="020B0806030902050204" pitchFamily="34" charset="0"/>
                  <a:ea typeface="Tahoma" panose="020B0604030504040204" pitchFamily="34" charset="0"/>
                  <a:cs typeface="Tahoma" panose="020B0604030504040204" pitchFamily="34" charset="0"/>
                </a:rPr>
                <a:t>Sample Text.</a:t>
              </a:r>
              <a:endParaRPr lang="zh-CN" altLang="en-US" sz="1600" dirty="0">
                <a:solidFill>
                  <a:schemeClr val="bg1"/>
                </a:solidFill>
                <a:latin typeface="Impact" panose="020B0806030902050204" pitchFamily="34" charset="0"/>
                <a:cs typeface="Tahoma" panose="020B0604030504040204" pitchFamily="34" charset="0"/>
              </a:endParaRPr>
            </a:p>
          </p:txBody>
        </p:sp>
      </p:grpSp>
      <p:sp>
        <p:nvSpPr>
          <p:cNvPr id="12" name="文本框 8"/>
          <p:cNvSpPr txBox="1"/>
          <p:nvPr/>
        </p:nvSpPr>
        <p:spPr>
          <a:xfrm>
            <a:off x="6044673" y="126000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935960" y="127988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657665" y="241957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8"/>
          <p:cNvSpPr txBox="1"/>
          <p:nvPr/>
        </p:nvSpPr>
        <p:spPr>
          <a:xfrm>
            <a:off x="6296465" y="2439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5719995" y="38044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1259162" y="371402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436611" y="1038600"/>
            <a:ext cx="1031704" cy="1191173"/>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600"/>
              </a:p>
            </p:txBody>
          </p:sp>
          <p:sp>
            <p:nvSpPr>
              <p:cNvPr id="22" name="Freeform 15"/>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sp>
            <p:nvSpPr>
              <p:cNvPr id="23" name="Freeform 16"/>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p:spPr>
            <p:txBody>
              <a:bodyPr vert="horz" wrap="square" lIns="68580" tIns="34290" rIns="68580" bIns="34290" numCol="1" anchor="t" anchorCtr="0" compatLnSpc="1"/>
              <a:lstStyle/>
              <a:p>
                <a:endParaRPr lang="zh-CN" altLang="en-US" sz="16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26"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27"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28"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29"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0"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1"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3"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4"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36"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grpSp>
        </p:grpSp>
        <p:sp>
          <p:nvSpPr>
            <p:cNvPr id="20" name="TextBox 19"/>
            <p:cNvSpPr txBox="1"/>
            <p:nvPr/>
          </p:nvSpPr>
          <p:spPr>
            <a:xfrm>
              <a:off x="3490972" y="1203598"/>
              <a:ext cx="373820"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01</a:t>
              </a:r>
              <a:endParaRPr lang="zh-CN" altLang="en-US" sz="1600" dirty="0">
                <a:solidFill>
                  <a:schemeClr val="bg1"/>
                </a:solidFill>
                <a:latin typeface="Impact" panose="020B0806030902050204" pitchFamily="34" charset="0"/>
              </a:endParaRPr>
            </a:p>
          </p:txBody>
        </p:sp>
      </p:grpSp>
      <p:grpSp>
        <p:nvGrpSpPr>
          <p:cNvPr id="37" name="组合 36"/>
          <p:cNvGrpSpPr/>
          <p:nvPr/>
        </p:nvGrpSpPr>
        <p:grpSpPr>
          <a:xfrm>
            <a:off x="4639793" y="1058058"/>
            <a:ext cx="1031704" cy="1191173"/>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grpSp>
          <p:sp>
            <p:nvSpPr>
              <p:cNvPr id="42" name="Freeform 20"/>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p:spPr>
            <p:txBody>
              <a:bodyPr vert="horz" wrap="square" lIns="68580" tIns="34290" rIns="68580" bIns="34290" numCol="1" anchor="t" anchorCtr="0" compatLnSpc="1"/>
              <a:lstStyle/>
              <a:p>
                <a:endParaRPr lang="zh-CN" altLang="en-US" sz="1600"/>
              </a:p>
            </p:txBody>
          </p:sp>
        </p:grpSp>
        <p:sp>
          <p:nvSpPr>
            <p:cNvPr id="39" name="TextBox 38"/>
            <p:cNvSpPr txBox="1"/>
            <p:nvPr/>
          </p:nvSpPr>
          <p:spPr>
            <a:xfrm>
              <a:off x="5213755" y="1225084"/>
              <a:ext cx="397866"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45" name="组合 44"/>
          <p:cNvGrpSpPr/>
          <p:nvPr/>
        </p:nvGrpSpPr>
        <p:grpSpPr>
          <a:xfrm>
            <a:off x="5239786" y="2095928"/>
            <a:ext cx="1029941" cy="1191173"/>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sp>
            <p:nvSpPr>
              <p:cNvPr id="49" name="Freeform 23"/>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6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2"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3"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4"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5"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58"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grpSp>
        </p:grpSp>
        <p:sp>
          <p:nvSpPr>
            <p:cNvPr id="47" name="TextBox 46"/>
            <p:cNvSpPr txBox="1"/>
            <p:nvPr/>
          </p:nvSpPr>
          <p:spPr>
            <a:xfrm>
              <a:off x="5783599" y="2252127"/>
              <a:ext cx="404278"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03</a:t>
              </a:r>
              <a:endParaRPr lang="zh-CN" altLang="en-US" sz="1600" dirty="0">
                <a:solidFill>
                  <a:schemeClr val="bg1"/>
                </a:solidFill>
                <a:latin typeface="Impact" panose="020B0806030902050204" pitchFamily="34" charset="0"/>
              </a:endParaRPr>
            </a:p>
          </p:txBody>
        </p:sp>
      </p:grpSp>
      <p:grpSp>
        <p:nvGrpSpPr>
          <p:cNvPr id="59" name="组合 58"/>
          <p:cNvGrpSpPr/>
          <p:nvPr/>
        </p:nvGrpSpPr>
        <p:grpSpPr>
          <a:xfrm>
            <a:off x="4639793" y="3133800"/>
            <a:ext cx="1031704" cy="1191173"/>
            <a:chOff x="4639793" y="3153677"/>
            <a:chExt cx="1031704" cy="1191173"/>
          </a:xfrm>
        </p:grpSpPr>
        <p:grpSp>
          <p:nvGrpSpPr>
            <p:cNvPr id="60" name="组合 59"/>
            <p:cNvGrpSpPr/>
            <p:nvPr/>
          </p:nvGrpSpPr>
          <p:grpSpPr>
            <a:xfrm>
              <a:off x="4639793" y="3153677"/>
              <a:ext cx="1031704" cy="1191173"/>
              <a:chOff x="4639793" y="3153677"/>
              <a:chExt cx="1031704" cy="1191173"/>
            </a:xfrm>
          </p:grpSpPr>
          <p:sp>
            <p:nvSpPr>
              <p:cNvPr id="62" name="Freeform 13"/>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sp>
            <p:nvSpPr>
              <p:cNvPr id="63" name="Freeform 20"/>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p:spPr>
            <p:txBody>
              <a:bodyPr vert="horz" wrap="square" lIns="68580" tIns="34290" rIns="68580" bIns="34290" numCol="1" anchor="t" anchorCtr="0" compatLnSpc="1"/>
              <a:lstStyle/>
              <a:p>
                <a:endParaRPr lang="zh-CN" altLang="en-US" sz="1600"/>
              </a:p>
            </p:txBody>
          </p:sp>
          <p:grpSp>
            <p:nvGrpSpPr>
              <p:cNvPr id="64" name="组合 63"/>
              <p:cNvGrpSpPr/>
              <p:nvPr/>
            </p:nvGrpSpPr>
            <p:grpSpPr>
              <a:xfrm>
                <a:off x="4935424" y="3728932"/>
                <a:ext cx="450630" cy="348492"/>
                <a:chOff x="3175" y="747713"/>
                <a:chExt cx="1751013" cy="1354138"/>
              </a:xfrm>
              <a:solidFill>
                <a:schemeClr val="bg1"/>
              </a:solidFill>
            </p:grpSpPr>
            <p:sp>
              <p:nvSpPr>
                <p:cNvPr id="65"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67"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grpSp>
        </p:grpSp>
        <p:sp>
          <p:nvSpPr>
            <p:cNvPr id="61" name="TextBox 60"/>
            <p:cNvSpPr txBox="1"/>
            <p:nvPr/>
          </p:nvSpPr>
          <p:spPr>
            <a:xfrm>
              <a:off x="5148064" y="3299049"/>
              <a:ext cx="404278"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04</a:t>
              </a:r>
              <a:endParaRPr lang="zh-CN" altLang="en-US" sz="1600" dirty="0">
                <a:solidFill>
                  <a:schemeClr val="bg1"/>
                </a:solidFill>
                <a:latin typeface="Impact" panose="020B0806030902050204" pitchFamily="34" charset="0"/>
              </a:endParaRPr>
            </a:p>
          </p:txBody>
        </p:sp>
      </p:grpSp>
      <p:grpSp>
        <p:nvGrpSpPr>
          <p:cNvPr id="69" name="组合 68"/>
          <p:cNvGrpSpPr/>
          <p:nvPr/>
        </p:nvGrpSpPr>
        <p:grpSpPr>
          <a:xfrm>
            <a:off x="3441572" y="3133800"/>
            <a:ext cx="1031704" cy="1191173"/>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600"/>
              </a:p>
            </p:txBody>
          </p:sp>
          <p:sp>
            <p:nvSpPr>
              <p:cNvPr id="73" name="Freeform 11"/>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sp>
            <p:nvSpPr>
              <p:cNvPr id="74" name="Freeform 21"/>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p:spPr>
            <p:txBody>
              <a:bodyPr vert="horz" wrap="square" lIns="68580" tIns="34290" rIns="68580" bIns="34290" numCol="1" anchor="t" anchorCtr="0" compatLnSpc="1"/>
              <a:lstStyle/>
              <a:p>
                <a:endParaRPr lang="zh-CN" altLang="en-US" sz="16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p>
              </p:txBody>
            </p:sp>
          </p:grpSp>
        </p:grpSp>
        <p:sp>
          <p:nvSpPr>
            <p:cNvPr id="71" name="TextBox 70"/>
            <p:cNvSpPr txBox="1"/>
            <p:nvPr/>
          </p:nvSpPr>
          <p:spPr>
            <a:xfrm>
              <a:off x="3471664" y="3272544"/>
              <a:ext cx="404278"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05</a:t>
              </a:r>
              <a:endParaRPr lang="zh-CN" altLang="en-US" sz="1600" dirty="0">
                <a:solidFill>
                  <a:schemeClr val="bg1"/>
                </a:solidFill>
                <a:latin typeface="Impact" panose="020B0806030902050204" pitchFamily="34" charset="0"/>
              </a:endParaRPr>
            </a:p>
          </p:txBody>
        </p:sp>
      </p:grpSp>
      <p:grpSp>
        <p:nvGrpSpPr>
          <p:cNvPr id="85" name="组合 84"/>
          <p:cNvGrpSpPr/>
          <p:nvPr/>
        </p:nvGrpSpPr>
        <p:grpSpPr>
          <a:xfrm>
            <a:off x="2822972" y="2113539"/>
            <a:ext cx="1029941" cy="1191173"/>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600"/>
              </a:p>
            </p:txBody>
          </p:sp>
          <p:sp>
            <p:nvSpPr>
              <p:cNvPr id="89" name="Freeform 7"/>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01458E"/>
              </a:solidFill>
              <a:ln>
                <a:noFill/>
              </a:ln>
            </p:spPr>
            <p:txBody>
              <a:bodyPr vert="horz" wrap="square" lIns="68580" tIns="34290" rIns="68580" bIns="34290" numCol="1" anchor="t" anchorCtr="0" compatLnSpc="1"/>
              <a:lstStyle/>
              <a:p>
                <a:endParaRPr lang="zh-CN" altLang="en-US" sz="1600"/>
              </a:p>
            </p:txBody>
          </p:sp>
          <p:sp>
            <p:nvSpPr>
              <p:cNvPr id="90" name="Freeform 22"/>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6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78A6B6"/>
                    </a:solidFill>
                  </a:endParaRPr>
                </a:p>
              </p:txBody>
            </p:sp>
            <p:sp>
              <p:nvSpPr>
                <p:cNvPr id="93"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78A6B6"/>
                    </a:solidFill>
                  </a:endParaRPr>
                </a:p>
              </p:txBody>
            </p:sp>
            <p:sp>
              <p:nvSpPr>
                <p:cNvPr id="94"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78A6B6"/>
                    </a:solidFill>
                  </a:endParaRPr>
                </a:p>
              </p:txBody>
            </p:sp>
          </p:grpSp>
        </p:grpSp>
        <p:sp>
          <p:nvSpPr>
            <p:cNvPr id="87" name="TextBox 86"/>
            <p:cNvSpPr txBox="1"/>
            <p:nvPr/>
          </p:nvSpPr>
          <p:spPr>
            <a:xfrm>
              <a:off x="2888568" y="2258753"/>
              <a:ext cx="404278" cy="338554"/>
            </a:xfrm>
            <a:prstGeom prst="rect">
              <a:avLst/>
            </a:prstGeom>
            <a:noFill/>
          </p:spPr>
          <p:txBody>
            <a:bodyPr wrap="none" rtlCol="0">
              <a:spAutoFit/>
            </a:bodyPr>
            <a:lstStyle/>
            <a:p>
              <a:r>
                <a:rPr lang="en-US" altLang="zh-CN" sz="1600" dirty="0" smtClean="0">
                  <a:solidFill>
                    <a:schemeClr val="bg1"/>
                  </a:solidFill>
                  <a:latin typeface="Impact" panose="020B0806030902050204" pitchFamily="34" charset="0"/>
                </a:rPr>
                <a:t>06</a:t>
              </a:r>
              <a:endParaRPr lang="zh-CN" altLang="en-US" sz="1600" dirty="0">
                <a:solidFill>
                  <a:schemeClr val="bg1"/>
                </a:solidFill>
                <a:latin typeface="Impact" panose="020B0806030902050204" pitchFamily="34" charset="0"/>
              </a:endParaRPr>
            </a:p>
          </p:txBody>
        </p:sp>
      </p:grpSp>
      <p:sp>
        <p:nvSpPr>
          <p:cNvPr id="96" name="灯片编号占位符 95"/>
          <p:cNvSpPr>
            <a:spLocks noGrp="1"/>
          </p:cNvSpPr>
          <p:nvPr>
            <p:ph type="sldNum" sz="quarter" idx="4"/>
          </p:nvPr>
        </p:nvSpPr>
        <p:spPr/>
        <p:txBody>
          <a:bodyPr/>
          <a:lstStyle/>
          <a:p>
            <a:fld id="{E050F338-EFDA-4F8E-882C-DA95E7E9D7D9}" type="slidenum">
              <a:rPr lang="zh-CN" altLang="en-US" smtClean="0"/>
              <a:t>14</a:t>
            </a:fld>
            <a:endParaRPr lang="zh-CN" altLang="en-US"/>
          </a:p>
        </p:txBody>
      </p:sp>
      <p:grpSp>
        <p:nvGrpSpPr>
          <p:cNvPr id="97" name="组合 96"/>
          <p:cNvGrpSpPr/>
          <p:nvPr/>
        </p:nvGrpSpPr>
        <p:grpSpPr>
          <a:xfrm>
            <a:off x="323528" y="255658"/>
            <a:ext cx="447463" cy="443884"/>
            <a:chOff x="121853" y="604312"/>
            <a:chExt cx="2745946" cy="2723981"/>
          </a:xfrm>
          <a:solidFill>
            <a:srgbClr val="01458E"/>
          </a:solidFill>
        </p:grpSpPr>
        <p:sp>
          <p:nvSpPr>
            <p:cNvPr id="98" name="圆角矩形 97"/>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TextBox 103"/>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6"/>
          <p:cNvGrpSpPr/>
          <p:nvPr/>
        </p:nvGrpSpPr>
        <p:grpSpPr bwMode="auto">
          <a:xfrm>
            <a:off x="1398985" y="1673327"/>
            <a:ext cx="917972" cy="917972"/>
            <a:chOff x="0" y="0"/>
            <a:chExt cx="1224136" cy="1224136"/>
          </a:xfrm>
        </p:grpSpPr>
        <p:sp>
          <p:nvSpPr>
            <p:cNvPr id="43" name="椭圆 44"/>
            <p:cNvSpPr>
              <a:spLocks noChangeArrowheads="1"/>
            </p:cNvSpPr>
            <p:nvPr/>
          </p:nvSpPr>
          <p:spPr bwMode="auto">
            <a:xfrm>
              <a:off x="0" y="0"/>
              <a:ext cx="1224136" cy="1224136"/>
            </a:xfrm>
            <a:prstGeom prst="ellipse">
              <a:avLst/>
            </a:prstGeom>
            <a:solidFill>
              <a:srgbClr val="01458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44" name="Group 8"/>
            <p:cNvGrpSpPr/>
            <p:nvPr/>
          </p:nvGrpSpPr>
          <p:grpSpPr bwMode="auto">
            <a:xfrm>
              <a:off x="455517" y="389024"/>
              <a:ext cx="293688" cy="446088"/>
              <a:chOff x="0" y="0"/>
              <a:chExt cx="293688" cy="446088"/>
            </a:xfrm>
          </p:grpSpPr>
          <p:sp>
            <p:nvSpPr>
              <p:cNvPr id="4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4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4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grpSp>
      </p:grpSp>
      <p:grpSp>
        <p:nvGrpSpPr>
          <p:cNvPr id="48" name="Group 12"/>
          <p:cNvGrpSpPr/>
          <p:nvPr/>
        </p:nvGrpSpPr>
        <p:grpSpPr bwMode="auto">
          <a:xfrm>
            <a:off x="2721769" y="1673327"/>
            <a:ext cx="917972" cy="917972"/>
            <a:chOff x="0" y="0"/>
            <a:chExt cx="1224136" cy="1224136"/>
          </a:xfrm>
        </p:grpSpPr>
        <p:sp>
          <p:nvSpPr>
            <p:cNvPr id="49" name="椭圆 50"/>
            <p:cNvSpPr>
              <a:spLocks noChangeArrowheads="1"/>
            </p:cNvSpPr>
            <p:nvPr/>
          </p:nvSpPr>
          <p:spPr bwMode="auto">
            <a:xfrm>
              <a:off x="0" y="0"/>
              <a:ext cx="1224136" cy="1224136"/>
            </a:xfrm>
            <a:prstGeom prst="ellipse">
              <a:avLst/>
            </a:prstGeom>
            <a:solidFill>
              <a:srgbClr val="FF9900"/>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grpSp>
      <p:sp>
        <p:nvSpPr>
          <p:cNvPr id="51" name="椭圆 53"/>
          <p:cNvSpPr>
            <a:spLocks noChangeArrowheads="1"/>
          </p:cNvSpPr>
          <p:nvPr/>
        </p:nvSpPr>
        <p:spPr bwMode="auto">
          <a:xfrm>
            <a:off x="4044553" y="1673327"/>
            <a:ext cx="919163" cy="917972"/>
          </a:xfrm>
          <a:prstGeom prst="ellipse">
            <a:avLst/>
          </a:prstGeom>
          <a:solidFill>
            <a:srgbClr val="01458E"/>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52" name="Group 17"/>
          <p:cNvGrpSpPr/>
          <p:nvPr/>
        </p:nvGrpSpPr>
        <p:grpSpPr bwMode="auto">
          <a:xfrm>
            <a:off x="4313982" y="1965054"/>
            <a:ext cx="286080" cy="369042"/>
            <a:chOff x="0" y="0"/>
            <a:chExt cx="381000" cy="492126"/>
          </a:xfrm>
        </p:grpSpPr>
        <p:sp>
          <p:nvSpPr>
            <p:cNvPr id="53"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54"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55"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56"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57" name="Group 22"/>
          <p:cNvGrpSpPr/>
          <p:nvPr/>
        </p:nvGrpSpPr>
        <p:grpSpPr bwMode="auto">
          <a:xfrm>
            <a:off x="5368529" y="1660229"/>
            <a:ext cx="917972" cy="917972"/>
            <a:chOff x="0" y="0"/>
            <a:chExt cx="1224136" cy="1224136"/>
          </a:xfrm>
        </p:grpSpPr>
        <p:sp>
          <p:nvSpPr>
            <p:cNvPr id="58" name="椭圆 60"/>
            <p:cNvSpPr>
              <a:spLocks noChangeArrowheads="1"/>
            </p:cNvSpPr>
            <p:nvPr/>
          </p:nvSpPr>
          <p:spPr bwMode="auto">
            <a:xfrm>
              <a:off x="0" y="0"/>
              <a:ext cx="1224136" cy="1224136"/>
            </a:xfrm>
            <a:prstGeom prst="ellipse">
              <a:avLst/>
            </a:prstGeom>
            <a:solidFill>
              <a:srgbClr val="FF9900"/>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9"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60" name="Group 25"/>
          <p:cNvGrpSpPr/>
          <p:nvPr/>
        </p:nvGrpSpPr>
        <p:grpSpPr bwMode="auto">
          <a:xfrm>
            <a:off x="6691312" y="1673327"/>
            <a:ext cx="917972" cy="917972"/>
            <a:chOff x="0" y="0"/>
            <a:chExt cx="1224136" cy="1224136"/>
          </a:xfrm>
        </p:grpSpPr>
        <p:sp>
          <p:nvSpPr>
            <p:cNvPr id="61" name="椭圆 63"/>
            <p:cNvSpPr>
              <a:spLocks noChangeArrowheads="1"/>
            </p:cNvSpPr>
            <p:nvPr/>
          </p:nvSpPr>
          <p:spPr bwMode="auto">
            <a:xfrm>
              <a:off x="0" y="0"/>
              <a:ext cx="1224136" cy="1224136"/>
            </a:xfrm>
            <a:prstGeom prst="ellipse">
              <a:avLst/>
            </a:prstGeom>
            <a:solidFill>
              <a:srgbClr val="01458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62" name="Group 27"/>
            <p:cNvGrpSpPr/>
            <p:nvPr/>
          </p:nvGrpSpPr>
          <p:grpSpPr bwMode="auto">
            <a:xfrm>
              <a:off x="402004" y="462692"/>
              <a:ext cx="415398" cy="303451"/>
              <a:chOff x="0" y="0"/>
              <a:chExt cx="685800" cy="400050"/>
            </a:xfrm>
          </p:grpSpPr>
          <p:sp>
            <p:nvSpPr>
              <p:cNvPr id="63"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64"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grpSp>
      </p:grpSp>
      <p:grpSp>
        <p:nvGrpSpPr>
          <p:cNvPr id="65" name="Group 30"/>
          <p:cNvGrpSpPr/>
          <p:nvPr/>
        </p:nvGrpSpPr>
        <p:grpSpPr bwMode="auto">
          <a:xfrm>
            <a:off x="1398984" y="2767512"/>
            <a:ext cx="6629400" cy="261610"/>
            <a:chOff x="0" y="0"/>
            <a:chExt cx="8838828" cy="348589"/>
          </a:xfrm>
        </p:grpSpPr>
        <p:sp>
          <p:nvSpPr>
            <p:cNvPr id="66"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67"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68"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69"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70"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grpSp>
      <p:sp>
        <p:nvSpPr>
          <p:cNvPr id="71" name="燕尾形 73"/>
          <p:cNvSpPr>
            <a:spLocks noChangeArrowheads="1"/>
          </p:cNvSpPr>
          <p:nvPr/>
        </p:nvSpPr>
        <p:spPr bwMode="auto">
          <a:xfrm>
            <a:off x="2427684" y="2087664"/>
            <a:ext cx="161925" cy="161925"/>
          </a:xfrm>
          <a:prstGeom prst="chevron">
            <a:avLst>
              <a:gd name="adj" fmla="val 50000"/>
            </a:avLst>
          </a:prstGeom>
          <a:solidFill>
            <a:srgbClr val="01519A"/>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2" name="燕尾形 74"/>
          <p:cNvSpPr>
            <a:spLocks noChangeArrowheads="1"/>
          </p:cNvSpPr>
          <p:nvPr/>
        </p:nvSpPr>
        <p:spPr bwMode="auto">
          <a:xfrm>
            <a:off x="3770709" y="2087664"/>
            <a:ext cx="161925" cy="161925"/>
          </a:xfrm>
          <a:prstGeom prst="chevron">
            <a:avLst>
              <a:gd name="adj" fmla="val 50000"/>
            </a:avLst>
          </a:prstGeom>
          <a:solidFill>
            <a:srgbClr val="01519A"/>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3" name="燕尾形 75"/>
          <p:cNvSpPr>
            <a:spLocks noChangeArrowheads="1"/>
          </p:cNvSpPr>
          <p:nvPr/>
        </p:nvSpPr>
        <p:spPr bwMode="auto">
          <a:xfrm>
            <a:off x="5087541" y="2087664"/>
            <a:ext cx="161925" cy="161925"/>
          </a:xfrm>
          <a:prstGeom prst="chevron">
            <a:avLst>
              <a:gd name="adj" fmla="val 50000"/>
            </a:avLst>
          </a:prstGeom>
          <a:solidFill>
            <a:srgbClr val="01519A"/>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4" name="燕尾形 76"/>
          <p:cNvSpPr>
            <a:spLocks noChangeArrowheads="1"/>
          </p:cNvSpPr>
          <p:nvPr/>
        </p:nvSpPr>
        <p:spPr bwMode="auto">
          <a:xfrm>
            <a:off x="6423422" y="2101951"/>
            <a:ext cx="161925" cy="161925"/>
          </a:xfrm>
          <a:prstGeom prst="chevron">
            <a:avLst>
              <a:gd name="adj" fmla="val 50000"/>
            </a:avLst>
          </a:prstGeom>
          <a:solidFill>
            <a:srgbClr val="01519A"/>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75" name="Group 40"/>
          <p:cNvGrpSpPr/>
          <p:nvPr/>
        </p:nvGrpSpPr>
        <p:grpSpPr bwMode="auto">
          <a:xfrm>
            <a:off x="1383507" y="3405685"/>
            <a:ext cx="6463830" cy="840595"/>
            <a:chOff x="0" y="-1"/>
            <a:chExt cx="8618263" cy="1120674"/>
          </a:xfrm>
        </p:grpSpPr>
        <p:sp>
          <p:nvSpPr>
            <p:cNvPr id="76"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1" name="Group 46"/>
          <p:cNvGrpSpPr/>
          <p:nvPr/>
        </p:nvGrpSpPr>
        <p:grpSpPr bwMode="auto">
          <a:xfrm>
            <a:off x="1446610" y="3104458"/>
            <a:ext cx="6365750" cy="230981"/>
            <a:chOff x="0" y="0"/>
            <a:chExt cx="8487614" cy="309189"/>
          </a:xfrm>
        </p:grpSpPr>
        <p:sp>
          <p:nvSpPr>
            <p:cNvPr id="82" name="矩形 84"/>
            <p:cNvSpPr>
              <a:spLocks noChangeArrowheads="1"/>
            </p:cNvSpPr>
            <p:nvPr/>
          </p:nvSpPr>
          <p:spPr bwMode="auto">
            <a:xfrm>
              <a:off x="0" y="0"/>
              <a:ext cx="8487614" cy="309189"/>
            </a:xfrm>
            <a:prstGeom prst="rect">
              <a:avLst/>
            </a:prstGeom>
            <a:solidFill>
              <a:srgbClr val="01458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3"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4"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5"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6"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7"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sp>
        <p:nvSpPr>
          <p:cNvPr id="88" name="灯片编号占位符 87"/>
          <p:cNvSpPr>
            <a:spLocks noGrp="1"/>
          </p:cNvSpPr>
          <p:nvPr>
            <p:ph type="sldNum" sz="quarter" idx="4"/>
          </p:nvPr>
        </p:nvSpPr>
        <p:spPr/>
        <p:txBody>
          <a:bodyPr/>
          <a:lstStyle/>
          <a:p>
            <a:fld id="{E050F338-EFDA-4F8E-882C-DA95E7E9D7D9}" type="slidenum">
              <a:rPr lang="zh-CN" altLang="en-US" smtClean="0"/>
              <a:t>15</a:t>
            </a:fld>
            <a:endParaRPr lang="zh-CN" altLang="en-US"/>
          </a:p>
        </p:txBody>
      </p:sp>
      <p:grpSp>
        <p:nvGrpSpPr>
          <p:cNvPr id="89" name="组合 88"/>
          <p:cNvGrpSpPr/>
          <p:nvPr/>
        </p:nvGrpSpPr>
        <p:grpSpPr>
          <a:xfrm>
            <a:off x="323528" y="255658"/>
            <a:ext cx="447463" cy="443884"/>
            <a:chOff x="121853" y="604312"/>
            <a:chExt cx="2745946" cy="2723981"/>
          </a:xfrm>
          <a:solidFill>
            <a:srgbClr val="01458E"/>
          </a:solidFill>
        </p:grpSpPr>
        <p:sp>
          <p:nvSpPr>
            <p:cNvPr id="90" name="圆角矩形 89"/>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300" fill="hold"/>
                                        <p:tgtEl>
                                          <p:spTgt spid="42"/>
                                        </p:tgtEl>
                                        <p:attrNameLst>
                                          <p:attrName>ppt_w</p:attrName>
                                        </p:attrNameLst>
                                      </p:cBhvr>
                                      <p:tavLst>
                                        <p:tav tm="0">
                                          <p:val>
                                            <p:fltVal val="0"/>
                                          </p:val>
                                        </p:tav>
                                        <p:tav tm="100000">
                                          <p:val>
                                            <p:strVal val="#ppt_w"/>
                                          </p:val>
                                        </p:tav>
                                      </p:tavLst>
                                    </p:anim>
                                    <p:anim calcmode="lin" valueType="num">
                                      <p:cBhvr>
                                        <p:cTn id="8" dur="300" fill="hold"/>
                                        <p:tgtEl>
                                          <p:spTgt spid="42"/>
                                        </p:tgtEl>
                                        <p:attrNameLst>
                                          <p:attrName>ppt_h</p:attrName>
                                        </p:attrNameLst>
                                      </p:cBhvr>
                                      <p:tavLst>
                                        <p:tav tm="0">
                                          <p:val>
                                            <p:fltVal val="0"/>
                                          </p:val>
                                        </p:tav>
                                        <p:tav tm="100000">
                                          <p:val>
                                            <p:strVal val="#ppt_h"/>
                                          </p:val>
                                        </p:tav>
                                      </p:tavLst>
                                    </p:anim>
                                    <p:animEffect>
                                      <p:cBhvr>
                                        <p:cTn id="9" dur="300"/>
                                        <p:tgtEl>
                                          <p:spTgt spid="4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300" fill="hold"/>
                                        <p:tgtEl>
                                          <p:spTgt spid="48"/>
                                        </p:tgtEl>
                                        <p:attrNameLst>
                                          <p:attrName>ppt_w</p:attrName>
                                        </p:attrNameLst>
                                      </p:cBhvr>
                                      <p:tavLst>
                                        <p:tav tm="0">
                                          <p:val>
                                            <p:fltVal val="0"/>
                                          </p:val>
                                        </p:tav>
                                        <p:tav tm="100000">
                                          <p:val>
                                            <p:strVal val="#ppt_w"/>
                                          </p:val>
                                        </p:tav>
                                      </p:tavLst>
                                    </p:anim>
                                    <p:anim calcmode="lin" valueType="num">
                                      <p:cBhvr>
                                        <p:cTn id="14" dur="300" fill="hold"/>
                                        <p:tgtEl>
                                          <p:spTgt spid="48"/>
                                        </p:tgtEl>
                                        <p:attrNameLst>
                                          <p:attrName>ppt_h</p:attrName>
                                        </p:attrNameLst>
                                      </p:cBhvr>
                                      <p:tavLst>
                                        <p:tav tm="0">
                                          <p:val>
                                            <p:fltVal val="0"/>
                                          </p:val>
                                        </p:tav>
                                        <p:tav tm="100000">
                                          <p:val>
                                            <p:strVal val="#ppt_h"/>
                                          </p:val>
                                        </p:tav>
                                      </p:tavLst>
                                    </p:anim>
                                    <p:animEffect>
                                      <p:cBhvr>
                                        <p:cTn id="15" dur="300"/>
                                        <p:tgtEl>
                                          <p:spTgt spid="48"/>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300" fill="hold"/>
                                        <p:tgtEl>
                                          <p:spTgt spid="57"/>
                                        </p:tgtEl>
                                        <p:attrNameLst>
                                          <p:attrName>ppt_w</p:attrName>
                                        </p:attrNameLst>
                                      </p:cBhvr>
                                      <p:tavLst>
                                        <p:tav tm="0">
                                          <p:val>
                                            <p:fltVal val="0"/>
                                          </p:val>
                                        </p:tav>
                                        <p:tav tm="100000">
                                          <p:val>
                                            <p:strVal val="#ppt_w"/>
                                          </p:val>
                                        </p:tav>
                                      </p:tavLst>
                                    </p:anim>
                                    <p:anim calcmode="lin" valueType="num">
                                      <p:cBhvr>
                                        <p:cTn id="20" dur="300" fill="hold"/>
                                        <p:tgtEl>
                                          <p:spTgt spid="57"/>
                                        </p:tgtEl>
                                        <p:attrNameLst>
                                          <p:attrName>ppt_h</p:attrName>
                                        </p:attrNameLst>
                                      </p:cBhvr>
                                      <p:tavLst>
                                        <p:tav tm="0">
                                          <p:val>
                                            <p:fltVal val="0"/>
                                          </p:val>
                                        </p:tav>
                                        <p:tav tm="100000">
                                          <p:val>
                                            <p:strVal val="#ppt_h"/>
                                          </p:val>
                                        </p:tav>
                                      </p:tavLst>
                                    </p:anim>
                                    <p:animEffect>
                                      <p:cBhvr>
                                        <p:cTn id="21" dur="300"/>
                                        <p:tgtEl>
                                          <p:spTgt spid="5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300" fill="hold"/>
                                        <p:tgtEl>
                                          <p:spTgt spid="60"/>
                                        </p:tgtEl>
                                        <p:attrNameLst>
                                          <p:attrName>ppt_w</p:attrName>
                                        </p:attrNameLst>
                                      </p:cBhvr>
                                      <p:tavLst>
                                        <p:tav tm="0">
                                          <p:val>
                                            <p:fltVal val="0"/>
                                          </p:val>
                                        </p:tav>
                                        <p:tav tm="100000">
                                          <p:val>
                                            <p:strVal val="#ppt_w"/>
                                          </p:val>
                                        </p:tav>
                                      </p:tavLst>
                                    </p:anim>
                                    <p:anim calcmode="lin" valueType="num">
                                      <p:cBhvr>
                                        <p:cTn id="26" dur="300" fill="hold"/>
                                        <p:tgtEl>
                                          <p:spTgt spid="60"/>
                                        </p:tgtEl>
                                        <p:attrNameLst>
                                          <p:attrName>ppt_h</p:attrName>
                                        </p:attrNameLst>
                                      </p:cBhvr>
                                      <p:tavLst>
                                        <p:tav tm="0">
                                          <p:val>
                                            <p:fltVal val="0"/>
                                          </p:val>
                                        </p:tav>
                                        <p:tav tm="100000">
                                          <p:val>
                                            <p:strVal val="#ppt_h"/>
                                          </p:val>
                                        </p:tav>
                                      </p:tavLst>
                                    </p:anim>
                                    <p:animEffect>
                                      <p:cBhvr>
                                        <p:cTn id="27" dur="300"/>
                                        <p:tgtEl>
                                          <p:spTgt spid="60"/>
                                        </p:tgtEl>
                                      </p:cBhvr>
                                    </p:animEffect>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300" fill="hold"/>
                                        <p:tgtEl>
                                          <p:spTgt spid="71"/>
                                        </p:tgtEl>
                                        <p:attrNameLst>
                                          <p:attrName>ppt_x</p:attrName>
                                        </p:attrNameLst>
                                      </p:cBhvr>
                                      <p:tavLst>
                                        <p:tav tm="0">
                                          <p:val>
                                            <p:strVal val="0-#ppt_w/2"/>
                                          </p:val>
                                        </p:tav>
                                        <p:tav tm="100000">
                                          <p:val>
                                            <p:strVal val="#ppt_x"/>
                                          </p:val>
                                        </p:tav>
                                      </p:tavLst>
                                    </p:anim>
                                    <p:anim calcmode="lin" valueType="num">
                                      <p:cBhvr>
                                        <p:cTn id="32" dur="300" fill="hold"/>
                                        <p:tgtEl>
                                          <p:spTgt spid="7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300" fill="hold"/>
                                        <p:tgtEl>
                                          <p:spTgt spid="72"/>
                                        </p:tgtEl>
                                        <p:attrNameLst>
                                          <p:attrName>ppt_x</p:attrName>
                                        </p:attrNameLst>
                                      </p:cBhvr>
                                      <p:tavLst>
                                        <p:tav tm="0">
                                          <p:val>
                                            <p:strVal val="0-#ppt_w/2"/>
                                          </p:val>
                                        </p:tav>
                                        <p:tav tm="100000">
                                          <p:val>
                                            <p:strVal val="#ppt_x"/>
                                          </p:val>
                                        </p:tav>
                                      </p:tavLst>
                                    </p:anim>
                                    <p:anim calcmode="lin" valueType="num">
                                      <p:cBhvr>
                                        <p:cTn id="36" dur="3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p:cTn id="39" dur="300" fill="hold"/>
                                        <p:tgtEl>
                                          <p:spTgt spid="73"/>
                                        </p:tgtEl>
                                        <p:attrNameLst>
                                          <p:attrName>ppt_x</p:attrName>
                                        </p:attrNameLst>
                                      </p:cBhvr>
                                      <p:tavLst>
                                        <p:tav tm="0">
                                          <p:val>
                                            <p:strVal val="0-#ppt_w/2"/>
                                          </p:val>
                                        </p:tav>
                                        <p:tav tm="100000">
                                          <p:val>
                                            <p:strVal val="#ppt_x"/>
                                          </p:val>
                                        </p:tav>
                                      </p:tavLst>
                                    </p:anim>
                                    <p:anim calcmode="lin" valueType="num">
                                      <p:cBhvr>
                                        <p:cTn id="40" dur="300" fill="hold"/>
                                        <p:tgtEl>
                                          <p:spTgt spid="7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p:cTn id="43" dur="300" fill="hold"/>
                                        <p:tgtEl>
                                          <p:spTgt spid="74"/>
                                        </p:tgtEl>
                                        <p:attrNameLst>
                                          <p:attrName>ppt_x</p:attrName>
                                        </p:attrNameLst>
                                      </p:cBhvr>
                                      <p:tavLst>
                                        <p:tav tm="0">
                                          <p:val>
                                            <p:strVal val="0-#ppt_w/2"/>
                                          </p:val>
                                        </p:tav>
                                        <p:tav tm="100000">
                                          <p:val>
                                            <p:strVal val="#ppt_x"/>
                                          </p:val>
                                        </p:tav>
                                      </p:tavLst>
                                    </p:anim>
                                    <p:anim calcmode="lin" valueType="num">
                                      <p:cBhvr>
                                        <p:cTn id="44" dur="300" fill="hold"/>
                                        <p:tgtEl>
                                          <p:spTgt spid="74"/>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p:cBhvr>
                                        <p:cTn id="48" dur="500"/>
                                        <p:tgtEl>
                                          <p:spTgt spid="65"/>
                                        </p:tgtEl>
                                      </p:cBhvr>
                                    </p:animEffect>
                                    <p:anim calcmode="lin" valueType="num">
                                      <p:cBhvr>
                                        <p:cTn id="49" dur="500" fill="hold"/>
                                        <p:tgtEl>
                                          <p:spTgt spid="65"/>
                                        </p:tgtEl>
                                        <p:attrNameLst>
                                          <p:attrName>ppt_x</p:attrName>
                                        </p:attrNameLst>
                                      </p:cBhvr>
                                      <p:tavLst>
                                        <p:tav tm="0">
                                          <p:val>
                                            <p:strVal val="#ppt_x"/>
                                          </p:val>
                                        </p:tav>
                                        <p:tav tm="100000">
                                          <p:val>
                                            <p:strVal val="#ppt_x"/>
                                          </p:val>
                                        </p:tav>
                                      </p:tavLst>
                                    </p:anim>
                                    <p:anim calcmode="lin" valueType="num">
                                      <p:cBhvr>
                                        <p:cTn id="50" dur="50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22" presetClass="entr" presetSubtype="1"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p:cBhvr>
                                        <p:cTn id="54" dur="500"/>
                                        <p:tgtEl>
                                          <p:spTgt spid="81"/>
                                        </p:tgtEl>
                                      </p:cBhvr>
                                    </p:animEffect>
                                  </p:childTnLst>
                                </p:cTn>
                              </p:par>
                            </p:childTnLst>
                          </p:cTn>
                        </p:par>
                        <p:par>
                          <p:cTn id="55" fill="hold">
                            <p:stCondLst>
                              <p:cond delay="3500"/>
                            </p:stCondLst>
                            <p:childTnLst>
                              <p:par>
                                <p:cTn id="56" presetID="42" presetClass="entr" presetSubtype="0" fill="hold" nodeType="afterEffect">
                                  <p:stCondLst>
                                    <p:cond delay="0"/>
                                  </p:stCondLst>
                                  <p:childTnLst>
                                    <p:set>
                                      <p:cBhvr>
                                        <p:cTn id="57" dur="1" fill="hold">
                                          <p:stCondLst>
                                            <p:cond delay="0"/>
                                          </p:stCondLst>
                                        </p:cTn>
                                        <p:tgtEl>
                                          <p:spTgt spid="75"/>
                                        </p:tgtEl>
                                        <p:attrNameLst>
                                          <p:attrName>style.visibility</p:attrName>
                                        </p:attrNameLst>
                                      </p:cBhvr>
                                      <p:to>
                                        <p:strVal val="visible"/>
                                      </p:to>
                                    </p:set>
                                    <p:animEffect>
                                      <p:cBhvr>
                                        <p:cTn id="58" dur="300"/>
                                        <p:tgtEl>
                                          <p:spTgt spid="75"/>
                                        </p:tgtEl>
                                      </p:cBhvr>
                                    </p:animEffect>
                                    <p:anim calcmode="lin" valueType="num">
                                      <p:cBhvr>
                                        <p:cTn id="59" dur="300" fill="hold"/>
                                        <p:tgtEl>
                                          <p:spTgt spid="75"/>
                                        </p:tgtEl>
                                        <p:attrNameLst>
                                          <p:attrName>ppt_x</p:attrName>
                                        </p:attrNameLst>
                                      </p:cBhvr>
                                      <p:tavLst>
                                        <p:tav tm="0">
                                          <p:val>
                                            <p:strVal val="#ppt_x"/>
                                          </p:val>
                                        </p:tav>
                                        <p:tav tm="100000">
                                          <p:val>
                                            <p:strVal val="#ppt_x"/>
                                          </p:val>
                                        </p:tav>
                                      </p:tavLst>
                                    </p:anim>
                                    <p:anim calcmode="lin" valueType="num">
                                      <p:cBhvr>
                                        <p:cTn id="60" dur="3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bldLvl="0" animBg="1" autoUpdateAnimBg="0"/>
      <p:bldP spid="72" grpId="0" bldLvl="0" animBg="1" autoUpdateAnimBg="0"/>
      <p:bldP spid="73" grpId="0" bldLvl="0" animBg="1" autoUpdateAnimBg="0"/>
      <p:bldP spid="74"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6555" y="1199446"/>
            <a:ext cx="6713837" cy="889833"/>
            <a:chOff x="1032058" y="1199446"/>
            <a:chExt cx="6713837" cy="889833"/>
          </a:xfrm>
        </p:grpSpPr>
        <p:sp>
          <p:nvSpPr>
            <p:cNvPr id="3" name="半闭框 2"/>
            <p:cNvSpPr/>
            <p:nvPr/>
          </p:nvSpPr>
          <p:spPr bwMode="auto">
            <a:xfrm rot="10800000">
              <a:off x="7339624" y="1683008"/>
              <a:ext cx="406271" cy="406271"/>
            </a:xfrm>
            <a:prstGeom prst="halfFrame">
              <a:avLst>
                <a:gd name="adj1" fmla="val 6159"/>
                <a:gd name="adj2" fmla="val 6159"/>
              </a:avLst>
            </a:prstGeom>
            <a:solidFill>
              <a:srgbClr val="01519A"/>
            </a:solidFill>
            <a:ln w="3175">
              <a:solidFill>
                <a:srgbClr val="01519A"/>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charset="-122"/>
                <a:ea typeface="幼圆" panose="02010509060101010101" charset="-122"/>
              </a:endParaRPr>
            </a:p>
          </p:txBody>
        </p:sp>
        <p:sp>
          <p:nvSpPr>
            <p:cNvPr id="4" name="半闭框 3"/>
            <p:cNvSpPr/>
            <p:nvPr/>
          </p:nvSpPr>
          <p:spPr bwMode="auto">
            <a:xfrm>
              <a:off x="1032058" y="1212412"/>
              <a:ext cx="406271" cy="406271"/>
            </a:xfrm>
            <a:prstGeom prst="halfFrame">
              <a:avLst>
                <a:gd name="adj1" fmla="val 6159"/>
                <a:gd name="adj2" fmla="val 6159"/>
              </a:avLst>
            </a:prstGeom>
            <a:solidFill>
              <a:srgbClr val="01519A"/>
            </a:solidFill>
            <a:ln w="3175">
              <a:solidFill>
                <a:srgbClr val="01519A"/>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dirty="0">
                <a:solidFill>
                  <a:schemeClr val="bg1">
                    <a:lumMod val="50000"/>
                  </a:schemeClr>
                </a:solidFill>
                <a:latin typeface="幼圆" panose="02010509060101010101" charset="-122"/>
                <a:ea typeface="幼圆" panose="02010509060101010101" charset="-122"/>
              </a:endParaRPr>
            </a:p>
          </p:txBody>
        </p:sp>
        <p:sp>
          <p:nvSpPr>
            <p:cNvPr id="5" name="KSO_GI1"/>
            <p:cNvSpPr/>
            <p:nvPr/>
          </p:nvSpPr>
          <p:spPr bwMode="auto">
            <a:xfrm>
              <a:off x="1047905" y="1199446"/>
              <a:ext cx="6638636" cy="86824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eaLnBrk="1" fontAlgn="auto" hangingPunct="1">
                <a:spcBef>
                  <a:spcPts val="0"/>
                </a:spcBef>
                <a:spcAft>
                  <a:spcPts val="0"/>
                </a:spcAft>
                <a:defRPr/>
              </a:pPr>
              <a:r>
                <a:rPr lang="en-US" altLang="zh-CN" sz="1000" b="1" dirty="0">
                  <a:solidFill>
                    <a:srgbClr val="6B6B6B"/>
                  </a:solidFill>
                  <a:latin typeface="微软雅黑" panose="020B0503020204020204" pitchFamily="34" charset="-122"/>
                  <a:ea typeface="微软雅黑" panose="020B0503020204020204" pitchFamily="34" charset="-122"/>
                </a:rPr>
                <a:t>ABC</a:t>
              </a:r>
              <a:r>
                <a:rPr lang="zh-CN" altLang="en-US" sz="1000" b="1" dirty="0">
                  <a:solidFill>
                    <a:srgbClr val="6B6B6B"/>
                  </a:solidFill>
                  <a:latin typeface="微软雅黑" panose="020B0503020204020204" pitchFamily="34" charset="-122"/>
                  <a:ea typeface="微软雅黑" panose="020B0503020204020204" pitchFamily="34" charset="-122"/>
                </a:rPr>
                <a:t>集团是国内最早的互联网软件企业之一，企业成立至今已有</a:t>
              </a:r>
              <a:r>
                <a:rPr lang="en-US" altLang="zh-CN" sz="1000" b="1" dirty="0">
                  <a:solidFill>
                    <a:srgbClr val="6B6B6B"/>
                  </a:solidFill>
                  <a:latin typeface="微软雅黑" panose="020B0503020204020204" pitchFamily="34" charset="-122"/>
                  <a:ea typeface="微软雅黑" panose="020B0503020204020204" pitchFamily="34" charset="-122"/>
                </a:rPr>
                <a:t>25</a:t>
              </a:r>
              <a:r>
                <a:rPr lang="zh-CN" altLang="en-US" sz="1000" b="1" dirty="0">
                  <a:solidFill>
                    <a:srgbClr val="6B6B6B"/>
                  </a:solidFill>
                  <a:latin typeface="微软雅黑" panose="020B0503020204020204" pitchFamily="34" charset="-122"/>
                  <a:ea typeface="微软雅黑" panose="020B0503020204020204" pitchFamily="34" charset="-122"/>
                </a:rPr>
                <a:t>年的历史。随着“转型移动互联网”的战略实施，及各业务单元通过</a:t>
              </a:r>
              <a:r>
                <a:rPr lang="en-US" altLang="zh-CN" sz="1000" b="1" dirty="0">
                  <a:solidFill>
                    <a:srgbClr val="6B6B6B"/>
                  </a:solidFill>
                  <a:latin typeface="微软雅黑" panose="020B0503020204020204" pitchFamily="34" charset="-122"/>
                  <a:ea typeface="微软雅黑" panose="020B0503020204020204" pitchFamily="34" charset="-122"/>
                </a:rPr>
                <a:t>MBO</a:t>
              </a:r>
              <a:r>
                <a:rPr lang="zh-CN" altLang="en-US" sz="1000" b="1" dirty="0">
                  <a:solidFill>
                    <a:srgbClr val="6B6B6B"/>
                  </a:solidFill>
                  <a:latin typeface="微软雅黑" panose="020B0503020204020204" pitchFamily="34" charset="-122"/>
                  <a:ea typeface="微软雅黑" panose="020B0503020204020204" pitchFamily="34" charset="-122"/>
                </a:rPr>
                <a:t>（管理层收购）完成子公司化，公司在整体业务及管理模式等方面已完成了全面转型，并且，公司已经形成了“</a:t>
              </a:r>
              <a:r>
                <a:rPr lang="en-US" altLang="zh-CN" sz="1000" b="1" dirty="0">
                  <a:solidFill>
                    <a:srgbClr val="6B6B6B"/>
                  </a:solidFill>
                  <a:latin typeface="微软雅黑" panose="020B0503020204020204" pitchFamily="34" charset="-122"/>
                  <a:ea typeface="微软雅黑" panose="020B0503020204020204" pitchFamily="34" charset="-122"/>
                </a:rPr>
                <a:t>3+1”</a:t>
              </a:r>
              <a:r>
                <a:rPr lang="zh-CN" altLang="en-US" sz="1000" b="1" dirty="0">
                  <a:solidFill>
                    <a:srgbClr val="6B6B6B"/>
                  </a:solidFill>
                  <a:latin typeface="微软雅黑" panose="020B0503020204020204" pitchFamily="34" charset="-122"/>
                  <a:ea typeface="微软雅黑" panose="020B0503020204020204" pitchFamily="34" charset="-122"/>
                </a:rPr>
                <a:t>的业务集群，即以游戏、互联网安全及办公服务为支柱以云计算为新起点的战略布局和整体的市场规划。</a:t>
              </a:r>
            </a:p>
          </p:txBody>
        </p:sp>
      </p:grpSp>
      <p:grpSp>
        <p:nvGrpSpPr>
          <p:cNvPr id="6" name="组合 5"/>
          <p:cNvGrpSpPr/>
          <p:nvPr/>
        </p:nvGrpSpPr>
        <p:grpSpPr>
          <a:xfrm>
            <a:off x="6410193" y="2571750"/>
            <a:ext cx="1498303" cy="1393134"/>
            <a:chOff x="6055696" y="2571750"/>
            <a:chExt cx="1498303" cy="1393134"/>
          </a:xfrm>
        </p:grpSpPr>
        <p:sp>
          <p:nvSpPr>
            <p:cNvPr id="7" name="Freeform 15"/>
            <p:cNvSpPr/>
            <p:nvPr/>
          </p:nvSpPr>
          <p:spPr bwMode="auto">
            <a:xfrm flipH="1">
              <a:off x="7175101" y="2571750"/>
              <a:ext cx="378898"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C87700"/>
            </a:solidFill>
            <a:ln>
              <a:noFill/>
            </a:ln>
          </p:spPr>
          <p:txBody>
            <a:bodyPr/>
            <a:lstStyle/>
            <a:p>
              <a:pPr eaLnBrk="1" fontAlgn="auto" hangingPunct="1">
                <a:spcBef>
                  <a:spcPts val="0"/>
                </a:spcBef>
                <a:spcAft>
                  <a:spcPts val="0"/>
                </a:spcAft>
                <a:defRPr/>
              </a:pPr>
              <a:endParaRPr lang="zh-CN" altLang="en-US" sz="1100" b="1" kern="0">
                <a:solidFill>
                  <a:schemeClr val="bg1"/>
                </a:solidFill>
                <a:latin typeface="微软雅黑" panose="020B0503020204020204" pitchFamily="34" charset="-122"/>
                <a:ea typeface="微软雅黑" panose="020B0503020204020204" pitchFamily="34" charset="-122"/>
              </a:endParaRPr>
            </a:p>
          </p:txBody>
        </p:sp>
        <p:sp>
          <p:nvSpPr>
            <p:cNvPr id="8" name="KSO_GT4"/>
            <p:cNvSpPr/>
            <p:nvPr/>
          </p:nvSpPr>
          <p:spPr bwMode="auto">
            <a:xfrm flipH="1">
              <a:off x="6055696" y="2571750"/>
              <a:ext cx="1119405"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FF9900"/>
            </a:solidFill>
            <a:ln>
              <a:noFill/>
            </a:ln>
            <a:effectLst/>
          </p:spPr>
          <p:txBody>
            <a:bodyPr anchor="ctr"/>
            <a:lstStyle/>
            <a:p>
              <a:pPr algn="ctr">
                <a:lnSpc>
                  <a:spcPct val="120000"/>
                </a:lnSpc>
                <a:defRPr/>
              </a:pPr>
              <a:r>
                <a:rPr lang="zh-CN" altLang="en-US" sz="1400" b="1" dirty="0">
                  <a:solidFill>
                    <a:srgbClr val="FFFFFF"/>
                  </a:solidFill>
                  <a:latin typeface="微软雅黑" panose="020B0503020204020204" pitchFamily="34" charset="-122"/>
                  <a:ea typeface="微软雅黑" panose="020B0503020204020204" pitchFamily="34" charset="-122"/>
                </a:rPr>
                <a:t>输入内容</a:t>
              </a:r>
            </a:p>
          </p:txBody>
        </p:sp>
      </p:grpSp>
      <p:grpSp>
        <p:nvGrpSpPr>
          <p:cNvPr id="9" name="组合 8"/>
          <p:cNvGrpSpPr/>
          <p:nvPr/>
        </p:nvGrpSpPr>
        <p:grpSpPr>
          <a:xfrm>
            <a:off x="4020110" y="2714377"/>
            <a:ext cx="1100677" cy="1081948"/>
            <a:chOff x="3665613" y="2714377"/>
            <a:chExt cx="1100677" cy="1081948"/>
          </a:xfrm>
        </p:grpSpPr>
        <p:sp>
          <p:nvSpPr>
            <p:cNvPr id="10" name="Freeform 19"/>
            <p:cNvSpPr/>
            <p:nvPr/>
          </p:nvSpPr>
          <p:spPr bwMode="auto">
            <a:xfrm flipH="1">
              <a:off x="4682731"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013E75"/>
            </a:solidFill>
            <a:ln>
              <a:noFill/>
            </a:ln>
          </p:spPr>
          <p:txBody>
            <a:bodyPr/>
            <a:lstStyle/>
            <a:p>
              <a:pPr eaLnBrk="1" fontAlgn="auto" hangingPunct="1">
                <a:spcBef>
                  <a:spcPts val="0"/>
                </a:spcBef>
                <a:spcAft>
                  <a:spcPts val="0"/>
                </a:spcAft>
                <a:defRPr/>
              </a:pPr>
              <a:endParaRPr lang="zh-CN" altLang="en-US" sz="1100" b="1" kern="0">
                <a:solidFill>
                  <a:schemeClr val="bg1"/>
                </a:solidFill>
                <a:latin typeface="微软雅黑" panose="020B0503020204020204" pitchFamily="34" charset="-122"/>
                <a:ea typeface="微软雅黑" panose="020B0503020204020204" pitchFamily="34" charset="-122"/>
              </a:endParaRPr>
            </a:p>
          </p:txBody>
        </p:sp>
        <p:sp>
          <p:nvSpPr>
            <p:cNvPr id="11" name="KSO_GT3"/>
            <p:cNvSpPr/>
            <p:nvPr/>
          </p:nvSpPr>
          <p:spPr bwMode="auto">
            <a:xfrm>
              <a:off x="3665613"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1519A"/>
            </a:solidFill>
            <a:ln>
              <a:noFill/>
            </a:ln>
            <a:effectLst/>
          </p:spPr>
          <p:txBody>
            <a:bodyPr anchor="ctr"/>
            <a:lstStyle/>
            <a:p>
              <a:pPr algn="ctr">
                <a:lnSpc>
                  <a:spcPct val="120000"/>
                </a:lnSpc>
                <a:defRPr/>
              </a:pPr>
              <a:r>
                <a:rPr lang="zh-CN" altLang="en-US" sz="1400" b="1" dirty="0">
                  <a:solidFill>
                    <a:srgbClr val="FFFFFF"/>
                  </a:solidFill>
                  <a:latin typeface="微软雅黑" panose="020B0503020204020204" pitchFamily="34" charset="-122"/>
                  <a:ea typeface="微软雅黑" panose="020B0503020204020204" pitchFamily="34" charset="-122"/>
                </a:rPr>
                <a:t>输入内容</a:t>
              </a:r>
            </a:p>
          </p:txBody>
        </p:sp>
      </p:grpSp>
      <p:grpSp>
        <p:nvGrpSpPr>
          <p:cNvPr id="12" name="组合 11"/>
          <p:cNvGrpSpPr/>
          <p:nvPr/>
        </p:nvGrpSpPr>
        <p:grpSpPr>
          <a:xfrm>
            <a:off x="2843078" y="2720140"/>
            <a:ext cx="1093473" cy="1083389"/>
            <a:chOff x="2488581" y="2720140"/>
            <a:chExt cx="1093473" cy="1083389"/>
          </a:xfrm>
        </p:grpSpPr>
        <p:sp>
          <p:nvSpPr>
            <p:cNvPr id="13" name="KSO_GT2"/>
            <p:cNvSpPr/>
            <p:nvPr/>
          </p:nvSpPr>
          <p:spPr bwMode="auto">
            <a:xfrm>
              <a:off x="2564937" y="2720140"/>
              <a:ext cx="1017117" cy="1083389"/>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1519A"/>
            </a:solidFill>
            <a:ln>
              <a:noFill/>
            </a:ln>
            <a:effectLst/>
          </p:spPr>
          <p:txBody>
            <a:bodyPr anchor="ctr"/>
            <a:lstStyle/>
            <a:p>
              <a:pPr algn="ctr">
                <a:lnSpc>
                  <a:spcPct val="120000"/>
                </a:lnSpc>
                <a:defRPr/>
              </a:pPr>
              <a:r>
                <a:rPr lang="zh-CN" altLang="en-US" sz="1400" b="1" dirty="0">
                  <a:solidFill>
                    <a:srgbClr val="FFFFFF"/>
                  </a:solidFill>
                  <a:latin typeface="微软雅黑" panose="020B0503020204020204" pitchFamily="34" charset="-122"/>
                  <a:ea typeface="微软雅黑" panose="020B0503020204020204" pitchFamily="34" charset="-122"/>
                </a:rPr>
                <a:t>输入内容</a:t>
              </a:r>
            </a:p>
          </p:txBody>
        </p:sp>
        <p:sp>
          <p:nvSpPr>
            <p:cNvPr id="14" name="Freeform 13"/>
            <p:cNvSpPr/>
            <p:nvPr/>
          </p:nvSpPr>
          <p:spPr bwMode="auto">
            <a:xfrm>
              <a:off x="2488581" y="2720140"/>
              <a:ext cx="76355" cy="1083389"/>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013E75"/>
            </a:solidFill>
            <a:ln>
              <a:noFill/>
            </a:ln>
          </p:spPr>
          <p:txBody>
            <a:bodyPr/>
            <a:lstStyle/>
            <a:p>
              <a:pPr eaLnBrk="1" fontAlgn="auto" hangingPunct="1">
                <a:spcBef>
                  <a:spcPts val="0"/>
                </a:spcBef>
                <a:spcAft>
                  <a:spcPts val="0"/>
                </a:spcAft>
                <a:defRPr/>
              </a:pPr>
              <a:endParaRPr lang="zh-CN" altLang="en-US" sz="1100" b="1" kern="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220877" y="2571750"/>
            <a:ext cx="1498303" cy="1393134"/>
            <a:chOff x="866380" y="2571750"/>
            <a:chExt cx="1498303" cy="1393134"/>
          </a:xfrm>
        </p:grpSpPr>
        <p:sp>
          <p:nvSpPr>
            <p:cNvPr id="16" name="Freeform 9"/>
            <p:cNvSpPr/>
            <p:nvPr/>
          </p:nvSpPr>
          <p:spPr bwMode="auto">
            <a:xfrm>
              <a:off x="866380" y="2571750"/>
              <a:ext cx="378897" cy="139313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13E7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800">
                <a:solidFill>
                  <a:srgbClr val="F9F9F9"/>
                </a:solidFill>
                <a:latin typeface="微软雅黑" panose="020B0503020204020204" pitchFamily="34" charset="-122"/>
              </a:endParaRPr>
            </a:p>
          </p:txBody>
        </p:sp>
        <p:sp>
          <p:nvSpPr>
            <p:cNvPr id="17" name="KSO_GT1"/>
            <p:cNvSpPr/>
            <p:nvPr/>
          </p:nvSpPr>
          <p:spPr bwMode="auto">
            <a:xfrm>
              <a:off x="1245277" y="2571750"/>
              <a:ext cx="1119406" cy="139313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1519A"/>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r>
                <a:rPr lang="zh-CN" altLang="en-US" b="1" dirty="0" smtClean="0">
                  <a:solidFill>
                    <a:srgbClr val="FFFFFF"/>
                  </a:solidFill>
                  <a:latin typeface="微软雅黑" panose="020B0503020204020204" pitchFamily="34" charset="-122"/>
                  <a:ea typeface="微软雅黑" panose="020B0503020204020204" pitchFamily="34" charset="-122"/>
                </a:rPr>
                <a:t>输入内容</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204346" y="2714377"/>
            <a:ext cx="1100677" cy="1081948"/>
            <a:chOff x="4849849" y="2714377"/>
            <a:chExt cx="1100677" cy="1081948"/>
          </a:xfrm>
        </p:grpSpPr>
        <p:sp>
          <p:nvSpPr>
            <p:cNvPr id="19" name="Freeform 19"/>
            <p:cNvSpPr/>
            <p:nvPr/>
          </p:nvSpPr>
          <p:spPr bwMode="auto">
            <a:xfrm flipH="1">
              <a:off x="5866967" y="2720140"/>
              <a:ext cx="83559" cy="1070423"/>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013E75"/>
            </a:solidFill>
            <a:ln>
              <a:noFill/>
            </a:ln>
          </p:spPr>
          <p:txBody>
            <a:bodyPr/>
            <a:lstStyle/>
            <a:p>
              <a:pPr eaLnBrk="1" fontAlgn="auto" hangingPunct="1">
                <a:spcBef>
                  <a:spcPts val="0"/>
                </a:spcBef>
                <a:spcAft>
                  <a:spcPts val="0"/>
                </a:spcAft>
                <a:defRPr/>
              </a:pPr>
              <a:endParaRPr lang="zh-CN" altLang="en-US" sz="1100" b="1" kern="0">
                <a:solidFill>
                  <a:schemeClr val="bg1"/>
                </a:solidFill>
                <a:latin typeface="微软雅黑" panose="020B0503020204020204" pitchFamily="34" charset="-122"/>
                <a:ea typeface="微软雅黑" panose="020B0503020204020204" pitchFamily="34" charset="-122"/>
              </a:endParaRPr>
            </a:p>
          </p:txBody>
        </p:sp>
        <p:sp>
          <p:nvSpPr>
            <p:cNvPr id="20" name="KSO_GT3"/>
            <p:cNvSpPr/>
            <p:nvPr/>
          </p:nvSpPr>
          <p:spPr bwMode="auto">
            <a:xfrm>
              <a:off x="4849849" y="2714377"/>
              <a:ext cx="1017117" cy="1081948"/>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01519A"/>
            </a:solidFill>
            <a:ln>
              <a:noFill/>
            </a:ln>
            <a:effectLst/>
          </p:spPr>
          <p:txBody>
            <a:bodyPr anchor="ctr"/>
            <a:lstStyle/>
            <a:p>
              <a:pPr algn="ctr">
                <a:lnSpc>
                  <a:spcPct val="120000"/>
                </a:lnSpc>
                <a:defRPr/>
              </a:pPr>
              <a:r>
                <a:rPr lang="zh-CN" altLang="en-US" sz="1400" b="1" dirty="0">
                  <a:solidFill>
                    <a:srgbClr val="FFFFFF"/>
                  </a:solidFill>
                  <a:latin typeface="微软雅黑" panose="020B0503020204020204" pitchFamily="34" charset="-122"/>
                  <a:ea typeface="微软雅黑" panose="020B0503020204020204" pitchFamily="34" charset="-122"/>
                </a:rPr>
                <a:t>输入内容</a:t>
              </a:r>
            </a:p>
          </p:txBody>
        </p:sp>
      </p:grpSp>
      <p:sp>
        <p:nvSpPr>
          <p:cNvPr id="21" name="灯片编号占位符 20"/>
          <p:cNvSpPr>
            <a:spLocks noGrp="1"/>
          </p:cNvSpPr>
          <p:nvPr>
            <p:ph type="sldNum" sz="quarter" idx="4"/>
          </p:nvPr>
        </p:nvSpPr>
        <p:spPr/>
        <p:txBody>
          <a:bodyPr/>
          <a:lstStyle/>
          <a:p>
            <a:fld id="{E050F338-EFDA-4F8E-882C-DA95E7E9D7D9}" type="slidenum">
              <a:rPr lang="zh-CN" altLang="en-US" smtClean="0"/>
              <a:t>16</a:t>
            </a:fld>
            <a:endParaRPr lang="zh-CN" altLang="en-US"/>
          </a:p>
        </p:txBody>
      </p:sp>
      <p:grpSp>
        <p:nvGrpSpPr>
          <p:cNvPr id="22" name="组合 21"/>
          <p:cNvGrpSpPr/>
          <p:nvPr/>
        </p:nvGrpSpPr>
        <p:grpSpPr>
          <a:xfrm>
            <a:off x="323528" y="255658"/>
            <a:ext cx="447463" cy="443884"/>
            <a:chOff x="121853" y="604312"/>
            <a:chExt cx="2745946" cy="2723981"/>
          </a:xfrm>
          <a:solidFill>
            <a:srgbClr val="01458E"/>
          </a:solidFill>
        </p:grpSpPr>
        <p:sp>
          <p:nvSpPr>
            <p:cNvPr id="23" name="圆角矩形 22"/>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2915816" y="1747264"/>
          <a:ext cx="6392102" cy="237559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258935" y="1603248"/>
            <a:ext cx="2872905" cy="2552678"/>
            <a:chOff x="258935" y="1851670"/>
            <a:chExt cx="2872905" cy="2552678"/>
          </a:xfrm>
        </p:grpSpPr>
        <p:grpSp>
          <p:nvGrpSpPr>
            <p:cNvPr id="4" name="组合 3"/>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6" name="椭圆 5"/>
              <p:cNvSpPr/>
              <p:nvPr/>
            </p:nvSpPr>
            <p:spPr>
              <a:xfrm>
                <a:off x="6134582" y="2117468"/>
                <a:ext cx="1944216" cy="1944216"/>
              </a:xfrm>
              <a:prstGeom prst="ellipse">
                <a:avLst/>
              </a:prstGeom>
              <a:solidFill>
                <a:schemeClr val="bg1"/>
              </a:solidFill>
              <a:ln w="1016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心圆 9"/>
              <p:cNvSpPr/>
              <p:nvPr/>
            </p:nvSpPr>
            <p:spPr>
              <a:xfrm>
                <a:off x="6853304" y="1509006"/>
                <a:ext cx="463688" cy="463688"/>
              </a:xfrm>
              <a:prstGeom prst="donut">
                <a:avLst>
                  <a:gd name="adj" fmla="val 9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5" name="图表 4"/>
            <p:cNvGraphicFramePr/>
            <p:nvPr/>
          </p:nvGraphicFramePr>
          <p:xfrm>
            <a:off x="258935" y="2474605"/>
            <a:ext cx="2872905" cy="1915270"/>
          </p:xfrm>
          <a:graphic>
            <a:graphicData uri="http://schemas.openxmlformats.org/drawingml/2006/chart">
              <c:chart xmlns:c="http://schemas.openxmlformats.org/drawingml/2006/chart" xmlns:r="http://schemas.openxmlformats.org/officeDocument/2006/relationships" r:id="rId4"/>
            </a:graphicData>
          </a:graphic>
        </p:graphicFrame>
      </p:grpSp>
      <p:sp>
        <p:nvSpPr>
          <p:cNvPr id="11" name="矩形 10"/>
          <p:cNvSpPr/>
          <p:nvPr/>
        </p:nvSpPr>
        <p:spPr>
          <a:xfrm>
            <a:off x="3396951" y="1131590"/>
            <a:ext cx="2262158" cy="369332"/>
          </a:xfrm>
          <a:prstGeom prst="rect">
            <a:avLst/>
          </a:prstGeom>
        </p:spPr>
        <p:txBody>
          <a:bodyPr wrap="none">
            <a:spAutoFit/>
          </a:bodyPr>
          <a:lstStyle/>
          <a:p>
            <a:r>
              <a:rPr lang="zh-CN" altLang="en-US" b="1" dirty="0" smtClean="0">
                <a:solidFill>
                  <a:srgbClr val="01519A"/>
                </a:solidFill>
                <a:latin typeface="微软雅黑" panose="020B0503020204020204" pitchFamily="34" charset="-122"/>
                <a:ea typeface="微软雅黑" panose="020B0503020204020204" pitchFamily="34" charset="-122"/>
              </a:rPr>
              <a:t>各季度完成所占比例</a:t>
            </a:r>
            <a:endParaRPr lang="en-US" altLang="zh-CN" b="1" dirty="0">
              <a:solidFill>
                <a:srgbClr val="01519A"/>
              </a:solidFill>
              <a:latin typeface="微软雅黑" panose="020B0503020204020204" pitchFamily="34" charset="-122"/>
              <a:ea typeface="微软雅黑" panose="020B0503020204020204" pitchFamily="34" charset="-122"/>
            </a:endParaRPr>
          </a:p>
        </p:txBody>
      </p:sp>
      <p:sp>
        <p:nvSpPr>
          <p:cNvPr id="12" name="矩形 11"/>
          <p:cNvSpPr/>
          <p:nvPr/>
        </p:nvSpPr>
        <p:spPr>
          <a:xfrm>
            <a:off x="3408108" y="1491630"/>
            <a:ext cx="5223040" cy="261610"/>
          </a:xfrm>
          <a:prstGeom prst="rect">
            <a:avLst/>
          </a:prstGeom>
        </p:spPr>
        <p:txBody>
          <a:bodyPr wrap="square">
            <a:spAutoFit/>
          </a:bodyPr>
          <a:lstStyle/>
          <a:p>
            <a:r>
              <a:rPr lang="zh-CN" altLang="en-US" sz="1100" dirty="0">
                <a:solidFill>
                  <a:schemeClr val="bg1">
                    <a:lumMod val="50000"/>
                  </a:schemeClr>
                </a:solidFill>
                <a:latin typeface="+mn-ea"/>
              </a:rPr>
              <a:t>点击左边的图表，右键</a:t>
            </a:r>
            <a:r>
              <a:rPr lang="en-US" altLang="zh-CN" sz="1100" dirty="0">
                <a:solidFill>
                  <a:schemeClr val="bg1">
                    <a:lumMod val="50000"/>
                  </a:schemeClr>
                </a:solidFill>
                <a:latin typeface="+mn-ea"/>
              </a:rPr>
              <a:t>——</a:t>
            </a:r>
            <a:r>
              <a:rPr lang="zh-CN" altLang="en-US" sz="1100" dirty="0">
                <a:solidFill>
                  <a:schemeClr val="bg1">
                    <a:lumMod val="50000"/>
                  </a:schemeClr>
                </a:solidFill>
                <a:latin typeface="+mn-ea"/>
              </a:rPr>
              <a:t>编辑数据，在</a:t>
            </a:r>
            <a:r>
              <a:rPr lang="en-US" altLang="zh-CN" sz="1100" dirty="0">
                <a:solidFill>
                  <a:schemeClr val="bg1">
                    <a:lumMod val="50000"/>
                  </a:schemeClr>
                </a:solidFill>
                <a:latin typeface="+mn-ea"/>
              </a:rPr>
              <a:t>EXCEL</a:t>
            </a:r>
            <a:r>
              <a:rPr lang="zh-CN" altLang="en-US" sz="1100" dirty="0">
                <a:solidFill>
                  <a:schemeClr val="bg1">
                    <a:lumMod val="50000"/>
                  </a:schemeClr>
                </a:solidFill>
                <a:latin typeface="+mn-ea"/>
              </a:rPr>
              <a:t>表格内容输入你的数据即可</a:t>
            </a:r>
            <a:endParaRPr lang="en-US" altLang="zh-CN" sz="1100" dirty="0">
              <a:solidFill>
                <a:schemeClr val="bg1">
                  <a:lumMod val="50000"/>
                </a:schemeClr>
              </a:solidFill>
              <a:latin typeface="+mn-ea"/>
            </a:endParaRPr>
          </a:p>
        </p:txBody>
      </p:sp>
      <p:sp>
        <p:nvSpPr>
          <p:cNvPr id="13" name="灯片编号占位符 12"/>
          <p:cNvSpPr>
            <a:spLocks noGrp="1"/>
          </p:cNvSpPr>
          <p:nvPr>
            <p:ph type="sldNum" sz="quarter" idx="4"/>
          </p:nvPr>
        </p:nvSpPr>
        <p:spPr/>
        <p:txBody>
          <a:bodyPr/>
          <a:lstStyle/>
          <a:p>
            <a:fld id="{E050F338-EFDA-4F8E-882C-DA95E7E9D7D9}" type="slidenum">
              <a:rPr lang="zh-CN" altLang="en-US" smtClean="0"/>
              <a:t>17</a:t>
            </a:fld>
            <a:endParaRPr lang="zh-CN" altLang="en-US"/>
          </a:p>
        </p:txBody>
      </p:sp>
      <p:grpSp>
        <p:nvGrpSpPr>
          <p:cNvPr id="14" name="组合 13"/>
          <p:cNvGrpSpPr/>
          <p:nvPr/>
        </p:nvGrpSpPr>
        <p:grpSpPr>
          <a:xfrm>
            <a:off x="323528" y="255658"/>
            <a:ext cx="447463" cy="443884"/>
            <a:chOff x="121853" y="604312"/>
            <a:chExt cx="2745946" cy="2723981"/>
          </a:xfrm>
          <a:solidFill>
            <a:srgbClr val="01458E"/>
          </a:solidFill>
        </p:grpSpPr>
        <p:sp>
          <p:nvSpPr>
            <p:cNvPr id="15" name="圆角矩形 14"/>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6585" y="1129339"/>
            <a:ext cx="2055242" cy="3338037"/>
            <a:chOff x="856689" y="1129339"/>
            <a:chExt cx="2055242" cy="3338037"/>
          </a:xfrm>
        </p:grpSpPr>
        <p:sp>
          <p:nvSpPr>
            <p:cNvPr id="3" name="矩形 2"/>
            <p:cNvSpPr/>
            <p:nvPr/>
          </p:nvSpPr>
          <p:spPr>
            <a:xfrm>
              <a:off x="856689" y="1129339"/>
              <a:ext cx="2055242" cy="3338037"/>
            </a:xfrm>
            <a:prstGeom prst="rect">
              <a:avLst/>
            </a:prstGeom>
            <a:solidFill>
              <a:schemeClr val="tx1">
                <a:lumMod val="75000"/>
                <a:lumOff val="25000"/>
              </a:schemeClr>
            </a:solidFill>
            <a:ln w="19050">
              <a:solidFill>
                <a:srgbClr val="B8B3A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 name="文本框 24"/>
            <p:cNvSpPr txBox="1"/>
            <p:nvPr/>
          </p:nvSpPr>
          <p:spPr>
            <a:xfrm rot="16200000">
              <a:off x="78079" y="2635868"/>
              <a:ext cx="1879447" cy="295145"/>
            </a:xfrm>
            <a:prstGeom prst="rect">
              <a:avLst/>
            </a:prstGeom>
            <a:noFill/>
          </p:spPr>
          <p:txBody>
            <a:bodyPr wrap="square" rtlCol="0">
              <a:spAutoFit/>
            </a:bodyPr>
            <a:lstStyle/>
            <a:p>
              <a:pPr algn="ct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a:t>
              </a:r>
              <a:r>
                <a:rPr lang="zh-CN" altLang="en-US" sz="1200" b="1" dirty="0">
                  <a:solidFill>
                    <a:schemeClr val="bg1"/>
                  </a:solidFill>
                  <a:effectLst/>
                  <a:latin typeface="微软雅黑" panose="020B0503020204020204" pitchFamily="34" charset="-122"/>
                  <a:ea typeface="微软雅黑" panose="020B0503020204020204" pitchFamily="34" charset="-122"/>
                </a:rPr>
                <a:t>标签</a:t>
              </a:r>
              <a:r>
                <a:rPr lang="zh-CN" altLang="en-US" sz="1200" b="1" dirty="0" smtClean="0">
                  <a:solidFill>
                    <a:schemeClr val="bg1"/>
                  </a:solidFill>
                  <a:effectLst/>
                  <a:latin typeface="微软雅黑" panose="020B0503020204020204" pitchFamily="34" charset="-122"/>
                  <a:ea typeface="微软雅黑" panose="020B0503020204020204" pitchFamily="34" charset="-122"/>
                </a:rPr>
                <a:t>文本</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478836" y="1015336"/>
            <a:ext cx="6765572" cy="804410"/>
            <a:chOff x="1218940" y="1015336"/>
            <a:chExt cx="6765572" cy="804410"/>
          </a:xfrm>
        </p:grpSpPr>
        <p:sp>
          <p:nvSpPr>
            <p:cNvPr id="6" name="五边形 5"/>
            <p:cNvSpPr/>
            <p:nvPr/>
          </p:nvSpPr>
          <p:spPr>
            <a:xfrm>
              <a:off x="1218940" y="1015336"/>
              <a:ext cx="2061635" cy="804410"/>
            </a:xfrm>
            <a:prstGeom prst="homePlate">
              <a:avLst>
                <a:gd name="adj" fmla="val 30537"/>
              </a:avLst>
            </a:prstGeom>
            <a:solidFill>
              <a:srgbClr val="01458E"/>
            </a:solidFill>
            <a:ln w="19050">
              <a:solidFill>
                <a:srgbClr val="AEB3B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任意多边形 6"/>
            <p:cNvSpPr/>
            <p:nvPr/>
          </p:nvSpPr>
          <p:spPr>
            <a:xfrm>
              <a:off x="3150058"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文本框 15"/>
            <p:cNvSpPr txBox="1"/>
            <p:nvPr/>
          </p:nvSpPr>
          <p:spPr>
            <a:xfrm>
              <a:off x="3608733" y="1114422"/>
              <a:ext cx="3471218" cy="577081"/>
            </a:xfrm>
            <a:prstGeom prst="rect">
              <a:avLst/>
            </a:prstGeom>
            <a:noFill/>
          </p:spPr>
          <p:txBody>
            <a:bodyPr wrap="square" rtlCol="0">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文本框 23"/>
            <p:cNvSpPr txBox="1"/>
            <p:nvPr/>
          </p:nvSpPr>
          <p:spPr>
            <a:xfrm>
              <a:off x="1408589" y="1113888"/>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点击插入具体</a:t>
              </a:r>
              <a:endParaRPr lang="en-US" altLang="zh-CN" sz="1200" b="1" dirty="0" smtClean="0">
                <a:solidFill>
                  <a:schemeClr val="bg1"/>
                </a:solidFill>
                <a:effectLst/>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文本内容</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478836" y="1942273"/>
            <a:ext cx="6765572" cy="804410"/>
            <a:chOff x="1218940" y="1942273"/>
            <a:chExt cx="6765572" cy="804410"/>
          </a:xfrm>
        </p:grpSpPr>
        <p:sp>
          <p:nvSpPr>
            <p:cNvPr id="11" name="五边形 10"/>
            <p:cNvSpPr/>
            <p:nvPr/>
          </p:nvSpPr>
          <p:spPr>
            <a:xfrm>
              <a:off x="1218940" y="1942273"/>
              <a:ext cx="2061635" cy="804410"/>
            </a:xfrm>
            <a:prstGeom prst="homePlate">
              <a:avLst>
                <a:gd name="adj" fmla="val 30537"/>
              </a:avLst>
            </a:prstGeom>
            <a:solidFill>
              <a:srgbClr val="FF9900"/>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2" name="任意多边形 11"/>
            <p:cNvSpPr/>
            <p:nvPr/>
          </p:nvSpPr>
          <p:spPr>
            <a:xfrm>
              <a:off x="3150058"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3" name="文本框 17"/>
            <p:cNvSpPr txBox="1"/>
            <p:nvPr/>
          </p:nvSpPr>
          <p:spPr>
            <a:xfrm>
              <a:off x="3608733" y="2017386"/>
              <a:ext cx="3471218" cy="577081"/>
            </a:xfrm>
            <a:prstGeom prst="rect">
              <a:avLst/>
            </a:prstGeom>
            <a:noFill/>
          </p:spPr>
          <p:txBody>
            <a:bodyPr wrap="square" rtlCol="0">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20"/>
            <p:cNvSpPr txBox="1"/>
            <p:nvPr/>
          </p:nvSpPr>
          <p:spPr>
            <a:xfrm>
              <a:off x="1440553" y="2028041"/>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点击插入</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具体文本内容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78836" y="2802086"/>
            <a:ext cx="6765572" cy="852355"/>
            <a:chOff x="1218940" y="2802086"/>
            <a:chExt cx="6765572" cy="852355"/>
          </a:xfrm>
        </p:grpSpPr>
        <p:sp>
          <p:nvSpPr>
            <p:cNvPr id="16" name="五边形 15"/>
            <p:cNvSpPr/>
            <p:nvPr/>
          </p:nvSpPr>
          <p:spPr>
            <a:xfrm>
              <a:off x="1218940" y="2850031"/>
              <a:ext cx="2061635" cy="804410"/>
            </a:xfrm>
            <a:prstGeom prst="homePlate">
              <a:avLst>
                <a:gd name="adj" fmla="val 30537"/>
              </a:avLst>
            </a:prstGeom>
            <a:solidFill>
              <a:srgbClr val="01458E"/>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7" name="任意多边形 16"/>
            <p:cNvSpPr/>
            <p:nvPr/>
          </p:nvSpPr>
          <p:spPr>
            <a:xfrm>
              <a:off x="3150058"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8" name="文本框 18"/>
            <p:cNvSpPr txBox="1"/>
            <p:nvPr/>
          </p:nvSpPr>
          <p:spPr>
            <a:xfrm>
              <a:off x="3608733" y="2802086"/>
              <a:ext cx="3471218" cy="819455"/>
            </a:xfrm>
            <a:prstGeom prst="rect">
              <a:avLst/>
            </a:prstGeom>
            <a:noFill/>
          </p:spPr>
          <p:txBody>
            <a:bodyPr wrap="square" rtlCol="0">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40553" y="2976286"/>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点击插入具体</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文本内容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78836" y="3776968"/>
            <a:ext cx="6765572" cy="804410"/>
            <a:chOff x="1218940" y="3776968"/>
            <a:chExt cx="6765572" cy="804410"/>
          </a:xfrm>
        </p:grpSpPr>
        <p:sp>
          <p:nvSpPr>
            <p:cNvPr id="21" name="五边形 20"/>
            <p:cNvSpPr/>
            <p:nvPr/>
          </p:nvSpPr>
          <p:spPr>
            <a:xfrm>
              <a:off x="1218940" y="3776968"/>
              <a:ext cx="2061635" cy="804410"/>
            </a:xfrm>
            <a:prstGeom prst="homePlate">
              <a:avLst>
                <a:gd name="adj" fmla="val 30537"/>
              </a:avLst>
            </a:prstGeom>
            <a:solidFill>
              <a:srgbClr val="FF9900"/>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2" name="任意多边形 21"/>
            <p:cNvSpPr/>
            <p:nvPr/>
          </p:nvSpPr>
          <p:spPr>
            <a:xfrm>
              <a:off x="3150058"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3" name="文本框 19"/>
            <p:cNvSpPr txBox="1"/>
            <p:nvPr/>
          </p:nvSpPr>
          <p:spPr>
            <a:xfrm>
              <a:off x="3608733" y="3863269"/>
              <a:ext cx="3471218" cy="577081"/>
            </a:xfrm>
            <a:prstGeom prst="rect">
              <a:avLst/>
            </a:prstGeom>
            <a:noFill/>
          </p:spPr>
          <p:txBody>
            <a:bodyPr wrap="square" rtlCol="0">
              <a:spAutoFit/>
            </a:bodyPr>
            <a:lstStyle/>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22"/>
            <p:cNvSpPr txBox="1"/>
            <p:nvPr/>
          </p:nvSpPr>
          <p:spPr>
            <a:xfrm>
              <a:off x="1440553" y="3871259"/>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点击插入</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latin typeface="微软雅黑" panose="020B0503020204020204" pitchFamily="34" charset="-122"/>
                  <a:ea typeface="微软雅黑" panose="020B0503020204020204" pitchFamily="34" charset="-122"/>
                </a:rPr>
                <a:t>具体文本内容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25" name="灯片编号占位符 24"/>
          <p:cNvSpPr>
            <a:spLocks noGrp="1"/>
          </p:cNvSpPr>
          <p:nvPr>
            <p:ph type="sldNum" sz="quarter" idx="4"/>
          </p:nvPr>
        </p:nvSpPr>
        <p:spPr/>
        <p:txBody>
          <a:bodyPr/>
          <a:lstStyle/>
          <a:p>
            <a:fld id="{E050F338-EFDA-4F8E-882C-DA95E7E9D7D9}" type="slidenum">
              <a:rPr lang="zh-CN" altLang="en-US" smtClean="0"/>
              <a:t>18</a:t>
            </a:fld>
            <a:endParaRPr lang="zh-CN" altLang="en-US"/>
          </a:p>
        </p:txBody>
      </p:sp>
      <p:grpSp>
        <p:nvGrpSpPr>
          <p:cNvPr id="26" name="组合 25"/>
          <p:cNvGrpSpPr/>
          <p:nvPr/>
        </p:nvGrpSpPr>
        <p:grpSpPr>
          <a:xfrm>
            <a:off x="323528" y="255658"/>
            <a:ext cx="447463" cy="443884"/>
            <a:chOff x="121853" y="604312"/>
            <a:chExt cx="2745946" cy="2723981"/>
          </a:xfrm>
          <a:solidFill>
            <a:srgbClr val="01458E"/>
          </a:solidFill>
        </p:grpSpPr>
        <p:sp>
          <p:nvSpPr>
            <p:cNvPr id="27" name="圆角矩形 26"/>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ppt_x"/>
                                          </p:val>
                                        </p:tav>
                                        <p:tav tm="100000">
                                          <p:val>
                                            <p:strVal val="#ppt_x"/>
                                          </p:val>
                                        </p:tav>
                                      </p:tavLst>
                                    </p:anim>
                                    <p:anim calcmode="lin" valueType="num">
                                      <p:cBhvr additive="base">
                                        <p:cTn id="18" dur="75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750" fill="hold"/>
                                        <p:tgtEl>
                                          <p:spTgt spid="15"/>
                                        </p:tgtEl>
                                        <p:attrNameLst>
                                          <p:attrName>ppt_x</p:attrName>
                                        </p:attrNameLst>
                                      </p:cBhvr>
                                      <p:tavLst>
                                        <p:tav tm="0">
                                          <p:val>
                                            <p:strVal val="#ppt_x"/>
                                          </p:val>
                                        </p:tav>
                                        <p:tav tm="100000">
                                          <p:val>
                                            <p:strVal val="#ppt_x"/>
                                          </p:val>
                                        </p:tav>
                                      </p:tavLst>
                                    </p:anim>
                                    <p:anim calcmode="lin" valueType="num">
                                      <p:cBhvr additive="base">
                                        <p:cTn id="23" dur="75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750" fill="hold"/>
                                        <p:tgtEl>
                                          <p:spTgt spid="20"/>
                                        </p:tgtEl>
                                        <p:attrNameLst>
                                          <p:attrName>ppt_x</p:attrName>
                                        </p:attrNameLst>
                                      </p:cBhvr>
                                      <p:tavLst>
                                        <p:tav tm="0">
                                          <p:val>
                                            <p:strVal val="#ppt_x"/>
                                          </p:val>
                                        </p:tav>
                                        <p:tav tm="100000">
                                          <p:val>
                                            <p:strVal val="#ppt_x"/>
                                          </p:val>
                                        </p:tav>
                                      </p:tavLst>
                                    </p:anim>
                                    <p:anim calcmode="lin" valueType="num">
                                      <p:cBhvr additive="base">
                                        <p:cTn id="28"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91880" y="956971"/>
            <a:ext cx="2160240" cy="477003"/>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TextBox 5"/>
            <p:cNvSpPr txBox="1"/>
            <p:nvPr/>
          </p:nvSpPr>
          <p:spPr>
            <a:xfrm>
              <a:off x="3864115" y="1080778"/>
              <a:ext cx="1614117" cy="543603"/>
            </a:xfrm>
            <a:prstGeom prst="rect">
              <a:avLst/>
            </a:prstGeom>
            <a:noFill/>
          </p:spPr>
          <p:txBody>
            <a:bodyPr wrap="none" rtlCol="0">
              <a:spAutoFit/>
            </a:bodyPr>
            <a:lstStyle/>
            <a:p>
              <a:r>
                <a:rPr lang="zh-CN" altLang="en-US" sz="2000" dirty="0" smtClean="0">
                  <a:solidFill>
                    <a:srgbClr val="01458E"/>
                  </a:solidFill>
                  <a:latin typeface="微软雅黑" panose="020B0503020204020204" pitchFamily="34" charset="-122"/>
                  <a:ea typeface="微软雅黑" panose="020B0503020204020204" pitchFamily="34" charset="-122"/>
                </a:rPr>
                <a:t>第三部分</a:t>
              </a:r>
              <a:endParaRPr lang="zh-CN" altLang="en-US" sz="2000"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2363638" y="1851670"/>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638" y="2859782"/>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43808" y="2067694"/>
            <a:ext cx="3467617" cy="584775"/>
          </a:xfrm>
          <a:prstGeom prst="rect">
            <a:avLst/>
          </a:prstGeom>
          <a:noFill/>
        </p:spPr>
        <p:txBody>
          <a:bodyPr wrap="none" rtlCol="0">
            <a:spAutoFit/>
          </a:bodyPr>
          <a:lstStyle/>
          <a:p>
            <a:pPr algn="ctr"/>
            <a:r>
              <a:rPr lang="zh-CN" altLang="en-US" sz="32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3200" b="1" dirty="0">
              <a:solidFill>
                <a:srgbClr val="01458E"/>
              </a:solidFill>
              <a:latin typeface="微软雅黑" panose="020B0503020204020204" pitchFamily="34" charset="-122"/>
              <a:ea typeface="微软雅黑" panose="020B0503020204020204" pitchFamily="34" charset="-122"/>
            </a:endParaRPr>
          </a:p>
        </p:txBody>
      </p:sp>
      <p:sp>
        <p:nvSpPr>
          <p:cNvPr id="14" name="矩形 13"/>
          <p:cNvSpPr/>
          <p:nvPr/>
        </p:nvSpPr>
        <p:spPr>
          <a:xfrm>
            <a:off x="2555776" y="3003798"/>
            <a:ext cx="4159002" cy="430887"/>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语言描述</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尽量简洁生动，尽可能概括出段落内容。</a:t>
            </a:r>
          </a:p>
        </p:txBody>
      </p:sp>
      <p:sp>
        <p:nvSpPr>
          <p:cNvPr id="26" name="椭圆 25"/>
          <p:cNvSpPr/>
          <p:nvPr/>
        </p:nvSpPr>
        <p:spPr>
          <a:xfrm>
            <a:off x="4355182" y="4011910"/>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5400000">
            <a:off x="452943" y="1249377"/>
            <a:ext cx="902811" cy="523220"/>
          </a:xfrm>
          <a:prstGeom prst="rect">
            <a:avLst/>
          </a:prstGeom>
          <a:noFill/>
        </p:spPr>
        <p:txBody>
          <a:bodyPr wrap="none" rtlCol="0">
            <a:spAutoFit/>
          </a:bodyPr>
          <a:lstStyle/>
          <a:p>
            <a:r>
              <a:rPr lang="zh-CN" altLang="en-US" sz="2800" b="1" dirty="0" smtClean="0">
                <a:solidFill>
                  <a:srgbClr val="01458E"/>
                </a:solidFill>
                <a:latin typeface="微软雅黑" panose="020B0503020204020204" pitchFamily="34" charset="-122"/>
                <a:ea typeface="微软雅黑" panose="020B0503020204020204" pitchFamily="34" charset="-122"/>
              </a:rPr>
              <a:t>目录</a:t>
            </a:r>
            <a:endParaRPr lang="zh-CN" altLang="en-US" sz="2800" b="1" dirty="0">
              <a:solidFill>
                <a:srgbClr val="01458E"/>
              </a:solidFill>
              <a:latin typeface="微软雅黑" panose="020B0503020204020204" pitchFamily="34" charset="-122"/>
              <a:ea typeface="微软雅黑" panose="020B0503020204020204" pitchFamily="34" charset="-122"/>
            </a:endParaRPr>
          </a:p>
        </p:txBody>
      </p:sp>
      <p:sp>
        <p:nvSpPr>
          <p:cNvPr id="140" name="TextBox 139"/>
          <p:cNvSpPr txBox="1"/>
          <p:nvPr/>
        </p:nvSpPr>
        <p:spPr>
          <a:xfrm rot="5400000">
            <a:off x="-193098" y="2876245"/>
            <a:ext cx="2194896" cy="523220"/>
          </a:xfrm>
          <a:prstGeom prst="rect">
            <a:avLst/>
          </a:prstGeom>
          <a:noFill/>
        </p:spPr>
        <p:txBody>
          <a:bodyPr wrap="none" rtlCol="0">
            <a:spAutoFit/>
          </a:bodyPr>
          <a:lstStyle/>
          <a:p>
            <a:r>
              <a:rPr lang="en-US" altLang="zh-CN" sz="2800" b="1" dirty="0" smtClean="0">
                <a:solidFill>
                  <a:srgbClr val="01458E"/>
                </a:solidFill>
                <a:latin typeface="微软雅黑" panose="020B0503020204020204" pitchFamily="34" charset="-122"/>
                <a:ea typeface="微软雅黑" panose="020B0503020204020204" pitchFamily="34" charset="-122"/>
              </a:rPr>
              <a:t>CONTENTS</a:t>
            </a:r>
            <a:endParaRPr lang="zh-CN" altLang="en-US" sz="2800" b="1" dirty="0">
              <a:solidFill>
                <a:srgbClr val="01458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051720" y="0"/>
            <a:ext cx="0" cy="514350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835696" y="915566"/>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
        <p:nvSpPr>
          <p:cNvPr id="141" name="椭圆 140"/>
          <p:cNvSpPr/>
          <p:nvPr/>
        </p:nvSpPr>
        <p:spPr>
          <a:xfrm>
            <a:off x="1835696" y="1923678"/>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
        <p:nvSpPr>
          <p:cNvPr id="142" name="椭圆 141"/>
          <p:cNvSpPr/>
          <p:nvPr/>
        </p:nvSpPr>
        <p:spPr>
          <a:xfrm>
            <a:off x="1835696" y="2931790"/>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143" name="椭圆 142"/>
          <p:cNvSpPr/>
          <p:nvPr/>
        </p:nvSpPr>
        <p:spPr>
          <a:xfrm>
            <a:off x="1835696" y="3939902"/>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
        <p:nvSpPr>
          <p:cNvPr id="144" name="TextBox 143"/>
          <p:cNvSpPr txBox="1"/>
          <p:nvPr/>
        </p:nvSpPr>
        <p:spPr>
          <a:xfrm>
            <a:off x="2741791" y="731480"/>
            <a:ext cx="3558401" cy="800219"/>
          </a:xfrm>
          <a:prstGeom prst="rect">
            <a:avLst/>
          </a:prstGeom>
          <a:noFill/>
        </p:spPr>
        <p:txBody>
          <a:bodyPr wrap="square" rtlCol="0">
            <a:spAutoFit/>
          </a:bodyPr>
          <a:lstStyle/>
          <a:p>
            <a:pPr>
              <a:lnSpc>
                <a:spcPct val="150000"/>
              </a:lnSpc>
            </a:pPr>
            <a:r>
              <a:rPr lang="zh-CN" altLang="en-US" sz="1600" b="1" dirty="0" smtClean="0">
                <a:solidFill>
                  <a:srgbClr val="01458E"/>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01458E"/>
              </a:solidFill>
              <a:latin typeface="微软雅黑" panose="020B0503020204020204" pitchFamily="34" charset="-122"/>
              <a:ea typeface="微软雅黑" panose="020B0503020204020204" pitchFamily="34" charset="-122"/>
            </a:endParaRPr>
          </a:p>
          <a:p>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2741791" y="1739592"/>
            <a:ext cx="3558401" cy="800219"/>
          </a:xfrm>
          <a:prstGeom prst="rect">
            <a:avLst/>
          </a:prstGeom>
          <a:noFill/>
        </p:spPr>
        <p:txBody>
          <a:bodyPr wrap="square" rtlCol="0">
            <a:spAutoFit/>
          </a:bodyPr>
          <a:lstStyle/>
          <a:p>
            <a:pPr>
              <a:lnSpc>
                <a:spcPct val="150000"/>
              </a:lnSpc>
            </a:pPr>
            <a:r>
              <a:rPr lang="zh-CN" altLang="en-US" sz="1600" b="1" dirty="0" smtClean="0">
                <a:solidFill>
                  <a:srgbClr val="01458E"/>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01458E"/>
              </a:solidFill>
              <a:latin typeface="微软雅黑" panose="020B0503020204020204" pitchFamily="34" charset="-122"/>
              <a:ea typeface="微软雅黑" panose="020B0503020204020204" pitchFamily="34" charset="-122"/>
            </a:endParaRPr>
          </a:p>
          <a:p>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2741791" y="2763742"/>
            <a:ext cx="3558401" cy="800219"/>
          </a:xfrm>
          <a:prstGeom prst="rect">
            <a:avLst/>
          </a:prstGeom>
          <a:noFill/>
        </p:spPr>
        <p:txBody>
          <a:bodyPr wrap="square" rtlCol="0">
            <a:spAutoFit/>
          </a:bodyPr>
          <a:lstStyle/>
          <a:p>
            <a:pPr>
              <a:lnSpc>
                <a:spcPct val="150000"/>
              </a:lnSpc>
            </a:pPr>
            <a:r>
              <a:rPr lang="zh-CN" altLang="en-US" sz="1600" b="1" dirty="0" smtClean="0">
                <a:solidFill>
                  <a:srgbClr val="01458E"/>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01458E"/>
              </a:solidFill>
              <a:latin typeface="微软雅黑" panose="020B0503020204020204" pitchFamily="34" charset="-122"/>
              <a:ea typeface="微软雅黑" panose="020B0503020204020204" pitchFamily="34" charset="-122"/>
            </a:endParaRPr>
          </a:p>
          <a:p>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2741791" y="3787755"/>
            <a:ext cx="3558401" cy="800219"/>
          </a:xfrm>
          <a:prstGeom prst="rect">
            <a:avLst/>
          </a:prstGeom>
          <a:noFill/>
        </p:spPr>
        <p:txBody>
          <a:bodyPr wrap="square" rtlCol="0">
            <a:spAutoFit/>
          </a:bodyPr>
          <a:lstStyle/>
          <a:p>
            <a:pPr>
              <a:lnSpc>
                <a:spcPct val="150000"/>
              </a:lnSpc>
            </a:pPr>
            <a:r>
              <a:rPr lang="zh-CN" altLang="en-US" sz="1600" b="1" dirty="0" smtClean="0">
                <a:solidFill>
                  <a:srgbClr val="01458E"/>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01458E"/>
              </a:solidFill>
              <a:latin typeface="微软雅黑" panose="020B0503020204020204" pitchFamily="34" charset="-122"/>
              <a:ea typeface="微软雅黑" panose="020B0503020204020204" pitchFamily="34" charset="-122"/>
            </a:endParaRPr>
          </a:p>
          <a:p>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up)">
                                      <p:cBhvr>
                                        <p:cTn id="11" dur="500"/>
                                        <p:tgtEl>
                                          <p:spTgt spid="14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4"/>
                                        </p:tgtEl>
                                        <p:attrNameLst>
                                          <p:attrName>style.visibility</p:attrName>
                                        </p:attrNameLst>
                                      </p:cBhvr>
                                      <p:to>
                                        <p:strVal val="visible"/>
                                      </p:to>
                                    </p:set>
                                    <p:animEffect transition="in" filter="wipe(left)">
                                      <p:cBhvr>
                                        <p:cTn id="23" dur="500"/>
                                        <p:tgtEl>
                                          <p:spTgt spid="14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1"/>
                                        </p:tgtEl>
                                        <p:attrNameLst>
                                          <p:attrName>style.visibility</p:attrName>
                                        </p:attrNameLst>
                                      </p:cBhvr>
                                      <p:to>
                                        <p:strVal val="visible"/>
                                      </p:to>
                                    </p:set>
                                    <p:animEffect transition="in" filter="fade">
                                      <p:cBhvr>
                                        <p:cTn id="27" dur="500"/>
                                        <p:tgtEl>
                                          <p:spTgt spid="14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left)">
                                      <p:cBhvr>
                                        <p:cTn id="31" dur="500"/>
                                        <p:tgtEl>
                                          <p:spTgt spid="14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fade">
                                      <p:cBhvr>
                                        <p:cTn id="35" dur="500"/>
                                        <p:tgtEl>
                                          <p:spTgt spid="14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6"/>
                                        </p:tgtEl>
                                        <p:attrNameLst>
                                          <p:attrName>style.visibility</p:attrName>
                                        </p:attrNameLst>
                                      </p:cBhvr>
                                      <p:to>
                                        <p:strVal val="visible"/>
                                      </p:to>
                                    </p:set>
                                    <p:animEffect transition="in" filter="wipe(left)">
                                      <p:cBhvr>
                                        <p:cTn id="39" dur="500"/>
                                        <p:tgtEl>
                                          <p:spTgt spid="14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wipe(left)">
                                      <p:cBhvr>
                                        <p:cTn id="47"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0" grpId="0"/>
      <p:bldP spid="5" grpId="0" animBg="1"/>
      <p:bldP spid="141" grpId="0" animBg="1"/>
      <p:bldP spid="142" grpId="0" animBg="1"/>
      <p:bldP spid="143" grpId="0" animBg="1"/>
      <p:bldP spid="144" grpId="0"/>
      <p:bldP spid="145" grpId="0"/>
      <p:bldP spid="146" grpId="0"/>
      <p:bldP spid="1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21513" y="1770239"/>
            <a:ext cx="2041593" cy="1833374"/>
            <a:chOff x="5821513" y="1650156"/>
            <a:chExt cx="2041593" cy="1833374"/>
          </a:xfrm>
        </p:grpSpPr>
        <p:sp>
          <p:nvSpPr>
            <p:cNvPr id="3" name="Freeform 40"/>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4"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1458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5" name="Freeform 50"/>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6"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7" name="Freeform 42"/>
          <p:cNvSpPr/>
          <p:nvPr/>
        </p:nvSpPr>
        <p:spPr bwMode="auto">
          <a:xfrm>
            <a:off x="4290534" y="1770239"/>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nvGrpSpPr>
          <p:cNvPr id="8" name="组合 7"/>
          <p:cNvGrpSpPr/>
          <p:nvPr/>
        </p:nvGrpSpPr>
        <p:grpSpPr>
          <a:xfrm>
            <a:off x="4290534" y="1770239"/>
            <a:ext cx="2041593" cy="1833374"/>
            <a:chOff x="4290534" y="1650156"/>
            <a:chExt cx="2041593" cy="1833374"/>
          </a:xfrm>
        </p:grpSpPr>
        <p:sp>
          <p:nvSpPr>
            <p:cNvPr id="9"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FF990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0"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1"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12" name="文本框 8"/>
          <p:cNvSpPr txBox="1"/>
          <p:nvPr/>
        </p:nvSpPr>
        <p:spPr>
          <a:xfrm>
            <a:off x="1115616" y="380940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519A"/>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2878156" y="10595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519A"/>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4224379" y="38027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519A"/>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8"/>
          <p:cNvSpPr txBox="1"/>
          <p:nvPr/>
        </p:nvSpPr>
        <p:spPr>
          <a:xfrm>
            <a:off x="5880900" y="1139095"/>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519A"/>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519A"/>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758691" y="1770239"/>
            <a:ext cx="2039866" cy="1833374"/>
            <a:chOff x="2758691" y="1650156"/>
            <a:chExt cx="2039866" cy="1833374"/>
          </a:xfrm>
        </p:grpSpPr>
        <p:sp>
          <p:nvSpPr>
            <p:cNvPr id="17" name="Freeform 44"/>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18"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01458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9"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0"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1" name="组合 20"/>
          <p:cNvGrpSpPr/>
          <p:nvPr/>
        </p:nvGrpSpPr>
        <p:grpSpPr>
          <a:xfrm>
            <a:off x="1225984" y="1770239"/>
            <a:ext cx="2041593" cy="1833374"/>
            <a:chOff x="1225984" y="1650156"/>
            <a:chExt cx="2041593" cy="1833374"/>
          </a:xfrm>
        </p:grpSpPr>
        <p:sp>
          <p:nvSpPr>
            <p:cNvPr id="22" name="Freeform 46"/>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23"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FF9900"/>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4" name="Freeform 51"/>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FF99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5"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26" name="灯片编号占位符 25"/>
          <p:cNvSpPr>
            <a:spLocks noGrp="1"/>
          </p:cNvSpPr>
          <p:nvPr>
            <p:ph type="sldNum" sz="quarter" idx="4"/>
          </p:nvPr>
        </p:nvSpPr>
        <p:spPr/>
        <p:txBody>
          <a:bodyPr/>
          <a:lstStyle/>
          <a:p>
            <a:fld id="{E050F338-EFDA-4F8E-882C-DA95E7E9D7D9}" type="slidenum">
              <a:rPr lang="zh-CN" altLang="en-US" smtClean="0"/>
              <a:t>20</a:t>
            </a:fld>
            <a:endParaRPr lang="zh-CN" altLang="en-US"/>
          </a:p>
        </p:txBody>
      </p:sp>
      <p:grpSp>
        <p:nvGrpSpPr>
          <p:cNvPr id="27" name="组合 26"/>
          <p:cNvGrpSpPr/>
          <p:nvPr/>
        </p:nvGrpSpPr>
        <p:grpSpPr>
          <a:xfrm>
            <a:off x="323528" y="255658"/>
            <a:ext cx="447463" cy="443884"/>
            <a:chOff x="121853" y="604312"/>
            <a:chExt cx="2745946" cy="2723981"/>
          </a:xfrm>
          <a:solidFill>
            <a:srgbClr val="01458E"/>
          </a:solidFill>
        </p:grpSpPr>
        <p:sp>
          <p:nvSpPr>
            <p:cNvPr id="28" name="圆角矩形 27"/>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ppt_w</p:attrName>
                                        </p:attrNameLst>
                                      </p:cBhvr>
                                      <p:tavLst>
                                        <p:tav tm="0">
                                          <p:val>
                                            <p:fltVal val="0"/>
                                          </p:val>
                                        </p:tav>
                                        <p:tav tm="100000">
                                          <p:val>
                                            <p:strVal val="#ppt_w"/>
                                          </p:val>
                                        </p:tav>
                                      </p:tavLst>
                                    </p:anim>
                                    <p:anim calcmode="lin" valueType="num">
                                      <p:cBhvr>
                                        <p:cTn id="47" dur="1000" fill="hold"/>
                                        <p:tgtEl>
                                          <p:spTgt spid="14"/>
                                        </p:tgtEl>
                                        <p:attrNameLst>
                                          <p:attrName>ppt_h</p:attrName>
                                        </p:attrNameLst>
                                      </p:cBhvr>
                                      <p:tavLst>
                                        <p:tav tm="0">
                                          <p:val>
                                            <p:fltVal val="0"/>
                                          </p:val>
                                        </p:tav>
                                        <p:tav tm="100000">
                                          <p:val>
                                            <p:strVal val="#ppt_h"/>
                                          </p:val>
                                        </p:tav>
                                      </p:tavLst>
                                    </p:anim>
                                    <p:anim calcmode="lin" valueType="num">
                                      <p:cBhvr>
                                        <p:cTn id="4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fltVal val="0"/>
                                          </p:val>
                                        </p:tav>
                                        <p:tav tm="100000">
                                          <p:val>
                                            <p:strVal val="#ppt_w"/>
                                          </p:val>
                                        </p:tav>
                                      </p:tavLst>
                                    </p:anim>
                                    <p:anim calcmode="lin" valueType="num">
                                      <p:cBhvr>
                                        <p:cTn id="54" dur="1000" fill="hold"/>
                                        <p:tgtEl>
                                          <p:spTgt spid="15"/>
                                        </p:tgtEl>
                                        <p:attrNameLst>
                                          <p:attrName>ppt_h</p:attrName>
                                        </p:attrNameLst>
                                      </p:cBhvr>
                                      <p:tavLst>
                                        <p:tav tm="0">
                                          <p:val>
                                            <p:fltVal val="0"/>
                                          </p:val>
                                        </p:tav>
                                        <p:tav tm="100000">
                                          <p:val>
                                            <p:strVal val="#ppt_h"/>
                                          </p:val>
                                        </p:tav>
                                      </p:tavLst>
                                    </p:anim>
                                    <p:anim calcmode="lin" valueType="num">
                                      <p:cBhvr>
                                        <p:cTn id="5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8084" y="1326989"/>
            <a:ext cx="1850186" cy="2900945"/>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46249"/>
            </a:xfrm>
            <a:prstGeom prst="rect">
              <a:avLst/>
            </a:prstGeom>
            <a:noFill/>
          </p:spPr>
          <p:txBody>
            <a:bodyPr wrap="square" lIns="68580" tIns="34290" rIns="68580" bIns="34290" rtlCol="0">
              <a:spAutoFit/>
            </a:bodyPr>
            <a:lstStyle/>
            <a:p>
              <a:pPr algn="ctr"/>
              <a:r>
                <a:rPr lang="zh-CN" altLang="en-US" sz="1800" b="1" dirty="0">
                  <a:solidFill>
                    <a:srgbClr val="FF9900"/>
                  </a:solidFill>
                  <a:latin typeface="微软雅黑" panose="020B0503020204020204" pitchFamily="34" charset="-122"/>
                  <a:ea typeface="微软雅黑" panose="020B0503020204020204" pitchFamily="34" charset="-122"/>
                </a:rPr>
                <a:t>完成作业</a:t>
              </a:r>
              <a:endParaRPr lang="zh-HK" altLang="en-US" sz="1800" b="1" dirty="0">
                <a:solidFill>
                  <a:srgbClr val="FF9900"/>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690633" y="1326989"/>
            <a:ext cx="1850186" cy="2900945"/>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151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46249"/>
            </a:xfrm>
            <a:prstGeom prst="rect">
              <a:avLst/>
            </a:prstGeom>
            <a:noFill/>
          </p:spPr>
          <p:txBody>
            <a:bodyPr wrap="square" lIns="68580" tIns="34290" rIns="68580" bIns="34290" rtlCol="0">
              <a:spAutoFit/>
            </a:bodyPr>
            <a:lstStyle/>
            <a:p>
              <a:pPr algn="ctr"/>
              <a:r>
                <a:rPr lang="zh-CN" altLang="en-US" sz="1800" b="1" dirty="0">
                  <a:solidFill>
                    <a:srgbClr val="01519A"/>
                  </a:solidFill>
                  <a:latin typeface="微软雅黑" panose="020B0503020204020204" pitchFamily="34" charset="-122"/>
                  <a:ea typeface="微软雅黑" panose="020B0503020204020204" pitchFamily="34" charset="-122"/>
                </a:rPr>
                <a:t>学习软件</a:t>
              </a:r>
              <a:endParaRPr lang="zh-HK" altLang="en-US" sz="1800" b="1" dirty="0">
                <a:solidFill>
                  <a:srgbClr val="01519A"/>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603182" y="1326989"/>
            <a:ext cx="1850186" cy="2900945"/>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46249"/>
            </a:xfrm>
            <a:prstGeom prst="rect">
              <a:avLst/>
            </a:prstGeom>
            <a:noFill/>
          </p:spPr>
          <p:txBody>
            <a:bodyPr wrap="square" lIns="68580" tIns="34290" rIns="68580" bIns="34290" rtlCol="0">
              <a:spAutoFit/>
            </a:bodyPr>
            <a:lstStyle/>
            <a:p>
              <a:pPr algn="ctr"/>
              <a:r>
                <a:rPr lang="zh-CN" altLang="en-US" sz="1800" b="1" dirty="0">
                  <a:solidFill>
                    <a:srgbClr val="FF9900"/>
                  </a:solidFill>
                  <a:latin typeface="微软雅黑" panose="020B0503020204020204" pitchFamily="34" charset="-122"/>
                  <a:ea typeface="微软雅黑" panose="020B0503020204020204" pitchFamily="34" charset="-122"/>
                </a:rPr>
                <a:t>精打细磨</a:t>
              </a:r>
              <a:endParaRPr lang="zh-HK" altLang="en-US" sz="1800" b="1" dirty="0">
                <a:solidFill>
                  <a:srgbClr val="FF9900"/>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515731" y="1326989"/>
            <a:ext cx="1850186" cy="2900945"/>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151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46249"/>
            </a:xfrm>
            <a:prstGeom prst="rect">
              <a:avLst/>
            </a:prstGeom>
            <a:noFill/>
          </p:spPr>
          <p:txBody>
            <a:bodyPr wrap="square" lIns="68580" tIns="34290" rIns="68580" bIns="34290" rtlCol="0">
              <a:spAutoFit/>
            </a:bodyPr>
            <a:lstStyle/>
            <a:p>
              <a:pPr algn="ctr"/>
              <a:r>
                <a:rPr lang="zh-CN" altLang="en-US" sz="1800" b="1" dirty="0">
                  <a:solidFill>
                    <a:srgbClr val="01519A"/>
                  </a:solidFill>
                  <a:latin typeface="微软雅黑" panose="020B0503020204020204" pitchFamily="34" charset="-122"/>
                  <a:ea typeface="微软雅黑" panose="020B0503020204020204" pitchFamily="34" charset="-122"/>
                </a:rPr>
                <a:t>输入其他</a:t>
              </a:r>
              <a:endParaRPr lang="zh-HK" altLang="en-US" sz="1800" b="1" dirty="0">
                <a:solidFill>
                  <a:srgbClr val="01519A"/>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灯片编号占位符 29"/>
          <p:cNvSpPr>
            <a:spLocks noGrp="1"/>
          </p:cNvSpPr>
          <p:nvPr>
            <p:ph type="sldNum" sz="quarter" idx="4"/>
          </p:nvPr>
        </p:nvSpPr>
        <p:spPr/>
        <p:txBody>
          <a:bodyPr/>
          <a:lstStyle/>
          <a:p>
            <a:fld id="{E050F338-EFDA-4F8E-882C-DA95E7E9D7D9}" type="slidenum">
              <a:rPr lang="zh-CN" altLang="en-US" smtClean="0"/>
              <a:t>21</a:t>
            </a:fld>
            <a:endParaRPr lang="zh-CN" altLang="en-US"/>
          </a:p>
        </p:txBody>
      </p:sp>
      <p:grpSp>
        <p:nvGrpSpPr>
          <p:cNvPr id="31" name="组合 30"/>
          <p:cNvGrpSpPr/>
          <p:nvPr/>
        </p:nvGrpSpPr>
        <p:grpSpPr>
          <a:xfrm>
            <a:off x="323528" y="255658"/>
            <a:ext cx="447463" cy="443884"/>
            <a:chOff x="121853" y="604312"/>
            <a:chExt cx="2745946" cy="2723981"/>
          </a:xfrm>
          <a:solidFill>
            <a:srgbClr val="01458E"/>
          </a:solidFill>
        </p:grpSpPr>
        <p:sp>
          <p:nvSpPr>
            <p:cNvPr id="32" name="圆角矩形 31"/>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6"/>
          <p:cNvCxnSpPr/>
          <p:nvPr/>
        </p:nvCxnSpPr>
        <p:spPr>
          <a:xfrm>
            <a:off x="914943" y="1772972"/>
            <a:ext cx="2862000" cy="0"/>
          </a:xfrm>
          <a:prstGeom prst="line">
            <a:avLst/>
          </a:prstGeom>
          <a:noFill/>
          <a:ln w="50800">
            <a:solidFill>
              <a:srgbClr val="01519A"/>
            </a:solidFill>
            <a:headEnd type="oval"/>
            <a:tailEnd type="none"/>
          </a:ln>
        </p:spPr>
      </p:cxnSp>
      <p:cxnSp>
        <p:nvCxnSpPr>
          <p:cNvPr id="3" name="Straight Connector 85"/>
          <p:cNvCxnSpPr/>
          <p:nvPr/>
        </p:nvCxnSpPr>
        <p:spPr>
          <a:xfrm>
            <a:off x="1411722" y="2643421"/>
            <a:ext cx="2349000" cy="0"/>
          </a:xfrm>
          <a:prstGeom prst="line">
            <a:avLst/>
          </a:prstGeom>
          <a:noFill/>
          <a:ln w="50800">
            <a:solidFill>
              <a:srgbClr val="01519A"/>
            </a:solidFill>
            <a:tailEnd type="none"/>
          </a:ln>
        </p:spPr>
      </p:cxnSp>
      <p:cxnSp>
        <p:nvCxnSpPr>
          <p:cNvPr id="4" name="Straight Connector 13"/>
          <p:cNvCxnSpPr/>
          <p:nvPr/>
        </p:nvCxnSpPr>
        <p:spPr>
          <a:xfrm>
            <a:off x="1392672" y="3513869"/>
            <a:ext cx="2997000" cy="0"/>
          </a:xfrm>
          <a:prstGeom prst="line">
            <a:avLst/>
          </a:prstGeom>
          <a:noFill/>
          <a:ln w="50800">
            <a:solidFill>
              <a:srgbClr val="01519A"/>
            </a:solidFill>
            <a:tailEnd type="triangle"/>
          </a:ln>
        </p:spPr>
      </p:cxnSp>
      <p:sp>
        <p:nvSpPr>
          <p:cNvPr id="5" name="Oval 42"/>
          <p:cNvSpPr>
            <a:spLocks noChangeArrowheads="1"/>
          </p:cNvSpPr>
          <p:nvPr/>
        </p:nvSpPr>
        <p:spPr bwMode="auto">
          <a:xfrm>
            <a:off x="1421618" y="1691409"/>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6" name="TextBox 5"/>
          <p:cNvSpPr txBox="1"/>
          <p:nvPr/>
        </p:nvSpPr>
        <p:spPr>
          <a:xfrm>
            <a:off x="1287287" y="1885368"/>
            <a:ext cx="2360788"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Jan         Feb         Mar         Apr</a:t>
            </a:r>
            <a:endParaRPr lang="zh-CN" altLang="en-US" sz="1200" dirty="0">
              <a:solidFill>
                <a:schemeClr val="tx1">
                  <a:lumMod val="50000"/>
                  <a:lumOff val="50000"/>
                </a:schemeClr>
              </a:solidFill>
              <a:latin typeface="Helvetica Inserat LT Std" panose="020B0806030702050204" pitchFamily="34" charset="0"/>
            </a:endParaRPr>
          </a:p>
        </p:txBody>
      </p:sp>
      <p:sp>
        <p:nvSpPr>
          <p:cNvPr id="7" name="TextBox 6"/>
          <p:cNvSpPr txBox="1"/>
          <p:nvPr/>
        </p:nvSpPr>
        <p:spPr>
          <a:xfrm>
            <a:off x="1742562" y="3699878"/>
            <a:ext cx="2657989"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Aug         Sep         Oct         Nov</a:t>
            </a:r>
            <a:endParaRPr lang="zh-CN" altLang="en-US" sz="1200" dirty="0">
              <a:solidFill>
                <a:schemeClr val="tx1">
                  <a:lumMod val="50000"/>
                  <a:lumOff val="50000"/>
                </a:schemeClr>
              </a:solidFill>
              <a:latin typeface="Helvetica Inserat LT Std" panose="020B0806030702050204" pitchFamily="34" charset="0"/>
            </a:endParaRPr>
          </a:p>
        </p:txBody>
      </p:sp>
      <p:sp>
        <p:nvSpPr>
          <p:cNvPr id="8" name="Arc 1"/>
          <p:cNvSpPr/>
          <p:nvPr/>
        </p:nvSpPr>
        <p:spPr>
          <a:xfrm>
            <a:off x="3284698" y="1772973"/>
            <a:ext cx="873896" cy="873896"/>
          </a:xfrm>
          <a:prstGeom prst="arc">
            <a:avLst>
              <a:gd name="adj1" fmla="val 16200000"/>
              <a:gd name="adj2" fmla="val 5171460"/>
            </a:avLst>
          </a:prstGeom>
          <a:noFill/>
          <a:ln w="50800">
            <a:solidFill>
              <a:srgbClr val="01519A"/>
            </a:solidFill>
          </a:ln>
        </p:spPr>
        <p:txBody>
          <a:bodyPr vert="horz" wrap="square" lIns="68580" tIns="34290" rIns="68580" bIns="34290" numCol="1" anchor="t" anchorCtr="0" compatLnSpc="1"/>
          <a:lstStyle/>
          <a:p>
            <a:endParaRPr lang="zh-CN" altLang="en-US" sz="1200"/>
          </a:p>
        </p:txBody>
      </p:sp>
      <p:sp>
        <p:nvSpPr>
          <p:cNvPr id="9" name="TextBox 8"/>
          <p:cNvSpPr txBox="1"/>
          <p:nvPr/>
        </p:nvSpPr>
        <p:spPr>
          <a:xfrm>
            <a:off x="1726198" y="2818223"/>
            <a:ext cx="2360788"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May        Jun          Jul</a:t>
            </a:r>
            <a:endParaRPr lang="zh-CN" altLang="en-US" sz="1200" dirty="0">
              <a:solidFill>
                <a:schemeClr val="tx1">
                  <a:lumMod val="50000"/>
                  <a:lumOff val="50000"/>
                </a:schemeClr>
              </a:solidFill>
              <a:latin typeface="Helvetica Inserat LT Std" panose="020B0806030702050204" pitchFamily="34" charset="0"/>
            </a:endParaRPr>
          </a:p>
        </p:txBody>
      </p:sp>
      <p:sp>
        <p:nvSpPr>
          <p:cNvPr id="10" name="Arc 69"/>
          <p:cNvSpPr/>
          <p:nvPr/>
        </p:nvSpPr>
        <p:spPr>
          <a:xfrm flipH="1">
            <a:off x="992497" y="2643421"/>
            <a:ext cx="873896" cy="873896"/>
          </a:xfrm>
          <a:prstGeom prst="arc">
            <a:avLst>
              <a:gd name="adj1" fmla="val 16200000"/>
              <a:gd name="adj2" fmla="val 5171460"/>
            </a:avLst>
          </a:prstGeom>
          <a:noFill/>
          <a:ln w="50800">
            <a:solidFill>
              <a:srgbClr val="01519A"/>
            </a:solidFill>
          </a:ln>
        </p:spPr>
        <p:txBody>
          <a:bodyPr vert="horz" wrap="square" lIns="68580" tIns="34290" rIns="68580" bIns="34290" numCol="1" anchor="t" anchorCtr="0" compatLnSpc="1"/>
          <a:lstStyle/>
          <a:p>
            <a:endParaRPr lang="zh-CN" altLang="en-US" sz="1200"/>
          </a:p>
        </p:txBody>
      </p:sp>
      <p:sp>
        <p:nvSpPr>
          <p:cNvPr id="11" name="Oval 14"/>
          <p:cNvSpPr/>
          <p:nvPr/>
        </p:nvSpPr>
        <p:spPr>
          <a:xfrm>
            <a:off x="1029311" y="1645921"/>
            <a:ext cx="239447" cy="239447"/>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2" name="Oval 88"/>
          <p:cNvSpPr/>
          <p:nvPr/>
        </p:nvSpPr>
        <p:spPr>
          <a:xfrm>
            <a:off x="3492652" y="2525233"/>
            <a:ext cx="239447" cy="239447"/>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3" name="Oval 89"/>
          <p:cNvSpPr/>
          <p:nvPr/>
        </p:nvSpPr>
        <p:spPr>
          <a:xfrm>
            <a:off x="1370949" y="3387552"/>
            <a:ext cx="239447" cy="239447"/>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3</a:t>
            </a:r>
            <a:endParaRPr lang="zh-CN" altLang="en-US" sz="1200" b="1" dirty="0">
              <a:solidFill>
                <a:schemeClr val="bg1"/>
              </a:solidFill>
            </a:endParaRPr>
          </a:p>
        </p:txBody>
      </p:sp>
      <p:sp>
        <p:nvSpPr>
          <p:cNvPr id="14" name="Oval 42"/>
          <p:cNvSpPr>
            <a:spLocks noChangeArrowheads="1"/>
          </p:cNvSpPr>
          <p:nvPr/>
        </p:nvSpPr>
        <p:spPr bwMode="auto">
          <a:xfrm>
            <a:off x="2050133" y="1691409"/>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15" name="Oval 42"/>
          <p:cNvSpPr>
            <a:spLocks noChangeArrowheads="1"/>
          </p:cNvSpPr>
          <p:nvPr/>
        </p:nvSpPr>
        <p:spPr bwMode="auto">
          <a:xfrm>
            <a:off x="2694053" y="1691409"/>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16" name="Oval 42"/>
          <p:cNvSpPr>
            <a:spLocks noChangeArrowheads="1"/>
          </p:cNvSpPr>
          <p:nvPr/>
        </p:nvSpPr>
        <p:spPr bwMode="auto">
          <a:xfrm>
            <a:off x="3340069" y="1691409"/>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17" name="Oval 42"/>
          <p:cNvSpPr>
            <a:spLocks noChangeArrowheads="1"/>
          </p:cNvSpPr>
          <p:nvPr/>
        </p:nvSpPr>
        <p:spPr bwMode="auto">
          <a:xfrm>
            <a:off x="1865029" y="2567935"/>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18" name="Oval 42"/>
          <p:cNvSpPr>
            <a:spLocks noChangeArrowheads="1"/>
          </p:cNvSpPr>
          <p:nvPr/>
        </p:nvSpPr>
        <p:spPr bwMode="auto">
          <a:xfrm>
            <a:off x="2510509" y="2567935"/>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19" name="Oval 42"/>
          <p:cNvSpPr>
            <a:spLocks noChangeArrowheads="1"/>
          </p:cNvSpPr>
          <p:nvPr/>
        </p:nvSpPr>
        <p:spPr bwMode="auto">
          <a:xfrm>
            <a:off x="3166156" y="2575635"/>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20" name="Oval 42"/>
          <p:cNvSpPr>
            <a:spLocks noChangeArrowheads="1"/>
          </p:cNvSpPr>
          <p:nvPr/>
        </p:nvSpPr>
        <p:spPr bwMode="auto">
          <a:xfrm>
            <a:off x="1865029" y="3445280"/>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21" name="Oval 42"/>
          <p:cNvSpPr>
            <a:spLocks noChangeArrowheads="1"/>
          </p:cNvSpPr>
          <p:nvPr/>
        </p:nvSpPr>
        <p:spPr bwMode="auto">
          <a:xfrm>
            <a:off x="2510509" y="3453148"/>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22" name="Oval 42"/>
          <p:cNvSpPr>
            <a:spLocks noChangeArrowheads="1"/>
          </p:cNvSpPr>
          <p:nvPr/>
        </p:nvSpPr>
        <p:spPr bwMode="auto">
          <a:xfrm>
            <a:off x="3166156" y="3444423"/>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23" name="Oval 42"/>
          <p:cNvSpPr>
            <a:spLocks noChangeArrowheads="1"/>
          </p:cNvSpPr>
          <p:nvPr/>
        </p:nvSpPr>
        <p:spPr bwMode="auto">
          <a:xfrm>
            <a:off x="3821804" y="3444423"/>
            <a:ext cx="133533" cy="144076"/>
          </a:xfrm>
          <a:prstGeom prst="ellipse">
            <a:avLst/>
          </a:prstGeom>
          <a:solidFill>
            <a:srgbClr val="E2E2E2"/>
          </a:solidFill>
          <a:ln w="19050">
            <a:solidFill>
              <a:srgbClr val="01519A"/>
            </a:solidFill>
            <a:round/>
          </a:ln>
        </p:spPr>
        <p:txBody>
          <a:bodyPr vert="horz" wrap="square" lIns="68580" tIns="34290" rIns="68580" bIns="34290" numCol="1" anchor="t" anchorCtr="0" compatLnSpc="1"/>
          <a:lstStyle/>
          <a:p>
            <a:endParaRPr lang="zh-CN" altLang="en-US" sz="1200"/>
          </a:p>
        </p:txBody>
      </p:sp>
      <p:sp>
        <p:nvSpPr>
          <p:cNvPr id="24" name="文本框 8"/>
          <p:cNvSpPr txBox="1"/>
          <p:nvPr/>
        </p:nvSpPr>
        <p:spPr>
          <a:xfrm>
            <a:off x="4716016" y="1500463"/>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519A"/>
                </a:solidFill>
                <a:latin typeface="微软雅黑" panose="020B0503020204020204" pitchFamily="34" charset="-122"/>
                <a:ea typeface="微软雅黑" panose="020B0503020204020204" pitchFamily="34" charset="-122"/>
              </a:rPr>
              <a:t>01</a:t>
            </a:r>
            <a:r>
              <a:rPr lang="zh-CN" altLang="en-US" sz="1050" b="1" dirty="0" smtClean="0">
                <a:solidFill>
                  <a:srgbClr val="01519A"/>
                </a:solidFill>
                <a:latin typeface="微软雅黑" panose="020B0503020204020204" pitchFamily="34" charset="-122"/>
                <a:ea typeface="微软雅黑" panose="020B0503020204020204" pitchFamily="34" charset="-122"/>
              </a:rPr>
              <a:t>单击</a:t>
            </a:r>
            <a:r>
              <a:rPr lang="zh-CN" altLang="en-US" sz="1050" b="1" dirty="0">
                <a:solidFill>
                  <a:srgbClr val="01519A"/>
                </a:solidFill>
                <a:latin typeface="微软雅黑" panose="020B0503020204020204" pitchFamily="34" charset="-122"/>
                <a:ea typeface="微软雅黑" panose="020B0503020204020204" pitchFamily="34" charset="-122"/>
              </a:rPr>
              <a:t>此处输入标题</a:t>
            </a:r>
            <a:endParaRPr lang="en-US" altLang="zh-CN" sz="1050" b="1" dirty="0">
              <a:solidFill>
                <a:srgbClr val="01519A"/>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8"/>
          <p:cNvSpPr txBox="1"/>
          <p:nvPr/>
        </p:nvSpPr>
        <p:spPr>
          <a:xfrm>
            <a:off x="4716016" y="2368142"/>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519A"/>
                </a:solidFill>
                <a:latin typeface="微软雅黑" panose="020B0503020204020204" pitchFamily="34" charset="-122"/>
                <a:ea typeface="微软雅黑" panose="020B0503020204020204" pitchFamily="34" charset="-122"/>
              </a:rPr>
              <a:t>02</a:t>
            </a:r>
            <a:r>
              <a:rPr lang="zh-CN" altLang="en-US" sz="1050" b="1" dirty="0" smtClean="0">
                <a:solidFill>
                  <a:srgbClr val="01519A"/>
                </a:solidFill>
                <a:latin typeface="微软雅黑" panose="020B0503020204020204" pitchFamily="34" charset="-122"/>
                <a:ea typeface="微软雅黑" panose="020B0503020204020204" pitchFamily="34" charset="-122"/>
              </a:rPr>
              <a:t>单击</a:t>
            </a:r>
            <a:r>
              <a:rPr lang="zh-CN" altLang="en-US" sz="1050" b="1" dirty="0">
                <a:solidFill>
                  <a:srgbClr val="01519A"/>
                </a:solidFill>
                <a:latin typeface="微软雅黑" panose="020B0503020204020204" pitchFamily="34" charset="-122"/>
                <a:ea typeface="微软雅黑" panose="020B0503020204020204" pitchFamily="34" charset="-122"/>
              </a:rPr>
              <a:t>此处输入标题</a:t>
            </a:r>
            <a:endParaRPr lang="en-US" altLang="zh-CN" sz="1050" b="1" dirty="0">
              <a:solidFill>
                <a:srgbClr val="01519A"/>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4716016" y="3169076"/>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519A"/>
                </a:solidFill>
                <a:latin typeface="微软雅黑" panose="020B0503020204020204" pitchFamily="34" charset="-122"/>
                <a:ea typeface="微软雅黑" panose="020B0503020204020204" pitchFamily="34" charset="-122"/>
              </a:rPr>
              <a:t>03</a:t>
            </a:r>
            <a:r>
              <a:rPr lang="zh-CN" altLang="en-US" sz="1050" b="1" dirty="0" smtClean="0">
                <a:solidFill>
                  <a:srgbClr val="01519A"/>
                </a:solidFill>
                <a:latin typeface="微软雅黑" panose="020B0503020204020204" pitchFamily="34" charset="-122"/>
                <a:ea typeface="微软雅黑" panose="020B0503020204020204" pitchFamily="34" charset="-122"/>
              </a:rPr>
              <a:t>单击</a:t>
            </a:r>
            <a:r>
              <a:rPr lang="zh-CN" altLang="en-US" sz="1050" b="1" dirty="0">
                <a:solidFill>
                  <a:srgbClr val="01519A"/>
                </a:solidFill>
                <a:latin typeface="微软雅黑" panose="020B0503020204020204" pitchFamily="34" charset="-122"/>
                <a:ea typeface="微软雅黑" panose="020B0503020204020204" pitchFamily="34" charset="-122"/>
              </a:rPr>
              <a:t>此处输入标题</a:t>
            </a:r>
            <a:endParaRPr lang="en-US" altLang="zh-CN" sz="1050" b="1" dirty="0">
              <a:solidFill>
                <a:srgbClr val="01519A"/>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灯片编号占位符 26"/>
          <p:cNvSpPr>
            <a:spLocks noGrp="1"/>
          </p:cNvSpPr>
          <p:nvPr>
            <p:ph type="sldNum" sz="quarter" idx="4"/>
          </p:nvPr>
        </p:nvSpPr>
        <p:spPr/>
        <p:txBody>
          <a:bodyPr/>
          <a:lstStyle/>
          <a:p>
            <a:fld id="{E050F338-EFDA-4F8E-882C-DA95E7E9D7D9}" type="slidenum">
              <a:rPr lang="zh-CN" altLang="en-US" smtClean="0"/>
              <a:t>22</a:t>
            </a:fld>
            <a:endParaRPr lang="zh-CN" altLang="en-US"/>
          </a:p>
        </p:txBody>
      </p:sp>
      <p:grpSp>
        <p:nvGrpSpPr>
          <p:cNvPr id="28" name="组合 27"/>
          <p:cNvGrpSpPr/>
          <p:nvPr/>
        </p:nvGrpSpPr>
        <p:grpSpPr>
          <a:xfrm>
            <a:off x="323528" y="255658"/>
            <a:ext cx="447463" cy="443884"/>
            <a:chOff x="121853" y="604312"/>
            <a:chExt cx="2745946" cy="2723981"/>
          </a:xfrm>
          <a:solidFill>
            <a:srgbClr val="01458E"/>
          </a:solidFill>
        </p:grpSpPr>
        <p:sp>
          <p:nvSpPr>
            <p:cNvPr id="29" name="圆角矩形 28"/>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5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25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transition="in" filter="fade">
                                      <p:cBhvr>
                                        <p:cTn id="41" dur="25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250" fill="hold"/>
                                        <p:tgtEl>
                                          <p:spTgt spid="15"/>
                                        </p:tgtEl>
                                        <p:attrNameLst>
                                          <p:attrName>ppt_w</p:attrName>
                                        </p:attrNameLst>
                                      </p:cBhvr>
                                      <p:tavLst>
                                        <p:tav tm="0">
                                          <p:val>
                                            <p:fltVal val="0"/>
                                          </p:val>
                                        </p:tav>
                                        <p:tav tm="100000">
                                          <p:val>
                                            <p:strVal val="#ppt_w"/>
                                          </p:val>
                                        </p:tav>
                                      </p:tavLst>
                                    </p:anim>
                                    <p:anim calcmode="lin" valueType="num">
                                      <p:cBhvr>
                                        <p:cTn id="46" dur="250" fill="hold"/>
                                        <p:tgtEl>
                                          <p:spTgt spid="15"/>
                                        </p:tgtEl>
                                        <p:attrNameLst>
                                          <p:attrName>ppt_h</p:attrName>
                                        </p:attrNameLst>
                                      </p:cBhvr>
                                      <p:tavLst>
                                        <p:tav tm="0">
                                          <p:val>
                                            <p:fltVal val="0"/>
                                          </p:val>
                                        </p:tav>
                                        <p:tav tm="100000">
                                          <p:val>
                                            <p:strVal val="#ppt_h"/>
                                          </p:val>
                                        </p:tav>
                                      </p:tavLst>
                                    </p:anim>
                                    <p:animEffect transition="in" filter="fade">
                                      <p:cBhvr>
                                        <p:cTn id="47" dur="25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animEffect transition="in" filter="fade">
                                      <p:cBhvr>
                                        <p:cTn id="59" dur="250"/>
                                        <p:tgtEl>
                                          <p:spTgt spid="1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fltVal val="0"/>
                                          </p:val>
                                        </p:tav>
                                        <p:tav tm="100000">
                                          <p:val>
                                            <p:strVal val="#ppt_w"/>
                                          </p:val>
                                        </p:tav>
                                      </p:tavLst>
                                    </p:anim>
                                    <p:anim calcmode="lin" valueType="num">
                                      <p:cBhvr>
                                        <p:cTn id="70" dur="250" fill="hold"/>
                                        <p:tgtEl>
                                          <p:spTgt spid="18"/>
                                        </p:tgtEl>
                                        <p:attrNameLst>
                                          <p:attrName>ppt_h</p:attrName>
                                        </p:attrNameLst>
                                      </p:cBhvr>
                                      <p:tavLst>
                                        <p:tav tm="0">
                                          <p:val>
                                            <p:fltVal val="0"/>
                                          </p:val>
                                        </p:tav>
                                        <p:tav tm="100000">
                                          <p:val>
                                            <p:strVal val="#ppt_h"/>
                                          </p:val>
                                        </p:tav>
                                      </p:tavLst>
                                    </p:anim>
                                    <p:animEffect transition="in" filter="fade">
                                      <p:cBhvr>
                                        <p:cTn id="71" dur="250"/>
                                        <p:tgtEl>
                                          <p:spTgt spid="18"/>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fltVal val="0"/>
                                          </p:val>
                                        </p:tav>
                                        <p:tav tm="100000">
                                          <p:val>
                                            <p:strVal val="#ppt_w"/>
                                          </p:val>
                                        </p:tav>
                                      </p:tavLst>
                                    </p:anim>
                                    <p:anim calcmode="lin" valueType="num">
                                      <p:cBhvr>
                                        <p:cTn id="82" dur="250" fill="hold"/>
                                        <p:tgtEl>
                                          <p:spTgt spid="13"/>
                                        </p:tgtEl>
                                        <p:attrNameLst>
                                          <p:attrName>ppt_h</p:attrName>
                                        </p:attrNameLst>
                                      </p:cBhvr>
                                      <p:tavLst>
                                        <p:tav tm="0">
                                          <p:val>
                                            <p:fltVal val="0"/>
                                          </p:val>
                                        </p:tav>
                                        <p:tav tm="100000">
                                          <p:val>
                                            <p:strVal val="#ppt_h"/>
                                          </p:val>
                                        </p:tav>
                                      </p:tavLst>
                                    </p:anim>
                                    <p:animEffect transition="in" filter="fade">
                                      <p:cBhvr>
                                        <p:cTn id="83" dur="250"/>
                                        <p:tgtEl>
                                          <p:spTgt spid="13"/>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ppt_w</p:attrName>
                                        </p:attrNameLst>
                                      </p:cBhvr>
                                      <p:tavLst>
                                        <p:tav tm="0">
                                          <p:val>
                                            <p:fltVal val="0"/>
                                          </p:val>
                                        </p:tav>
                                        <p:tav tm="100000">
                                          <p:val>
                                            <p:strVal val="#ppt_w"/>
                                          </p:val>
                                        </p:tav>
                                      </p:tavLst>
                                    </p:anim>
                                    <p:anim calcmode="lin" valueType="num">
                                      <p:cBhvr>
                                        <p:cTn id="88" dur="250" fill="hold"/>
                                        <p:tgtEl>
                                          <p:spTgt spid="20"/>
                                        </p:tgtEl>
                                        <p:attrNameLst>
                                          <p:attrName>ppt_h</p:attrName>
                                        </p:attrNameLst>
                                      </p:cBhvr>
                                      <p:tavLst>
                                        <p:tav tm="0">
                                          <p:val>
                                            <p:fltVal val="0"/>
                                          </p:val>
                                        </p:tav>
                                        <p:tav tm="100000">
                                          <p:val>
                                            <p:strVal val="#ppt_h"/>
                                          </p:val>
                                        </p:tav>
                                      </p:tavLst>
                                    </p:anim>
                                    <p:animEffect transition="in" filter="fade">
                                      <p:cBhvr>
                                        <p:cTn id="89" dur="250"/>
                                        <p:tgtEl>
                                          <p:spTgt spid="20"/>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250" fill="hold"/>
                                        <p:tgtEl>
                                          <p:spTgt spid="21"/>
                                        </p:tgtEl>
                                        <p:attrNameLst>
                                          <p:attrName>ppt_w</p:attrName>
                                        </p:attrNameLst>
                                      </p:cBhvr>
                                      <p:tavLst>
                                        <p:tav tm="0">
                                          <p:val>
                                            <p:fltVal val="0"/>
                                          </p:val>
                                        </p:tav>
                                        <p:tav tm="100000">
                                          <p:val>
                                            <p:strVal val="#ppt_w"/>
                                          </p:val>
                                        </p:tav>
                                      </p:tavLst>
                                    </p:anim>
                                    <p:anim calcmode="lin" valueType="num">
                                      <p:cBhvr>
                                        <p:cTn id="94" dur="250" fill="hold"/>
                                        <p:tgtEl>
                                          <p:spTgt spid="21"/>
                                        </p:tgtEl>
                                        <p:attrNameLst>
                                          <p:attrName>ppt_h</p:attrName>
                                        </p:attrNameLst>
                                      </p:cBhvr>
                                      <p:tavLst>
                                        <p:tav tm="0">
                                          <p:val>
                                            <p:fltVal val="0"/>
                                          </p:val>
                                        </p:tav>
                                        <p:tav tm="100000">
                                          <p:val>
                                            <p:strVal val="#ppt_h"/>
                                          </p:val>
                                        </p:tav>
                                      </p:tavLst>
                                    </p:anim>
                                    <p:animEffect transition="in" filter="fade">
                                      <p:cBhvr>
                                        <p:cTn id="95" dur="250"/>
                                        <p:tgtEl>
                                          <p:spTgt spid="21"/>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250" fill="hold"/>
                                        <p:tgtEl>
                                          <p:spTgt spid="22"/>
                                        </p:tgtEl>
                                        <p:attrNameLst>
                                          <p:attrName>ppt_w</p:attrName>
                                        </p:attrNameLst>
                                      </p:cBhvr>
                                      <p:tavLst>
                                        <p:tav tm="0">
                                          <p:val>
                                            <p:fltVal val="0"/>
                                          </p:val>
                                        </p:tav>
                                        <p:tav tm="100000">
                                          <p:val>
                                            <p:strVal val="#ppt_w"/>
                                          </p:val>
                                        </p:tav>
                                      </p:tavLst>
                                    </p:anim>
                                    <p:anim calcmode="lin" valueType="num">
                                      <p:cBhvr>
                                        <p:cTn id="100" dur="250" fill="hold"/>
                                        <p:tgtEl>
                                          <p:spTgt spid="22"/>
                                        </p:tgtEl>
                                        <p:attrNameLst>
                                          <p:attrName>ppt_h</p:attrName>
                                        </p:attrNameLst>
                                      </p:cBhvr>
                                      <p:tavLst>
                                        <p:tav tm="0">
                                          <p:val>
                                            <p:fltVal val="0"/>
                                          </p:val>
                                        </p:tav>
                                        <p:tav tm="100000">
                                          <p:val>
                                            <p:strVal val="#ppt_h"/>
                                          </p:val>
                                        </p:tav>
                                      </p:tavLst>
                                    </p:anim>
                                    <p:animEffect transition="in" filter="fade">
                                      <p:cBhvr>
                                        <p:cTn id="101" dur="250"/>
                                        <p:tgtEl>
                                          <p:spTgt spid="22"/>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250" fill="hold"/>
                                        <p:tgtEl>
                                          <p:spTgt spid="23"/>
                                        </p:tgtEl>
                                        <p:attrNameLst>
                                          <p:attrName>ppt_w</p:attrName>
                                        </p:attrNameLst>
                                      </p:cBhvr>
                                      <p:tavLst>
                                        <p:tav tm="0">
                                          <p:val>
                                            <p:fltVal val="0"/>
                                          </p:val>
                                        </p:tav>
                                        <p:tav tm="100000">
                                          <p:val>
                                            <p:strVal val="#ppt_w"/>
                                          </p:val>
                                        </p:tav>
                                      </p:tavLst>
                                    </p:anim>
                                    <p:anim calcmode="lin" valueType="num">
                                      <p:cBhvr>
                                        <p:cTn id="106" dur="250" fill="hold"/>
                                        <p:tgtEl>
                                          <p:spTgt spid="23"/>
                                        </p:tgtEl>
                                        <p:attrNameLst>
                                          <p:attrName>ppt_h</p:attrName>
                                        </p:attrNameLst>
                                      </p:cBhvr>
                                      <p:tavLst>
                                        <p:tav tm="0">
                                          <p:val>
                                            <p:fltVal val="0"/>
                                          </p:val>
                                        </p:tav>
                                        <p:tav tm="100000">
                                          <p:val>
                                            <p:strVal val="#ppt_h"/>
                                          </p:val>
                                        </p:tav>
                                      </p:tavLst>
                                    </p:anim>
                                    <p:animEffect transition="in" filter="fade">
                                      <p:cBhvr>
                                        <p:cTn id="107" dur="250"/>
                                        <p:tgtEl>
                                          <p:spTgt spid="23"/>
                                        </p:tgtEl>
                                      </p:cBhvr>
                                    </p:animEffect>
                                  </p:childTnLst>
                                </p:cTn>
                              </p:par>
                            </p:childTnLst>
                          </p:cTn>
                        </p:par>
                        <p:par>
                          <p:cTn id="108" fill="hold">
                            <p:stCondLst>
                              <p:cond delay="9500"/>
                            </p:stCondLst>
                            <p:childTnLst>
                              <p:par>
                                <p:cTn id="109" presetID="2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wipe(left)">
                                      <p:cBhvr>
                                        <p:cTn id="111" dur="500"/>
                                        <p:tgtEl>
                                          <p:spTgt spid="6"/>
                                        </p:tgtEl>
                                      </p:cBhvr>
                                    </p:animEffec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left)">
                                      <p:cBhvr>
                                        <p:cTn id="115" dur="500"/>
                                        <p:tgtEl>
                                          <p:spTgt spid="9"/>
                                        </p:tgtEl>
                                      </p:cBhvr>
                                    </p:animEffect>
                                  </p:childTnLst>
                                </p:cTn>
                              </p:par>
                            </p:childTnLst>
                          </p:cTn>
                        </p:par>
                        <p:par>
                          <p:cTn id="116" fill="hold">
                            <p:stCondLst>
                              <p:cond delay="10500"/>
                            </p:stCondLst>
                            <p:childTnLst>
                              <p:par>
                                <p:cTn id="117" presetID="22" presetClass="entr" presetSubtype="8" fill="hold" grpId="0"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11000"/>
                            </p:stCondLst>
                            <p:childTnLst>
                              <p:par>
                                <p:cTn id="121" presetID="22" presetClass="entr" presetSubtype="8"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750"/>
                                        <p:tgtEl>
                                          <p:spTgt spid="24"/>
                                        </p:tgtEl>
                                      </p:cBhvr>
                                    </p:animEffect>
                                  </p:childTnLst>
                                </p:cTn>
                              </p:par>
                            </p:childTnLst>
                          </p:cTn>
                        </p:par>
                        <p:par>
                          <p:cTn id="124" fill="hold">
                            <p:stCondLst>
                              <p:cond delay="12000"/>
                            </p:stCondLst>
                            <p:childTnLst>
                              <p:par>
                                <p:cTn id="125" presetID="22" presetClass="entr" presetSubtype="8"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750"/>
                                        <p:tgtEl>
                                          <p:spTgt spid="25"/>
                                        </p:tgtEl>
                                      </p:cBhvr>
                                    </p:animEffect>
                                  </p:childTnLst>
                                </p:cTn>
                              </p:par>
                            </p:childTnLst>
                          </p:cTn>
                        </p:par>
                        <p:par>
                          <p:cTn id="128" fill="hold">
                            <p:stCondLst>
                              <p:cond delay="13000"/>
                            </p:stCondLst>
                            <p:childTnLst>
                              <p:par>
                                <p:cTn id="129" presetID="22" presetClass="entr" presetSubtype="8"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57166" y="1887977"/>
            <a:ext cx="1000370" cy="690765"/>
            <a:chOff x="5174606" y="2435101"/>
            <a:chExt cx="1000370" cy="690765"/>
          </a:xfrm>
          <a:solidFill>
            <a:srgbClr val="01458E"/>
          </a:solidFill>
        </p:grpSpPr>
        <p:sp>
          <p:nvSpPr>
            <p:cNvPr id="3"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4"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5"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6"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grpSp>
      <p:grpSp>
        <p:nvGrpSpPr>
          <p:cNvPr id="7" name="组合 6"/>
          <p:cNvGrpSpPr/>
          <p:nvPr/>
        </p:nvGrpSpPr>
        <p:grpSpPr>
          <a:xfrm>
            <a:off x="1169502" y="1746723"/>
            <a:ext cx="1093895" cy="955612"/>
            <a:chOff x="882603" y="2302677"/>
            <a:chExt cx="1093895" cy="955612"/>
          </a:xfrm>
          <a:solidFill>
            <a:srgbClr val="01458E"/>
          </a:solidFill>
        </p:grpSpPr>
        <p:sp>
          <p:nvSpPr>
            <p:cNvPr id="8"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9"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0"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1"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2"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3"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4"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5"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grpSp>
      <p:grpSp>
        <p:nvGrpSpPr>
          <p:cNvPr id="16" name="组合 15"/>
          <p:cNvGrpSpPr/>
          <p:nvPr/>
        </p:nvGrpSpPr>
        <p:grpSpPr>
          <a:xfrm>
            <a:off x="2931216" y="1762801"/>
            <a:ext cx="1229112" cy="958730"/>
            <a:chOff x="2855366" y="2301118"/>
            <a:chExt cx="1229112" cy="958730"/>
          </a:xfrm>
          <a:solidFill>
            <a:srgbClr val="01458E"/>
          </a:solidFill>
        </p:grpSpPr>
        <p:sp>
          <p:nvSpPr>
            <p:cNvPr id="17" name="Freeform 26"/>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18" name="Freeform 27"/>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grpSp>
      <p:grpSp>
        <p:nvGrpSpPr>
          <p:cNvPr id="19" name="组合 18"/>
          <p:cNvGrpSpPr/>
          <p:nvPr/>
        </p:nvGrpSpPr>
        <p:grpSpPr>
          <a:xfrm>
            <a:off x="7058550" y="1726817"/>
            <a:ext cx="1001878" cy="994714"/>
            <a:chOff x="7367401" y="2282771"/>
            <a:chExt cx="1001878" cy="994714"/>
          </a:xfrm>
          <a:solidFill>
            <a:srgbClr val="01458E"/>
          </a:solidFill>
        </p:grpSpPr>
        <p:sp>
          <p:nvSpPr>
            <p:cNvPr id="20"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1"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2"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3"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4"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5"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6"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7"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8"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sp>
          <p:nvSpPr>
            <p:cNvPr id="29"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solidFill>
                  <a:schemeClr val="bg1">
                    <a:lumMod val="50000"/>
                  </a:schemeClr>
                </a:solidFill>
              </a:endParaRPr>
            </a:p>
          </p:txBody>
        </p:sp>
      </p:grpSp>
      <p:grpSp>
        <p:nvGrpSpPr>
          <p:cNvPr id="30" name="组合 29"/>
          <p:cNvGrpSpPr/>
          <p:nvPr/>
        </p:nvGrpSpPr>
        <p:grpSpPr>
          <a:xfrm>
            <a:off x="729456" y="2834329"/>
            <a:ext cx="1584176" cy="737066"/>
            <a:chOff x="467544" y="2715766"/>
            <a:chExt cx="1584176" cy="737066"/>
          </a:xfrm>
        </p:grpSpPr>
        <p:sp>
          <p:nvSpPr>
            <p:cNvPr id="31"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736056" y="2842796"/>
            <a:ext cx="1584176" cy="737066"/>
            <a:chOff x="467544" y="2715766"/>
            <a:chExt cx="1584176" cy="737066"/>
          </a:xfrm>
        </p:grpSpPr>
        <p:sp>
          <p:nvSpPr>
            <p:cNvPr id="3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013590" y="2842796"/>
            <a:ext cx="1584176" cy="737066"/>
            <a:chOff x="467544" y="2715766"/>
            <a:chExt cx="1584176" cy="737066"/>
          </a:xfrm>
        </p:grpSpPr>
        <p:sp>
          <p:nvSpPr>
            <p:cNvPr id="37"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876256" y="2834329"/>
            <a:ext cx="1584176" cy="737066"/>
            <a:chOff x="467544" y="2715766"/>
            <a:chExt cx="1584176" cy="737066"/>
          </a:xfrm>
        </p:grpSpPr>
        <p:sp>
          <p:nvSpPr>
            <p:cNvPr id="40"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灯片编号占位符 41"/>
          <p:cNvSpPr>
            <a:spLocks noGrp="1"/>
          </p:cNvSpPr>
          <p:nvPr>
            <p:ph type="sldNum" sz="quarter" idx="4"/>
          </p:nvPr>
        </p:nvSpPr>
        <p:spPr/>
        <p:txBody>
          <a:bodyPr/>
          <a:lstStyle/>
          <a:p>
            <a:fld id="{E050F338-EFDA-4F8E-882C-DA95E7E9D7D9}" type="slidenum">
              <a:rPr lang="zh-CN" altLang="en-US" smtClean="0"/>
              <a:t>23</a:t>
            </a:fld>
            <a:endParaRPr lang="zh-CN" altLang="en-US"/>
          </a:p>
        </p:txBody>
      </p:sp>
      <p:grpSp>
        <p:nvGrpSpPr>
          <p:cNvPr id="43" name="组合 42"/>
          <p:cNvGrpSpPr/>
          <p:nvPr/>
        </p:nvGrpSpPr>
        <p:grpSpPr>
          <a:xfrm>
            <a:off x="323528" y="255658"/>
            <a:ext cx="447463" cy="443884"/>
            <a:chOff x="121853" y="604312"/>
            <a:chExt cx="2745946" cy="2723981"/>
          </a:xfrm>
          <a:solidFill>
            <a:srgbClr val="01458E"/>
          </a:solidFill>
        </p:grpSpPr>
        <p:sp>
          <p:nvSpPr>
            <p:cNvPr id="44" name="圆角矩形 43"/>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11526" y="1026882"/>
            <a:ext cx="839427" cy="3705108"/>
            <a:chOff x="4311526" y="961366"/>
            <a:chExt cx="839427" cy="3705108"/>
          </a:xfrm>
        </p:grpSpPr>
        <p:sp>
          <p:nvSpPr>
            <p:cNvPr id="3" name="矩形 2"/>
            <p:cNvSpPr/>
            <p:nvPr/>
          </p:nvSpPr>
          <p:spPr>
            <a:xfrm>
              <a:off x="4311526" y="961366"/>
              <a:ext cx="839427" cy="370510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solidFill>
                  <a:schemeClr val="bg1"/>
                </a:solidFill>
              </a:endParaRPr>
            </a:p>
          </p:txBody>
        </p:sp>
        <p:sp>
          <p:nvSpPr>
            <p:cNvPr id="4" name="文本框 37"/>
            <p:cNvSpPr txBox="1"/>
            <p:nvPr/>
          </p:nvSpPr>
          <p:spPr>
            <a:xfrm>
              <a:off x="4541465" y="1301135"/>
              <a:ext cx="350096" cy="346249"/>
            </a:xfrm>
            <a:prstGeom prst="rect">
              <a:avLst/>
            </a:prstGeom>
            <a:noFill/>
          </p:spPr>
          <p:txBody>
            <a:bodyPr wrap="none" lIns="68580" tIns="34290" rIns="68580" bIns="34290" rtlCol="0">
              <a:spAutoFit/>
            </a:bodyPr>
            <a:lstStyle/>
            <a:p>
              <a:r>
                <a:rPr lang="en-US" altLang="zh-CN" dirty="0">
                  <a:solidFill>
                    <a:schemeClr val="bg1"/>
                  </a:solidFill>
                  <a:latin typeface="Impact" panose="020B0806030902050204" pitchFamily="34" charset="0"/>
                  <a:cs typeface="Aharoni" panose="02010803020104030203" pitchFamily="2" charset="-79"/>
                </a:rPr>
                <a:t>01</a:t>
              </a:r>
              <a:endParaRPr lang="zh-CN" altLang="en-US" dirty="0">
                <a:solidFill>
                  <a:schemeClr val="bg1"/>
                </a:solidFill>
                <a:latin typeface="Impact" panose="020B0806030902050204" pitchFamily="34" charset="0"/>
                <a:cs typeface="Aharoni" panose="02010803020104030203" pitchFamily="2" charset="-79"/>
              </a:endParaRPr>
            </a:p>
          </p:txBody>
        </p:sp>
        <p:sp>
          <p:nvSpPr>
            <p:cNvPr id="5" name="文本框 110"/>
            <p:cNvSpPr txBox="1"/>
            <p:nvPr/>
          </p:nvSpPr>
          <p:spPr>
            <a:xfrm>
              <a:off x="4541464" y="2149032"/>
              <a:ext cx="377347" cy="346249"/>
            </a:xfrm>
            <a:prstGeom prst="rect">
              <a:avLst/>
            </a:prstGeom>
            <a:noFill/>
          </p:spPr>
          <p:txBody>
            <a:bodyPr wrap="none" lIns="68580" tIns="34290" rIns="68580" bIns="34290" rtlCol="0">
              <a:spAutoFit/>
            </a:bodyPr>
            <a:lstStyle/>
            <a:p>
              <a:r>
                <a:rPr lang="en-US" altLang="zh-CN" dirty="0">
                  <a:solidFill>
                    <a:schemeClr val="bg1"/>
                  </a:solidFill>
                  <a:latin typeface="Impact" panose="020B0806030902050204" pitchFamily="34" charset="0"/>
                  <a:cs typeface="Aharoni" panose="02010803020104030203" pitchFamily="2" charset="-79"/>
                </a:rPr>
                <a:t>02</a:t>
              </a:r>
              <a:endParaRPr lang="zh-CN" altLang="en-US" dirty="0">
                <a:solidFill>
                  <a:schemeClr val="bg1"/>
                </a:solidFill>
                <a:latin typeface="Impact" panose="020B0806030902050204" pitchFamily="34" charset="0"/>
                <a:cs typeface="Aharoni" panose="02010803020104030203" pitchFamily="2" charset="-79"/>
              </a:endParaRPr>
            </a:p>
          </p:txBody>
        </p:sp>
        <p:sp>
          <p:nvSpPr>
            <p:cNvPr id="6" name="文本框 111"/>
            <p:cNvSpPr txBox="1"/>
            <p:nvPr/>
          </p:nvSpPr>
          <p:spPr>
            <a:xfrm>
              <a:off x="4541465" y="2996929"/>
              <a:ext cx="383759" cy="346249"/>
            </a:xfrm>
            <a:prstGeom prst="rect">
              <a:avLst/>
            </a:prstGeom>
            <a:noFill/>
          </p:spPr>
          <p:txBody>
            <a:bodyPr wrap="none" lIns="68580" tIns="34290" rIns="68580" bIns="34290" rtlCol="0">
              <a:spAutoFit/>
            </a:bodyPr>
            <a:lstStyle/>
            <a:p>
              <a:r>
                <a:rPr lang="en-US" altLang="zh-CN" dirty="0">
                  <a:solidFill>
                    <a:schemeClr val="bg1"/>
                  </a:solidFill>
                  <a:latin typeface="Impact" panose="020B0806030902050204" pitchFamily="34" charset="0"/>
                  <a:cs typeface="Aharoni" panose="02010803020104030203" pitchFamily="2" charset="-79"/>
                </a:rPr>
                <a:t>03</a:t>
              </a:r>
              <a:endParaRPr lang="zh-CN" altLang="en-US" dirty="0">
                <a:solidFill>
                  <a:schemeClr val="bg1"/>
                </a:solidFill>
                <a:latin typeface="Impact" panose="020B0806030902050204" pitchFamily="34" charset="0"/>
                <a:cs typeface="Aharoni" panose="02010803020104030203" pitchFamily="2" charset="-79"/>
              </a:endParaRPr>
            </a:p>
          </p:txBody>
        </p:sp>
        <p:sp>
          <p:nvSpPr>
            <p:cNvPr id="7" name="文本框 112"/>
            <p:cNvSpPr txBox="1"/>
            <p:nvPr/>
          </p:nvSpPr>
          <p:spPr>
            <a:xfrm>
              <a:off x="4541465" y="3844826"/>
              <a:ext cx="377347" cy="346249"/>
            </a:xfrm>
            <a:prstGeom prst="rect">
              <a:avLst/>
            </a:prstGeom>
            <a:noFill/>
          </p:spPr>
          <p:txBody>
            <a:bodyPr wrap="none" lIns="68580" tIns="34290" rIns="68580" bIns="34290" rtlCol="0">
              <a:spAutoFit/>
            </a:bodyPr>
            <a:lstStyle/>
            <a:p>
              <a:r>
                <a:rPr lang="en-US" altLang="zh-CN" dirty="0">
                  <a:solidFill>
                    <a:schemeClr val="bg1"/>
                  </a:solidFill>
                  <a:latin typeface="Impact" panose="020B0806030902050204" pitchFamily="34" charset="0"/>
                  <a:cs typeface="Aharoni" panose="02010803020104030203" pitchFamily="2" charset="-79"/>
                </a:rPr>
                <a:t>04</a:t>
              </a:r>
              <a:endParaRPr lang="zh-CN" altLang="en-US" dirty="0">
                <a:solidFill>
                  <a:schemeClr val="bg1"/>
                </a:solidFill>
                <a:latin typeface="Impact" panose="020B0806030902050204" pitchFamily="34" charset="0"/>
                <a:cs typeface="Aharoni" panose="02010803020104030203" pitchFamily="2" charset="-79"/>
              </a:endParaRPr>
            </a:p>
          </p:txBody>
        </p:sp>
      </p:grpSp>
      <p:grpSp>
        <p:nvGrpSpPr>
          <p:cNvPr id="8" name="组合 7"/>
          <p:cNvGrpSpPr/>
          <p:nvPr/>
        </p:nvGrpSpPr>
        <p:grpSpPr>
          <a:xfrm>
            <a:off x="3131841" y="1026881"/>
            <a:ext cx="1236191" cy="1188953"/>
            <a:chOff x="3131841" y="961365"/>
            <a:chExt cx="1236191" cy="1188953"/>
          </a:xfrm>
          <a:solidFill>
            <a:srgbClr val="01458E"/>
          </a:solidFill>
        </p:grpSpPr>
        <p:sp>
          <p:nvSpPr>
            <p:cNvPr id="9" name="Freeform 23"/>
            <p:cNvSpPr/>
            <p:nvPr/>
          </p:nvSpPr>
          <p:spPr bwMode="auto">
            <a:xfrm>
              <a:off x="3131841" y="961365"/>
              <a:ext cx="1179685" cy="1188953"/>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grp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lstStyle/>
            <a:p>
              <a:endParaRPr lang="zh-CN" altLang="en-US" sz="1100"/>
            </a:p>
          </p:txBody>
        </p:sp>
        <p:grpSp>
          <p:nvGrpSpPr>
            <p:cNvPr id="10" name="组合 9"/>
            <p:cNvGrpSpPr/>
            <p:nvPr/>
          </p:nvGrpSpPr>
          <p:grpSpPr>
            <a:xfrm>
              <a:off x="3727185" y="1374212"/>
              <a:ext cx="343063" cy="313038"/>
              <a:chOff x="7408863" y="1169988"/>
              <a:chExt cx="582613" cy="503237"/>
            </a:xfrm>
            <a:grpFill/>
          </p:grpSpPr>
          <p:sp>
            <p:nvSpPr>
              <p:cNvPr id="12" name="Freeform 13"/>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3" name="Freeform 14"/>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4" name="Freeform 15"/>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5" name="Freeform 16"/>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6" name="Freeform 17"/>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7" name="Freeform 18"/>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sp>
          <p:nvSpPr>
            <p:cNvPr id="11" name="文本框 113"/>
            <p:cNvSpPr txBox="1"/>
            <p:nvPr/>
          </p:nvSpPr>
          <p:spPr>
            <a:xfrm>
              <a:off x="3495357" y="1850429"/>
              <a:ext cx="872675" cy="238527"/>
            </a:xfrm>
            <a:prstGeom prst="rect">
              <a:avLst/>
            </a:prstGeom>
            <a:noFill/>
            <a:ln>
              <a:noFill/>
            </a:ln>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18" name="组合 17"/>
          <p:cNvGrpSpPr/>
          <p:nvPr/>
        </p:nvGrpSpPr>
        <p:grpSpPr>
          <a:xfrm>
            <a:off x="5150954" y="1856383"/>
            <a:ext cx="1179685" cy="1216603"/>
            <a:chOff x="5150954" y="1790867"/>
            <a:chExt cx="1179685" cy="1216603"/>
          </a:xfrm>
          <a:solidFill>
            <a:srgbClr val="01458E"/>
          </a:solidFill>
        </p:grpSpPr>
        <p:sp>
          <p:nvSpPr>
            <p:cNvPr id="19" name="Freeform 24"/>
            <p:cNvSpPr/>
            <p:nvPr/>
          </p:nvSpPr>
          <p:spPr bwMode="auto">
            <a:xfrm>
              <a:off x="5150954" y="1790867"/>
              <a:ext cx="1179685" cy="1216603"/>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grp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100"/>
            </a:p>
          </p:txBody>
        </p:sp>
        <p:grpSp>
          <p:nvGrpSpPr>
            <p:cNvPr id="20" name="组合 19"/>
            <p:cNvGrpSpPr/>
            <p:nvPr/>
          </p:nvGrpSpPr>
          <p:grpSpPr>
            <a:xfrm>
              <a:off x="5382823" y="2250309"/>
              <a:ext cx="364563" cy="255763"/>
              <a:chOff x="4254500" y="1266825"/>
              <a:chExt cx="619126" cy="411163"/>
            </a:xfrm>
            <a:grpFill/>
          </p:grpSpPr>
          <p:sp>
            <p:nvSpPr>
              <p:cNvPr id="22"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3"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sp>
          <p:nvSpPr>
            <p:cNvPr id="21" name="文本框 114"/>
            <p:cNvSpPr txBox="1"/>
            <p:nvPr/>
          </p:nvSpPr>
          <p:spPr>
            <a:xfrm>
              <a:off x="5172189" y="2662126"/>
              <a:ext cx="872675" cy="238527"/>
            </a:xfrm>
            <a:prstGeom prst="rect">
              <a:avLst/>
            </a:prstGeom>
            <a:grp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4" name="组合 23"/>
          <p:cNvGrpSpPr/>
          <p:nvPr/>
        </p:nvGrpSpPr>
        <p:grpSpPr>
          <a:xfrm>
            <a:off x="3131841" y="2685885"/>
            <a:ext cx="1236191" cy="1216603"/>
            <a:chOff x="3131841" y="2620369"/>
            <a:chExt cx="1236191" cy="1216603"/>
          </a:xfrm>
          <a:solidFill>
            <a:srgbClr val="01458E"/>
          </a:solidFill>
        </p:grpSpPr>
        <p:sp>
          <p:nvSpPr>
            <p:cNvPr id="25" name="Freeform 25"/>
            <p:cNvSpPr/>
            <p:nvPr/>
          </p:nvSpPr>
          <p:spPr bwMode="auto">
            <a:xfrm>
              <a:off x="3131841" y="2620369"/>
              <a:ext cx="1179685" cy="1216603"/>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grp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lstStyle/>
            <a:p>
              <a:endParaRPr lang="zh-CN" altLang="en-US" sz="1100"/>
            </a:p>
          </p:txBody>
        </p:sp>
        <p:sp>
          <p:nvSpPr>
            <p:cNvPr id="26" name="Freeform 19"/>
            <p:cNvSpPr/>
            <p:nvPr/>
          </p:nvSpPr>
          <p:spPr bwMode="auto">
            <a:xfrm>
              <a:off x="3684292" y="3032052"/>
              <a:ext cx="302867" cy="319951"/>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a:p>
          </p:txBody>
        </p:sp>
        <p:sp>
          <p:nvSpPr>
            <p:cNvPr id="27" name="文本框 115"/>
            <p:cNvSpPr txBox="1"/>
            <p:nvPr/>
          </p:nvSpPr>
          <p:spPr>
            <a:xfrm>
              <a:off x="3495357" y="3521245"/>
              <a:ext cx="872675" cy="238527"/>
            </a:xfrm>
            <a:prstGeom prst="rect">
              <a:avLst/>
            </a:prstGeom>
            <a:noFill/>
            <a:ln>
              <a:noFill/>
            </a:ln>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grpSp>
        <p:nvGrpSpPr>
          <p:cNvPr id="28" name="组合 27"/>
          <p:cNvGrpSpPr/>
          <p:nvPr/>
        </p:nvGrpSpPr>
        <p:grpSpPr>
          <a:xfrm>
            <a:off x="5150954" y="3543036"/>
            <a:ext cx="1205859" cy="1188953"/>
            <a:chOff x="5150954" y="3477520"/>
            <a:chExt cx="1205859" cy="1188953"/>
          </a:xfrm>
          <a:solidFill>
            <a:srgbClr val="01458E"/>
          </a:solidFill>
        </p:grpSpPr>
        <p:sp>
          <p:nvSpPr>
            <p:cNvPr id="29" name="Freeform 26"/>
            <p:cNvSpPr/>
            <p:nvPr/>
          </p:nvSpPr>
          <p:spPr bwMode="auto">
            <a:xfrm>
              <a:off x="5150954" y="3477520"/>
              <a:ext cx="1205859" cy="1188953"/>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grp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endParaRPr lang="zh-CN" altLang="en-US" sz="1100"/>
            </a:p>
          </p:txBody>
        </p:sp>
        <p:sp>
          <p:nvSpPr>
            <p:cNvPr id="30" name="Freeform 20"/>
            <p:cNvSpPr>
              <a:spLocks noEditPoints="1"/>
            </p:cNvSpPr>
            <p:nvPr/>
          </p:nvSpPr>
          <p:spPr bwMode="auto">
            <a:xfrm>
              <a:off x="5428321" y="3917618"/>
              <a:ext cx="292585" cy="24786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a:p>
          </p:txBody>
        </p:sp>
        <p:sp>
          <p:nvSpPr>
            <p:cNvPr id="31" name="文本框 116"/>
            <p:cNvSpPr txBox="1"/>
            <p:nvPr/>
          </p:nvSpPr>
          <p:spPr>
            <a:xfrm>
              <a:off x="5172189" y="4332942"/>
              <a:ext cx="872675" cy="238527"/>
            </a:xfrm>
            <a:prstGeom prst="rect">
              <a:avLst/>
            </a:prstGeom>
            <a:grpFill/>
          </p:spPr>
          <p:txBody>
            <a:bodyPr wrap="none" lIns="68580" tIns="34290" rIns="68580" bIns="34290" rtlCol="0">
              <a:spAutoFit/>
            </a:bodyPr>
            <a:lstStyle/>
            <a:p>
              <a:r>
                <a:rPr lang="en-US" altLang="zh-CN" sz="1100" dirty="0" smtClean="0">
                  <a:solidFill>
                    <a:schemeClr val="bg1"/>
                  </a:solidFill>
                </a:rPr>
                <a:t>Sample Text.</a:t>
              </a:r>
              <a:endParaRPr lang="zh-CN" altLang="en-US" sz="1100" dirty="0">
                <a:solidFill>
                  <a:schemeClr val="bg1"/>
                </a:solidFill>
              </a:endParaRPr>
            </a:p>
          </p:txBody>
        </p:sp>
      </p:grpSp>
      <p:sp>
        <p:nvSpPr>
          <p:cNvPr id="32" name="文本框 8"/>
          <p:cNvSpPr txBox="1"/>
          <p:nvPr/>
        </p:nvSpPr>
        <p:spPr>
          <a:xfrm>
            <a:off x="971600" y="136665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8"/>
          <p:cNvSpPr txBox="1"/>
          <p:nvPr/>
        </p:nvSpPr>
        <p:spPr>
          <a:xfrm>
            <a:off x="6356813" y="215405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8"/>
          <p:cNvSpPr txBox="1"/>
          <p:nvPr/>
        </p:nvSpPr>
        <p:spPr>
          <a:xfrm>
            <a:off x="1039747" y="319545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文本框 8"/>
          <p:cNvSpPr txBox="1"/>
          <p:nvPr/>
        </p:nvSpPr>
        <p:spPr>
          <a:xfrm>
            <a:off x="6407613" y="3779651"/>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灯片编号占位符 35"/>
          <p:cNvSpPr>
            <a:spLocks noGrp="1"/>
          </p:cNvSpPr>
          <p:nvPr>
            <p:ph type="sldNum" sz="quarter" idx="4"/>
          </p:nvPr>
        </p:nvSpPr>
        <p:spPr/>
        <p:txBody>
          <a:bodyPr/>
          <a:lstStyle/>
          <a:p>
            <a:fld id="{E050F338-EFDA-4F8E-882C-DA95E7E9D7D9}" type="slidenum">
              <a:rPr lang="zh-CN" altLang="en-US" smtClean="0"/>
              <a:t>24</a:t>
            </a:fld>
            <a:endParaRPr lang="zh-CN" altLang="en-US"/>
          </a:p>
        </p:txBody>
      </p:sp>
      <p:grpSp>
        <p:nvGrpSpPr>
          <p:cNvPr id="37" name="组合 36"/>
          <p:cNvGrpSpPr/>
          <p:nvPr/>
        </p:nvGrpSpPr>
        <p:grpSpPr>
          <a:xfrm>
            <a:off x="323528" y="255658"/>
            <a:ext cx="447463" cy="443884"/>
            <a:chOff x="121853" y="604312"/>
            <a:chExt cx="2745946" cy="2723981"/>
          </a:xfrm>
          <a:solidFill>
            <a:srgbClr val="01458E"/>
          </a:solidFill>
        </p:grpSpPr>
        <p:sp>
          <p:nvSpPr>
            <p:cNvPr id="38" name="圆角矩形 37"/>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right)">
                                      <p:cBhvr>
                                        <p:cTn id="19" dur="500"/>
                                        <p:tgtEl>
                                          <p:spTgt spid="2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2500"/>
                            </p:stCondLst>
                            <p:childTnLst>
                              <p:par>
                                <p:cTn id="25" presetID="15"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ppt_w</p:attrName>
                                        </p:attrNameLst>
                                      </p:cBhvr>
                                      <p:tavLst>
                                        <p:tav tm="0">
                                          <p:val>
                                            <p:fltVal val="0"/>
                                          </p:val>
                                        </p:tav>
                                        <p:tav tm="100000">
                                          <p:val>
                                            <p:strVal val="#ppt_w"/>
                                          </p:val>
                                        </p:tav>
                                      </p:tavLst>
                                    </p:anim>
                                    <p:anim calcmode="lin" valueType="num">
                                      <p:cBhvr>
                                        <p:cTn id="28" dur="1000" fill="hold"/>
                                        <p:tgtEl>
                                          <p:spTgt spid="32"/>
                                        </p:tgtEl>
                                        <p:attrNameLst>
                                          <p:attrName>ppt_h</p:attrName>
                                        </p:attrNameLst>
                                      </p:cBhvr>
                                      <p:tavLst>
                                        <p:tav tm="0">
                                          <p:val>
                                            <p:fltVal val="0"/>
                                          </p:val>
                                        </p:tav>
                                        <p:tav tm="100000">
                                          <p:val>
                                            <p:strVal val="#ppt_h"/>
                                          </p:val>
                                        </p:tav>
                                      </p:tavLst>
                                    </p:anim>
                                    <p:anim calcmode="lin" valueType="num">
                                      <p:cBhvr>
                                        <p:cTn id="2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500"/>
                            </p:stCondLst>
                            <p:childTnLst>
                              <p:par>
                                <p:cTn id="32" presetID="15"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1000" fill="hold"/>
                                        <p:tgtEl>
                                          <p:spTgt spid="33"/>
                                        </p:tgtEl>
                                        <p:attrNameLst>
                                          <p:attrName>ppt_w</p:attrName>
                                        </p:attrNameLst>
                                      </p:cBhvr>
                                      <p:tavLst>
                                        <p:tav tm="0">
                                          <p:val>
                                            <p:fltVal val="0"/>
                                          </p:val>
                                        </p:tav>
                                        <p:tav tm="100000">
                                          <p:val>
                                            <p:strVal val="#ppt_w"/>
                                          </p:val>
                                        </p:tav>
                                      </p:tavLst>
                                    </p:anim>
                                    <p:anim calcmode="lin" valueType="num">
                                      <p:cBhvr>
                                        <p:cTn id="35" dur="1000" fill="hold"/>
                                        <p:tgtEl>
                                          <p:spTgt spid="33"/>
                                        </p:tgtEl>
                                        <p:attrNameLst>
                                          <p:attrName>ppt_h</p:attrName>
                                        </p:attrNameLst>
                                      </p:cBhvr>
                                      <p:tavLst>
                                        <p:tav tm="0">
                                          <p:val>
                                            <p:fltVal val="0"/>
                                          </p:val>
                                        </p:tav>
                                        <p:tav tm="100000">
                                          <p:val>
                                            <p:strVal val="#ppt_h"/>
                                          </p:val>
                                        </p:tav>
                                      </p:tavLst>
                                    </p:anim>
                                    <p:anim calcmode="lin" valueType="num">
                                      <p:cBhvr>
                                        <p:cTn id="3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500"/>
                            </p:stCondLst>
                            <p:childTnLst>
                              <p:par>
                                <p:cTn id="39" presetID="15"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1000" fill="hold"/>
                                        <p:tgtEl>
                                          <p:spTgt spid="34"/>
                                        </p:tgtEl>
                                        <p:attrNameLst>
                                          <p:attrName>ppt_w</p:attrName>
                                        </p:attrNameLst>
                                      </p:cBhvr>
                                      <p:tavLst>
                                        <p:tav tm="0">
                                          <p:val>
                                            <p:fltVal val="0"/>
                                          </p:val>
                                        </p:tav>
                                        <p:tav tm="100000">
                                          <p:val>
                                            <p:strVal val="#ppt_w"/>
                                          </p:val>
                                        </p:tav>
                                      </p:tavLst>
                                    </p:anim>
                                    <p:anim calcmode="lin" valueType="num">
                                      <p:cBhvr>
                                        <p:cTn id="42" dur="1000" fill="hold"/>
                                        <p:tgtEl>
                                          <p:spTgt spid="34"/>
                                        </p:tgtEl>
                                        <p:attrNameLst>
                                          <p:attrName>ppt_h</p:attrName>
                                        </p:attrNameLst>
                                      </p:cBhvr>
                                      <p:tavLst>
                                        <p:tav tm="0">
                                          <p:val>
                                            <p:fltVal val="0"/>
                                          </p:val>
                                        </p:tav>
                                        <p:tav tm="100000">
                                          <p:val>
                                            <p:strVal val="#ppt_h"/>
                                          </p:val>
                                        </p:tav>
                                      </p:tavLst>
                                    </p:anim>
                                    <p:anim calcmode="lin" valueType="num">
                                      <p:cBhvr>
                                        <p:cTn id="4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500"/>
                            </p:stCondLst>
                            <p:childTnLst>
                              <p:par>
                                <p:cTn id="46" presetID="1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1000" fill="hold"/>
                                        <p:tgtEl>
                                          <p:spTgt spid="35"/>
                                        </p:tgtEl>
                                        <p:attrNameLst>
                                          <p:attrName>ppt_w</p:attrName>
                                        </p:attrNameLst>
                                      </p:cBhvr>
                                      <p:tavLst>
                                        <p:tav tm="0">
                                          <p:val>
                                            <p:fltVal val="0"/>
                                          </p:val>
                                        </p:tav>
                                        <p:tav tm="100000">
                                          <p:val>
                                            <p:strVal val="#ppt_w"/>
                                          </p:val>
                                        </p:tav>
                                      </p:tavLst>
                                    </p:anim>
                                    <p:anim calcmode="lin" valueType="num">
                                      <p:cBhvr>
                                        <p:cTn id="49" dur="1000" fill="hold"/>
                                        <p:tgtEl>
                                          <p:spTgt spid="35"/>
                                        </p:tgtEl>
                                        <p:attrNameLst>
                                          <p:attrName>ppt_h</p:attrName>
                                        </p:attrNameLst>
                                      </p:cBhvr>
                                      <p:tavLst>
                                        <p:tav tm="0">
                                          <p:val>
                                            <p:fltVal val="0"/>
                                          </p:val>
                                        </p:tav>
                                        <p:tav tm="100000">
                                          <p:val>
                                            <p:strVal val="#ppt_h"/>
                                          </p:val>
                                        </p:tav>
                                      </p:tavLst>
                                    </p:anim>
                                    <p:anim calcmode="lin" valueType="num">
                                      <p:cBhvr>
                                        <p:cTn id="50"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p:nvPr/>
        </p:nvGrpSpPr>
        <p:grpSpPr bwMode="auto">
          <a:xfrm>
            <a:off x="1549151" y="1386413"/>
            <a:ext cx="5519737" cy="914400"/>
            <a:chOff x="956733" y="1151466"/>
            <a:chExt cx="4271434" cy="626533"/>
          </a:xfrm>
        </p:grpSpPr>
        <p:sp>
          <p:nvSpPr>
            <p:cNvPr id="3" name="Round Same Side Corner Rectangle 46"/>
            <p:cNvSpPr/>
            <p:nvPr/>
          </p:nvSpPr>
          <p:spPr>
            <a:xfrm>
              <a:off x="2406343" y="1151466"/>
              <a:ext cx="1372215" cy="626533"/>
            </a:xfrm>
            <a:prstGeom prst="round2SameRect">
              <a:avLst/>
            </a:prstGeom>
            <a:solidFill>
              <a:srgbClr val="01458E"/>
            </a:soli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606020202030204" pitchFamily="34" charset="0"/>
                  <a:ea typeface="+mn-ea"/>
                  <a:cs typeface="Arial" panose="020B0604020202020204" pitchFamily="34" charset="0"/>
                </a:rPr>
                <a:t>Phase 2</a:t>
              </a:r>
            </a:p>
          </p:txBody>
        </p:sp>
        <p:sp>
          <p:nvSpPr>
            <p:cNvPr id="4" name="Round Same Side Corner Rectangle 59"/>
            <p:cNvSpPr/>
            <p:nvPr/>
          </p:nvSpPr>
          <p:spPr>
            <a:xfrm>
              <a:off x="3857180" y="1151466"/>
              <a:ext cx="1370987" cy="532988"/>
            </a:xfrm>
            <a:prstGeom prst="round2SameRect">
              <a:avLst/>
            </a:prstGeom>
            <a:solidFill>
              <a:srgbClr val="FF9900"/>
            </a:soli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606020202030204" pitchFamily="34" charset="0"/>
                  <a:ea typeface="+mn-ea"/>
                  <a:cs typeface="Arial" panose="020B0604020202020204" pitchFamily="34" charset="0"/>
                </a:rPr>
                <a:t>Phase 3</a:t>
              </a:r>
            </a:p>
          </p:txBody>
        </p:sp>
        <p:sp>
          <p:nvSpPr>
            <p:cNvPr id="5" name="Round Same Side Corner Rectangle 41"/>
            <p:cNvSpPr/>
            <p:nvPr/>
          </p:nvSpPr>
          <p:spPr>
            <a:xfrm>
              <a:off x="956733" y="1151466"/>
              <a:ext cx="1370987" cy="532988"/>
            </a:xfrm>
            <a:prstGeom prst="round2SameRect">
              <a:avLst/>
            </a:prstGeom>
            <a:solidFill>
              <a:srgbClr val="01458E"/>
            </a:solidFill>
            <a:ln w="9525">
              <a:noFill/>
              <a:miter lim="800000"/>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b="1" dirty="0">
                  <a:solidFill>
                    <a:schemeClr val="bg1"/>
                  </a:solidFill>
                  <a:latin typeface="Arial Narrow" panose="020B0606020202030204" pitchFamily="34" charset="0"/>
                  <a:ea typeface="+mn-ea"/>
                  <a:cs typeface="Arial" panose="020B0604020202020204" pitchFamily="34" charset="0"/>
                </a:rPr>
                <a:t>Phase 1</a:t>
              </a:r>
            </a:p>
          </p:txBody>
        </p:sp>
      </p:grpSp>
      <p:grpSp>
        <p:nvGrpSpPr>
          <p:cNvPr id="6" name="组合 5"/>
          <p:cNvGrpSpPr/>
          <p:nvPr/>
        </p:nvGrpSpPr>
        <p:grpSpPr>
          <a:xfrm>
            <a:off x="1233238" y="1919813"/>
            <a:ext cx="6865938" cy="1641475"/>
            <a:chOff x="1091949" y="1907731"/>
            <a:chExt cx="6865938" cy="1641475"/>
          </a:xfrm>
        </p:grpSpPr>
        <p:sp>
          <p:nvSpPr>
            <p:cNvPr id="7" name="AutoShape 105"/>
            <p:cNvSpPr>
              <a:spLocks noChangeArrowheads="1"/>
            </p:cNvSpPr>
            <p:nvPr/>
          </p:nvSpPr>
          <p:spPr bwMode="auto">
            <a:xfrm>
              <a:off x="1188787" y="2212531"/>
              <a:ext cx="6769100" cy="1009650"/>
            </a:xfrm>
            <a:prstGeom prst="rightArrow">
              <a:avLst/>
            </a:prstGeom>
            <a:solidFill>
              <a:schemeClr val="bg1">
                <a:lumMod val="65000"/>
              </a:schemeClr>
            </a:solidFill>
            <a:ln w="9525">
              <a:noFill/>
              <a:miter lim="800000"/>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sz="1600">
                <a:latin typeface="+mn-lt"/>
                <a:ea typeface="+mn-ea"/>
              </a:endParaRPr>
            </a:p>
          </p:txBody>
        </p:sp>
        <p:sp>
          <p:nvSpPr>
            <p:cNvPr id="8"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606020202030204" pitchFamily="34" charset="0"/>
                  <a:cs typeface="Arial" panose="020B0604020202020204" pitchFamily="34" charset="0"/>
                </a:rPr>
                <a:t>2013</a:t>
              </a:r>
            </a:p>
          </p:txBody>
        </p:sp>
        <p:grpSp>
          <p:nvGrpSpPr>
            <p:cNvPr id="9" name="Group 27"/>
            <p:cNvGrpSpPr/>
            <p:nvPr/>
          </p:nvGrpSpPr>
          <p:grpSpPr bwMode="auto">
            <a:xfrm>
              <a:off x="1091949" y="1907731"/>
              <a:ext cx="6189663" cy="1641475"/>
              <a:chOff x="152400" y="1452163"/>
              <a:chExt cx="4153719" cy="1101057"/>
            </a:xfrm>
          </p:grpSpPr>
          <p:sp>
            <p:nvSpPr>
              <p:cNvPr id="12"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solidFill>
                <a:srgbClr val="01458E"/>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3" name="Freeform 5"/>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01458E"/>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4" name="Freeform 5"/>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FF9900"/>
              </a:solidFill>
              <a:ln w="9525">
                <a:noFill/>
                <a:rou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grpSp>
        <p:sp>
          <p:nvSpPr>
            <p:cNvPr id="10"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606020202030204" pitchFamily="34" charset="0"/>
                  <a:cs typeface="Arial" panose="020B0604020202020204" pitchFamily="34" charset="0"/>
                </a:rPr>
                <a:t>2014</a:t>
              </a:r>
            </a:p>
          </p:txBody>
        </p:sp>
        <p:sp>
          <p:nvSpPr>
            <p:cNvPr id="11"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rgbClr val="FFFFFF"/>
                  </a:solidFill>
                  <a:latin typeface="Arial Narrow" panose="020B0606020202030204" pitchFamily="34" charset="0"/>
                  <a:cs typeface="Arial" panose="020B0604020202020204" pitchFamily="34" charset="0"/>
                </a:rPr>
                <a:t>2015</a:t>
              </a:r>
            </a:p>
          </p:txBody>
        </p:sp>
      </p:grpSp>
      <p:sp>
        <p:nvSpPr>
          <p:cNvPr id="15" name="矩形 14"/>
          <p:cNvSpPr/>
          <p:nvPr/>
        </p:nvSpPr>
        <p:spPr>
          <a:xfrm>
            <a:off x="1377254" y="3697019"/>
            <a:ext cx="1848248" cy="530915"/>
          </a:xfrm>
          <a:prstGeom prst="rect">
            <a:avLst/>
          </a:prstGeom>
        </p:spPr>
        <p:txBody>
          <a:bodyPr wrap="square" lIns="68580" tIns="34290" rIns="68580" bIns="34290">
            <a:spAutoFit/>
          </a:bodyPr>
          <a:lstStyle/>
          <a:p>
            <a:pPr>
              <a:spcBef>
                <a:spcPts val="840"/>
              </a:spcBef>
              <a:spcAft>
                <a:spcPts val="840"/>
              </a:spcAft>
            </a:pP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r>
              <a:rPr lang="en-US" altLang="zh-CN" sz="1000" b="1" dirty="0" smtClean="0">
                <a:solidFill>
                  <a:schemeClr val="bg1">
                    <a:lumMod val="50000"/>
                  </a:schemeClr>
                </a:solidFill>
                <a:latin typeface="微软雅黑" panose="020B0503020204020204" pitchFamily="34" charset="-122"/>
                <a:ea typeface="微软雅黑" panose="020B0503020204020204" pitchFamily="34" charset="-122"/>
              </a:rPr>
              <a:t>.</a:t>
            </a:r>
          </a:p>
        </p:txBody>
      </p:sp>
      <p:sp>
        <p:nvSpPr>
          <p:cNvPr id="16" name="矩形 15"/>
          <p:cNvSpPr/>
          <p:nvPr/>
        </p:nvSpPr>
        <p:spPr>
          <a:xfrm>
            <a:off x="3491880" y="3697019"/>
            <a:ext cx="1848248" cy="530915"/>
          </a:xfrm>
          <a:prstGeom prst="rect">
            <a:avLst/>
          </a:prstGeom>
        </p:spPr>
        <p:txBody>
          <a:bodyPr wrap="square" lIns="68580" tIns="34290" rIns="68580" bIns="34290">
            <a:spAutoFit/>
          </a:bodyPr>
          <a:lstStyle/>
          <a:p>
            <a:pPr>
              <a:spcBef>
                <a:spcPts val="840"/>
              </a:spcBef>
              <a:spcAft>
                <a:spcPts val="840"/>
              </a:spcAft>
            </a:pP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r>
              <a:rPr lang="en-US" altLang="zh-CN" sz="1000" b="1" dirty="0" smtClean="0">
                <a:solidFill>
                  <a:schemeClr val="bg1">
                    <a:lumMod val="50000"/>
                  </a:schemeClr>
                </a:solidFill>
                <a:latin typeface="微软雅黑" panose="020B0503020204020204" pitchFamily="34" charset="-122"/>
                <a:ea typeface="微软雅黑" panose="020B0503020204020204" pitchFamily="34" charset="-122"/>
              </a:rPr>
              <a:t>.</a:t>
            </a:r>
          </a:p>
        </p:txBody>
      </p:sp>
      <p:sp>
        <p:nvSpPr>
          <p:cNvPr id="17" name="矩形 16"/>
          <p:cNvSpPr/>
          <p:nvPr/>
        </p:nvSpPr>
        <p:spPr>
          <a:xfrm>
            <a:off x="5580112" y="3690669"/>
            <a:ext cx="1848248" cy="530915"/>
          </a:xfrm>
          <a:prstGeom prst="rect">
            <a:avLst/>
          </a:prstGeom>
        </p:spPr>
        <p:txBody>
          <a:bodyPr wrap="square" lIns="68580" tIns="34290" rIns="68580" bIns="34290">
            <a:spAutoFit/>
          </a:bodyPr>
          <a:lstStyle/>
          <a:p>
            <a:pPr>
              <a:spcBef>
                <a:spcPts val="840"/>
              </a:spcBef>
              <a:spcAft>
                <a:spcPts val="840"/>
              </a:spcAft>
            </a:pP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a:t>
            </a:r>
            <a:r>
              <a:rPr lang="zh-CN" altLang="en-US" sz="1000" b="1" smtClean="0">
                <a:solidFill>
                  <a:schemeClr val="bg1">
                    <a:lumMod val="50000"/>
                  </a:schemeClr>
                </a:solidFill>
                <a:latin typeface="微软雅黑" panose="020B0503020204020204" pitchFamily="34" charset="-122"/>
                <a:ea typeface="微软雅黑" panose="020B0503020204020204" pitchFamily="34" charset="-122"/>
              </a:rPr>
              <a:t>的文本</a:t>
            </a:r>
            <a:r>
              <a:rPr lang="en-US" altLang="zh-CN" sz="1000" b="1" dirty="0" smtClean="0">
                <a:solidFill>
                  <a:schemeClr val="bg1">
                    <a:lumMod val="50000"/>
                  </a:schemeClr>
                </a:solidFill>
                <a:latin typeface="微软雅黑" panose="020B0503020204020204" pitchFamily="34" charset="-122"/>
                <a:ea typeface="微软雅黑" panose="020B0503020204020204" pitchFamily="34" charset="-122"/>
              </a:rPr>
              <a:t>.</a:t>
            </a:r>
          </a:p>
        </p:txBody>
      </p:sp>
      <p:sp>
        <p:nvSpPr>
          <p:cNvPr id="18" name="灯片编号占位符 17"/>
          <p:cNvSpPr>
            <a:spLocks noGrp="1"/>
          </p:cNvSpPr>
          <p:nvPr>
            <p:ph type="sldNum" sz="quarter" idx="4"/>
          </p:nvPr>
        </p:nvSpPr>
        <p:spPr/>
        <p:txBody>
          <a:bodyPr/>
          <a:lstStyle/>
          <a:p>
            <a:fld id="{E050F338-EFDA-4F8E-882C-DA95E7E9D7D9}" type="slidenum">
              <a:rPr lang="zh-CN" altLang="en-US" smtClean="0"/>
              <a:t>25</a:t>
            </a:fld>
            <a:endParaRPr lang="zh-CN" altLang="en-US"/>
          </a:p>
        </p:txBody>
      </p:sp>
      <p:grpSp>
        <p:nvGrpSpPr>
          <p:cNvPr id="19" name="组合 18"/>
          <p:cNvGrpSpPr/>
          <p:nvPr/>
        </p:nvGrpSpPr>
        <p:grpSpPr>
          <a:xfrm>
            <a:off x="323528" y="255658"/>
            <a:ext cx="447463" cy="443884"/>
            <a:chOff x="121853" y="604312"/>
            <a:chExt cx="2745946" cy="2723981"/>
          </a:xfrm>
          <a:solidFill>
            <a:srgbClr val="01458E"/>
          </a:solidFill>
        </p:grpSpPr>
        <p:sp>
          <p:nvSpPr>
            <p:cNvPr id="20" name="圆角矩形 19"/>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250"/>
                                        <p:tgtEl>
                                          <p:spTgt spid="6"/>
                                        </p:tgtEl>
                                      </p:cBhvr>
                                    </p:animEffect>
                                  </p:childTnLst>
                                </p:cTn>
                              </p:par>
                            </p:childTnLst>
                          </p:cTn>
                        </p:par>
                        <p:par>
                          <p:cTn id="8" fill="hold">
                            <p:stCondLst>
                              <p:cond delay="1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91880" y="956971"/>
            <a:ext cx="2160240" cy="477003"/>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TextBox 5"/>
            <p:cNvSpPr txBox="1"/>
            <p:nvPr/>
          </p:nvSpPr>
          <p:spPr>
            <a:xfrm>
              <a:off x="3864115" y="1080778"/>
              <a:ext cx="1614117" cy="543603"/>
            </a:xfrm>
            <a:prstGeom prst="rect">
              <a:avLst/>
            </a:prstGeom>
            <a:noFill/>
          </p:spPr>
          <p:txBody>
            <a:bodyPr wrap="none" rtlCol="0">
              <a:spAutoFit/>
            </a:bodyPr>
            <a:lstStyle/>
            <a:p>
              <a:r>
                <a:rPr lang="zh-CN" altLang="en-US" sz="2000" dirty="0" smtClean="0">
                  <a:solidFill>
                    <a:srgbClr val="01458E"/>
                  </a:solidFill>
                  <a:latin typeface="微软雅黑" panose="020B0503020204020204" pitchFamily="34" charset="-122"/>
                  <a:ea typeface="微软雅黑" panose="020B0503020204020204" pitchFamily="34" charset="-122"/>
                </a:rPr>
                <a:t>第四部分</a:t>
              </a:r>
              <a:endParaRPr lang="zh-CN" altLang="en-US" sz="2000"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2363638" y="1851670"/>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638" y="2859782"/>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43808" y="2067694"/>
            <a:ext cx="3467617" cy="584775"/>
          </a:xfrm>
          <a:prstGeom prst="rect">
            <a:avLst/>
          </a:prstGeom>
          <a:noFill/>
        </p:spPr>
        <p:txBody>
          <a:bodyPr wrap="none" rtlCol="0">
            <a:spAutoFit/>
          </a:bodyPr>
          <a:lstStyle/>
          <a:p>
            <a:pPr algn="ctr"/>
            <a:r>
              <a:rPr lang="zh-CN" altLang="en-US" sz="32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3200" b="1" dirty="0">
              <a:solidFill>
                <a:srgbClr val="01458E"/>
              </a:solidFill>
              <a:latin typeface="微软雅黑" panose="020B0503020204020204" pitchFamily="34" charset="-122"/>
              <a:ea typeface="微软雅黑" panose="020B0503020204020204" pitchFamily="34" charset="-122"/>
            </a:endParaRPr>
          </a:p>
        </p:txBody>
      </p:sp>
      <p:sp>
        <p:nvSpPr>
          <p:cNvPr id="14" name="矩形 13"/>
          <p:cNvSpPr/>
          <p:nvPr/>
        </p:nvSpPr>
        <p:spPr>
          <a:xfrm>
            <a:off x="2555776" y="3003798"/>
            <a:ext cx="4159002" cy="430887"/>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语言描述</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尽量简洁生动，尽可能概括出段落内容。</a:t>
            </a:r>
          </a:p>
        </p:txBody>
      </p:sp>
      <p:sp>
        <p:nvSpPr>
          <p:cNvPr id="26" name="椭圆 25"/>
          <p:cNvSpPr/>
          <p:nvPr/>
        </p:nvSpPr>
        <p:spPr>
          <a:xfrm>
            <a:off x="4355182" y="4011910"/>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
          <p:cNvSpPr txBox="1"/>
          <p:nvPr/>
        </p:nvSpPr>
        <p:spPr>
          <a:xfrm>
            <a:off x="5379118" y="1428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458E"/>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458E"/>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5353718" y="213118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458E"/>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458E"/>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5412985" y="279158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458E"/>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458E"/>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8"/>
          <p:cNvSpPr txBox="1"/>
          <p:nvPr/>
        </p:nvSpPr>
        <p:spPr>
          <a:xfrm>
            <a:off x="5396052" y="353665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01458E"/>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rgbClr val="01458E"/>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50"/>
          <p:cNvSpPr/>
          <p:nvPr/>
        </p:nvSpPr>
        <p:spPr bwMode="auto">
          <a:xfrm>
            <a:off x="1043608" y="2176694"/>
            <a:ext cx="1525736" cy="1792423"/>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32" name="Freeform 50"/>
          <p:cNvSpPr/>
          <p:nvPr/>
        </p:nvSpPr>
        <p:spPr bwMode="auto">
          <a:xfrm>
            <a:off x="415970" y="3094181"/>
            <a:ext cx="692059" cy="81302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33" name="Freeform 50"/>
          <p:cNvSpPr/>
          <p:nvPr/>
        </p:nvSpPr>
        <p:spPr bwMode="auto">
          <a:xfrm>
            <a:off x="2473370" y="3153448"/>
            <a:ext cx="692059" cy="81302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grpSp>
        <p:nvGrpSpPr>
          <p:cNvPr id="50" name="组合 49"/>
          <p:cNvGrpSpPr/>
          <p:nvPr/>
        </p:nvGrpSpPr>
        <p:grpSpPr>
          <a:xfrm>
            <a:off x="3173217" y="1487444"/>
            <a:ext cx="1779784" cy="600285"/>
            <a:chOff x="3173217" y="1487444"/>
            <a:chExt cx="1779784" cy="600285"/>
          </a:xfrm>
        </p:grpSpPr>
        <p:sp>
          <p:nvSpPr>
            <p:cNvPr id="20"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0" name="组合 39"/>
            <p:cNvGrpSpPr/>
            <p:nvPr/>
          </p:nvGrpSpPr>
          <p:grpSpPr>
            <a:xfrm>
              <a:off x="4353545" y="1487444"/>
              <a:ext cx="599456" cy="600285"/>
              <a:chOff x="3069803" y="657624"/>
              <a:chExt cx="1139586" cy="1141162"/>
            </a:xfrm>
          </p:grpSpPr>
          <p:sp>
            <p:nvSpPr>
              <p:cNvPr id="3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smtClean="0">
                    <a:solidFill>
                      <a:schemeClr val="bg1"/>
                    </a:solidFill>
                  </a:rPr>
                  <a:t>A</a:t>
                </a:r>
                <a:endParaRPr lang="zh-CN" altLang="en-US" dirty="0">
                  <a:solidFill>
                    <a:schemeClr val="bg1"/>
                  </a:solidFill>
                </a:endParaRPr>
              </a:p>
            </p:txBody>
          </p:sp>
        </p:grpSp>
      </p:grpSp>
      <p:grpSp>
        <p:nvGrpSpPr>
          <p:cNvPr id="51" name="组合 50"/>
          <p:cNvGrpSpPr/>
          <p:nvPr/>
        </p:nvGrpSpPr>
        <p:grpSpPr>
          <a:xfrm>
            <a:off x="3211046" y="2034837"/>
            <a:ext cx="1741955" cy="730442"/>
            <a:chOff x="3211046" y="2034837"/>
            <a:chExt cx="1741955" cy="730442"/>
          </a:xfrm>
        </p:grpSpPr>
        <p:sp>
          <p:nvSpPr>
            <p:cNvPr id="17"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1" name="组合 40"/>
            <p:cNvGrpSpPr/>
            <p:nvPr/>
          </p:nvGrpSpPr>
          <p:grpSpPr>
            <a:xfrm>
              <a:off x="4353545" y="2164994"/>
              <a:ext cx="599456" cy="600285"/>
              <a:chOff x="3069803" y="657624"/>
              <a:chExt cx="1139586" cy="1141162"/>
            </a:xfrm>
          </p:grpSpPr>
          <p:sp>
            <p:nvSpPr>
              <p:cNvPr id="42"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smtClean="0">
                    <a:solidFill>
                      <a:schemeClr val="bg1"/>
                    </a:solidFill>
                  </a:rPr>
                  <a:t>B</a:t>
                </a:r>
                <a:endParaRPr lang="zh-CN" altLang="en-US" dirty="0">
                  <a:solidFill>
                    <a:schemeClr val="bg1"/>
                  </a:solidFill>
                </a:endParaRPr>
              </a:p>
            </p:txBody>
          </p:sp>
        </p:grpSp>
      </p:grpSp>
      <p:grpSp>
        <p:nvGrpSpPr>
          <p:cNvPr id="52" name="组合 51"/>
          <p:cNvGrpSpPr/>
          <p:nvPr/>
        </p:nvGrpSpPr>
        <p:grpSpPr>
          <a:xfrm>
            <a:off x="3188979" y="2181423"/>
            <a:ext cx="1764022" cy="1227323"/>
            <a:chOff x="3188979" y="2181423"/>
            <a:chExt cx="1764022" cy="1227323"/>
          </a:xfrm>
        </p:grpSpPr>
        <p:sp>
          <p:nvSpPr>
            <p:cNvPr id="14"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4" name="组合 43"/>
            <p:cNvGrpSpPr/>
            <p:nvPr/>
          </p:nvGrpSpPr>
          <p:grpSpPr>
            <a:xfrm>
              <a:off x="4353545" y="2808461"/>
              <a:ext cx="599456" cy="600285"/>
              <a:chOff x="3069803" y="657624"/>
              <a:chExt cx="1139586" cy="1141162"/>
            </a:xfrm>
          </p:grpSpPr>
          <p:sp>
            <p:nvSpPr>
              <p:cNvPr id="4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smtClean="0">
                    <a:solidFill>
                      <a:schemeClr val="bg1"/>
                    </a:solidFill>
                  </a:rPr>
                  <a:t>C</a:t>
                </a:r>
                <a:endParaRPr lang="zh-CN" altLang="en-US" dirty="0">
                  <a:solidFill>
                    <a:schemeClr val="bg1"/>
                  </a:solidFill>
                </a:endParaRPr>
              </a:p>
            </p:txBody>
          </p:sp>
        </p:grpSp>
      </p:grpSp>
      <p:grpSp>
        <p:nvGrpSpPr>
          <p:cNvPr id="53" name="组合 52"/>
          <p:cNvGrpSpPr/>
          <p:nvPr/>
        </p:nvGrpSpPr>
        <p:grpSpPr>
          <a:xfrm>
            <a:off x="3154303" y="2323280"/>
            <a:ext cx="1798698" cy="1737399"/>
            <a:chOff x="3154303" y="2323280"/>
            <a:chExt cx="1798698" cy="1737399"/>
          </a:xfrm>
        </p:grpSpPr>
        <p:sp>
          <p:nvSpPr>
            <p:cNvPr id="11"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7" name="组合 46"/>
            <p:cNvGrpSpPr/>
            <p:nvPr/>
          </p:nvGrpSpPr>
          <p:grpSpPr>
            <a:xfrm>
              <a:off x="4353545" y="3460394"/>
              <a:ext cx="599456" cy="600285"/>
              <a:chOff x="3069803" y="657624"/>
              <a:chExt cx="1139586" cy="1141162"/>
            </a:xfrm>
          </p:grpSpPr>
          <p:sp>
            <p:nvSpPr>
              <p:cNvPr id="4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smtClean="0">
                    <a:solidFill>
                      <a:schemeClr val="bg1"/>
                    </a:solidFill>
                  </a:rPr>
                  <a:t>D</a:t>
                </a:r>
                <a:endParaRPr lang="zh-CN" altLang="en-US" dirty="0">
                  <a:solidFill>
                    <a:schemeClr val="bg1"/>
                  </a:solidFill>
                </a:endParaRPr>
              </a:p>
            </p:txBody>
          </p:sp>
        </p:grpSp>
      </p:grpSp>
      <p:grpSp>
        <p:nvGrpSpPr>
          <p:cNvPr id="54" name="组合 53"/>
          <p:cNvGrpSpPr/>
          <p:nvPr/>
        </p:nvGrpSpPr>
        <p:grpSpPr>
          <a:xfrm>
            <a:off x="2172336" y="1563557"/>
            <a:ext cx="1139586" cy="1141162"/>
            <a:chOff x="2172336" y="1563557"/>
            <a:chExt cx="1139586" cy="1141162"/>
          </a:xfrm>
        </p:grpSpPr>
        <p:sp>
          <p:nvSpPr>
            <p:cNvPr id="24"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文本框 147"/>
            <p:cNvSpPr txBox="1"/>
            <p:nvPr/>
          </p:nvSpPr>
          <p:spPr>
            <a:xfrm flipH="1">
              <a:off x="2451656" y="1951161"/>
              <a:ext cx="827551" cy="369332"/>
            </a:xfrm>
            <a:prstGeom prst="rect">
              <a:avLst/>
            </a:prstGeom>
            <a:noFill/>
          </p:spPr>
          <p:txBody>
            <a:bodyPr wrap="square" rtlCol="0">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
          <p:nvSpPr>
            <p:cNvPr id="23"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灯片编号占位符 54"/>
          <p:cNvSpPr>
            <a:spLocks noGrp="1"/>
          </p:cNvSpPr>
          <p:nvPr>
            <p:ph type="sldNum" sz="quarter" idx="4"/>
          </p:nvPr>
        </p:nvSpPr>
        <p:spPr/>
        <p:txBody>
          <a:bodyPr/>
          <a:lstStyle/>
          <a:p>
            <a:fld id="{E050F338-EFDA-4F8E-882C-DA95E7E9D7D9}" type="slidenum">
              <a:rPr lang="zh-CN" altLang="en-US" smtClean="0"/>
              <a:t>27</a:t>
            </a:fld>
            <a:endParaRPr lang="zh-CN" altLang="en-US"/>
          </a:p>
        </p:txBody>
      </p:sp>
      <p:grpSp>
        <p:nvGrpSpPr>
          <p:cNvPr id="34" name="组合 33"/>
          <p:cNvGrpSpPr/>
          <p:nvPr/>
        </p:nvGrpSpPr>
        <p:grpSpPr>
          <a:xfrm>
            <a:off x="323528" y="255658"/>
            <a:ext cx="447463" cy="443884"/>
            <a:chOff x="121853" y="604312"/>
            <a:chExt cx="2745946" cy="2723981"/>
          </a:xfrm>
          <a:solidFill>
            <a:srgbClr val="01458E"/>
          </a:solidFill>
        </p:grpSpPr>
        <p:sp>
          <p:nvSpPr>
            <p:cNvPr id="35" name="圆角矩形 34"/>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500"/>
                                        <p:tgtEl>
                                          <p:spTgt spid="52"/>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1" grpId="0" animBg="1"/>
      <p:bldP spid="32" grpId="0" animBg="1"/>
      <p:bldP spid="3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755576" y="1324603"/>
            <a:ext cx="4092762" cy="696049"/>
          </a:xfrm>
          <a:prstGeom prst="rect">
            <a:avLst/>
          </a:prstGeom>
        </p:spPr>
      </p:pic>
      <p:sp>
        <p:nvSpPr>
          <p:cNvPr id="10" name="文本框 14"/>
          <p:cNvSpPr txBox="1"/>
          <p:nvPr/>
        </p:nvSpPr>
        <p:spPr>
          <a:xfrm>
            <a:off x="591164" y="3578126"/>
            <a:ext cx="1449515" cy="646331"/>
          </a:xfrm>
          <a:prstGeom prst="rect">
            <a:avLst/>
          </a:prstGeom>
          <a:noFill/>
        </p:spPr>
        <p:txBody>
          <a:bodyPr wrap="squar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策划组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文本框 22"/>
          <p:cNvSpPr txBox="1"/>
          <p:nvPr/>
        </p:nvSpPr>
        <p:spPr>
          <a:xfrm>
            <a:off x="1998056" y="3578126"/>
            <a:ext cx="1449515" cy="646331"/>
          </a:xfrm>
          <a:prstGeom prst="rect">
            <a:avLst/>
          </a:prstGeom>
          <a:noFill/>
        </p:spPr>
        <p:txBody>
          <a:bodyPr wrap="squar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客服</a:t>
            </a: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23"/>
          <p:cNvSpPr txBox="1"/>
          <p:nvPr/>
        </p:nvSpPr>
        <p:spPr>
          <a:xfrm>
            <a:off x="3443507" y="3578126"/>
            <a:ext cx="1449515" cy="646331"/>
          </a:xfrm>
          <a:prstGeom prst="rect">
            <a:avLst/>
          </a:prstGeom>
          <a:noFill/>
        </p:spPr>
        <p:txBody>
          <a:bodyPr wrap="square" rtlCol="0">
            <a:spAutoFit/>
          </a:bodyPr>
          <a:lstStyle/>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销售组</a:t>
            </a:r>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项目完成率</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50"/>
          <p:cNvSpPr/>
          <p:nvPr/>
        </p:nvSpPr>
        <p:spPr bwMode="auto">
          <a:xfrm>
            <a:off x="755576" y="2151550"/>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1458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4" name="Freeform 50"/>
          <p:cNvSpPr/>
          <p:nvPr/>
        </p:nvSpPr>
        <p:spPr bwMode="auto">
          <a:xfrm>
            <a:off x="2084843" y="2066883"/>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FF99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5" name="Freeform 50"/>
          <p:cNvSpPr/>
          <p:nvPr/>
        </p:nvSpPr>
        <p:spPr bwMode="auto">
          <a:xfrm>
            <a:off x="3473376" y="2151549"/>
            <a:ext cx="1179348" cy="1385489"/>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05DA2"/>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6" name="文本框 8"/>
          <p:cNvSpPr txBox="1"/>
          <p:nvPr/>
        </p:nvSpPr>
        <p:spPr>
          <a:xfrm>
            <a:off x="5143267" y="1275606"/>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458E"/>
                </a:solidFill>
                <a:latin typeface="微软雅黑" panose="020B0503020204020204" pitchFamily="34" charset="-122"/>
                <a:ea typeface="微软雅黑" panose="020B0503020204020204" pitchFamily="34" charset="-122"/>
              </a:rPr>
              <a:t>01</a:t>
            </a:r>
            <a:r>
              <a:rPr lang="zh-CN" altLang="en-US" sz="1050" b="1" dirty="0" smtClean="0">
                <a:solidFill>
                  <a:srgbClr val="01458E"/>
                </a:solidFill>
                <a:latin typeface="微软雅黑" panose="020B0503020204020204" pitchFamily="34" charset="-122"/>
                <a:ea typeface="微软雅黑" panose="020B0503020204020204" pitchFamily="34" charset="-122"/>
              </a:rPr>
              <a:t>单击</a:t>
            </a:r>
            <a:r>
              <a:rPr lang="zh-CN" altLang="en-US" sz="1050" b="1" dirty="0">
                <a:solidFill>
                  <a:srgbClr val="01458E"/>
                </a:solidFill>
                <a:latin typeface="微软雅黑" panose="020B0503020204020204" pitchFamily="34" charset="-122"/>
                <a:ea typeface="微软雅黑" panose="020B0503020204020204" pitchFamily="34" charset="-122"/>
              </a:rPr>
              <a:t>此处输入标题</a:t>
            </a:r>
            <a:endParaRPr lang="en-US" altLang="zh-CN" sz="1050" b="1" dirty="0">
              <a:solidFill>
                <a:srgbClr val="01458E"/>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5143267" y="2143285"/>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458E"/>
                </a:solidFill>
                <a:latin typeface="微软雅黑" panose="020B0503020204020204" pitchFamily="34" charset="-122"/>
                <a:ea typeface="微软雅黑" panose="020B0503020204020204" pitchFamily="34" charset="-122"/>
              </a:rPr>
              <a:t>02</a:t>
            </a:r>
            <a:r>
              <a:rPr lang="zh-CN" altLang="en-US" sz="1050" b="1" dirty="0" smtClean="0">
                <a:solidFill>
                  <a:srgbClr val="01458E"/>
                </a:solidFill>
                <a:latin typeface="微软雅黑" panose="020B0503020204020204" pitchFamily="34" charset="-122"/>
                <a:ea typeface="微软雅黑" panose="020B0503020204020204" pitchFamily="34" charset="-122"/>
              </a:rPr>
              <a:t>单击</a:t>
            </a:r>
            <a:r>
              <a:rPr lang="zh-CN" altLang="en-US" sz="1050" b="1" dirty="0">
                <a:solidFill>
                  <a:srgbClr val="01458E"/>
                </a:solidFill>
                <a:latin typeface="微软雅黑" panose="020B0503020204020204" pitchFamily="34" charset="-122"/>
                <a:ea typeface="微软雅黑" panose="020B0503020204020204" pitchFamily="34" charset="-122"/>
              </a:rPr>
              <a:t>此处输入标题</a:t>
            </a:r>
            <a:endParaRPr lang="en-US" altLang="zh-CN" sz="1050" b="1" dirty="0">
              <a:solidFill>
                <a:srgbClr val="01458E"/>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文本框 8"/>
          <p:cNvSpPr txBox="1"/>
          <p:nvPr/>
        </p:nvSpPr>
        <p:spPr>
          <a:xfrm>
            <a:off x="5143267" y="2944219"/>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01458E"/>
                </a:solidFill>
                <a:latin typeface="微软雅黑" panose="020B0503020204020204" pitchFamily="34" charset="-122"/>
                <a:ea typeface="微软雅黑" panose="020B0503020204020204" pitchFamily="34" charset="-122"/>
              </a:rPr>
              <a:t>03</a:t>
            </a:r>
            <a:r>
              <a:rPr lang="zh-CN" altLang="en-US" sz="1050" b="1" dirty="0" smtClean="0">
                <a:solidFill>
                  <a:srgbClr val="01458E"/>
                </a:solidFill>
                <a:latin typeface="微软雅黑" panose="020B0503020204020204" pitchFamily="34" charset="-122"/>
                <a:ea typeface="微软雅黑" panose="020B0503020204020204" pitchFamily="34" charset="-122"/>
              </a:rPr>
              <a:t>单击</a:t>
            </a:r>
            <a:r>
              <a:rPr lang="zh-CN" altLang="en-US" sz="1050" b="1" dirty="0">
                <a:solidFill>
                  <a:srgbClr val="01458E"/>
                </a:solidFill>
                <a:latin typeface="微软雅黑" panose="020B0503020204020204" pitchFamily="34" charset="-122"/>
                <a:ea typeface="微软雅黑" panose="020B0503020204020204" pitchFamily="34" charset="-122"/>
              </a:rPr>
              <a:t>此处输入标题</a:t>
            </a:r>
            <a:endParaRPr lang="en-US" altLang="zh-CN" sz="1050" b="1" dirty="0">
              <a:solidFill>
                <a:srgbClr val="01458E"/>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内容请</a:t>
            </a:r>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灯片编号占位符 18"/>
          <p:cNvSpPr>
            <a:spLocks noGrp="1"/>
          </p:cNvSpPr>
          <p:nvPr>
            <p:ph type="sldNum" sz="quarter" idx="4"/>
          </p:nvPr>
        </p:nvSpPr>
        <p:spPr/>
        <p:txBody>
          <a:bodyPr/>
          <a:lstStyle/>
          <a:p>
            <a:fld id="{E050F338-EFDA-4F8E-882C-DA95E7E9D7D9}" type="slidenum">
              <a:rPr lang="zh-CN" altLang="en-US" smtClean="0"/>
              <a:t>28</a:t>
            </a:fld>
            <a:endParaRPr lang="zh-CN" altLang="en-US"/>
          </a:p>
        </p:txBody>
      </p:sp>
      <p:grpSp>
        <p:nvGrpSpPr>
          <p:cNvPr id="20" name="组合 19"/>
          <p:cNvGrpSpPr/>
          <p:nvPr/>
        </p:nvGrpSpPr>
        <p:grpSpPr>
          <a:xfrm>
            <a:off x="323528" y="255658"/>
            <a:ext cx="447463" cy="443884"/>
            <a:chOff x="121853" y="604312"/>
            <a:chExt cx="2745946" cy="2723981"/>
          </a:xfrm>
          <a:solidFill>
            <a:srgbClr val="01458E"/>
          </a:solidFill>
        </p:grpSpPr>
        <p:sp>
          <p:nvSpPr>
            <p:cNvPr id="21" name="圆角矩形 20"/>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1+#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15" grpId="0" animBg="1"/>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558735" y="1459582"/>
            <a:ext cx="2619375" cy="3044825"/>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01458E"/>
          </a:solidFill>
          <a:ln>
            <a:noFill/>
          </a:ln>
        </p:spPr>
        <p:txBody>
          <a:bodyPr/>
          <a:lstStyle/>
          <a:p>
            <a:endParaRPr lang="zh-CN" altLang="en-US">
              <a:solidFill>
                <a:schemeClr val="tx1">
                  <a:lumMod val="65000"/>
                  <a:lumOff val="35000"/>
                </a:schemeClr>
              </a:solidFill>
            </a:endParaRPr>
          </a:p>
        </p:txBody>
      </p:sp>
      <p:sp>
        <p:nvSpPr>
          <p:cNvPr id="3" name="橢圓 4"/>
          <p:cNvSpPr/>
          <p:nvPr/>
        </p:nvSpPr>
        <p:spPr>
          <a:xfrm>
            <a:off x="3098360" y="1832644"/>
            <a:ext cx="712787" cy="711200"/>
          </a:xfrm>
          <a:prstGeom prst="ellipse">
            <a:avLst/>
          </a:prstGeom>
          <a:solidFill>
            <a:srgbClr val="01458E"/>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4" name="橢圓 6"/>
          <p:cNvSpPr/>
          <p:nvPr/>
        </p:nvSpPr>
        <p:spPr>
          <a:xfrm>
            <a:off x="4511235" y="867444"/>
            <a:ext cx="712787" cy="712788"/>
          </a:xfrm>
          <a:prstGeom prst="ellipse">
            <a:avLst/>
          </a:prstGeom>
          <a:solidFill>
            <a:srgbClr val="01458E"/>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5" name="橢圓 8"/>
          <p:cNvSpPr/>
          <p:nvPr/>
        </p:nvSpPr>
        <p:spPr>
          <a:xfrm>
            <a:off x="5820922" y="2075532"/>
            <a:ext cx="712788" cy="711200"/>
          </a:xfrm>
          <a:prstGeom prst="ellipse">
            <a:avLst/>
          </a:prstGeom>
          <a:solidFill>
            <a:srgbClr val="01458E"/>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grpSp>
        <p:nvGrpSpPr>
          <p:cNvPr id="6" name="组合 5"/>
          <p:cNvGrpSpPr/>
          <p:nvPr/>
        </p:nvGrpSpPr>
        <p:grpSpPr>
          <a:xfrm>
            <a:off x="2903097" y="2796257"/>
            <a:ext cx="711200" cy="712787"/>
            <a:chOff x="2903097" y="2796257"/>
            <a:chExt cx="711200" cy="712787"/>
          </a:xfrm>
        </p:grpSpPr>
        <p:sp>
          <p:nvSpPr>
            <p:cNvPr id="7" name="橢圓 3"/>
            <p:cNvSpPr/>
            <p:nvPr/>
          </p:nvSpPr>
          <p:spPr>
            <a:xfrm>
              <a:off x="2903097" y="2796257"/>
              <a:ext cx="711200" cy="712787"/>
            </a:xfrm>
            <a:prstGeom prst="ellipse">
              <a:avLst/>
            </a:prstGeom>
            <a:solidFill>
              <a:srgbClr val="FF9900"/>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8" name="KSO_Shape"/>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9" name="组合 8"/>
          <p:cNvGrpSpPr/>
          <p:nvPr/>
        </p:nvGrpSpPr>
        <p:grpSpPr>
          <a:xfrm>
            <a:off x="3719072" y="1304007"/>
            <a:ext cx="712788" cy="711200"/>
            <a:chOff x="3719072" y="1304007"/>
            <a:chExt cx="712788" cy="711200"/>
          </a:xfrm>
        </p:grpSpPr>
        <p:sp>
          <p:nvSpPr>
            <p:cNvPr id="10" name="橢圓 5"/>
            <p:cNvSpPr/>
            <p:nvPr/>
          </p:nvSpPr>
          <p:spPr>
            <a:xfrm>
              <a:off x="3719072" y="1304007"/>
              <a:ext cx="712788" cy="711200"/>
            </a:xfrm>
            <a:prstGeom prst="ellipse">
              <a:avLst/>
            </a:prstGeom>
            <a:solidFill>
              <a:srgbClr val="FF9900"/>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11" name="KSO_Shape"/>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2" name="组合 11"/>
          <p:cNvGrpSpPr/>
          <p:nvPr/>
        </p:nvGrpSpPr>
        <p:grpSpPr>
          <a:xfrm>
            <a:off x="5224022" y="1456407"/>
            <a:ext cx="712788" cy="712787"/>
            <a:chOff x="5224022" y="1456407"/>
            <a:chExt cx="712788" cy="712787"/>
          </a:xfrm>
        </p:grpSpPr>
        <p:sp>
          <p:nvSpPr>
            <p:cNvPr id="13" name="橢圓 7"/>
            <p:cNvSpPr/>
            <p:nvPr/>
          </p:nvSpPr>
          <p:spPr>
            <a:xfrm>
              <a:off x="5224022" y="1456407"/>
              <a:ext cx="712788" cy="712787"/>
            </a:xfrm>
            <a:prstGeom prst="ellipse">
              <a:avLst/>
            </a:prstGeom>
            <a:solidFill>
              <a:srgbClr val="FF9900"/>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14" name="KSO_Shape"/>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5" name="组合 14"/>
          <p:cNvGrpSpPr/>
          <p:nvPr/>
        </p:nvGrpSpPr>
        <p:grpSpPr>
          <a:xfrm>
            <a:off x="5936810" y="2981994"/>
            <a:ext cx="711200" cy="711200"/>
            <a:chOff x="5936810" y="2981994"/>
            <a:chExt cx="711200" cy="711200"/>
          </a:xfrm>
        </p:grpSpPr>
        <p:sp>
          <p:nvSpPr>
            <p:cNvPr id="16" name="橢圓 9"/>
            <p:cNvSpPr/>
            <p:nvPr/>
          </p:nvSpPr>
          <p:spPr>
            <a:xfrm>
              <a:off x="5936810" y="2981994"/>
              <a:ext cx="711200" cy="711200"/>
            </a:xfrm>
            <a:prstGeom prst="ellipse">
              <a:avLst/>
            </a:prstGeom>
            <a:solidFill>
              <a:srgbClr val="FF9900"/>
            </a:solidFill>
            <a:ln w="25400" cap="flat" cmpd="sng" algn="ctr">
              <a:noFill/>
              <a:prstDash val="solid"/>
              <a:headEnd type="none" w="med" len="med"/>
              <a:tailEnd type="none" w="med" len="med"/>
            </a:ln>
            <a:effectLst/>
          </p:spPr>
          <p:txBody>
            <a:bodyPr/>
            <a:lstStyle/>
            <a:p>
              <a:pPr marL="233680" indent="-233680"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panose="020B0604020202020204"/>
                <a:ea typeface="Microsoft JhengHei" panose="020B0604030504040204" charset="-120"/>
              </a:endParaRPr>
            </a:p>
          </p:txBody>
        </p:sp>
        <p:sp>
          <p:nvSpPr>
            <p:cNvPr id="17"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sp>
        <p:nvSpPr>
          <p:cNvPr id="18" name="文本框 8"/>
          <p:cNvSpPr txBox="1"/>
          <p:nvPr/>
        </p:nvSpPr>
        <p:spPr>
          <a:xfrm>
            <a:off x="739130" y="296091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8"/>
          <p:cNvSpPr txBox="1"/>
          <p:nvPr/>
        </p:nvSpPr>
        <p:spPr>
          <a:xfrm>
            <a:off x="6709235" y="305367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8"/>
          <p:cNvSpPr txBox="1"/>
          <p:nvPr/>
        </p:nvSpPr>
        <p:spPr>
          <a:xfrm>
            <a:off x="1487878" y="129113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8"/>
          <p:cNvSpPr txBox="1"/>
          <p:nvPr/>
        </p:nvSpPr>
        <p:spPr>
          <a:xfrm>
            <a:off x="5960487" y="153630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05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灯片编号占位符 21"/>
          <p:cNvSpPr>
            <a:spLocks noGrp="1"/>
          </p:cNvSpPr>
          <p:nvPr>
            <p:ph type="sldNum" sz="quarter" idx="4"/>
          </p:nvPr>
        </p:nvSpPr>
        <p:spPr/>
        <p:txBody>
          <a:bodyPr/>
          <a:lstStyle/>
          <a:p>
            <a:fld id="{E050F338-EFDA-4F8E-882C-DA95E7E9D7D9}" type="slidenum">
              <a:rPr lang="zh-CN" altLang="en-US" smtClean="0"/>
              <a:t>29</a:t>
            </a:fld>
            <a:endParaRPr lang="zh-CN" altLang="en-US"/>
          </a:p>
        </p:txBody>
      </p:sp>
      <p:grpSp>
        <p:nvGrpSpPr>
          <p:cNvPr id="23" name="组合 22"/>
          <p:cNvGrpSpPr/>
          <p:nvPr/>
        </p:nvGrpSpPr>
        <p:grpSpPr>
          <a:xfrm>
            <a:off x="323528" y="255658"/>
            <a:ext cx="447463" cy="443884"/>
            <a:chOff x="121853" y="604312"/>
            <a:chExt cx="2745946" cy="2723981"/>
          </a:xfrm>
          <a:solidFill>
            <a:srgbClr val="01458E"/>
          </a:solidFill>
        </p:grpSpPr>
        <p:sp>
          <p:nvSpPr>
            <p:cNvPr id="24" name="圆角矩形 23"/>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1000"/>
                            </p:stCondLst>
                            <p:childTnLst>
                              <p:par>
                                <p:cTn id="45" presetID="15"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750" fill="hold"/>
                                        <p:tgtEl>
                                          <p:spTgt spid="18"/>
                                        </p:tgtEl>
                                        <p:attrNameLst>
                                          <p:attrName>ppt_w</p:attrName>
                                        </p:attrNameLst>
                                      </p:cBhvr>
                                      <p:tavLst>
                                        <p:tav tm="0">
                                          <p:val>
                                            <p:fltVal val="0"/>
                                          </p:val>
                                        </p:tav>
                                        <p:tav tm="100000">
                                          <p:val>
                                            <p:strVal val="#ppt_w"/>
                                          </p:val>
                                        </p:tav>
                                      </p:tavLst>
                                    </p:anim>
                                    <p:anim calcmode="lin" valueType="num">
                                      <p:cBhvr>
                                        <p:cTn id="48" dur="1750" fill="hold"/>
                                        <p:tgtEl>
                                          <p:spTgt spid="18"/>
                                        </p:tgtEl>
                                        <p:attrNameLst>
                                          <p:attrName>ppt_h</p:attrName>
                                        </p:attrNameLst>
                                      </p:cBhvr>
                                      <p:tavLst>
                                        <p:tav tm="0">
                                          <p:val>
                                            <p:fltVal val="0"/>
                                          </p:val>
                                        </p:tav>
                                        <p:tav tm="100000">
                                          <p:val>
                                            <p:strVal val="#ppt_h"/>
                                          </p:val>
                                        </p:tav>
                                      </p:tavLst>
                                    </p:anim>
                                    <p:anim calcmode="lin" valueType="num">
                                      <p:cBhvr>
                                        <p:cTn id="49" dur="1750" fill="hold"/>
                                        <p:tgtEl>
                                          <p:spTgt spid="18"/>
                                        </p:tgtEl>
                                        <p:attrNameLst>
                                          <p:attrName>ppt_x</p:attrName>
                                        </p:attrNameLst>
                                      </p:cBhvr>
                                      <p:tavLst>
                                        <p:tav tm="0" fmla="#ppt_x+(cos(-2*pi*(1-$))*-#ppt_x-sin(-2*pi*(1-$))*(1-#ppt_y))*(1-$)">
                                          <p:val>
                                            <p:fltVal val="0"/>
                                          </p:val>
                                        </p:tav>
                                        <p:tav tm="100000">
                                          <p:val>
                                            <p:fltVal val="1"/>
                                          </p:val>
                                        </p:tav>
                                      </p:tavLst>
                                    </p:anim>
                                    <p:anim calcmode="lin" valueType="num">
                                      <p:cBhvr>
                                        <p:cTn id="50" dur="1750" fill="hold"/>
                                        <p:tgtEl>
                                          <p:spTgt spid="18"/>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750" fill="hold"/>
                                        <p:tgtEl>
                                          <p:spTgt spid="20"/>
                                        </p:tgtEl>
                                        <p:attrNameLst>
                                          <p:attrName>ppt_w</p:attrName>
                                        </p:attrNameLst>
                                      </p:cBhvr>
                                      <p:tavLst>
                                        <p:tav tm="0">
                                          <p:val>
                                            <p:fltVal val="0"/>
                                          </p:val>
                                        </p:tav>
                                        <p:tav tm="100000">
                                          <p:val>
                                            <p:strVal val="#ppt_w"/>
                                          </p:val>
                                        </p:tav>
                                      </p:tavLst>
                                    </p:anim>
                                    <p:anim calcmode="lin" valueType="num">
                                      <p:cBhvr>
                                        <p:cTn id="54" dur="1750" fill="hold"/>
                                        <p:tgtEl>
                                          <p:spTgt spid="20"/>
                                        </p:tgtEl>
                                        <p:attrNameLst>
                                          <p:attrName>ppt_h</p:attrName>
                                        </p:attrNameLst>
                                      </p:cBhvr>
                                      <p:tavLst>
                                        <p:tav tm="0">
                                          <p:val>
                                            <p:fltVal val="0"/>
                                          </p:val>
                                        </p:tav>
                                        <p:tav tm="100000">
                                          <p:val>
                                            <p:strVal val="#ppt_h"/>
                                          </p:val>
                                        </p:tav>
                                      </p:tavLst>
                                    </p:anim>
                                    <p:anim calcmode="lin" valueType="num">
                                      <p:cBhvr>
                                        <p:cTn id="55" dur="1750" fill="hold"/>
                                        <p:tgtEl>
                                          <p:spTgt spid="20"/>
                                        </p:tgtEl>
                                        <p:attrNameLst>
                                          <p:attrName>ppt_x</p:attrName>
                                        </p:attrNameLst>
                                      </p:cBhvr>
                                      <p:tavLst>
                                        <p:tav tm="0" fmla="#ppt_x+(cos(-2*pi*(1-$))*-#ppt_x-sin(-2*pi*(1-$))*(1-#ppt_y))*(1-$)">
                                          <p:val>
                                            <p:fltVal val="0"/>
                                          </p:val>
                                        </p:tav>
                                        <p:tav tm="100000">
                                          <p:val>
                                            <p:fltVal val="1"/>
                                          </p:val>
                                        </p:tav>
                                      </p:tavLst>
                                    </p:anim>
                                    <p:anim calcmode="lin" valueType="num">
                                      <p:cBhvr>
                                        <p:cTn id="56" dur="1750" fill="hold"/>
                                        <p:tgtEl>
                                          <p:spTgt spid="20"/>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750" fill="hold"/>
                                        <p:tgtEl>
                                          <p:spTgt spid="21"/>
                                        </p:tgtEl>
                                        <p:attrNameLst>
                                          <p:attrName>ppt_w</p:attrName>
                                        </p:attrNameLst>
                                      </p:cBhvr>
                                      <p:tavLst>
                                        <p:tav tm="0">
                                          <p:val>
                                            <p:fltVal val="0"/>
                                          </p:val>
                                        </p:tav>
                                        <p:tav tm="100000">
                                          <p:val>
                                            <p:strVal val="#ppt_w"/>
                                          </p:val>
                                        </p:tav>
                                      </p:tavLst>
                                    </p:anim>
                                    <p:anim calcmode="lin" valueType="num">
                                      <p:cBhvr>
                                        <p:cTn id="60" dur="1750" fill="hold"/>
                                        <p:tgtEl>
                                          <p:spTgt spid="21"/>
                                        </p:tgtEl>
                                        <p:attrNameLst>
                                          <p:attrName>ppt_h</p:attrName>
                                        </p:attrNameLst>
                                      </p:cBhvr>
                                      <p:tavLst>
                                        <p:tav tm="0">
                                          <p:val>
                                            <p:fltVal val="0"/>
                                          </p:val>
                                        </p:tav>
                                        <p:tav tm="100000">
                                          <p:val>
                                            <p:strVal val="#ppt_h"/>
                                          </p:val>
                                        </p:tav>
                                      </p:tavLst>
                                    </p:anim>
                                    <p:anim calcmode="lin" valueType="num">
                                      <p:cBhvr>
                                        <p:cTn id="61" dur="1750" fill="hold"/>
                                        <p:tgtEl>
                                          <p:spTgt spid="21"/>
                                        </p:tgtEl>
                                        <p:attrNameLst>
                                          <p:attrName>ppt_x</p:attrName>
                                        </p:attrNameLst>
                                      </p:cBhvr>
                                      <p:tavLst>
                                        <p:tav tm="0" fmla="#ppt_x+(cos(-2*pi*(1-$))*-#ppt_x-sin(-2*pi*(1-$))*(1-#ppt_y))*(1-$)">
                                          <p:val>
                                            <p:fltVal val="0"/>
                                          </p:val>
                                        </p:tav>
                                        <p:tav tm="100000">
                                          <p:val>
                                            <p:fltVal val="1"/>
                                          </p:val>
                                        </p:tav>
                                      </p:tavLst>
                                    </p:anim>
                                    <p:anim calcmode="lin" valueType="num">
                                      <p:cBhvr>
                                        <p:cTn id="62" dur="1750" fill="hold"/>
                                        <p:tgtEl>
                                          <p:spTgt spid="21"/>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1750" fill="hold"/>
                                        <p:tgtEl>
                                          <p:spTgt spid="19"/>
                                        </p:tgtEl>
                                        <p:attrNameLst>
                                          <p:attrName>ppt_w</p:attrName>
                                        </p:attrNameLst>
                                      </p:cBhvr>
                                      <p:tavLst>
                                        <p:tav tm="0">
                                          <p:val>
                                            <p:fltVal val="0"/>
                                          </p:val>
                                        </p:tav>
                                        <p:tav tm="100000">
                                          <p:val>
                                            <p:strVal val="#ppt_w"/>
                                          </p:val>
                                        </p:tav>
                                      </p:tavLst>
                                    </p:anim>
                                    <p:anim calcmode="lin" valueType="num">
                                      <p:cBhvr>
                                        <p:cTn id="66" dur="1750" fill="hold"/>
                                        <p:tgtEl>
                                          <p:spTgt spid="19"/>
                                        </p:tgtEl>
                                        <p:attrNameLst>
                                          <p:attrName>ppt_h</p:attrName>
                                        </p:attrNameLst>
                                      </p:cBhvr>
                                      <p:tavLst>
                                        <p:tav tm="0">
                                          <p:val>
                                            <p:fltVal val="0"/>
                                          </p:val>
                                        </p:tav>
                                        <p:tav tm="100000">
                                          <p:val>
                                            <p:strVal val="#ppt_h"/>
                                          </p:val>
                                        </p:tav>
                                      </p:tavLst>
                                    </p:anim>
                                    <p:anim calcmode="lin" valueType="num">
                                      <p:cBhvr>
                                        <p:cTn id="67" dur="1750" fill="hold"/>
                                        <p:tgtEl>
                                          <p:spTgt spid="19"/>
                                        </p:tgtEl>
                                        <p:attrNameLst>
                                          <p:attrName>ppt_x</p:attrName>
                                        </p:attrNameLst>
                                      </p:cBhvr>
                                      <p:tavLst>
                                        <p:tav tm="0" fmla="#ppt_x+(cos(-2*pi*(1-$))*-#ppt_x-sin(-2*pi*(1-$))*(1-#ppt_y))*(1-$)">
                                          <p:val>
                                            <p:fltVal val="0"/>
                                          </p:val>
                                        </p:tav>
                                        <p:tav tm="100000">
                                          <p:val>
                                            <p:fltVal val="1"/>
                                          </p:val>
                                        </p:tav>
                                      </p:tavLst>
                                    </p:anim>
                                    <p:anim calcmode="lin" valueType="num">
                                      <p:cBhvr>
                                        <p:cTn id="68" dur="175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91880" y="956971"/>
            <a:ext cx="2160240" cy="477003"/>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TextBox 5"/>
            <p:cNvSpPr txBox="1"/>
            <p:nvPr/>
          </p:nvSpPr>
          <p:spPr>
            <a:xfrm>
              <a:off x="3864114" y="1080778"/>
              <a:ext cx="1467379" cy="484982"/>
            </a:xfrm>
            <a:prstGeom prst="rect">
              <a:avLst/>
            </a:prstGeom>
            <a:noFill/>
          </p:spPr>
          <p:txBody>
            <a:bodyPr wrap="none" rtlCol="0">
              <a:spAutoFit/>
            </a:bodyPr>
            <a:lstStyle/>
            <a:p>
              <a:r>
                <a:rPr lang="zh-CN" altLang="en-US" sz="2000" dirty="0" smtClean="0">
                  <a:solidFill>
                    <a:srgbClr val="01458E"/>
                  </a:solidFill>
                  <a:latin typeface="微软雅黑" panose="020B0503020204020204" pitchFamily="34" charset="-122"/>
                  <a:ea typeface="微软雅黑" panose="020B0503020204020204" pitchFamily="34" charset="-122"/>
                </a:rPr>
                <a:t>第一部分</a:t>
              </a:r>
              <a:endParaRPr lang="zh-CN" altLang="en-US" sz="2000" dirty="0">
                <a:solidFill>
                  <a:srgbClr val="01458E"/>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a:off x="2363638" y="1851670"/>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638" y="2859782"/>
            <a:ext cx="4440610" cy="0"/>
          </a:xfrm>
          <a:prstGeom prst="line">
            <a:avLst/>
          </a:prstGeom>
          <a:ln w="15875">
            <a:solidFill>
              <a:srgbClr val="01458E"/>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43808" y="2067694"/>
            <a:ext cx="3467617" cy="584775"/>
          </a:xfrm>
          <a:prstGeom prst="rect">
            <a:avLst/>
          </a:prstGeom>
          <a:noFill/>
        </p:spPr>
        <p:txBody>
          <a:bodyPr wrap="none" rtlCol="0">
            <a:spAutoFit/>
          </a:bodyPr>
          <a:lstStyle/>
          <a:p>
            <a:pPr algn="ctr"/>
            <a:r>
              <a:rPr lang="zh-CN" altLang="en-US" sz="32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3200" b="1" dirty="0">
              <a:solidFill>
                <a:srgbClr val="01458E"/>
              </a:solidFill>
              <a:latin typeface="微软雅黑" panose="020B0503020204020204" pitchFamily="34" charset="-122"/>
              <a:ea typeface="微软雅黑" panose="020B0503020204020204" pitchFamily="34" charset="-122"/>
            </a:endParaRPr>
          </a:p>
        </p:txBody>
      </p:sp>
      <p:sp>
        <p:nvSpPr>
          <p:cNvPr id="14" name="矩形 13"/>
          <p:cNvSpPr/>
          <p:nvPr/>
        </p:nvSpPr>
        <p:spPr>
          <a:xfrm>
            <a:off x="2555776" y="3003798"/>
            <a:ext cx="4159002" cy="430887"/>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语言描述</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尽量简洁生动，尽可能概括出段落内容。</a:t>
            </a:r>
          </a:p>
        </p:txBody>
      </p:sp>
      <p:sp>
        <p:nvSpPr>
          <p:cNvPr id="26" name="椭圆 25"/>
          <p:cNvSpPr/>
          <p:nvPr/>
        </p:nvSpPr>
        <p:spPr>
          <a:xfrm>
            <a:off x="4355182" y="4011910"/>
            <a:ext cx="432048" cy="432048"/>
          </a:xfrm>
          <a:prstGeom prst="ellipse">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18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p:nvPr/>
        </p:nvGrpSpPr>
        <p:grpSpPr bwMode="auto">
          <a:xfrm>
            <a:off x="1767768" y="507204"/>
            <a:ext cx="4971016" cy="4109371"/>
            <a:chOff x="1331641" y="1268760"/>
            <a:chExt cx="5832657" cy="4819363"/>
          </a:xfrm>
          <a:solidFill>
            <a:srgbClr val="FF9900"/>
          </a:solidFill>
          <a:scene3d>
            <a:camera prst="orthographicFront"/>
            <a:lightRig rig="threePt" dir="t"/>
          </a:scene3d>
        </p:grpSpPr>
        <p:sp>
          <p:nvSpPr>
            <p:cNvPr id="3" name="内蒙古"/>
            <p:cNvSpPr/>
            <p:nvPr/>
          </p:nvSpPr>
          <p:spPr bwMode="auto">
            <a:xfrm>
              <a:off x="3781351" y="1323173"/>
              <a:ext cx="2555478" cy="217959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4" name="甘肃"/>
            <p:cNvSpPr/>
            <p:nvPr/>
          </p:nvSpPr>
          <p:spPr bwMode="auto">
            <a:xfrm>
              <a:off x="3289854" y="2796965"/>
              <a:ext cx="1633141" cy="1382068"/>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5" name="宁夏"/>
            <p:cNvSpPr/>
            <p:nvPr/>
          </p:nvSpPr>
          <p:spPr bwMode="auto">
            <a:xfrm>
              <a:off x="4450161" y="3277346"/>
              <a:ext cx="329739" cy="544122"/>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6" name="新疆"/>
            <p:cNvSpPr/>
            <p:nvPr/>
          </p:nvSpPr>
          <p:spPr bwMode="auto">
            <a:xfrm>
              <a:off x="1331640" y="1845529"/>
              <a:ext cx="2334614" cy="1764508"/>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7" name="青海"/>
            <p:cNvSpPr/>
            <p:nvPr/>
          </p:nvSpPr>
          <p:spPr bwMode="auto">
            <a:xfrm>
              <a:off x="2846573" y="3230707"/>
              <a:ext cx="1452718" cy="1041604"/>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8" name="四川"/>
            <p:cNvSpPr/>
            <p:nvPr/>
          </p:nvSpPr>
          <p:spPr bwMode="auto">
            <a:xfrm>
              <a:off x="3680253" y="3961385"/>
              <a:ext cx="1256741" cy="110223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9" name="西藏"/>
            <p:cNvSpPr/>
            <p:nvPr/>
          </p:nvSpPr>
          <p:spPr bwMode="auto">
            <a:xfrm>
              <a:off x="1592943" y="3513650"/>
              <a:ext cx="2249069" cy="1368077"/>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0" name="云南"/>
            <p:cNvSpPr/>
            <p:nvPr/>
          </p:nvSpPr>
          <p:spPr bwMode="auto">
            <a:xfrm>
              <a:off x="3641368" y="4651642"/>
              <a:ext cx="1017214" cy="106026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1" name="贵州"/>
            <p:cNvSpPr/>
            <p:nvPr/>
          </p:nvSpPr>
          <p:spPr bwMode="auto">
            <a:xfrm>
              <a:off x="4370838" y="4637651"/>
              <a:ext cx="687475" cy="59542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2" name="广西"/>
            <p:cNvSpPr/>
            <p:nvPr/>
          </p:nvSpPr>
          <p:spPr bwMode="auto">
            <a:xfrm>
              <a:off x="4482825" y="5002989"/>
              <a:ext cx="899005" cy="684039"/>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3" name="重庆"/>
            <p:cNvSpPr/>
            <p:nvPr/>
          </p:nvSpPr>
          <p:spPr bwMode="auto">
            <a:xfrm>
              <a:off x="4607255" y="4250547"/>
              <a:ext cx="508606"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4" name="陕西"/>
            <p:cNvSpPr/>
            <p:nvPr/>
          </p:nvSpPr>
          <p:spPr bwMode="auto">
            <a:xfrm>
              <a:off x="4607255" y="3249363"/>
              <a:ext cx="580153" cy="103383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5" name="山西"/>
            <p:cNvSpPr/>
            <p:nvPr/>
          </p:nvSpPr>
          <p:spPr bwMode="auto">
            <a:xfrm>
              <a:off x="5109639" y="3055034"/>
              <a:ext cx="385732" cy="84883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6" name="湖南"/>
            <p:cNvSpPr/>
            <p:nvPr/>
          </p:nvSpPr>
          <p:spPr bwMode="auto">
            <a:xfrm>
              <a:off x="5008541" y="4502397"/>
              <a:ext cx="615928" cy="71513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7" name="湖北"/>
            <p:cNvSpPr/>
            <p:nvPr/>
          </p:nvSpPr>
          <p:spPr bwMode="auto">
            <a:xfrm>
              <a:off x="4936994" y="4090420"/>
              <a:ext cx="874119" cy="547231"/>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8" name="广东"/>
            <p:cNvSpPr/>
            <p:nvPr/>
          </p:nvSpPr>
          <p:spPr bwMode="auto">
            <a:xfrm>
              <a:off x="5129860" y="5096267"/>
              <a:ext cx="909892" cy="719796"/>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19" name="江西"/>
            <p:cNvSpPr/>
            <p:nvPr/>
          </p:nvSpPr>
          <p:spPr bwMode="auto">
            <a:xfrm>
              <a:off x="5560697" y="4472860"/>
              <a:ext cx="544380" cy="741560"/>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0" name="福建"/>
            <p:cNvSpPr/>
            <p:nvPr/>
          </p:nvSpPr>
          <p:spPr bwMode="auto">
            <a:xfrm>
              <a:off x="5843775" y="4670297"/>
              <a:ext cx="503941" cy="615635"/>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1" name="浙江"/>
            <p:cNvSpPr/>
            <p:nvPr/>
          </p:nvSpPr>
          <p:spPr bwMode="auto">
            <a:xfrm>
              <a:off x="6069305" y="4280085"/>
              <a:ext cx="432394" cy="50059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2" name="安徽"/>
            <p:cNvSpPr/>
            <p:nvPr/>
          </p:nvSpPr>
          <p:spPr bwMode="auto">
            <a:xfrm>
              <a:off x="5646243" y="3846342"/>
              <a:ext cx="547491" cy="67004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3" name="天津"/>
            <p:cNvSpPr/>
            <p:nvPr/>
          </p:nvSpPr>
          <p:spPr bwMode="auto">
            <a:xfrm>
              <a:off x="5753564" y="3073690"/>
              <a:ext cx="143094" cy="206766"/>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4" name="北京"/>
            <p:cNvSpPr/>
            <p:nvPr/>
          </p:nvSpPr>
          <p:spPr bwMode="auto">
            <a:xfrm>
              <a:off x="5610469" y="2980412"/>
              <a:ext cx="189755"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5" name="辽宁"/>
            <p:cNvSpPr/>
            <p:nvPr/>
          </p:nvSpPr>
          <p:spPr bwMode="auto">
            <a:xfrm>
              <a:off x="5932432" y="2576207"/>
              <a:ext cx="673476" cy="64050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6" name="吉林"/>
            <p:cNvSpPr/>
            <p:nvPr/>
          </p:nvSpPr>
          <p:spPr bwMode="auto">
            <a:xfrm>
              <a:off x="6083303" y="2189103"/>
              <a:ext cx="959665" cy="65139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7" name="黑龙江"/>
            <p:cNvSpPr/>
            <p:nvPr/>
          </p:nvSpPr>
          <p:spPr bwMode="auto">
            <a:xfrm>
              <a:off x="5879549" y="1268760"/>
              <a:ext cx="1284738" cy="1167530"/>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8" name="山东"/>
            <p:cNvSpPr/>
            <p:nvPr/>
          </p:nvSpPr>
          <p:spPr bwMode="auto">
            <a:xfrm>
              <a:off x="5624468" y="3362851"/>
              <a:ext cx="777686" cy="48815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29" name="上海"/>
            <p:cNvSpPr/>
            <p:nvPr/>
          </p:nvSpPr>
          <p:spPr bwMode="auto">
            <a:xfrm>
              <a:off x="6350827" y="4172815"/>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30" name="江苏"/>
            <p:cNvSpPr/>
            <p:nvPr/>
          </p:nvSpPr>
          <p:spPr bwMode="auto">
            <a:xfrm>
              <a:off x="5781560" y="3760838"/>
              <a:ext cx="678142" cy="52235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31" name="河北"/>
            <p:cNvSpPr/>
            <p:nvPr/>
          </p:nvSpPr>
          <p:spPr bwMode="auto">
            <a:xfrm>
              <a:off x="5428491" y="2761208"/>
              <a:ext cx="629925" cy="89857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32" name="河南"/>
            <p:cNvSpPr/>
            <p:nvPr/>
          </p:nvSpPr>
          <p:spPr bwMode="auto">
            <a:xfrm>
              <a:off x="5140747" y="3624030"/>
              <a:ext cx="662589" cy="65605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33" name="台湾"/>
            <p:cNvSpPr/>
            <p:nvPr/>
          </p:nvSpPr>
          <p:spPr bwMode="auto">
            <a:xfrm>
              <a:off x="6386601" y="5024754"/>
              <a:ext cx="189755" cy="45861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sp>
          <p:nvSpPr>
            <p:cNvPr id="34" name="海南"/>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sp3d extrusionH="336550">
              <a:extrusionClr>
                <a:srgbClr val="C00000"/>
              </a:extrusionClr>
            </a:sp3d>
            <a:extLst>
              <a:ext uri="{91240B29-F687-4F45-9708-019B960494DF}">
                <a14:hiddenLine xmlns:a14="http://schemas.microsoft.com/office/drawing/2010/main" w="9525">
                  <a:solidFill>
                    <a:srgbClr val="000000"/>
                  </a:solidFill>
                  <a:round/>
                </a14:hiddenLine>
              </a:ext>
            </a:extLst>
          </p:spPr>
          <p:txBody>
            <a:bodyPr anchor="ctr">
              <a:sp3d contourW="12700">
                <a:contourClr>
                  <a:srgbClr val="FFFFFF"/>
                </a:contourClr>
              </a:sp3d>
            </a:bodyPr>
            <a:lstStyle/>
            <a:p>
              <a:pPr algn="ctr">
                <a:defRPr/>
              </a:pPr>
              <a:endParaRPr lang="zh-CN" altLang="en-US" b="1">
                <a:solidFill>
                  <a:schemeClr val="tx1">
                    <a:lumMod val="85000"/>
                    <a:lumOff val="15000"/>
                  </a:schemeClr>
                </a:solidFill>
                <a:ea typeface="宋体" panose="02010600030101010101" pitchFamily="2" charset="-122"/>
              </a:endParaRPr>
            </a:p>
          </p:txBody>
        </p:sp>
      </p:grpSp>
      <p:grpSp>
        <p:nvGrpSpPr>
          <p:cNvPr id="35" name="组合 34"/>
          <p:cNvGrpSpPr/>
          <p:nvPr/>
        </p:nvGrpSpPr>
        <p:grpSpPr>
          <a:xfrm>
            <a:off x="6057530" y="975030"/>
            <a:ext cx="530915" cy="373295"/>
            <a:chOff x="6057530" y="851472"/>
            <a:chExt cx="530915" cy="373295"/>
          </a:xfrm>
        </p:grpSpPr>
        <p:sp>
          <p:nvSpPr>
            <p:cNvPr id="36"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37" name="TextBox 36"/>
            <p:cNvSpPr txBox="1"/>
            <p:nvPr/>
          </p:nvSpPr>
          <p:spPr>
            <a:xfrm>
              <a:off x="6057530" y="993935"/>
              <a:ext cx="530915" cy="230832"/>
            </a:xfrm>
            <a:prstGeom prst="rect">
              <a:avLst/>
            </a:prstGeom>
            <a:noFill/>
          </p:spPr>
          <p:txBody>
            <a:bodyPr wrap="none" rtlCol="0">
              <a:spAutoFit/>
            </a:bodyPr>
            <a:lstStyle/>
            <a:p>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黑龙江</a:t>
              </a:r>
            </a:p>
          </p:txBody>
        </p:sp>
      </p:grpSp>
      <p:grpSp>
        <p:nvGrpSpPr>
          <p:cNvPr id="38" name="组合 37"/>
          <p:cNvGrpSpPr/>
          <p:nvPr/>
        </p:nvGrpSpPr>
        <p:grpSpPr>
          <a:xfrm>
            <a:off x="6111668" y="1401171"/>
            <a:ext cx="389850" cy="292679"/>
            <a:chOff x="5922064" y="1108859"/>
            <a:chExt cx="568069" cy="426478"/>
          </a:xfrm>
        </p:grpSpPr>
        <p:sp>
          <p:nvSpPr>
            <p:cNvPr id="39" name="KSO_Shape"/>
            <p:cNvSpPr/>
            <p:nvPr/>
          </p:nvSpPr>
          <p:spPr>
            <a:xfrm>
              <a:off x="5968546" y="1108859"/>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40" name="TextBox 39"/>
            <p:cNvSpPr txBox="1"/>
            <p:nvPr/>
          </p:nvSpPr>
          <p:spPr>
            <a:xfrm>
              <a:off x="5922064" y="1221402"/>
              <a:ext cx="568069" cy="31393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吉林</a:t>
              </a:r>
            </a:p>
          </p:txBody>
        </p:sp>
      </p:grpSp>
      <p:grpSp>
        <p:nvGrpSpPr>
          <p:cNvPr id="41" name="组合 40"/>
          <p:cNvGrpSpPr/>
          <p:nvPr/>
        </p:nvGrpSpPr>
        <p:grpSpPr>
          <a:xfrm>
            <a:off x="5849292" y="1672683"/>
            <a:ext cx="364202" cy="322454"/>
            <a:chOff x="6072820" y="851472"/>
            <a:chExt cx="364202" cy="322455"/>
          </a:xfrm>
        </p:grpSpPr>
        <p:sp>
          <p:nvSpPr>
            <p:cNvPr id="42"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43" name="TextBox 42"/>
            <p:cNvSpPr txBox="1"/>
            <p:nvPr/>
          </p:nvSpPr>
          <p:spPr>
            <a:xfrm>
              <a:off x="6072820" y="973871"/>
              <a:ext cx="364202" cy="200056"/>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辽宁</a:t>
              </a:r>
            </a:p>
          </p:txBody>
        </p:sp>
      </p:grpSp>
      <p:grpSp>
        <p:nvGrpSpPr>
          <p:cNvPr id="44" name="组合 43"/>
          <p:cNvGrpSpPr/>
          <p:nvPr/>
        </p:nvGrpSpPr>
        <p:grpSpPr>
          <a:xfrm>
            <a:off x="5465000" y="1809651"/>
            <a:ext cx="415498" cy="374701"/>
            <a:chOff x="6067266" y="851472"/>
            <a:chExt cx="415498" cy="374701"/>
          </a:xfrm>
        </p:grpSpPr>
        <p:sp>
          <p:nvSpPr>
            <p:cNvPr id="45"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46" name="TextBox 45"/>
            <p:cNvSpPr txBox="1"/>
            <p:nvPr/>
          </p:nvSpPr>
          <p:spPr>
            <a:xfrm>
              <a:off x="6067266" y="995341"/>
              <a:ext cx="415498" cy="230832"/>
            </a:xfrm>
            <a:prstGeom prst="rect">
              <a:avLst/>
            </a:prstGeom>
            <a:noFill/>
          </p:spPr>
          <p:txBody>
            <a:bodyPr wrap="none" rtlCol="0">
              <a:spAutoFit/>
            </a:bodyPr>
            <a:lstStyle/>
            <a:p>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北京</a:t>
              </a:r>
            </a:p>
          </p:txBody>
        </p:sp>
      </p:grpSp>
      <p:grpSp>
        <p:nvGrpSpPr>
          <p:cNvPr id="47" name="组合 46"/>
          <p:cNvGrpSpPr/>
          <p:nvPr/>
        </p:nvGrpSpPr>
        <p:grpSpPr>
          <a:xfrm>
            <a:off x="5817202" y="2561491"/>
            <a:ext cx="389850" cy="359313"/>
            <a:chOff x="6067266" y="851472"/>
            <a:chExt cx="389851" cy="359313"/>
          </a:xfrm>
        </p:grpSpPr>
        <p:sp>
          <p:nvSpPr>
            <p:cNvPr id="48"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49" name="TextBox 48"/>
            <p:cNvSpPr txBox="1"/>
            <p:nvPr/>
          </p:nvSpPr>
          <p:spPr>
            <a:xfrm>
              <a:off x="6067266"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江苏</a:t>
              </a:r>
            </a:p>
          </p:txBody>
        </p:sp>
      </p:grpSp>
      <p:grpSp>
        <p:nvGrpSpPr>
          <p:cNvPr id="50" name="组合 49"/>
          <p:cNvGrpSpPr/>
          <p:nvPr/>
        </p:nvGrpSpPr>
        <p:grpSpPr>
          <a:xfrm>
            <a:off x="6108455" y="2791783"/>
            <a:ext cx="389850" cy="359313"/>
            <a:chOff x="6067266" y="851472"/>
            <a:chExt cx="389851" cy="359313"/>
          </a:xfrm>
        </p:grpSpPr>
        <p:sp>
          <p:nvSpPr>
            <p:cNvPr id="51"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52" name="TextBox 51"/>
            <p:cNvSpPr txBox="1"/>
            <p:nvPr/>
          </p:nvSpPr>
          <p:spPr>
            <a:xfrm>
              <a:off x="6067266"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上海</a:t>
              </a:r>
            </a:p>
          </p:txBody>
        </p:sp>
      </p:grpSp>
      <p:grpSp>
        <p:nvGrpSpPr>
          <p:cNvPr id="53" name="组合 52"/>
          <p:cNvGrpSpPr/>
          <p:nvPr/>
        </p:nvGrpSpPr>
        <p:grpSpPr>
          <a:xfrm>
            <a:off x="5950548" y="3121719"/>
            <a:ext cx="389850" cy="359313"/>
            <a:chOff x="6067266" y="851472"/>
            <a:chExt cx="389851" cy="359314"/>
          </a:xfrm>
        </p:grpSpPr>
        <p:sp>
          <p:nvSpPr>
            <p:cNvPr id="54"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55" name="TextBox 54"/>
            <p:cNvSpPr txBox="1"/>
            <p:nvPr/>
          </p:nvSpPr>
          <p:spPr>
            <a:xfrm>
              <a:off x="6067266" y="995341"/>
              <a:ext cx="389851" cy="21544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浙江</a:t>
              </a:r>
            </a:p>
          </p:txBody>
        </p:sp>
      </p:grpSp>
      <p:grpSp>
        <p:nvGrpSpPr>
          <p:cNvPr id="56" name="组合 55"/>
          <p:cNvGrpSpPr/>
          <p:nvPr/>
        </p:nvGrpSpPr>
        <p:grpSpPr>
          <a:xfrm>
            <a:off x="5760895" y="3444484"/>
            <a:ext cx="389850" cy="359313"/>
            <a:chOff x="6067266" y="851472"/>
            <a:chExt cx="389849" cy="359314"/>
          </a:xfrm>
        </p:grpSpPr>
        <p:sp>
          <p:nvSpPr>
            <p:cNvPr id="57"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58" name="TextBox 57"/>
            <p:cNvSpPr txBox="1"/>
            <p:nvPr/>
          </p:nvSpPr>
          <p:spPr>
            <a:xfrm>
              <a:off x="6067266" y="995341"/>
              <a:ext cx="389849" cy="21544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福建</a:t>
              </a:r>
            </a:p>
          </p:txBody>
        </p:sp>
      </p:grpSp>
      <p:grpSp>
        <p:nvGrpSpPr>
          <p:cNvPr id="59" name="组合 58"/>
          <p:cNvGrpSpPr/>
          <p:nvPr/>
        </p:nvGrpSpPr>
        <p:grpSpPr>
          <a:xfrm>
            <a:off x="5294429" y="3798091"/>
            <a:ext cx="389850" cy="343890"/>
            <a:chOff x="6085748" y="923052"/>
            <a:chExt cx="290027" cy="255835"/>
          </a:xfrm>
        </p:grpSpPr>
        <p:sp>
          <p:nvSpPr>
            <p:cNvPr id="60" name="KSO_Shape"/>
            <p:cNvSpPr/>
            <p:nvPr/>
          </p:nvSpPr>
          <p:spPr>
            <a:xfrm>
              <a:off x="6104012" y="923052"/>
              <a:ext cx="99561" cy="17569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61" name="TextBox 60"/>
            <p:cNvSpPr txBox="1"/>
            <p:nvPr/>
          </p:nvSpPr>
          <p:spPr>
            <a:xfrm>
              <a:off x="6085748" y="1018609"/>
              <a:ext cx="290027" cy="160278"/>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广东</a:t>
              </a:r>
            </a:p>
          </p:txBody>
        </p:sp>
      </p:grpSp>
      <p:grpSp>
        <p:nvGrpSpPr>
          <p:cNvPr id="62" name="组合 61"/>
          <p:cNvGrpSpPr/>
          <p:nvPr/>
        </p:nvGrpSpPr>
        <p:grpSpPr>
          <a:xfrm>
            <a:off x="4929129" y="4300669"/>
            <a:ext cx="389850" cy="359313"/>
            <a:chOff x="6067266" y="851472"/>
            <a:chExt cx="389851" cy="359313"/>
          </a:xfrm>
        </p:grpSpPr>
        <p:sp>
          <p:nvSpPr>
            <p:cNvPr id="63"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64" name="TextBox 63"/>
            <p:cNvSpPr txBox="1"/>
            <p:nvPr/>
          </p:nvSpPr>
          <p:spPr>
            <a:xfrm>
              <a:off x="6067266"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海南</a:t>
              </a:r>
            </a:p>
          </p:txBody>
        </p:sp>
      </p:grpSp>
      <p:grpSp>
        <p:nvGrpSpPr>
          <p:cNvPr id="65" name="组合 64"/>
          <p:cNvGrpSpPr/>
          <p:nvPr/>
        </p:nvGrpSpPr>
        <p:grpSpPr>
          <a:xfrm>
            <a:off x="4721319" y="3810261"/>
            <a:ext cx="389850" cy="364719"/>
            <a:chOff x="6067266" y="851472"/>
            <a:chExt cx="350336" cy="327752"/>
          </a:xfrm>
        </p:grpSpPr>
        <p:sp>
          <p:nvSpPr>
            <p:cNvPr id="66"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67" name="TextBox 66"/>
            <p:cNvSpPr txBox="1"/>
            <p:nvPr/>
          </p:nvSpPr>
          <p:spPr>
            <a:xfrm>
              <a:off x="6067266" y="985617"/>
              <a:ext cx="350336" cy="193607"/>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广西</a:t>
              </a:r>
            </a:p>
          </p:txBody>
        </p:sp>
      </p:grpSp>
      <p:grpSp>
        <p:nvGrpSpPr>
          <p:cNvPr id="68" name="组合 67"/>
          <p:cNvGrpSpPr/>
          <p:nvPr/>
        </p:nvGrpSpPr>
        <p:grpSpPr>
          <a:xfrm>
            <a:off x="4486037" y="3435718"/>
            <a:ext cx="389850" cy="367895"/>
            <a:chOff x="6032700" y="851472"/>
            <a:chExt cx="350337" cy="330604"/>
          </a:xfrm>
        </p:grpSpPr>
        <p:sp>
          <p:nvSpPr>
            <p:cNvPr id="69"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70" name="TextBox 69"/>
            <p:cNvSpPr txBox="1"/>
            <p:nvPr/>
          </p:nvSpPr>
          <p:spPr>
            <a:xfrm>
              <a:off x="6032700" y="988470"/>
              <a:ext cx="350337" cy="193606"/>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贵州</a:t>
              </a:r>
            </a:p>
          </p:txBody>
        </p:sp>
      </p:grpSp>
      <p:grpSp>
        <p:nvGrpSpPr>
          <p:cNvPr id="71" name="组合 70"/>
          <p:cNvGrpSpPr/>
          <p:nvPr/>
        </p:nvGrpSpPr>
        <p:grpSpPr>
          <a:xfrm>
            <a:off x="4148892" y="3002338"/>
            <a:ext cx="389850" cy="386295"/>
            <a:chOff x="6056200" y="851472"/>
            <a:chExt cx="350335" cy="347140"/>
          </a:xfrm>
        </p:grpSpPr>
        <p:sp>
          <p:nvSpPr>
            <p:cNvPr id="72"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73" name="TextBox 72"/>
            <p:cNvSpPr txBox="1"/>
            <p:nvPr/>
          </p:nvSpPr>
          <p:spPr>
            <a:xfrm>
              <a:off x="6056200" y="1005005"/>
              <a:ext cx="350335" cy="193607"/>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四川</a:t>
              </a:r>
            </a:p>
          </p:txBody>
        </p:sp>
      </p:grpSp>
      <p:grpSp>
        <p:nvGrpSpPr>
          <p:cNvPr id="74" name="组合 73"/>
          <p:cNvGrpSpPr/>
          <p:nvPr/>
        </p:nvGrpSpPr>
        <p:grpSpPr>
          <a:xfrm>
            <a:off x="5406280" y="3291442"/>
            <a:ext cx="389850" cy="359313"/>
            <a:chOff x="6030885" y="851472"/>
            <a:chExt cx="389851" cy="359313"/>
          </a:xfrm>
        </p:grpSpPr>
        <p:sp>
          <p:nvSpPr>
            <p:cNvPr id="75"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76" name="TextBox 75"/>
            <p:cNvSpPr txBox="1"/>
            <p:nvPr/>
          </p:nvSpPr>
          <p:spPr>
            <a:xfrm>
              <a:off x="6030885"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江西</a:t>
              </a:r>
            </a:p>
          </p:txBody>
        </p:sp>
      </p:grpSp>
      <p:grpSp>
        <p:nvGrpSpPr>
          <p:cNvPr id="77" name="组合 76"/>
          <p:cNvGrpSpPr/>
          <p:nvPr/>
        </p:nvGrpSpPr>
        <p:grpSpPr>
          <a:xfrm>
            <a:off x="5557804" y="2885044"/>
            <a:ext cx="389850" cy="359313"/>
            <a:chOff x="6067266" y="851472"/>
            <a:chExt cx="389851" cy="359314"/>
          </a:xfrm>
        </p:grpSpPr>
        <p:sp>
          <p:nvSpPr>
            <p:cNvPr id="78"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79" name="TextBox 78"/>
            <p:cNvSpPr txBox="1"/>
            <p:nvPr/>
          </p:nvSpPr>
          <p:spPr>
            <a:xfrm>
              <a:off x="6067266" y="995341"/>
              <a:ext cx="389851" cy="21544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安徽</a:t>
              </a:r>
            </a:p>
          </p:txBody>
        </p:sp>
      </p:grpSp>
      <p:grpSp>
        <p:nvGrpSpPr>
          <p:cNvPr id="80" name="组合 79"/>
          <p:cNvGrpSpPr/>
          <p:nvPr/>
        </p:nvGrpSpPr>
        <p:grpSpPr>
          <a:xfrm>
            <a:off x="5117560" y="2952777"/>
            <a:ext cx="389850" cy="359313"/>
            <a:chOff x="6067266" y="851472"/>
            <a:chExt cx="389849" cy="359314"/>
          </a:xfrm>
        </p:grpSpPr>
        <p:sp>
          <p:nvSpPr>
            <p:cNvPr id="81"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82" name="TextBox 81"/>
            <p:cNvSpPr txBox="1"/>
            <p:nvPr/>
          </p:nvSpPr>
          <p:spPr>
            <a:xfrm>
              <a:off x="6067266" y="995341"/>
              <a:ext cx="389849" cy="21544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湖北</a:t>
              </a:r>
            </a:p>
          </p:txBody>
        </p:sp>
      </p:grpSp>
      <p:grpSp>
        <p:nvGrpSpPr>
          <p:cNvPr id="83" name="组合 82"/>
          <p:cNvGrpSpPr/>
          <p:nvPr/>
        </p:nvGrpSpPr>
        <p:grpSpPr>
          <a:xfrm>
            <a:off x="5178497" y="2634432"/>
            <a:ext cx="389850" cy="359313"/>
            <a:chOff x="6067266" y="851472"/>
            <a:chExt cx="389851" cy="359314"/>
          </a:xfrm>
        </p:grpSpPr>
        <p:sp>
          <p:nvSpPr>
            <p:cNvPr id="84"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500" b="1" dirty="0">
                <a:solidFill>
                  <a:schemeClr val="tx1">
                    <a:lumMod val="85000"/>
                    <a:lumOff val="15000"/>
                  </a:schemeClr>
                </a:solidFill>
              </a:endParaRPr>
            </a:p>
          </p:txBody>
        </p:sp>
        <p:sp>
          <p:nvSpPr>
            <p:cNvPr id="85" name="TextBox 84"/>
            <p:cNvSpPr txBox="1"/>
            <p:nvPr/>
          </p:nvSpPr>
          <p:spPr>
            <a:xfrm>
              <a:off x="6067266" y="995341"/>
              <a:ext cx="389851" cy="215445"/>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河南</a:t>
              </a:r>
            </a:p>
          </p:txBody>
        </p:sp>
      </p:grpSp>
      <p:grpSp>
        <p:nvGrpSpPr>
          <p:cNvPr id="86" name="组合 85"/>
          <p:cNvGrpSpPr/>
          <p:nvPr/>
        </p:nvGrpSpPr>
        <p:grpSpPr>
          <a:xfrm>
            <a:off x="4686201" y="2647976"/>
            <a:ext cx="389850" cy="359313"/>
            <a:chOff x="6049098" y="851472"/>
            <a:chExt cx="389851" cy="359313"/>
          </a:xfrm>
        </p:grpSpPr>
        <p:sp>
          <p:nvSpPr>
            <p:cNvPr id="87"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88" name="TextBox 87"/>
            <p:cNvSpPr txBox="1"/>
            <p:nvPr/>
          </p:nvSpPr>
          <p:spPr>
            <a:xfrm>
              <a:off x="6049098"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陕西</a:t>
              </a:r>
            </a:p>
          </p:txBody>
        </p:sp>
      </p:grpSp>
      <p:grpSp>
        <p:nvGrpSpPr>
          <p:cNvPr id="89" name="组合 88"/>
          <p:cNvGrpSpPr/>
          <p:nvPr/>
        </p:nvGrpSpPr>
        <p:grpSpPr>
          <a:xfrm>
            <a:off x="2638247" y="1783534"/>
            <a:ext cx="415499" cy="481076"/>
            <a:chOff x="6104012" y="851472"/>
            <a:chExt cx="240125" cy="278024"/>
          </a:xfrm>
        </p:grpSpPr>
        <p:sp>
          <p:nvSpPr>
            <p:cNvPr id="90"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91" name="TextBox 90"/>
            <p:cNvSpPr txBox="1"/>
            <p:nvPr/>
          </p:nvSpPr>
          <p:spPr>
            <a:xfrm>
              <a:off x="6104012" y="996093"/>
              <a:ext cx="240125" cy="133403"/>
            </a:xfrm>
            <a:prstGeom prst="rect">
              <a:avLst/>
            </a:prstGeom>
            <a:noFill/>
          </p:spPr>
          <p:txBody>
            <a:bodyPr wrap="none" rtlCol="0">
              <a:spAutoFit/>
            </a:bodyPr>
            <a:lstStyle/>
            <a:p>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新疆</a:t>
              </a:r>
            </a:p>
          </p:txBody>
        </p:sp>
      </p:grpSp>
      <p:grpSp>
        <p:nvGrpSpPr>
          <p:cNvPr id="92" name="组合 91"/>
          <p:cNvGrpSpPr/>
          <p:nvPr/>
        </p:nvGrpSpPr>
        <p:grpSpPr>
          <a:xfrm>
            <a:off x="3972442" y="3719236"/>
            <a:ext cx="364203" cy="352505"/>
            <a:chOff x="6032700" y="851472"/>
            <a:chExt cx="327287" cy="316775"/>
          </a:xfrm>
        </p:grpSpPr>
        <p:sp>
          <p:nvSpPr>
            <p:cNvPr id="93"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94" name="TextBox 93"/>
            <p:cNvSpPr txBox="1"/>
            <p:nvPr/>
          </p:nvSpPr>
          <p:spPr>
            <a:xfrm>
              <a:off x="6032700" y="988470"/>
              <a:ext cx="327287"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云南</a:t>
              </a:r>
            </a:p>
          </p:txBody>
        </p:sp>
      </p:grpSp>
      <p:grpSp>
        <p:nvGrpSpPr>
          <p:cNvPr id="95" name="组合 94"/>
          <p:cNvGrpSpPr/>
          <p:nvPr/>
        </p:nvGrpSpPr>
        <p:grpSpPr>
          <a:xfrm>
            <a:off x="3587335" y="2427147"/>
            <a:ext cx="364203" cy="337638"/>
            <a:chOff x="6079623" y="851472"/>
            <a:chExt cx="327287" cy="303415"/>
          </a:xfrm>
        </p:grpSpPr>
        <p:sp>
          <p:nvSpPr>
            <p:cNvPr id="96"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97" name="TextBox 96"/>
            <p:cNvSpPr txBox="1"/>
            <p:nvPr/>
          </p:nvSpPr>
          <p:spPr>
            <a:xfrm>
              <a:off x="6079623" y="975110"/>
              <a:ext cx="327287"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青海</a:t>
              </a:r>
            </a:p>
          </p:txBody>
        </p:sp>
      </p:grpSp>
      <p:grpSp>
        <p:nvGrpSpPr>
          <p:cNvPr id="98" name="组合 97"/>
          <p:cNvGrpSpPr/>
          <p:nvPr/>
        </p:nvGrpSpPr>
        <p:grpSpPr>
          <a:xfrm>
            <a:off x="2785593" y="2784957"/>
            <a:ext cx="415499" cy="368416"/>
            <a:chOff x="6079623" y="851472"/>
            <a:chExt cx="373383" cy="331073"/>
          </a:xfrm>
        </p:grpSpPr>
        <p:sp>
          <p:nvSpPr>
            <p:cNvPr id="99"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00" name="TextBox 99"/>
            <p:cNvSpPr txBox="1"/>
            <p:nvPr/>
          </p:nvSpPr>
          <p:spPr>
            <a:xfrm>
              <a:off x="6079623" y="975110"/>
              <a:ext cx="373383" cy="207435"/>
            </a:xfrm>
            <a:prstGeom prst="rect">
              <a:avLst/>
            </a:prstGeom>
            <a:noFill/>
          </p:spPr>
          <p:txBody>
            <a:bodyPr wrap="none" rtlCol="0">
              <a:spAutoFit/>
            </a:bodyPr>
            <a:lstStyle/>
            <a:p>
              <a:r>
                <a:rPr lang="zh-CN" altLang="en-US" sz="900" b="1" dirty="0">
                  <a:solidFill>
                    <a:schemeClr val="tx1">
                      <a:lumMod val="85000"/>
                      <a:lumOff val="15000"/>
                    </a:schemeClr>
                  </a:solidFill>
                  <a:latin typeface="微软雅黑" panose="020B0503020204020204" pitchFamily="34" charset="-122"/>
                  <a:ea typeface="微软雅黑" panose="020B0503020204020204" pitchFamily="34" charset="-122"/>
                </a:rPr>
                <a:t>西藏</a:t>
              </a:r>
            </a:p>
          </p:txBody>
        </p:sp>
      </p:grpSp>
      <p:grpSp>
        <p:nvGrpSpPr>
          <p:cNvPr id="101" name="组合 100"/>
          <p:cNvGrpSpPr/>
          <p:nvPr/>
        </p:nvGrpSpPr>
        <p:grpSpPr>
          <a:xfrm>
            <a:off x="3633718" y="1923565"/>
            <a:ext cx="364203" cy="337638"/>
            <a:chOff x="6079623" y="851472"/>
            <a:chExt cx="327287" cy="303415"/>
          </a:xfrm>
        </p:grpSpPr>
        <p:sp>
          <p:nvSpPr>
            <p:cNvPr id="102"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03" name="TextBox 102"/>
            <p:cNvSpPr txBox="1"/>
            <p:nvPr/>
          </p:nvSpPr>
          <p:spPr>
            <a:xfrm>
              <a:off x="6079623" y="975110"/>
              <a:ext cx="327287"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甘肃</a:t>
              </a:r>
            </a:p>
          </p:txBody>
        </p:sp>
      </p:grpSp>
      <p:grpSp>
        <p:nvGrpSpPr>
          <p:cNvPr id="104" name="组合 103"/>
          <p:cNvGrpSpPr/>
          <p:nvPr/>
        </p:nvGrpSpPr>
        <p:grpSpPr>
          <a:xfrm>
            <a:off x="4607750" y="1883808"/>
            <a:ext cx="453970" cy="337638"/>
            <a:chOff x="6079623" y="851472"/>
            <a:chExt cx="407956" cy="303415"/>
          </a:xfrm>
        </p:grpSpPr>
        <p:sp>
          <p:nvSpPr>
            <p:cNvPr id="105"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06" name="TextBox 105"/>
            <p:cNvSpPr txBox="1"/>
            <p:nvPr/>
          </p:nvSpPr>
          <p:spPr>
            <a:xfrm>
              <a:off x="6079623" y="975110"/>
              <a:ext cx="407956"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内蒙古</a:t>
              </a:r>
            </a:p>
          </p:txBody>
        </p:sp>
      </p:grpSp>
      <p:grpSp>
        <p:nvGrpSpPr>
          <p:cNvPr id="107" name="组合 106"/>
          <p:cNvGrpSpPr/>
          <p:nvPr/>
        </p:nvGrpSpPr>
        <p:grpSpPr>
          <a:xfrm>
            <a:off x="5568535" y="2314503"/>
            <a:ext cx="364203" cy="337638"/>
            <a:chOff x="6079623" y="851472"/>
            <a:chExt cx="327287" cy="303415"/>
          </a:xfrm>
        </p:grpSpPr>
        <p:sp>
          <p:nvSpPr>
            <p:cNvPr id="108"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09" name="TextBox 108"/>
            <p:cNvSpPr txBox="1"/>
            <p:nvPr/>
          </p:nvSpPr>
          <p:spPr>
            <a:xfrm>
              <a:off x="6079623" y="975110"/>
              <a:ext cx="327287"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山东</a:t>
              </a:r>
            </a:p>
          </p:txBody>
        </p:sp>
      </p:grpSp>
      <p:grpSp>
        <p:nvGrpSpPr>
          <p:cNvPr id="110" name="组合 109"/>
          <p:cNvGrpSpPr/>
          <p:nvPr/>
        </p:nvGrpSpPr>
        <p:grpSpPr>
          <a:xfrm>
            <a:off x="5004887" y="2222535"/>
            <a:ext cx="389850" cy="359313"/>
            <a:chOff x="6049098" y="851472"/>
            <a:chExt cx="389851" cy="359313"/>
          </a:xfrm>
        </p:grpSpPr>
        <p:sp>
          <p:nvSpPr>
            <p:cNvPr id="111"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12" name="TextBox 111"/>
            <p:cNvSpPr txBox="1"/>
            <p:nvPr/>
          </p:nvSpPr>
          <p:spPr>
            <a:xfrm>
              <a:off x="6049098"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山西</a:t>
              </a:r>
            </a:p>
          </p:txBody>
        </p:sp>
      </p:grpSp>
      <p:grpSp>
        <p:nvGrpSpPr>
          <p:cNvPr id="113" name="组合 112"/>
          <p:cNvGrpSpPr/>
          <p:nvPr/>
        </p:nvGrpSpPr>
        <p:grpSpPr>
          <a:xfrm>
            <a:off x="5330357" y="2131494"/>
            <a:ext cx="364203" cy="337638"/>
            <a:chOff x="6079623" y="851472"/>
            <a:chExt cx="327287" cy="303415"/>
          </a:xfrm>
        </p:grpSpPr>
        <p:sp>
          <p:nvSpPr>
            <p:cNvPr id="114"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15" name="TextBox 114"/>
            <p:cNvSpPr txBox="1"/>
            <p:nvPr/>
          </p:nvSpPr>
          <p:spPr>
            <a:xfrm>
              <a:off x="6079623" y="975110"/>
              <a:ext cx="327287"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河北</a:t>
              </a:r>
            </a:p>
          </p:txBody>
        </p:sp>
      </p:grpSp>
      <p:grpSp>
        <p:nvGrpSpPr>
          <p:cNvPr id="116" name="组合 115"/>
          <p:cNvGrpSpPr/>
          <p:nvPr/>
        </p:nvGrpSpPr>
        <p:grpSpPr>
          <a:xfrm>
            <a:off x="4528200" y="2274747"/>
            <a:ext cx="364202" cy="337638"/>
            <a:chOff x="6079623" y="851472"/>
            <a:chExt cx="327288" cy="303415"/>
          </a:xfrm>
        </p:grpSpPr>
        <p:sp>
          <p:nvSpPr>
            <p:cNvPr id="117"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b="1" dirty="0">
                <a:solidFill>
                  <a:schemeClr val="tx1">
                    <a:lumMod val="85000"/>
                    <a:lumOff val="15000"/>
                  </a:schemeClr>
                </a:solidFill>
              </a:endParaRPr>
            </a:p>
          </p:txBody>
        </p:sp>
        <p:sp>
          <p:nvSpPr>
            <p:cNvPr id="118" name="TextBox 117"/>
            <p:cNvSpPr txBox="1"/>
            <p:nvPr/>
          </p:nvSpPr>
          <p:spPr>
            <a:xfrm>
              <a:off x="6079623" y="975110"/>
              <a:ext cx="327288" cy="179777"/>
            </a:xfrm>
            <a:prstGeom prst="rect">
              <a:avLst/>
            </a:prstGeom>
            <a:noFill/>
          </p:spPr>
          <p:txBody>
            <a:bodyPr wrap="none" rtlCol="0">
              <a:spAutoFit/>
            </a:bodyPr>
            <a:lstStyle/>
            <a:p>
              <a:r>
                <a:rPr lang="zh-CN" altLang="en-US" sz="700" b="1" dirty="0">
                  <a:solidFill>
                    <a:schemeClr val="tx1">
                      <a:lumMod val="85000"/>
                      <a:lumOff val="15000"/>
                    </a:schemeClr>
                  </a:solidFill>
                  <a:latin typeface="微软雅黑" panose="020B0503020204020204" pitchFamily="34" charset="-122"/>
                  <a:ea typeface="微软雅黑" panose="020B0503020204020204" pitchFamily="34" charset="-122"/>
                </a:rPr>
                <a:t>宁夏</a:t>
              </a:r>
            </a:p>
          </p:txBody>
        </p:sp>
      </p:grpSp>
      <p:grpSp>
        <p:nvGrpSpPr>
          <p:cNvPr id="119" name="组合 118"/>
          <p:cNvGrpSpPr/>
          <p:nvPr/>
        </p:nvGrpSpPr>
        <p:grpSpPr>
          <a:xfrm>
            <a:off x="5029489" y="3318538"/>
            <a:ext cx="389850" cy="359313"/>
            <a:chOff x="6067266" y="851472"/>
            <a:chExt cx="389851" cy="359313"/>
          </a:xfrm>
        </p:grpSpPr>
        <p:sp>
          <p:nvSpPr>
            <p:cNvPr id="120"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21" name="TextBox 120"/>
            <p:cNvSpPr txBox="1"/>
            <p:nvPr/>
          </p:nvSpPr>
          <p:spPr>
            <a:xfrm>
              <a:off x="6067266"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湖南</a:t>
              </a:r>
            </a:p>
          </p:txBody>
        </p:sp>
      </p:grpSp>
      <p:grpSp>
        <p:nvGrpSpPr>
          <p:cNvPr id="122" name="组合 121"/>
          <p:cNvGrpSpPr/>
          <p:nvPr/>
        </p:nvGrpSpPr>
        <p:grpSpPr>
          <a:xfrm>
            <a:off x="4684049" y="3088244"/>
            <a:ext cx="389850" cy="359313"/>
            <a:chOff x="6067266" y="851472"/>
            <a:chExt cx="389851" cy="359313"/>
          </a:xfrm>
        </p:grpSpPr>
        <p:sp>
          <p:nvSpPr>
            <p:cNvPr id="123"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24" name="TextBox 123"/>
            <p:cNvSpPr txBox="1"/>
            <p:nvPr/>
          </p:nvSpPr>
          <p:spPr>
            <a:xfrm>
              <a:off x="6067266" y="995341"/>
              <a:ext cx="389851" cy="215444"/>
            </a:xfrm>
            <a:prstGeom prst="rect">
              <a:avLst/>
            </a:prstGeom>
            <a:noFill/>
          </p:spPr>
          <p:txBody>
            <a:bodyPr wrap="none" rtlCol="0">
              <a:spAutoFit/>
            </a:bodyPr>
            <a:lstStyle/>
            <a:p>
              <a:r>
                <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rPr>
                <a:t>重庆</a:t>
              </a:r>
            </a:p>
          </p:txBody>
        </p:sp>
      </p:grpSp>
      <p:grpSp>
        <p:nvGrpSpPr>
          <p:cNvPr id="125" name="组合 124"/>
          <p:cNvGrpSpPr/>
          <p:nvPr/>
        </p:nvGrpSpPr>
        <p:grpSpPr>
          <a:xfrm>
            <a:off x="6124945" y="3698484"/>
            <a:ext cx="389850" cy="359313"/>
            <a:chOff x="6067266" y="851472"/>
            <a:chExt cx="389850" cy="359314"/>
          </a:xfrm>
        </p:grpSpPr>
        <p:sp>
          <p:nvSpPr>
            <p:cNvPr id="126" name="KSO_Shape"/>
            <p:cNvSpPr/>
            <p:nvPr/>
          </p:nvSpPr>
          <p:spPr>
            <a:xfrm>
              <a:off x="6104012" y="851472"/>
              <a:ext cx="140123" cy="24727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27" name="TextBox 126"/>
            <p:cNvSpPr txBox="1"/>
            <p:nvPr/>
          </p:nvSpPr>
          <p:spPr>
            <a:xfrm>
              <a:off x="6067266" y="995341"/>
              <a:ext cx="389850" cy="215445"/>
            </a:xfrm>
            <a:prstGeom prst="rect">
              <a:avLst/>
            </a:prstGeom>
            <a:noFill/>
          </p:spPr>
          <p:txBody>
            <a:bodyPr wrap="none" rtlCol="0">
              <a:spAutoFit/>
            </a:bodyPr>
            <a:lstStyle/>
            <a:p>
              <a:r>
                <a:rPr lang="zh-CN" altLang="en-US" sz="800" b="1" dirty="0" smtClean="0">
                  <a:solidFill>
                    <a:schemeClr val="tx1">
                      <a:lumMod val="85000"/>
                      <a:lumOff val="15000"/>
                    </a:schemeClr>
                  </a:solidFill>
                  <a:latin typeface="微软雅黑" panose="020B0503020204020204" pitchFamily="34" charset="-122"/>
                  <a:ea typeface="微软雅黑" panose="020B0503020204020204" pitchFamily="34" charset="-122"/>
                </a:rPr>
                <a:t>台湾</a:t>
              </a:r>
              <a:endPar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5033488" y="4069651"/>
            <a:ext cx="389851" cy="343890"/>
            <a:chOff x="6085748" y="923052"/>
            <a:chExt cx="290028" cy="255835"/>
          </a:xfrm>
        </p:grpSpPr>
        <p:sp>
          <p:nvSpPr>
            <p:cNvPr id="129" name="KSO_Shape"/>
            <p:cNvSpPr/>
            <p:nvPr/>
          </p:nvSpPr>
          <p:spPr>
            <a:xfrm>
              <a:off x="6104012" y="923052"/>
              <a:ext cx="99561" cy="17569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30" name="TextBox 129"/>
            <p:cNvSpPr txBox="1"/>
            <p:nvPr/>
          </p:nvSpPr>
          <p:spPr>
            <a:xfrm>
              <a:off x="6085748" y="1018609"/>
              <a:ext cx="290028" cy="160278"/>
            </a:xfrm>
            <a:prstGeom prst="rect">
              <a:avLst/>
            </a:prstGeom>
            <a:noFill/>
          </p:spPr>
          <p:txBody>
            <a:bodyPr wrap="none" rtlCol="0">
              <a:spAutoFit/>
            </a:bodyPr>
            <a:lstStyle/>
            <a:p>
              <a:r>
                <a:rPr lang="zh-CN" altLang="en-US" sz="800" b="1" dirty="0" smtClean="0">
                  <a:solidFill>
                    <a:schemeClr val="tx1">
                      <a:lumMod val="85000"/>
                      <a:lumOff val="15000"/>
                    </a:schemeClr>
                  </a:solidFill>
                  <a:latin typeface="微软雅黑" panose="020B0503020204020204" pitchFamily="34" charset="-122"/>
                  <a:ea typeface="微软雅黑" panose="020B0503020204020204" pitchFamily="34" charset="-122"/>
                </a:rPr>
                <a:t>澳门</a:t>
              </a:r>
              <a:endPar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5435461" y="3926537"/>
            <a:ext cx="389851" cy="343890"/>
            <a:chOff x="6085748" y="923052"/>
            <a:chExt cx="290028" cy="255835"/>
          </a:xfrm>
        </p:grpSpPr>
        <p:sp>
          <p:nvSpPr>
            <p:cNvPr id="132" name="KSO_Shape"/>
            <p:cNvSpPr/>
            <p:nvPr/>
          </p:nvSpPr>
          <p:spPr>
            <a:xfrm>
              <a:off x="6192439" y="923052"/>
              <a:ext cx="99561" cy="175696"/>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bIns="684000" anchor="ctr">
              <a:scene3d>
                <a:camera prst="orthographicFront"/>
                <a:lightRig rig="threePt" dir="t"/>
              </a:scene3d>
              <a:sp3d contourW="12700">
                <a:contourClr>
                  <a:srgbClr val="FFFFFF"/>
                </a:contourClr>
              </a:sp3d>
            </a:bodyPr>
            <a:lstStyle/>
            <a:p>
              <a:pPr algn="ctr">
                <a:defRPr/>
              </a:pPr>
              <a:endParaRPr lang="zh-CN" altLang="en-US" sz="1200" b="1" dirty="0">
                <a:solidFill>
                  <a:schemeClr val="tx1">
                    <a:lumMod val="85000"/>
                    <a:lumOff val="15000"/>
                  </a:schemeClr>
                </a:solidFill>
              </a:endParaRPr>
            </a:p>
          </p:txBody>
        </p:sp>
        <p:sp>
          <p:nvSpPr>
            <p:cNvPr id="133" name="TextBox 132"/>
            <p:cNvSpPr txBox="1"/>
            <p:nvPr/>
          </p:nvSpPr>
          <p:spPr>
            <a:xfrm>
              <a:off x="6085748" y="1018609"/>
              <a:ext cx="290028" cy="160278"/>
            </a:xfrm>
            <a:prstGeom prst="rect">
              <a:avLst/>
            </a:prstGeom>
            <a:noFill/>
          </p:spPr>
          <p:txBody>
            <a:bodyPr wrap="none" rtlCol="0">
              <a:spAutoFit/>
            </a:bodyPr>
            <a:lstStyle/>
            <a:p>
              <a:r>
                <a:rPr lang="zh-CN" altLang="en-US" sz="800" b="1" dirty="0" smtClean="0">
                  <a:solidFill>
                    <a:schemeClr val="tx1">
                      <a:lumMod val="85000"/>
                      <a:lumOff val="15000"/>
                    </a:schemeClr>
                  </a:solidFill>
                  <a:latin typeface="微软雅黑" panose="020B0503020204020204" pitchFamily="34" charset="-122"/>
                  <a:ea typeface="微软雅黑" panose="020B0503020204020204" pitchFamily="34" charset="-122"/>
                </a:rPr>
                <a:t>香港</a:t>
              </a:r>
              <a:endParaRPr lang="zh-CN" altLang="en-US" sz="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4" name="直接连接符 133"/>
          <p:cNvCxnSpPr/>
          <p:nvPr/>
        </p:nvCxnSpPr>
        <p:spPr>
          <a:xfrm>
            <a:off x="7916017" y="627534"/>
            <a:ext cx="10801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5" name="灯片编号占位符 134"/>
          <p:cNvSpPr>
            <a:spLocks noGrp="1"/>
          </p:cNvSpPr>
          <p:nvPr>
            <p:ph type="sldNum" sz="quarter" idx="4"/>
          </p:nvPr>
        </p:nvSpPr>
        <p:spPr/>
        <p:txBody>
          <a:bodyPr/>
          <a:lstStyle/>
          <a:p>
            <a:fld id="{E050F338-EFDA-4F8E-882C-DA95E7E9D7D9}" type="slidenum">
              <a:rPr lang="zh-CN" altLang="en-US" smtClean="0"/>
              <a:t>30</a:t>
            </a:fld>
            <a:endParaRPr lang="zh-CN" altLang="en-US"/>
          </a:p>
        </p:txBody>
      </p:sp>
      <p:grpSp>
        <p:nvGrpSpPr>
          <p:cNvPr id="136" name="组合 135"/>
          <p:cNvGrpSpPr/>
          <p:nvPr/>
        </p:nvGrpSpPr>
        <p:grpSpPr>
          <a:xfrm>
            <a:off x="323528" y="255658"/>
            <a:ext cx="447463" cy="443884"/>
            <a:chOff x="121853" y="604312"/>
            <a:chExt cx="2745946" cy="2723981"/>
          </a:xfrm>
          <a:solidFill>
            <a:srgbClr val="01458E"/>
          </a:solidFill>
        </p:grpSpPr>
        <p:sp>
          <p:nvSpPr>
            <p:cNvPr id="137" name="圆角矩形 136"/>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TextBox 142"/>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250" fill="hold"/>
                                        <p:tgtEl>
                                          <p:spTgt spid="89"/>
                                        </p:tgtEl>
                                        <p:attrNameLst>
                                          <p:attrName>ppt_x</p:attrName>
                                        </p:attrNameLst>
                                      </p:cBhvr>
                                      <p:tavLst>
                                        <p:tav tm="0">
                                          <p:val>
                                            <p:strVal val="#ppt_x"/>
                                          </p:val>
                                        </p:tav>
                                        <p:tav tm="100000">
                                          <p:val>
                                            <p:strVal val="#ppt_x"/>
                                          </p:val>
                                        </p:tav>
                                      </p:tavLst>
                                    </p:anim>
                                    <p:anim calcmode="lin" valueType="num">
                                      <p:cBhvr additive="base">
                                        <p:cTn id="8" dur="250" fill="hold"/>
                                        <p:tgtEl>
                                          <p:spTgt spid="8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250" fill="hold"/>
                                        <p:tgtEl>
                                          <p:spTgt spid="98"/>
                                        </p:tgtEl>
                                        <p:attrNameLst>
                                          <p:attrName>ppt_x</p:attrName>
                                        </p:attrNameLst>
                                      </p:cBhvr>
                                      <p:tavLst>
                                        <p:tav tm="0">
                                          <p:val>
                                            <p:strVal val="#ppt_x"/>
                                          </p:val>
                                        </p:tav>
                                        <p:tav tm="100000">
                                          <p:val>
                                            <p:strVal val="#ppt_x"/>
                                          </p:val>
                                        </p:tav>
                                      </p:tavLst>
                                    </p:anim>
                                    <p:anim calcmode="lin" valueType="num">
                                      <p:cBhvr additive="base">
                                        <p:cTn id="13" dur="250" fill="hold"/>
                                        <p:tgtEl>
                                          <p:spTgt spid="9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1"/>
                                        </p:tgtEl>
                                        <p:attrNameLst>
                                          <p:attrName>style.visibility</p:attrName>
                                        </p:attrNameLst>
                                      </p:cBhvr>
                                      <p:to>
                                        <p:strVal val="visible"/>
                                      </p:to>
                                    </p:set>
                                    <p:anim calcmode="lin" valueType="num">
                                      <p:cBhvr additive="base">
                                        <p:cTn id="17" dur="250" fill="hold"/>
                                        <p:tgtEl>
                                          <p:spTgt spid="101"/>
                                        </p:tgtEl>
                                        <p:attrNameLst>
                                          <p:attrName>ppt_x</p:attrName>
                                        </p:attrNameLst>
                                      </p:cBhvr>
                                      <p:tavLst>
                                        <p:tav tm="0">
                                          <p:val>
                                            <p:strVal val="#ppt_x"/>
                                          </p:val>
                                        </p:tav>
                                        <p:tav tm="100000">
                                          <p:val>
                                            <p:strVal val="#ppt_x"/>
                                          </p:val>
                                        </p:tav>
                                      </p:tavLst>
                                    </p:anim>
                                    <p:anim calcmode="lin" valueType="num">
                                      <p:cBhvr additive="base">
                                        <p:cTn id="18" dur="250" fill="hold"/>
                                        <p:tgtEl>
                                          <p:spTgt spid="10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additive="base">
                                        <p:cTn id="22" dur="250" fill="hold"/>
                                        <p:tgtEl>
                                          <p:spTgt spid="95"/>
                                        </p:tgtEl>
                                        <p:attrNameLst>
                                          <p:attrName>ppt_x</p:attrName>
                                        </p:attrNameLst>
                                      </p:cBhvr>
                                      <p:tavLst>
                                        <p:tav tm="0">
                                          <p:val>
                                            <p:strVal val="#ppt_x"/>
                                          </p:val>
                                        </p:tav>
                                        <p:tav tm="100000">
                                          <p:val>
                                            <p:strVal val="#ppt_x"/>
                                          </p:val>
                                        </p:tav>
                                      </p:tavLst>
                                    </p:anim>
                                    <p:anim calcmode="lin" valueType="num">
                                      <p:cBhvr additive="base">
                                        <p:cTn id="23" dur="250" fill="hold"/>
                                        <p:tgtEl>
                                          <p:spTgt spid="9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250" fill="hold"/>
                                        <p:tgtEl>
                                          <p:spTgt spid="71"/>
                                        </p:tgtEl>
                                        <p:attrNameLst>
                                          <p:attrName>ppt_x</p:attrName>
                                        </p:attrNameLst>
                                      </p:cBhvr>
                                      <p:tavLst>
                                        <p:tav tm="0">
                                          <p:val>
                                            <p:strVal val="#ppt_x"/>
                                          </p:val>
                                        </p:tav>
                                        <p:tav tm="100000">
                                          <p:val>
                                            <p:strVal val="#ppt_x"/>
                                          </p:val>
                                        </p:tav>
                                      </p:tavLst>
                                    </p:anim>
                                    <p:anim calcmode="lin" valueType="num">
                                      <p:cBhvr additive="base">
                                        <p:cTn id="28" dur="25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92"/>
                                        </p:tgtEl>
                                        <p:attrNameLst>
                                          <p:attrName>style.visibility</p:attrName>
                                        </p:attrNameLst>
                                      </p:cBhvr>
                                      <p:to>
                                        <p:strVal val="visible"/>
                                      </p:to>
                                    </p:set>
                                    <p:anim calcmode="lin" valueType="num">
                                      <p:cBhvr additive="base">
                                        <p:cTn id="32" dur="250" fill="hold"/>
                                        <p:tgtEl>
                                          <p:spTgt spid="92"/>
                                        </p:tgtEl>
                                        <p:attrNameLst>
                                          <p:attrName>ppt_x</p:attrName>
                                        </p:attrNameLst>
                                      </p:cBhvr>
                                      <p:tavLst>
                                        <p:tav tm="0">
                                          <p:val>
                                            <p:strVal val="#ppt_x"/>
                                          </p:val>
                                        </p:tav>
                                        <p:tav tm="100000">
                                          <p:val>
                                            <p:strVal val="#ppt_x"/>
                                          </p:val>
                                        </p:tav>
                                      </p:tavLst>
                                    </p:anim>
                                    <p:anim calcmode="lin" valueType="num">
                                      <p:cBhvr additive="base">
                                        <p:cTn id="33" dur="250" fill="hold"/>
                                        <p:tgtEl>
                                          <p:spTgt spid="92"/>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250" fill="hold"/>
                                        <p:tgtEl>
                                          <p:spTgt spid="68"/>
                                        </p:tgtEl>
                                        <p:attrNameLst>
                                          <p:attrName>ppt_x</p:attrName>
                                        </p:attrNameLst>
                                      </p:cBhvr>
                                      <p:tavLst>
                                        <p:tav tm="0">
                                          <p:val>
                                            <p:strVal val="#ppt_x"/>
                                          </p:val>
                                        </p:tav>
                                        <p:tav tm="100000">
                                          <p:val>
                                            <p:strVal val="#ppt_x"/>
                                          </p:val>
                                        </p:tav>
                                      </p:tavLst>
                                    </p:anim>
                                    <p:anim calcmode="lin" valueType="num">
                                      <p:cBhvr additive="base">
                                        <p:cTn id="38" dur="250" fill="hold"/>
                                        <p:tgtEl>
                                          <p:spTgt spid="68"/>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250" fill="hold"/>
                                        <p:tgtEl>
                                          <p:spTgt spid="65"/>
                                        </p:tgtEl>
                                        <p:attrNameLst>
                                          <p:attrName>ppt_x</p:attrName>
                                        </p:attrNameLst>
                                      </p:cBhvr>
                                      <p:tavLst>
                                        <p:tav tm="0">
                                          <p:val>
                                            <p:strVal val="#ppt_x"/>
                                          </p:val>
                                        </p:tav>
                                        <p:tav tm="100000">
                                          <p:val>
                                            <p:strVal val="#ppt_x"/>
                                          </p:val>
                                        </p:tav>
                                      </p:tavLst>
                                    </p:anim>
                                    <p:anim calcmode="lin" valueType="num">
                                      <p:cBhvr additive="base">
                                        <p:cTn id="43" dur="250" fill="hold"/>
                                        <p:tgtEl>
                                          <p:spTgt spid="65"/>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250" fill="hold"/>
                                        <p:tgtEl>
                                          <p:spTgt spid="62"/>
                                        </p:tgtEl>
                                        <p:attrNameLst>
                                          <p:attrName>ppt_x</p:attrName>
                                        </p:attrNameLst>
                                      </p:cBhvr>
                                      <p:tavLst>
                                        <p:tav tm="0">
                                          <p:val>
                                            <p:strVal val="#ppt_x"/>
                                          </p:val>
                                        </p:tav>
                                        <p:tav tm="100000">
                                          <p:val>
                                            <p:strVal val="#ppt_x"/>
                                          </p:val>
                                        </p:tav>
                                      </p:tavLst>
                                    </p:anim>
                                    <p:anim calcmode="lin" valueType="num">
                                      <p:cBhvr additive="base">
                                        <p:cTn id="48" dur="250" fill="hold"/>
                                        <p:tgtEl>
                                          <p:spTgt spid="62"/>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1"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additive="base">
                                        <p:cTn id="52" dur="250" fill="hold"/>
                                        <p:tgtEl>
                                          <p:spTgt spid="59"/>
                                        </p:tgtEl>
                                        <p:attrNameLst>
                                          <p:attrName>ppt_x</p:attrName>
                                        </p:attrNameLst>
                                      </p:cBhvr>
                                      <p:tavLst>
                                        <p:tav tm="0">
                                          <p:val>
                                            <p:strVal val="#ppt_x"/>
                                          </p:val>
                                        </p:tav>
                                        <p:tav tm="100000">
                                          <p:val>
                                            <p:strVal val="#ppt_x"/>
                                          </p:val>
                                        </p:tav>
                                      </p:tavLst>
                                    </p:anim>
                                    <p:anim calcmode="lin" valueType="num">
                                      <p:cBhvr additive="base">
                                        <p:cTn id="53" dur="250" fill="hold"/>
                                        <p:tgtEl>
                                          <p:spTgt spid="59"/>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2" presetClass="entr" presetSubtype="1" fill="hold" nodeType="afterEffect">
                                  <p:stCondLst>
                                    <p:cond delay="0"/>
                                  </p:stCondLst>
                                  <p:childTnLst>
                                    <p:set>
                                      <p:cBhvr>
                                        <p:cTn id="56" dur="1" fill="hold">
                                          <p:stCondLst>
                                            <p:cond delay="0"/>
                                          </p:stCondLst>
                                        </p:cTn>
                                        <p:tgtEl>
                                          <p:spTgt spid="119"/>
                                        </p:tgtEl>
                                        <p:attrNameLst>
                                          <p:attrName>style.visibility</p:attrName>
                                        </p:attrNameLst>
                                      </p:cBhvr>
                                      <p:to>
                                        <p:strVal val="visible"/>
                                      </p:to>
                                    </p:set>
                                    <p:anim calcmode="lin" valueType="num">
                                      <p:cBhvr additive="base">
                                        <p:cTn id="57" dur="250" fill="hold"/>
                                        <p:tgtEl>
                                          <p:spTgt spid="119"/>
                                        </p:tgtEl>
                                        <p:attrNameLst>
                                          <p:attrName>ppt_x</p:attrName>
                                        </p:attrNameLst>
                                      </p:cBhvr>
                                      <p:tavLst>
                                        <p:tav tm="0">
                                          <p:val>
                                            <p:strVal val="#ppt_x"/>
                                          </p:val>
                                        </p:tav>
                                        <p:tav tm="100000">
                                          <p:val>
                                            <p:strVal val="#ppt_x"/>
                                          </p:val>
                                        </p:tav>
                                      </p:tavLst>
                                    </p:anim>
                                    <p:anim calcmode="lin" valueType="num">
                                      <p:cBhvr additive="base">
                                        <p:cTn id="58" dur="250" fill="hold"/>
                                        <p:tgtEl>
                                          <p:spTgt spid="119"/>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122"/>
                                        </p:tgtEl>
                                        <p:attrNameLst>
                                          <p:attrName>style.visibility</p:attrName>
                                        </p:attrNameLst>
                                      </p:cBhvr>
                                      <p:to>
                                        <p:strVal val="visible"/>
                                      </p:to>
                                    </p:set>
                                    <p:anim calcmode="lin" valueType="num">
                                      <p:cBhvr additive="base">
                                        <p:cTn id="62" dur="250" fill="hold"/>
                                        <p:tgtEl>
                                          <p:spTgt spid="122"/>
                                        </p:tgtEl>
                                        <p:attrNameLst>
                                          <p:attrName>ppt_x</p:attrName>
                                        </p:attrNameLst>
                                      </p:cBhvr>
                                      <p:tavLst>
                                        <p:tav tm="0">
                                          <p:val>
                                            <p:strVal val="#ppt_x"/>
                                          </p:val>
                                        </p:tav>
                                        <p:tav tm="100000">
                                          <p:val>
                                            <p:strVal val="#ppt_x"/>
                                          </p:val>
                                        </p:tav>
                                      </p:tavLst>
                                    </p:anim>
                                    <p:anim calcmode="lin" valueType="num">
                                      <p:cBhvr additive="base">
                                        <p:cTn id="63" dur="250" fill="hold"/>
                                        <p:tgtEl>
                                          <p:spTgt spid="122"/>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86"/>
                                        </p:tgtEl>
                                        <p:attrNameLst>
                                          <p:attrName>style.visibility</p:attrName>
                                        </p:attrNameLst>
                                      </p:cBhvr>
                                      <p:to>
                                        <p:strVal val="visible"/>
                                      </p:to>
                                    </p:set>
                                    <p:anim calcmode="lin" valueType="num">
                                      <p:cBhvr additive="base">
                                        <p:cTn id="67" dur="250" fill="hold"/>
                                        <p:tgtEl>
                                          <p:spTgt spid="86"/>
                                        </p:tgtEl>
                                        <p:attrNameLst>
                                          <p:attrName>ppt_x</p:attrName>
                                        </p:attrNameLst>
                                      </p:cBhvr>
                                      <p:tavLst>
                                        <p:tav tm="0">
                                          <p:val>
                                            <p:strVal val="#ppt_x"/>
                                          </p:val>
                                        </p:tav>
                                        <p:tav tm="100000">
                                          <p:val>
                                            <p:strVal val="#ppt_x"/>
                                          </p:val>
                                        </p:tav>
                                      </p:tavLst>
                                    </p:anim>
                                    <p:anim calcmode="lin" valueType="num">
                                      <p:cBhvr additive="base">
                                        <p:cTn id="68" dur="250" fill="hold"/>
                                        <p:tgtEl>
                                          <p:spTgt spid="86"/>
                                        </p:tgtEl>
                                        <p:attrNameLst>
                                          <p:attrName>ppt_y</p:attrName>
                                        </p:attrNameLst>
                                      </p:cBhvr>
                                      <p:tavLst>
                                        <p:tav tm="0">
                                          <p:val>
                                            <p:strVal val="0-#ppt_h/2"/>
                                          </p:val>
                                        </p:tav>
                                        <p:tav tm="100000">
                                          <p:val>
                                            <p:strVal val="#ppt_y"/>
                                          </p:val>
                                        </p:tav>
                                      </p:tavLst>
                                    </p:anim>
                                  </p:childTnLst>
                                </p:cTn>
                              </p:par>
                            </p:childTnLst>
                          </p:cTn>
                        </p:par>
                        <p:par>
                          <p:cTn id="69" fill="hold">
                            <p:stCondLst>
                              <p:cond delay="6500"/>
                            </p:stCondLst>
                            <p:childTnLst>
                              <p:par>
                                <p:cTn id="70" presetID="2" presetClass="entr" presetSubtype="1" fill="hold" nodeType="afterEffect">
                                  <p:stCondLst>
                                    <p:cond delay="0"/>
                                  </p:stCondLst>
                                  <p:childTnLst>
                                    <p:set>
                                      <p:cBhvr>
                                        <p:cTn id="71" dur="1" fill="hold">
                                          <p:stCondLst>
                                            <p:cond delay="0"/>
                                          </p:stCondLst>
                                        </p:cTn>
                                        <p:tgtEl>
                                          <p:spTgt spid="116"/>
                                        </p:tgtEl>
                                        <p:attrNameLst>
                                          <p:attrName>style.visibility</p:attrName>
                                        </p:attrNameLst>
                                      </p:cBhvr>
                                      <p:to>
                                        <p:strVal val="visible"/>
                                      </p:to>
                                    </p:set>
                                    <p:anim calcmode="lin" valueType="num">
                                      <p:cBhvr additive="base">
                                        <p:cTn id="72" dur="250" fill="hold"/>
                                        <p:tgtEl>
                                          <p:spTgt spid="116"/>
                                        </p:tgtEl>
                                        <p:attrNameLst>
                                          <p:attrName>ppt_x</p:attrName>
                                        </p:attrNameLst>
                                      </p:cBhvr>
                                      <p:tavLst>
                                        <p:tav tm="0">
                                          <p:val>
                                            <p:strVal val="#ppt_x"/>
                                          </p:val>
                                        </p:tav>
                                        <p:tav tm="100000">
                                          <p:val>
                                            <p:strVal val="#ppt_x"/>
                                          </p:val>
                                        </p:tav>
                                      </p:tavLst>
                                    </p:anim>
                                    <p:anim calcmode="lin" valueType="num">
                                      <p:cBhvr additive="base">
                                        <p:cTn id="73" dur="250" fill="hold"/>
                                        <p:tgtEl>
                                          <p:spTgt spid="116"/>
                                        </p:tgtEl>
                                        <p:attrNameLst>
                                          <p:attrName>ppt_y</p:attrName>
                                        </p:attrNameLst>
                                      </p:cBhvr>
                                      <p:tavLst>
                                        <p:tav tm="0">
                                          <p:val>
                                            <p:strVal val="0-#ppt_h/2"/>
                                          </p:val>
                                        </p:tav>
                                        <p:tav tm="100000">
                                          <p:val>
                                            <p:strVal val="#ppt_y"/>
                                          </p:val>
                                        </p:tav>
                                      </p:tavLst>
                                    </p:anim>
                                  </p:childTnLst>
                                </p:cTn>
                              </p:par>
                            </p:childTnLst>
                          </p:cTn>
                        </p:par>
                        <p:par>
                          <p:cTn id="74" fill="hold">
                            <p:stCondLst>
                              <p:cond delay="7000"/>
                            </p:stCondLst>
                            <p:childTnLst>
                              <p:par>
                                <p:cTn id="75" presetID="2" presetClass="entr" presetSubtype="1" fill="hold" nodeType="afterEffect">
                                  <p:stCondLst>
                                    <p:cond delay="0"/>
                                  </p:stCondLst>
                                  <p:childTnLst>
                                    <p:set>
                                      <p:cBhvr>
                                        <p:cTn id="76" dur="1" fill="hold">
                                          <p:stCondLst>
                                            <p:cond delay="0"/>
                                          </p:stCondLst>
                                        </p:cTn>
                                        <p:tgtEl>
                                          <p:spTgt spid="104"/>
                                        </p:tgtEl>
                                        <p:attrNameLst>
                                          <p:attrName>style.visibility</p:attrName>
                                        </p:attrNameLst>
                                      </p:cBhvr>
                                      <p:to>
                                        <p:strVal val="visible"/>
                                      </p:to>
                                    </p:set>
                                    <p:anim calcmode="lin" valueType="num">
                                      <p:cBhvr additive="base">
                                        <p:cTn id="77" dur="250" fill="hold"/>
                                        <p:tgtEl>
                                          <p:spTgt spid="104"/>
                                        </p:tgtEl>
                                        <p:attrNameLst>
                                          <p:attrName>ppt_x</p:attrName>
                                        </p:attrNameLst>
                                      </p:cBhvr>
                                      <p:tavLst>
                                        <p:tav tm="0">
                                          <p:val>
                                            <p:strVal val="#ppt_x"/>
                                          </p:val>
                                        </p:tav>
                                        <p:tav tm="100000">
                                          <p:val>
                                            <p:strVal val="#ppt_x"/>
                                          </p:val>
                                        </p:tav>
                                      </p:tavLst>
                                    </p:anim>
                                    <p:anim calcmode="lin" valueType="num">
                                      <p:cBhvr additive="base">
                                        <p:cTn id="78" dur="250" fill="hold"/>
                                        <p:tgtEl>
                                          <p:spTgt spid="104"/>
                                        </p:tgtEl>
                                        <p:attrNameLst>
                                          <p:attrName>ppt_y</p:attrName>
                                        </p:attrNameLst>
                                      </p:cBhvr>
                                      <p:tavLst>
                                        <p:tav tm="0">
                                          <p:val>
                                            <p:strVal val="0-#ppt_h/2"/>
                                          </p:val>
                                        </p:tav>
                                        <p:tav tm="100000">
                                          <p:val>
                                            <p:strVal val="#ppt_y"/>
                                          </p:val>
                                        </p:tav>
                                      </p:tavLst>
                                    </p:anim>
                                  </p:childTnLst>
                                </p:cTn>
                              </p:par>
                            </p:childTnLst>
                          </p:cTn>
                        </p:par>
                        <p:par>
                          <p:cTn id="79" fill="hold">
                            <p:stCondLst>
                              <p:cond delay="7500"/>
                            </p:stCondLst>
                            <p:childTnLst>
                              <p:par>
                                <p:cTn id="80" presetID="2" presetClass="entr" presetSubtype="1" fill="hold" nodeType="afterEffect">
                                  <p:stCondLst>
                                    <p:cond delay="0"/>
                                  </p:stCondLst>
                                  <p:childTnLst>
                                    <p:set>
                                      <p:cBhvr>
                                        <p:cTn id="81" dur="1" fill="hold">
                                          <p:stCondLst>
                                            <p:cond delay="0"/>
                                          </p:stCondLst>
                                        </p:cTn>
                                        <p:tgtEl>
                                          <p:spTgt spid="113"/>
                                        </p:tgtEl>
                                        <p:attrNameLst>
                                          <p:attrName>style.visibility</p:attrName>
                                        </p:attrNameLst>
                                      </p:cBhvr>
                                      <p:to>
                                        <p:strVal val="visible"/>
                                      </p:to>
                                    </p:set>
                                    <p:anim calcmode="lin" valueType="num">
                                      <p:cBhvr additive="base">
                                        <p:cTn id="82" dur="250" fill="hold"/>
                                        <p:tgtEl>
                                          <p:spTgt spid="113"/>
                                        </p:tgtEl>
                                        <p:attrNameLst>
                                          <p:attrName>ppt_x</p:attrName>
                                        </p:attrNameLst>
                                      </p:cBhvr>
                                      <p:tavLst>
                                        <p:tav tm="0">
                                          <p:val>
                                            <p:strVal val="#ppt_x"/>
                                          </p:val>
                                        </p:tav>
                                        <p:tav tm="100000">
                                          <p:val>
                                            <p:strVal val="#ppt_x"/>
                                          </p:val>
                                        </p:tav>
                                      </p:tavLst>
                                    </p:anim>
                                    <p:anim calcmode="lin" valueType="num">
                                      <p:cBhvr additive="base">
                                        <p:cTn id="83" dur="250" fill="hold"/>
                                        <p:tgtEl>
                                          <p:spTgt spid="113"/>
                                        </p:tgtEl>
                                        <p:attrNameLst>
                                          <p:attrName>ppt_y</p:attrName>
                                        </p:attrNameLst>
                                      </p:cBhvr>
                                      <p:tavLst>
                                        <p:tav tm="0">
                                          <p:val>
                                            <p:strVal val="0-#ppt_h/2"/>
                                          </p:val>
                                        </p:tav>
                                        <p:tav tm="100000">
                                          <p:val>
                                            <p:strVal val="#ppt_y"/>
                                          </p:val>
                                        </p:tav>
                                      </p:tavLst>
                                    </p:anim>
                                  </p:childTnLst>
                                </p:cTn>
                              </p:par>
                            </p:childTnLst>
                          </p:cTn>
                        </p:par>
                        <p:par>
                          <p:cTn id="84" fill="hold">
                            <p:stCondLst>
                              <p:cond delay="8000"/>
                            </p:stCondLst>
                            <p:childTnLst>
                              <p:par>
                                <p:cTn id="85" presetID="2" presetClass="entr" presetSubtype="1" fill="hold" nodeType="afterEffect">
                                  <p:stCondLst>
                                    <p:cond delay="0"/>
                                  </p:stCondLst>
                                  <p:childTnLst>
                                    <p:set>
                                      <p:cBhvr>
                                        <p:cTn id="86" dur="1" fill="hold">
                                          <p:stCondLst>
                                            <p:cond delay="0"/>
                                          </p:stCondLst>
                                        </p:cTn>
                                        <p:tgtEl>
                                          <p:spTgt spid="110"/>
                                        </p:tgtEl>
                                        <p:attrNameLst>
                                          <p:attrName>style.visibility</p:attrName>
                                        </p:attrNameLst>
                                      </p:cBhvr>
                                      <p:to>
                                        <p:strVal val="visible"/>
                                      </p:to>
                                    </p:set>
                                    <p:anim calcmode="lin" valueType="num">
                                      <p:cBhvr additive="base">
                                        <p:cTn id="87" dur="250" fill="hold"/>
                                        <p:tgtEl>
                                          <p:spTgt spid="110"/>
                                        </p:tgtEl>
                                        <p:attrNameLst>
                                          <p:attrName>ppt_x</p:attrName>
                                        </p:attrNameLst>
                                      </p:cBhvr>
                                      <p:tavLst>
                                        <p:tav tm="0">
                                          <p:val>
                                            <p:strVal val="#ppt_x"/>
                                          </p:val>
                                        </p:tav>
                                        <p:tav tm="100000">
                                          <p:val>
                                            <p:strVal val="#ppt_x"/>
                                          </p:val>
                                        </p:tav>
                                      </p:tavLst>
                                    </p:anim>
                                    <p:anim calcmode="lin" valueType="num">
                                      <p:cBhvr additive="base">
                                        <p:cTn id="88" dur="250" fill="hold"/>
                                        <p:tgtEl>
                                          <p:spTgt spid="110"/>
                                        </p:tgtEl>
                                        <p:attrNameLst>
                                          <p:attrName>ppt_y</p:attrName>
                                        </p:attrNameLst>
                                      </p:cBhvr>
                                      <p:tavLst>
                                        <p:tav tm="0">
                                          <p:val>
                                            <p:strVal val="0-#ppt_h/2"/>
                                          </p:val>
                                        </p:tav>
                                        <p:tav tm="100000">
                                          <p:val>
                                            <p:strVal val="#ppt_y"/>
                                          </p:val>
                                        </p:tav>
                                      </p:tavLst>
                                    </p:anim>
                                  </p:childTnLst>
                                </p:cTn>
                              </p:par>
                            </p:childTnLst>
                          </p:cTn>
                        </p:par>
                        <p:par>
                          <p:cTn id="89" fill="hold">
                            <p:stCondLst>
                              <p:cond delay="8500"/>
                            </p:stCondLst>
                            <p:childTnLst>
                              <p:par>
                                <p:cTn id="90" presetID="2" presetClass="entr" presetSubtype="1" fill="hold"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250" fill="hold"/>
                                        <p:tgtEl>
                                          <p:spTgt spid="44"/>
                                        </p:tgtEl>
                                        <p:attrNameLst>
                                          <p:attrName>ppt_x</p:attrName>
                                        </p:attrNameLst>
                                      </p:cBhvr>
                                      <p:tavLst>
                                        <p:tav tm="0">
                                          <p:val>
                                            <p:strVal val="#ppt_x"/>
                                          </p:val>
                                        </p:tav>
                                        <p:tav tm="100000">
                                          <p:val>
                                            <p:strVal val="#ppt_x"/>
                                          </p:val>
                                        </p:tav>
                                      </p:tavLst>
                                    </p:anim>
                                    <p:anim calcmode="lin" valueType="num">
                                      <p:cBhvr additive="base">
                                        <p:cTn id="93" dur="250" fill="hold"/>
                                        <p:tgtEl>
                                          <p:spTgt spid="44"/>
                                        </p:tgtEl>
                                        <p:attrNameLst>
                                          <p:attrName>ppt_y</p:attrName>
                                        </p:attrNameLst>
                                      </p:cBhvr>
                                      <p:tavLst>
                                        <p:tav tm="0">
                                          <p:val>
                                            <p:strVal val="0-#ppt_h/2"/>
                                          </p:val>
                                        </p:tav>
                                        <p:tav tm="100000">
                                          <p:val>
                                            <p:strVal val="#ppt_y"/>
                                          </p:val>
                                        </p:tav>
                                      </p:tavLst>
                                    </p:anim>
                                  </p:childTnLst>
                                </p:cTn>
                              </p:par>
                            </p:childTnLst>
                          </p:cTn>
                        </p:par>
                        <p:par>
                          <p:cTn id="94" fill="hold">
                            <p:stCondLst>
                              <p:cond delay="9000"/>
                            </p:stCondLst>
                            <p:childTnLst>
                              <p:par>
                                <p:cTn id="95" presetID="2" presetClass="entr" presetSubtype="1" fill="hold" nodeType="after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250" fill="hold"/>
                                        <p:tgtEl>
                                          <p:spTgt spid="41"/>
                                        </p:tgtEl>
                                        <p:attrNameLst>
                                          <p:attrName>ppt_x</p:attrName>
                                        </p:attrNameLst>
                                      </p:cBhvr>
                                      <p:tavLst>
                                        <p:tav tm="0">
                                          <p:val>
                                            <p:strVal val="#ppt_x"/>
                                          </p:val>
                                        </p:tav>
                                        <p:tav tm="100000">
                                          <p:val>
                                            <p:strVal val="#ppt_x"/>
                                          </p:val>
                                        </p:tav>
                                      </p:tavLst>
                                    </p:anim>
                                    <p:anim calcmode="lin" valueType="num">
                                      <p:cBhvr additive="base">
                                        <p:cTn id="98" dur="250" fill="hold"/>
                                        <p:tgtEl>
                                          <p:spTgt spid="41"/>
                                        </p:tgtEl>
                                        <p:attrNameLst>
                                          <p:attrName>ppt_y</p:attrName>
                                        </p:attrNameLst>
                                      </p:cBhvr>
                                      <p:tavLst>
                                        <p:tav tm="0">
                                          <p:val>
                                            <p:strVal val="0-#ppt_h/2"/>
                                          </p:val>
                                        </p:tav>
                                        <p:tav tm="100000">
                                          <p:val>
                                            <p:strVal val="#ppt_y"/>
                                          </p:val>
                                        </p:tav>
                                      </p:tavLst>
                                    </p:anim>
                                  </p:childTnLst>
                                </p:cTn>
                              </p:par>
                            </p:childTnLst>
                          </p:cTn>
                        </p:par>
                        <p:par>
                          <p:cTn id="99" fill="hold">
                            <p:stCondLst>
                              <p:cond delay="9500"/>
                            </p:stCondLst>
                            <p:childTnLst>
                              <p:par>
                                <p:cTn id="100" presetID="2" presetClass="entr" presetSubtype="1" fill="hold" nodeType="afterEffect">
                                  <p:stCondLst>
                                    <p:cond delay="0"/>
                                  </p:stCondLst>
                                  <p:childTnLst>
                                    <p:set>
                                      <p:cBhvr>
                                        <p:cTn id="101" dur="1" fill="hold">
                                          <p:stCondLst>
                                            <p:cond delay="0"/>
                                          </p:stCondLst>
                                        </p:cTn>
                                        <p:tgtEl>
                                          <p:spTgt spid="38"/>
                                        </p:tgtEl>
                                        <p:attrNameLst>
                                          <p:attrName>style.visibility</p:attrName>
                                        </p:attrNameLst>
                                      </p:cBhvr>
                                      <p:to>
                                        <p:strVal val="visible"/>
                                      </p:to>
                                    </p:set>
                                    <p:anim calcmode="lin" valueType="num">
                                      <p:cBhvr additive="base">
                                        <p:cTn id="102" dur="250" fill="hold"/>
                                        <p:tgtEl>
                                          <p:spTgt spid="38"/>
                                        </p:tgtEl>
                                        <p:attrNameLst>
                                          <p:attrName>ppt_x</p:attrName>
                                        </p:attrNameLst>
                                      </p:cBhvr>
                                      <p:tavLst>
                                        <p:tav tm="0">
                                          <p:val>
                                            <p:strVal val="#ppt_x"/>
                                          </p:val>
                                        </p:tav>
                                        <p:tav tm="100000">
                                          <p:val>
                                            <p:strVal val="#ppt_x"/>
                                          </p:val>
                                        </p:tav>
                                      </p:tavLst>
                                    </p:anim>
                                    <p:anim calcmode="lin" valueType="num">
                                      <p:cBhvr additive="base">
                                        <p:cTn id="103" dur="250" fill="hold"/>
                                        <p:tgtEl>
                                          <p:spTgt spid="38"/>
                                        </p:tgtEl>
                                        <p:attrNameLst>
                                          <p:attrName>ppt_y</p:attrName>
                                        </p:attrNameLst>
                                      </p:cBhvr>
                                      <p:tavLst>
                                        <p:tav tm="0">
                                          <p:val>
                                            <p:strVal val="0-#ppt_h/2"/>
                                          </p:val>
                                        </p:tav>
                                        <p:tav tm="100000">
                                          <p:val>
                                            <p:strVal val="#ppt_y"/>
                                          </p:val>
                                        </p:tav>
                                      </p:tavLst>
                                    </p:anim>
                                  </p:childTnLst>
                                </p:cTn>
                              </p:par>
                            </p:childTnLst>
                          </p:cTn>
                        </p:par>
                        <p:par>
                          <p:cTn id="104" fill="hold">
                            <p:stCondLst>
                              <p:cond delay="10000"/>
                            </p:stCondLst>
                            <p:childTnLst>
                              <p:par>
                                <p:cTn id="105" presetID="2" presetClass="entr" presetSubtype="1" fill="hold" nodeType="after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250" fill="hold"/>
                                        <p:tgtEl>
                                          <p:spTgt spid="35"/>
                                        </p:tgtEl>
                                        <p:attrNameLst>
                                          <p:attrName>ppt_x</p:attrName>
                                        </p:attrNameLst>
                                      </p:cBhvr>
                                      <p:tavLst>
                                        <p:tav tm="0">
                                          <p:val>
                                            <p:strVal val="#ppt_x"/>
                                          </p:val>
                                        </p:tav>
                                        <p:tav tm="100000">
                                          <p:val>
                                            <p:strVal val="#ppt_x"/>
                                          </p:val>
                                        </p:tav>
                                      </p:tavLst>
                                    </p:anim>
                                    <p:anim calcmode="lin" valueType="num">
                                      <p:cBhvr additive="base">
                                        <p:cTn id="108" dur="250" fill="hold"/>
                                        <p:tgtEl>
                                          <p:spTgt spid="35"/>
                                        </p:tgtEl>
                                        <p:attrNameLst>
                                          <p:attrName>ppt_y</p:attrName>
                                        </p:attrNameLst>
                                      </p:cBhvr>
                                      <p:tavLst>
                                        <p:tav tm="0">
                                          <p:val>
                                            <p:strVal val="0-#ppt_h/2"/>
                                          </p:val>
                                        </p:tav>
                                        <p:tav tm="100000">
                                          <p:val>
                                            <p:strVal val="#ppt_y"/>
                                          </p:val>
                                        </p:tav>
                                      </p:tavLst>
                                    </p:anim>
                                  </p:childTnLst>
                                </p:cTn>
                              </p:par>
                            </p:childTnLst>
                          </p:cTn>
                        </p:par>
                        <p:par>
                          <p:cTn id="109" fill="hold">
                            <p:stCondLst>
                              <p:cond delay="10500"/>
                            </p:stCondLst>
                            <p:childTnLst>
                              <p:par>
                                <p:cTn id="110" presetID="2" presetClass="entr" presetSubtype="1" fill="hold" nodeType="afterEffect">
                                  <p:stCondLst>
                                    <p:cond delay="0"/>
                                  </p:stCondLst>
                                  <p:childTnLst>
                                    <p:set>
                                      <p:cBhvr>
                                        <p:cTn id="111" dur="1" fill="hold">
                                          <p:stCondLst>
                                            <p:cond delay="0"/>
                                          </p:stCondLst>
                                        </p:cTn>
                                        <p:tgtEl>
                                          <p:spTgt spid="47"/>
                                        </p:tgtEl>
                                        <p:attrNameLst>
                                          <p:attrName>style.visibility</p:attrName>
                                        </p:attrNameLst>
                                      </p:cBhvr>
                                      <p:to>
                                        <p:strVal val="visible"/>
                                      </p:to>
                                    </p:set>
                                    <p:anim calcmode="lin" valueType="num">
                                      <p:cBhvr additive="base">
                                        <p:cTn id="112" dur="250" fill="hold"/>
                                        <p:tgtEl>
                                          <p:spTgt spid="47"/>
                                        </p:tgtEl>
                                        <p:attrNameLst>
                                          <p:attrName>ppt_x</p:attrName>
                                        </p:attrNameLst>
                                      </p:cBhvr>
                                      <p:tavLst>
                                        <p:tav tm="0">
                                          <p:val>
                                            <p:strVal val="#ppt_x"/>
                                          </p:val>
                                        </p:tav>
                                        <p:tav tm="100000">
                                          <p:val>
                                            <p:strVal val="#ppt_x"/>
                                          </p:val>
                                        </p:tav>
                                      </p:tavLst>
                                    </p:anim>
                                    <p:anim calcmode="lin" valueType="num">
                                      <p:cBhvr additive="base">
                                        <p:cTn id="113" dur="250" fill="hold"/>
                                        <p:tgtEl>
                                          <p:spTgt spid="47"/>
                                        </p:tgtEl>
                                        <p:attrNameLst>
                                          <p:attrName>ppt_y</p:attrName>
                                        </p:attrNameLst>
                                      </p:cBhvr>
                                      <p:tavLst>
                                        <p:tav tm="0">
                                          <p:val>
                                            <p:strVal val="0-#ppt_h/2"/>
                                          </p:val>
                                        </p:tav>
                                        <p:tav tm="100000">
                                          <p:val>
                                            <p:strVal val="#ppt_y"/>
                                          </p:val>
                                        </p:tav>
                                      </p:tavLst>
                                    </p:anim>
                                  </p:childTnLst>
                                </p:cTn>
                              </p:par>
                            </p:childTnLst>
                          </p:cTn>
                        </p:par>
                        <p:par>
                          <p:cTn id="114" fill="hold">
                            <p:stCondLst>
                              <p:cond delay="11000"/>
                            </p:stCondLst>
                            <p:childTnLst>
                              <p:par>
                                <p:cTn id="115" presetID="2" presetClass="entr" presetSubtype="1" fill="hold" nodeType="afterEffect">
                                  <p:stCondLst>
                                    <p:cond delay="0"/>
                                  </p:stCondLst>
                                  <p:childTnLst>
                                    <p:set>
                                      <p:cBhvr>
                                        <p:cTn id="116" dur="1" fill="hold">
                                          <p:stCondLst>
                                            <p:cond delay="0"/>
                                          </p:stCondLst>
                                        </p:cTn>
                                        <p:tgtEl>
                                          <p:spTgt spid="83"/>
                                        </p:tgtEl>
                                        <p:attrNameLst>
                                          <p:attrName>style.visibility</p:attrName>
                                        </p:attrNameLst>
                                      </p:cBhvr>
                                      <p:to>
                                        <p:strVal val="visible"/>
                                      </p:to>
                                    </p:set>
                                    <p:anim calcmode="lin" valueType="num">
                                      <p:cBhvr additive="base">
                                        <p:cTn id="117" dur="250" fill="hold"/>
                                        <p:tgtEl>
                                          <p:spTgt spid="83"/>
                                        </p:tgtEl>
                                        <p:attrNameLst>
                                          <p:attrName>ppt_x</p:attrName>
                                        </p:attrNameLst>
                                      </p:cBhvr>
                                      <p:tavLst>
                                        <p:tav tm="0">
                                          <p:val>
                                            <p:strVal val="#ppt_x"/>
                                          </p:val>
                                        </p:tav>
                                        <p:tav tm="100000">
                                          <p:val>
                                            <p:strVal val="#ppt_x"/>
                                          </p:val>
                                        </p:tav>
                                      </p:tavLst>
                                    </p:anim>
                                    <p:anim calcmode="lin" valueType="num">
                                      <p:cBhvr additive="base">
                                        <p:cTn id="118" dur="250" fill="hold"/>
                                        <p:tgtEl>
                                          <p:spTgt spid="83"/>
                                        </p:tgtEl>
                                        <p:attrNameLst>
                                          <p:attrName>ppt_y</p:attrName>
                                        </p:attrNameLst>
                                      </p:cBhvr>
                                      <p:tavLst>
                                        <p:tav tm="0">
                                          <p:val>
                                            <p:strVal val="0-#ppt_h/2"/>
                                          </p:val>
                                        </p:tav>
                                        <p:tav tm="100000">
                                          <p:val>
                                            <p:strVal val="#ppt_y"/>
                                          </p:val>
                                        </p:tav>
                                      </p:tavLst>
                                    </p:anim>
                                  </p:childTnLst>
                                </p:cTn>
                              </p:par>
                            </p:childTnLst>
                          </p:cTn>
                        </p:par>
                        <p:par>
                          <p:cTn id="119" fill="hold">
                            <p:stCondLst>
                              <p:cond delay="11500"/>
                            </p:stCondLst>
                            <p:childTnLst>
                              <p:par>
                                <p:cTn id="120" presetID="2" presetClass="entr" presetSubtype="1" fill="hold" nodeType="after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additive="base">
                                        <p:cTn id="122" dur="250" fill="hold"/>
                                        <p:tgtEl>
                                          <p:spTgt spid="77"/>
                                        </p:tgtEl>
                                        <p:attrNameLst>
                                          <p:attrName>ppt_x</p:attrName>
                                        </p:attrNameLst>
                                      </p:cBhvr>
                                      <p:tavLst>
                                        <p:tav tm="0">
                                          <p:val>
                                            <p:strVal val="#ppt_x"/>
                                          </p:val>
                                        </p:tav>
                                        <p:tav tm="100000">
                                          <p:val>
                                            <p:strVal val="#ppt_x"/>
                                          </p:val>
                                        </p:tav>
                                      </p:tavLst>
                                    </p:anim>
                                    <p:anim calcmode="lin" valueType="num">
                                      <p:cBhvr additive="base">
                                        <p:cTn id="123" dur="250" fill="hold"/>
                                        <p:tgtEl>
                                          <p:spTgt spid="77"/>
                                        </p:tgtEl>
                                        <p:attrNameLst>
                                          <p:attrName>ppt_y</p:attrName>
                                        </p:attrNameLst>
                                      </p:cBhvr>
                                      <p:tavLst>
                                        <p:tav tm="0">
                                          <p:val>
                                            <p:strVal val="0-#ppt_h/2"/>
                                          </p:val>
                                        </p:tav>
                                        <p:tav tm="100000">
                                          <p:val>
                                            <p:strVal val="#ppt_y"/>
                                          </p:val>
                                        </p:tav>
                                      </p:tavLst>
                                    </p:anim>
                                  </p:childTnLst>
                                </p:cTn>
                              </p:par>
                            </p:childTnLst>
                          </p:cTn>
                        </p:par>
                        <p:par>
                          <p:cTn id="124" fill="hold">
                            <p:stCondLst>
                              <p:cond delay="12000"/>
                            </p:stCondLst>
                            <p:childTnLst>
                              <p:par>
                                <p:cTn id="125" presetID="2" presetClass="entr" presetSubtype="1" fill="hold" nodeType="after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additive="base">
                                        <p:cTn id="127" dur="250" fill="hold"/>
                                        <p:tgtEl>
                                          <p:spTgt spid="53"/>
                                        </p:tgtEl>
                                        <p:attrNameLst>
                                          <p:attrName>ppt_x</p:attrName>
                                        </p:attrNameLst>
                                      </p:cBhvr>
                                      <p:tavLst>
                                        <p:tav tm="0">
                                          <p:val>
                                            <p:strVal val="#ppt_x"/>
                                          </p:val>
                                        </p:tav>
                                        <p:tav tm="100000">
                                          <p:val>
                                            <p:strVal val="#ppt_x"/>
                                          </p:val>
                                        </p:tav>
                                      </p:tavLst>
                                    </p:anim>
                                    <p:anim calcmode="lin" valueType="num">
                                      <p:cBhvr additive="base">
                                        <p:cTn id="128" dur="250" fill="hold"/>
                                        <p:tgtEl>
                                          <p:spTgt spid="53"/>
                                        </p:tgtEl>
                                        <p:attrNameLst>
                                          <p:attrName>ppt_y</p:attrName>
                                        </p:attrNameLst>
                                      </p:cBhvr>
                                      <p:tavLst>
                                        <p:tav tm="0">
                                          <p:val>
                                            <p:strVal val="0-#ppt_h/2"/>
                                          </p:val>
                                        </p:tav>
                                        <p:tav tm="100000">
                                          <p:val>
                                            <p:strVal val="#ppt_y"/>
                                          </p:val>
                                        </p:tav>
                                      </p:tavLst>
                                    </p:anim>
                                  </p:childTnLst>
                                </p:cTn>
                              </p:par>
                            </p:childTnLst>
                          </p:cTn>
                        </p:par>
                        <p:par>
                          <p:cTn id="129" fill="hold">
                            <p:stCondLst>
                              <p:cond delay="12500"/>
                            </p:stCondLst>
                            <p:childTnLst>
                              <p:par>
                                <p:cTn id="130" presetID="2" presetClass="entr" presetSubtype="1" fill="hold" nodeType="afterEffect">
                                  <p:stCondLst>
                                    <p:cond delay="0"/>
                                  </p:stCondLst>
                                  <p:childTnLst>
                                    <p:set>
                                      <p:cBhvr>
                                        <p:cTn id="131" dur="1" fill="hold">
                                          <p:stCondLst>
                                            <p:cond delay="0"/>
                                          </p:stCondLst>
                                        </p:cTn>
                                        <p:tgtEl>
                                          <p:spTgt spid="56"/>
                                        </p:tgtEl>
                                        <p:attrNameLst>
                                          <p:attrName>style.visibility</p:attrName>
                                        </p:attrNameLst>
                                      </p:cBhvr>
                                      <p:to>
                                        <p:strVal val="visible"/>
                                      </p:to>
                                    </p:set>
                                    <p:anim calcmode="lin" valueType="num">
                                      <p:cBhvr additive="base">
                                        <p:cTn id="132" dur="250" fill="hold"/>
                                        <p:tgtEl>
                                          <p:spTgt spid="56"/>
                                        </p:tgtEl>
                                        <p:attrNameLst>
                                          <p:attrName>ppt_x</p:attrName>
                                        </p:attrNameLst>
                                      </p:cBhvr>
                                      <p:tavLst>
                                        <p:tav tm="0">
                                          <p:val>
                                            <p:strVal val="#ppt_x"/>
                                          </p:val>
                                        </p:tav>
                                        <p:tav tm="100000">
                                          <p:val>
                                            <p:strVal val="#ppt_x"/>
                                          </p:val>
                                        </p:tav>
                                      </p:tavLst>
                                    </p:anim>
                                    <p:anim calcmode="lin" valueType="num">
                                      <p:cBhvr additive="base">
                                        <p:cTn id="133" dur="250" fill="hold"/>
                                        <p:tgtEl>
                                          <p:spTgt spid="56"/>
                                        </p:tgtEl>
                                        <p:attrNameLst>
                                          <p:attrName>ppt_y</p:attrName>
                                        </p:attrNameLst>
                                      </p:cBhvr>
                                      <p:tavLst>
                                        <p:tav tm="0">
                                          <p:val>
                                            <p:strVal val="0-#ppt_h/2"/>
                                          </p:val>
                                        </p:tav>
                                        <p:tav tm="100000">
                                          <p:val>
                                            <p:strVal val="#ppt_y"/>
                                          </p:val>
                                        </p:tav>
                                      </p:tavLst>
                                    </p:anim>
                                  </p:childTnLst>
                                </p:cTn>
                              </p:par>
                            </p:childTnLst>
                          </p:cTn>
                        </p:par>
                        <p:par>
                          <p:cTn id="134" fill="hold">
                            <p:stCondLst>
                              <p:cond delay="13000"/>
                            </p:stCondLst>
                            <p:childTnLst>
                              <p:par>
                                <p:cTn id="135" presetID="2" presetClass="entr" presetSubtype="1" fill="hold" nodeType="afterEffect">
                                  <p:stCondLst>
                                    <p:cond delay="0"/>
                                  </p:stCondLst>
                                  <p:childTnLst>
                                    <p:set>
                                      <p:cBhvr>
                                        <p:cTn id="136" dur="1" fill="hold">
                                          <p:stCondLst>
                                            <p:cond delay="0"/>
                                          </p:stCondLst>
                                        </p:cTn>
                                        <p:tgtEl>
                                          <p:spTgt spid="74"/>
                                        </p:tgtEl>
                                        <p:attrNameLst>
                                          <p:attrName>style.visibility</p:attrName>
                                        </p:attrNameLst>
                                      </p:cBhvr>
                                      <p:to>
                                        <p:strVal val="visible"/>
                                      </p:to>
                                    </p:set>
                                    <p:anim calcmode="lin" valueType="num">
                                      <p:cBhvr additive="base">
                                        <p:cTn id="137" dur="250" fill="hold"/>
                                        <p:tgtEl>
                                          <p:spTgt spid="74"/>
                                        </p:tgtEl>
                                        <p:attrNameLst>
                                          <p:attrName>ppt_x</p:attrName>
                                        </p:attrNameLst>
                                      </p:cBhvr>
                                      <p:tavLst>
                                        <p:tav tm="0">
                                          <p:val>
                                            <p:strVal val="#ppt_x"/>
                                          </p:val>
                                        </p:tav>
                                        <p:tav tm="100000">
                                          <p:val>
                                            <p:strVal val="#ppt_x"/>
                                          </p:val>
                                        </p:tav>
                                      </p:tavLst>
                                    </p:anim>
                                    <p:anim calcmode="lin" valueType="num">
                                      <p:cBhvr additive="base">
                                        <p:cTn id="138" dur="250" fill="hold"/>
                                        <p:tgtEl>
                                          <p:spTgt spid="74"/>
                                        </p:tgtEl>
                                        <p:attrNameLst>
                                          <p:attrName>ppt_y</p:attrName>
                                        </p:attrNameLst>
                                      </p:cBhvr>
                                      <p:tavLst>
                                        <p:tav tm="0">
                                          <p:val>
                                            <p:strVal val="0-#ppt_h/2"/>
                                          </p:val>
                                        </p:tav>
                                        <p:tav tm="100000">
                                          <p:val>
                                            <p:strVal val="#ppt_y"/>
                                          </p:val>
                                        </p:tav>
                                      </p:tavLst>
                                    </p:anim>
                                  </p:childTnLst>
                                </p:cTn>
                              </p:par>
                            </p:childTnLst>
                          </p:cTn>
                        </p:par>
                        <p:par>
                          <p:cTn id="139" fill="hold">
                            <p:stCondLst>
                              <p:cond delay="13500"/>
                            </p:stCondLst>
                            <p:childTnLst>
                              <p:par>
                                <p:cTn id="140" presetID="2" presetClass="entr" presetSubtype="1" fill="hold" nodeType="afterEffect">
                                  <p:stCondLst>
                                    <p:cond delay="0"/>
                                  </p:stCondLst>
                                  <p:childTnLst>
                                    <p:set>
                                      <p:cBhvr>
                                        <p:cTn id="141" dur="1" fill="hold">
                                          <p:stCondLst>
                                            <p:cond delay="0"/>
                                          </p:stCondLst>
                                        </p:cTn>
                                        <p:tgtEl>
                                          <p:spTgt spid="80"/>
                                        </p:tgtEl>
                                        <p:attrNameLst>
                                          <p:attrName>style.visibility</p:attrName>
                                        </p:attrNameLst>
                                      </p:cBhvr>
                                      <p:to>
                                        <p:strVal val="visible"/>
                                      </p:to>
                                    </p:set>
                                    <p:anim calcmode="lin" valueType="num">
                                      <p:cBhvr additive="base">
                                        <p:cTn id="142" dur="250" fill="hold"/>
                                        <p:tgtEl>
                                          <p:spTgt spid="80"/>
                                        </p:tgtEl>
                                        <p:attrNameLst>
                                          <p:attrName>ppt_x</p:attrName>
                                        </p:attrNameLst>
                                      </p:cBhvr>
                                      <p:tavLst>
                                        <p:tav tm="0">
                                          <p:val>
                                            <p:strVal val="#ppt_x"/>
                                          </p:val>
                                        </p:tav>
                                        <p:tav tm="100000">
                                          <p:val>
                                            <p:strVal val="#ppt_x"/>
                                          </p:val>
                                        </p:tav>
                                      </p:tavLst>
                                    </p:anim>
                                    <p:anim calcmode="lin" valueType="num">
                                      <p:cBhvr additive="base">
                                        <p:cTn id="143" dur="250" fill="hold"/>
                                        <p:tgtEl>
                                          <p:spTgt spid="80"/>
                                        </p:tgtEl>
                                        <p:attrNameLst>
                                          <p:attrName>ppt_y</p:attrName>
                                        </p:attrNameLst>
                                      </p:cBhvr>
                                      <p:tavLst>
                                        <p:tav tm="0">
                                          <p:val>
                                            <p:strVal val="0-#ppt_h/2"/>
                                          </p:val>
                                        </p:tav>
                                        <p:tav tm="100000">
                                          <p:val>
                                            <p:strVal val="#ppt_y"/>
                                          </p:val>
                                        </p:tav>
                                      </p:tavLst>
                                    </p:anim>
                                  </p:childTnLst>
                                </p:cTn>
                              </p:par>
                            </p:childTnLst>
                          </p:cTn>
                        </p:par>
                        <p:par>
                          <p:cTn id="144" fill="hold">
                            <p:stCondLst>
                              <p:cond delay="14000"/>
                            </p:stCondLst>
                            <p:childTnLst>
                              <p:par>
                                <p:cTn id="145" presetID="2" presetClass="entr" presetSubtype="1" fill="hold" nodeType="afterEffect">
                                  <p:stCondLst>
                                    <p:cond delay="0"/>
                                  </p:stCondLst>
                                  <p:childTnLst>
                                    <p:set>
                                      <p:cBhvr>
                                        <p:cTn id="146" dur="1" fill="hold">
                                          <p:stCondLst>
                                            <p:cond delay="0"/>
                                          </p:stCondLst>
                                        </p:cTn>
                                        <p:tgtEl>
                                          <p:spTgt spid="107"/>
                                        </p:tgtEl>
                                        <p:attrNameLst>
                                          <p:attrName>style.visibility</p:attrName>
                                        </p:attrNameLst>
                                      </p:cBhvr>
                                      <p:to>
                                        <p:strVal val="visible"/>
                                      </p:to>
                                    </p:set>
                                    <p:anim calcmode="lin" valueType="num">
                                      <p:cBhvr additive="base">
                                        <p:cTn id="147" dur="250" fill="hold"/>
                                        <p:tgtEl>
                                          <p:spTgt spid="107"/>
                                        </p:tgtEl>
                                        <p:attrNameLst>
                                          <p:attrName>ppt_x</p:attrName>
                                        </p:attrNameLst>
                                      </p:cBhvr>
                                      <p:tavLst>
                                        <p:tav tm="0">
                                          <p:val>
                                            <p:strVal val="#ppt_x"/>
                                          </p:val>
                                        </p:tav>
                                        <p:tav tm="100000">
                                          <p:val>
                                            <p:strVal val="#ppt_x"/>
                                          </p:val>
                                        </p:tav>
                                      </p:tavLst>
                                    </p:anim>
                                    <p:anim calcmode="lin" valueType="num">
                                      <p:cBhvr additive="base">
                                        <p:cTn id="148" dur="250" fill="hold"/>
                                        <p:tgtEl>
                                          <p:spTgt spid="107"/>
                                        </p:tgtEl>
                                        <p:attrNameLst>
                                          <p:attrName>ppt_y</p:attrName>
                                        </p:attrNameLst>
                                      </p:cBhvr>
                                      <p:tavLst>
                                        <p:tav tm="0">
                                          <p:val>
                                            <p:strVal val="0-#ppt_h/2"/>
                                          </p:val>
                                        </p:tav>
                                        <p:tav tm="100000">
                                          <p:val>
                                            <p:strVal val="#ppt_y"/>
                                          </p:val>
                                        </p:tav>
                                      </p:tavLst>
                                    </p:anim>
                                  </p:childTnLst>
                                </p:cTn>
                              </p:par>
                            </p:childTnLst>
                          </p:cTn>
                        </p:par>
                        <p:par>
                          <p:cTn id="149" fill="hold">
                            <p:stCondLst>
                              <p:cond delay="14500"/>
                            </p:stCondLst>
                            <p:childTnLst>
                              <p:par>
                                <p:cTn id="150" presetID="2" presetClass="entr" presetSubtype="1" fill="hold" nodeType="afterEffect">
                                  <p:stCondLst>
                                    <p:cond delay="0"/>
                                  </p:stCondLst>
                                  <p:childTnLst>
                                    <p:set>
                                      <p:cBhvr>
                                        <p:cTn id="151" dur="1" fill="hold">
                                          <p:stCondLst>
                                            <p:cond delay="0"/>
                                          </p:stCondLst>
                                        </p:cTn>
                                        <p:tgtEl>
                                          <p:spTgt spid="50"/>
                                        </p:tgtEl>
                                        <p:attrNameLst>
                                          <p:attrName>style.visibility</p:attrName>
                                        </p:attrNameLst>
                                      </p:cBhvr>
                                      <p:to>
                                        <p:strVal val="visible"/>
                                      </p:to>
                                    </p:set>
                                    <p:anim calcmode="lin" valueType="num">
                                      <p:cBhvr additive="base">
                                        <p:cTn id="152" dur="250" fill="hold"/>
                                        <p:tgtEl>
                                          <p:spTgt spid="50"/>
                                        </p:tgtEl>
                                        <p:attrNameLst>
                                          <p:attrName>ppt_x</p:attrName>
                                        </p:attrNameLst>
                                      </p:cBhvr>
                                      <p:tavLst>
                                        <p:tav tm="0">
                                          <p:val>
                                            <p:strVal val="#ppt_x"/>
                                          </p:val>
                                        </p:tav>
                                        <p:tav tm="100000">
                                          <p:val>
                                            <p:strVal val="#ppt_x"/>
                                          </p:val>
                                        </p:tav>
                                      </p:tavLst>
                                    </p:anim>
                                    <p:anim calcmode="lin" valueType="num">
                                      <p:cBhvr additive="base">
                                        <p:cTn id="153" dur="250" fill="hold"/>
                                        <p:tgtEl>
                                          <p:spTgt spid="50"/>
                                        </p:tgtEl>
                                        <p:attrNameLst>
                                          <p:attrName>ppt_y</p:attrName>
                                        </p:attrNameLst>
                                      </p:cBhvr>
                                      <p:tavLst>
                                        <p:tav tm="0">
                                          <p:val>
                                            <p:strVal val="0-#ppt_h/2"/>
                                          </p:val>
                                        </p:tav>
                                        <p:tav tm="100000">
                                          <p:val>
                                            <p:strVal val="#ppt_y"/>
                                          </p:val>
                                        </p:tav>
                                      </p:tavLst>
                                    </p:anim>
                                  </p:childTnLst>
                                </p:cTn>
                              </p:par>
                            </p:childTnLst>
                          </p:cTn>
                        </p:par>
                        <p:par>
                          <p:cTn id="154" fill="hold">
                            <p:stCondLst>
                              <p:cond delay="15000"/>
                            </p:stCondLst>
                            <p:childTnLst>
                              <p:par>
                                <p:cTn id="155" presetID="2" presetClass="entr" presetSubtype="1" fill="hold" nodeType="afterEffect">
                                  <p:stCondLst>
                                    <p:cond delay="0"/>
                                  </p:stCondLst>
                                  <p:childTnLst>
                                    <p:set>
                                      <p:cBhvr>
                                        <p:cTn id="156" dur="1" fill="hold">
                                          <p:stCondLst>
                                            <p:cond delay="0"/>
                                          </p:stCondLst>
                                        </p:cTn>
                                        <p:tgtEl>
                                          <p:spTgt spid="125"/>
                                        </p:tgtEl>
                                        <p:attrNameLst>
                                          <p:attrName>style.visibility</p:attrName>
                                        </p:attrNameLst>
                                      </p:cBhvr>
                                      <p:to>
                                        <p:strVal val="visible"/>
                                      </p:to>
                                    </p:set>
                                    <p:anim calcmode="lin" valueType="num">
                                      <p:cBhvr additive="base">
                                        <p:cTn id="157" dur="250" fill="hold"/>
                                        <p:tgtEl>
                                          <p:spTgt spid="125"/>
                                        </p:tgtEl>
                                        <p:attrNameLst>
                                          <p:attrName>ppt_x</p:attrName>
                                        </p:attrNameLst>
                                      </p:cBhvr>
                                      <p:tavLst>
                                        <p:tav tm="0">
                                          <p:val>
                                            <p:strVal val="#ppt_x"/>
                                          </p:val>
                                        </p:tav>
                                        <p:tav tm="100000">
                                          <p:val>
                                            <p:strVal val="#ppt_x"/>
                                          </p:val>
                                        </p:tav>
                                      </p:tavLst>
                                    </p:anim>
                                    <p:anim calcmode="lin" valueType="num">
                                      <p:cBhvr additive="base">
                                        <p:cTn id="158" dur="250" fill="hold"/>
                                        <p:tgtEl>
                                          <p:spTgt spid="125"/>
                                        </p:tgtEl>
                                        <p:attrNameLst>
                                          <p:attrName>ppt_y</p:attrName>
                                        </p:attrNameLst>
                                      </p:cBhvr>
                                      <p:tavLst>
                                        <p:tav tm="0">
                                          <p:val>
                                            <p:strVal val="0-#ppt_h/2"/>
                                          </p:val>
                                        </p:tav>
                                        <p:tav tm="100000">
                                          <p:val>
                                            <p:strVal val="#ppt_y"/>
                                          </p:val>
                                        </p:tav>
                                      </p:tavLst>
                                    </p:anim>
                                  </p:childTnLst>
                                </p:cTn>
                              </p:par>
                            </p:childTnLst>
                          </p:cTn>
                        </p:par>
                        <p:par>
                          <p:cTn id="159" fill="hold">
                            <p:stCondLst>
                              <p:cond delay="15500"/>
                            </p:stCondLst>
                            <p:childTnLst>
                              <p:par>
                                <p:cTn id="160" presetID="2" presetClass="entr" presetSubtype="1" fill="hold" nodeType="afterEffect">
                                  <p:stCondLst>
                                    <p:cond delay="0"/>
                                  </p:stCondLst>
                                  <p:childTnLst>
                                    <p:set>
                                      <p:cBhvr>
                                        <p:cTn id="161" dur="1" fill="hold">
                                          <p:stCondLst>
                                            <p:cond delay="0"/>
                                          </p:stCondLst>
                                        </p:cTn>
                                        <p:tgtEl>
                                          <p:spTgt spid="128"/>
                                        </p:tgtEl>
                                        <p:attrNameLst>
                                          <p:attrName>style.visibility</p:attrName>
                                        </p:attrNameLst>
                                      </p:cBhvr>
                                      <p:to>
                                        <p:strVal val="visible"/>
                                      </p:to>
                                    </p:set>
                                    <p:anim calcmode="lin" valueType="num">
                                      <p:cBhvr additive="base">
                                        <p:cTn id="162" dur="250" fill="hold"/>
                                        <p:tgtEl>
                                          <p:spTgt spid="128"/>
                                        </p:tgtEl>
                                        <p:attrNameLst>
                                          <p:attrName>ppt_x</p:attrName>
                                        </p:attrNameLst>
                                      </p:cBhvr>
                                      <p:tavLst>
                                        <p:tav tm="0">
                                          <p:val>
                                            <p:strVal val="#ppt_x"/>
                                          </p:val>
                                        </p:tav>
                                        <p:tav tm="100000">
                                          <p:val>
                                            <p:strVal val="#ppt_x"/>
                                          </p:val>
                                        </p:tav>
                                      </p:tavLst>
                                    </p:anim>
                                    <p:anim calcmode="lin" valueType="num">
                                      <p:cBhvr additive="base">
                                        <p:cTn id="163" dur="250" fill="hold"/>
                                        <p:tgtEl>
                                          <p:spTgt spid="128"/>
                                        </p:tgtEl>
                                        <p:attrNameLst>
                                          <p:attrName>ppt_y</p:attrName>
                                        </p:attrNameLst>
                                      </p:cBhvr>
                                      <p:tavLst>
                                        <p:tav tm="0">
                                          <p:val>
                                            <p:strVal val="0-#ppt_h/2"/>
                                          </p:val>
                                        </p:tav>
                                        <p:tav tm="100000">
                                          <p:val>
                                            <p:strVal val="#ppt_y"/>
                                          </p:val>
                                        </p:tav>
                                      </p:tavLst>
                                    </p:anim>
                                  </p:childTnLst>
                                </p:cTn>
                              </p:par>
                            </p:childTnLst>
                          </p:cTn>
                        </p:par>
                        <p:par>
                          <p:cTn id="164" fill="hold">
                            <p:stCondLst>
                              <p:cond delay="16000"/>
                            </p:stCondLst>
                            <p:childTnLst>
                              <p:par>
                                <p:cTn id="165" presetID="2" presetClass="entr" presetSubtype="1" fill="hold" nodeType="afterEffect">
                                  <p:stCondLst>
                                    <p:cond delay="0"/>
                                  </p:stCondLst>
                                  <p:childTnLst>
                                    <p:set>
                                      <p:cBhvr>
                                        <p:cTn id="166" dur="1" fill="hold">
                                          <p:stCondLst>
                                            <p:cond delay="0"/>
                                          </p:stCondLst>
                                        </p:cTn>
                                        <p:tgtEl>
                                          <p:spTgt spid="131"/>
                                        </p:tgtEl>
                                        <p:attrNameLst>
                                          <p:attrName>style.visibility</p:attrName>
                                        </p:attrNameLst>
                                      </p:cBhvr>
                                      <p:to>
                                        <p:strVal val="visible"/>
                                      </p:to>
                                    </p:set>
                                    <p:anim calcmode="lin" valueType="num">
                                      <p:cBhvr additive="base">
                                        <p:cTn id="167" dur="250" fill="hold"/>
                                        <p:tgtEl>
                                          <p:spTgt spid="131"/>
                                        </p:tgtEl>
                                        <p:attrNameLst>
                                          <p:attrName>ppt_x</p:attrName>
                                        </p:attrNameLst>
                                      </p:cBhvr>
                                      <p:tavLst>
                                        <p:tav tm="0">
                                          <p:val>
                                            <p:strVal val="#ppt_x"/>
                                          </p:val>
                                        </p:tav>
                                        <p:tav tm="100000">
                                          <p:val>
                                            <p:strVal val="#ppt_x"/>
                                          </p:val>
                                        </p:tav>
                                      </p:tavLst>
                                    </p:anim>
                                    <p:anim calcmode="lin" valueType="num">
                                      <p:cBhvr additive="base">
                                        <p:cTn id="168" dur="250" fill="hold"/>
                                        <p:tgtEl>
                                          <p:spTgt spid="1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3349" y="1968965"/>
            <a:ext cx="7462038" cy="2691018"/>
          </a:xfrm>
          <a:custGeom>
            <a:avLst/>
            <a:gdLst>
              <a:gd name="connsiteX0" fmla="*/ 0 w 7462038"/>
              <a:gd name="connsiteY0" fmla="*/ 153512 h 2729851"/>
              <a:gd name="connsiteX1" fmla="*/ 206908 w 7462038"/>
              <a:gd name="connsiteY1" fmla="*/ 153512 h 2729851"/>
              <a:gd name="connsiteX2" fmla="*/ 620724 w 7462038"/>
              <a:gd name="connsiteY2" fmla="*/ 180210 h 2729851"/>
              <a:gd name="connsiteX3" fmla="*/ 1047889 w 7462038"/>
              <a:gd name="connsiteY3" fmla="*/ 233605 h 2729851"/>
              <a:gd name="connsiteX4" fmla="*/ 1448356 w 7462038"/>
              <a:gd name="connsiteY4" fmla="*/ 293675 h 2729851"/>
              <a:gd name="connsiteX5" fmla="*/ 1962289 w 7462038"/>
              <a:gd name="connsiteY5" fmla="*/ 433839 h 2729851"/>
              <a:gd name="connsiteX6" fmla="*/ 2356082 w 7462038"/>
              <a:gd name="connsiteY6" fmla="*/ 580677 h 2729851"/>
              <a:gd name="connsiteX7" fmla="*/ 2763223 w 7462038"/>
              <a:gd name="connsiteY7" fmla="*/ 774236 h 2729851"/>
              <a:gd name="connsiteX8" fmla="*/ 3263807 w 7462038"/>
              <a:gd name="connsiteY8" fmla="*/ 1061237 h 2729851"/>
              <a:gd name="connsiteX9" fmla="*/ 3550809 w 7462038"/>
              <a:gd name="connsiteY9" fmla="*/ 1294843 h 2729851"/>
              <a:gd name="connsiteX10" fmla="*/ 3764391 w 7462038"/>
              <a:gd name="connsiteY10" fmla="*/ 1508426 h 2729851"/>
              <a:gd name="connsiteX11" fmla="*/ 4038044 w 7462038"/>
              <a:gd name="connsiteY11" fmla="*/ 1815451 h 2729851"/>
              <a:gd name="connsiteX12" fmla="*/ 4244952 w 7462038"/>
              <a:gd name="connsiteY12" fmla="*/ 2142499 h 2729851"/>
              <a:gd name="connsiteX13" fmla="*/ 4358418 w 7462038"/>
              <a:gd name="connsiteY13" fmla="*/ 2429500 h 2729851"/>
              <a:gd name="connsiteX14" fmla="*/ 4418488 w 7462038"/>
              <a:gd name="connsiteY14" fmla="*/ 2663106 h 2729851"/>
              <a:gd name="connsiteX15" fmla="*/ 4431837 w 7462038"/>
              <a:gd name="connsiteY15" fmla="*/ 2729851 h 2729851"/>
              <a:gd name="connsiteX16" fmla="*/ 7462038 w 7462038"/>
              <a:gd name="connsiteY16" fmla="*/ 2723176 h 2729851"/>
              <a:gd name="connsiteX17" fmla="*/ 7328549 w 7462038"/>
              <a:gd name="connsiteY17" fmla="*/ 2469547 h 2729851"/>
              <a:gd name="connsiteX18" fmla="*/ 7148339 w 7462038"/>
              <a:gd name="connsiteY18" fmla="*/ 2189220 h 2729851"/>
              <a:gd name="connsiteX19" fmla="*/ 6948105 w 7462038"/>
              <a:gd name="connsiteY19" fmla="*/ 1948940 h 2729851"/>
              <a:gd name="connsiteX20" fmla="*/ 6701150 w 7462038"/>
              <a:gd name="connsiteY20" fmla="*/ 1728683 h 2729851"/>
              <a:gd name="connsiteX21" fmla="*/ 6540964 w 7462038"/>
              <a:gd name="connsiteY21" fmla="*/ 1581845 h 2729851"/>
              <a:gd name="connsiteX22" fmla="*/ 6414149 w 7462038"/>
              <a:gd name="connsiteY22" fmla="*/ 1481728 h 2729851"/>
              <a:gd name="connsiteX23" fmla="*/ 6100450 w 7462038"/>
              <a:gd name="connsiteY23" fmla="*/ 1248122 h 2729851"/>
              <a:gd name="connsiteX24" fmla="*/ 5626564 w 7462038"/>
              <a:gd name="connsiteY24" fmla="*/ 987818 h 2729851"/>
              <a:gd name="connsiteX25" fmla="*/ 5266143 w 7462038"/>
              <a:gd name="connsiteY25" fmla="*/ 774236 h 2729851"/>
              <a:gd name="connsiteX26" fmla="*/ 4732187 w 7462038"/>
              <a:gd name="connsiteY26" fmla="*/ 540630 h 2729851"/>
              <a:gd name="connsiteX27" fmla="*/ 4318371 w 7462038"/>
              <a:gd name="connsiteY27" fmla="*/ 393792 h 2729851"/>
              <a:gd name="connsiteX28" fmla="*/ 3884531 w 7462038"/>
              <a:gd name="connsiteY28" fmla="*/ 300350 h 2729851"/>
              <a:gd name="connsiteX29" fmla="*/ 3330552 w 7462038"/>
              <a:gd name="connsiteY29" fmla="*/ 200233 h 2729851"/>
              <a:gd name="connsiteX30" fmla="*/ 2923410 w 7462038"/>
              <a:gd name="connsiteY30" fmla="*/ 146837 h 2729851"/>
              <a:gd name="connsiteX31" fmla="*/ 2603037 w 7462038"/>
              <a:gd name="connsiteY31" fmla="*/ 120140 h 2729851"/>
              <a:gd name="connsiteX32" fmla="*/ 2242616 w 7462038"/>
              <a:gd name="connsiteY32" fmla="*/ 73418 h 2729851"/>
              <a:gd name="connsiteX33" fmla="*/ 1948940 w 7462038"/>
              <a:gd name="connsiteY33" fmla="*/ 93442 h 2729851"/>
              <a:gd name="connsiteX34" fmla="*/ 1795428 w 7462038"/>
              <a:gd name="connsiteY34" fmla="*/ 80093 h 2729851"/>
              <a:gd name="connsiteX35" fmla="*/ 1481729 w 7462038"/>
              <a:gd name="connsiteY35" fmla="*/ 53395 h 2729851"/>
              <a:gd name="connsiteX36" fmla="*/ 1201402 w 7462038"/>
              <a:gd name="connsiteY36" fmla="*/ 53395 h 2729851"/>
              <a:gd name="connsiteX37" fmla="*/ 647422 w 7462038"/>
              <a:gd name="connsiteY37" fmla="*/ 20023 h 2729851"/>
              <a:gd name="connsiteX38" fmla="*/ 333723 w 7462038"/>
              <a:gd name="connsiteY38" fmla="*/ 0 h 2729851"/>
              <a:gd name="connsiteX39" fmla="*/ 33372 w 7462038"/>
              <a:gd name="connsiteY39" fmla="*/ 0 h 2729851"/>
              <a:gd name="connsiteX40" fmla="*/ 6675 w 7462038"/>
              <a:gd name="connsiteY40" fmla="*/ 0 h 2729851"/>
              <a:gd name="connsiteX41" fmla="*/ 0 w 7462038"/>
              <a:gd name="connsiteY41" fmla="*/ 153512 h 272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62038" h="2729851">
                <a:moveTo>
                  <a:pt x="0" y="153512"/>
                </a:moveTo>
                <a:lnTo>
                  <a:pt x="206908" y="153512"/>
                </a:lnTo>
                <a:lnTo>
                  <a:pt x="620724" y="180210"/>
                </a:lnTo>
                <a:lnTo>
                  <a:pt x="1047889" y="233605"/>
                </a:lnTo>
                <a:lnTo>
                  <a:pt x="1448356" y="293675"/>
                </a:lnTo>
                <a:lnTo>
                  <a:pt x="1962289" y="433839"/>
                </a:lnTo>
                <a:lnTo>
                  <a:pt x="2356082" y="580677"/>
                </a:lnTo>
                <a:lnTo>
                  <a:pt x="2763223" y="774236"/>
                </a:lnTo>
                <a:lnTo>
                  <a:pt x="3263807" y="1061237"/>
                </a:lnTo>
                <a:lnTo>
                  <a:pt x="3550809" y="1294843"/>
                </a:lnTo>
                <a:lnTo>
                  <a:pt x="3764391" y="1508426"/>
                </a:lnTo>
                <a:lnTo>
                  <a:pt x="4038044" y="1815451"/>
                </a:lnTo>
                <a:lnTo>
                  <a:pt x="4244952" y="2142499"/>
                </a:lnTo>
                <a:lnTo>
                  <a:pt x="4358418" y="2429500"/>
                </a:lnTo>
                <a:lnTo>
                  <a:pt x="4418488" y="2663106"/>
                </a:lnTo>
                <a:lnTo>
                  <a:pt x="4431837" y="2729851"/>
                </a:lnTo>
                <a:lnTo>
                  <a:pt x="7462038" y="2723176"/>
                </a:lnTo>
                <a:lnTo>
                  <a:pt x="7328549" y="2469547"/>
                </a:lnTo>
                <a:lnTo>
                  <a:pt x="7148339" y="2189220"/>
                </a:lnTo>
                <a:lnTo>
                  <a:pt x="6948105" y="1948940"/>
                </a:lnTo>
                <a:lnTo>
                  <a:pt x="6701150" y="1728683"/>
                </a:lnTo>
                <a:lnTo>
                  <a:pt x="6540964" y="1581845"/>
                </a:lnTo>
                <a:lnTo>
                  <a:pt x="6414149" y="1481728"/>
                </a:lnTo>
                <a:lnTo>
                  <a:pt x="6100450" y="1248122"/>
                </a:lnTo>
                <a:lnTo>
                  <a:pt x="5626564" y="987818"/>
                </a:lnTo>
                <a:lnTo>
                  <a:pt x="5266143" y="774236"/>
                </a:lnTo>
                <a:lnTo>
                  <a:pt x="4732187" y="540630"/>
                </a:lnTo>
                <a:lnTo>
                  <a:pt x="4318371" y="393792"/>
                </a:lnTo>
                <a:lnTo>
                  <a:pt x="3884531" y="300350"/>
                </a:lnTo>
                <a:lnTo>
                  <a:pt x="3330552" y="200233"/>
                </a:lnTo>
                <a:lnTo>
                  <a:pt x="2923410" y="146837"/>
                </a:lnTo>
                <a:lnTo>
                  <a:pt x="2603037" y="120140"/>
                </a:lnTo>
                <a:lnTo>
                  <a:pt x="2242616" y="73418"/>
                </a:lnTo>
                <a:lnTo>
                  <a:pt x="1948940" y="93442"/>
                </a:lnTo>
                <a:lnTo>
                  <a:pt x="1795428" y="80093"/>
                </a:lnTo>
                <a:lnTo>
                  <a:pt x="1481729" y="53395"/>
                </a:lnTo>
                <a:lnTo>
                  <a:pt x="1201402" y="53395"/>
                </a:lnTo>
                <a:lnTo>
                  <a:pt x="647422" y="20023"/>
                </a:lnTo>
                <a:lnTo>
                  <a:pt x="333723" y="0"/>
                </a:lnTo>
                <a:lnTo>
                  <a:pt x="33372" y="0"/>
                </a:lnTo>
                <a:lnTo>
                  <a:pt x="6675" y="0"/>
                </a:lnTo>
                <a:lnTo>
                  <a:pt x="0" y="153512"/>
                </a:ln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18" descr="Hotel-And-Restaurant-Table-l.jpg"/>
          <p:cNvPicPr>
            <a:picLocks noChangeAspect="1"/>
          </p:cNvPicPr>
          <p:nvPr/>
        </p:nvPicPr>
        <p:blipFill>
          <a:blip r:embed="rId3"/>
          <a:stretch>
            <a:fillRect/>
          </a:stretch>
        </p:blipFill>
        <p:spPr>
          <a:xfrm>
            <a:off x="1819211" y="1562888"/>
            <a:ext cx="854873" cy="641155"/>
          </a:xfrm>
          <a:prstGeom prst="rect">
            <a:avLst/>
          </a:prstGeom>
          <a:effectLst>
            <a:outerShdw blurRad="50800" dist="25400" dir="12720000">
              <a:sysClr val="window" lastClr="FFFFFF">
                <a:lumMod val="50000"/>
                <a:alpha val="43000"/>
              </a:sysClr>
            </a:outerShdw>
            <a:reflection stA="50000" endPos="22000" dist="12700" dir="5400000" sy="-100000" algn="bl" rotWithShape="0"/>
          </a:effectLst>
        </p:spPr>
      </p:pic>
      <p:pic>
        <p:nvPicPr>
          <p:cNvPr id="4" name="Picture 19" descr="Health-Care-Professional-Blue-l.jpg"/>
          <p:cNvPicPr>
            <a:picLocks noChangeAspect="1"/>
          </p:cNvPicPr>
          <p:nvPr/>
        </p:nvPicPr>
        <p:blipFill>
          <a:blip r:embed="rId4"/>
          <a:stretch>
            <a:fillRect/>
          </a:stretch>
        </p:blipFill>
        <p:spPr>
          <a:xfrm>
            <a:off x="1986017" y="1599376"/>
            <a:ext cx="861822" cy="646368"/>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5" name="Picture 20" descr="World-Wide-Web-Grey-l.jpg"/>
          <p:cNvPicPr>
            <a:picLocks noChangeAspect="1"/>
          </p:cNvPicPr>
          <p:nvPr/>
        </p:nvPicPr>
        <p:blipFill>
          <a:blip r:embed="rId5"/>
          <a:stretch>
            <a:fillRect/>
          </a:stretch>
        </p:blipFill>
        <p:spPr>
          <a:xfrm>
            <a:off x="2194520" y="1641078"/>
            <a:ext cx="931325" cy="698494"/>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6" name="Picture 21" descr="wedding.jpg"/>
          <p:cNvPicPr>
            <a:picLocks noChangeAspect="1"/>
          </p:cNvPicPr>
          <p:nvPr/>
        </p:nvPicPr>
        <p:blipFill>
          <a:blip r:embed="rId6"/>
          <a:stretch>
            <a:fillRect/>
          </a:stretch>
        </p:blipFill>
        <p:spPr>
          <a:xfrm>
            <a:off x="2479017" y="1681509"/>
            <a:ext cx="988619" cy="741464"/>
          </a:xfrm>
          <a:prstGeom prst="rect">
            <a:avLst/>
          </a:prstGeom>
          <a:effectLst>
            <a:reflection stA="33000" endPos="34000" dist="12700" dir="5400000" sy="-100000" algn="bl" rotWithShape="0"/>
          </a:effectLst>
        </p:spPr>
      </p:pic>
      <p:pic>
        <p:nvPicPr>
          <p:cNvPr id="7" name="Picture 22" descr="education.jpg"/>
          <p:cNvPicPr>
            <a:picLocks noChangeAspect="1"/>
          </p:cNvPicPr>
          <p:nvPr/>
        </p:nvPicPr>
        <p:blipFill>
          <a:blip r:embed="rId7"/>
          <a:stretch>
            <a:fillRect/>
          </a:stretch>
        </p:blipFill>
        <p:spPr>
          <a:xfrm>
            <a:off x="2747670" y="1757353"/>
            <a:ext cx="1073196" cy="804897"/>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8" name="Picture 23" descr="science.jpg"/>
          <p:cNvPicPr>
            <a:picLocks noChangeAspect="1"/>
          </p:cNvPicPr>
          <p:nvPr/>
        </p:nvPicPr>
        <p:blipFill>
          <a:blip r:embed="rId8"/>
          <a:stretch>
            <a:fillRect/>
          </a:stretch>
        </p:blipFill>
        <p:spPr>
          <a:xfrm>
            <a:off x="3134757" y="1850565"/>
            <a:ext cx="1277528" cy="958144"/>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9" name="Picture 24" descr="Billede til free sample-templates.jpg"/>
          <p:cNvPicPr>
            <a:picLocks noChangeAspect="1"/>
          </p:cNvPicPr>
          <p:nvPr/>
        </p:nvPicPr>
        <p:blipFill>
          <a:blip r:embed="rId9"/>
          <a:stretch>
            <a:fillRect/>
          </a:stretch>
        </p:blipFill>
        <p:spPr>
          <a:xfrm>
            <a:off x="3569285" y="2009164"/>
            <a:ext cx="1455271" cy="1091453"/>
          </a:xfrm>
          <a:prstGeom prst="rect">
            <a:avLst/>
          </a:prstGeom>
          <a:effectLst>
            <a:outerShdw blurRad="50800" dist="25400" dir="12000000">
              <a:srgbClr val="000000">
                <a:alpha val="43000"/>
              </a:srgbClr>
            </a:outerShdw>
            <a:reflection stA="35000" endPos="26000" dist="12700" dir="5400000" sy="-100000" algn="bl" rotWithShape="0"/>
          </a:effectLst>
        </p:spPr>
      </p:pic>
      <p:pic>
        <p:nvPicPr>
          <p:cNvPr id="10" name="Picture 25" descr="music.jpg"/>
          <p:cNvPicPr>
            <a:picLocks noChangeAspect="1"/>
          </p:cNvPicPr>
          <p:nvPr/>
        </p:nvPicPr>
        <p:blipFill>
          <a:blip r:embed="rId10"/>
          <a:stretch>
            <a:fillRect/>
          </a:stretch>
        </p:blipFill>
        <p:spPr>
          <a:xfrm>
            <a:off x="4012857" y="2356476"/>
            <a:ext cx="1631605" cy="1223704"/>
          </a:xfrm>
          <a:prstGeom prst="rect">
            <a:avLst/>
          </a:prstGeom>
          <a:effectLst>
            <a:reflection stA="33000" endPos="34000" dist="12700" dir="5400000" sy="-100000" algn="bl" rotWithShape="0"/>
          </a:effectLst>
        </p:spPr>
      </p:pic>
      <p:pic>
        <p:nvPicPr>
          <p:cNvPr id="11" name="Picture 26" descr="buddism.jpg"/>
          <p:cNvPicPr>
            <a:picLocks noChangeAspect="1"/>
          </p:cNvPicPr>
          <p:nvPr/>
        </p:nvPicPr>
        <p:blipFill>
          <a:blip r:embed="rId11"/>
          <a:stretch>
            <a:fillRect/>
          </a:stretch>
        </p:blipFill>
        <p:spPr>
          <a:xfrm>
            <a:off x="4441566" y="2908812"/>
            <a:ext cx="1909882" cy="1432413"/>
          </a:xfrm>
          <a:prstGeom prst="rect">
            <a:avLst/>
          </a:prstGeom>
          <a:effectLst>
            <a:outerShdw blurRad="50800" dist="25400" dir="11940000">
              <a:srgbClr val="000000">
                <a:alpha val="43000"/>
              </a:srgbClr>
            </a:outerShdw>
            <a:reflection stA="35000" endPos="26000" dist="12700" dir="5400000" sy="-100000" algn="bl" rotWithShape="0"/>
          </a:effectLst>
        </p:spPr>
      </p:pic>
      <p:sp>
        <p:nvSpPr>
          <p:cNvPr id="12" name="TextBox 54"/>
          <p:cNvSpPr txBox="1">
            <a:spLocks noChangeArrowheads="1"/>
          </p:cNvSpPr>
          <p:nvPr/>
        </p:nvSpPr>
        <p:spPr bwMode="auto">
          <a:xfrm>
            <a:off x="5707085" y="1276229"/>
            <a:ext cx="31040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MS PGothic" panose="020B0600070205080204" pitchFamily="-65" charset="-128"/>
              </a:defRPr>
            </a:lvl1pPr>
            <a:lvl2pPr marL="37931725" indent="-37474525">
              <a:defRPr>
                <a:solidFill>
                  <a:schemeClr val="tx1"/>
                </a:solidFill>
                <a:latin typeface="Calibri" panose="020F0502020204030204" pitchFamily="34" charset="0"/>
                <a:ea typeface="MS PGothic" panose="020B0600070205080204" pitchFamily="-65" charset="-128"/>
              </a:defRPr>
            </a:lvl2pPr>
            <a:lvl3pPr>
              <a:defRPr>
                <a:solidFill>
                  <a:schemeClr val="tx1"/>
                </a:solidFill>
                <a:latin typeface="Calibri" panose="020F0502020204030204" pitchFamily="34" charset="0"/>
                <a:ea typeface="MS PGothic" panose="020B0600070205080204" pitchFamily="-65" charset="-128"/>
              </a:defRPr>
            </a:lvl3pPr>
            <a:lvl4pPr>
              <a:defRPr>
                <a:solidFill>
                  <a:schemeClr val="tx1"/>
                </a:solidFill>
                <a:latin typeface="Calibri" panose="020F0502020204030204" pitchFamily="34" charset="0"/>
                <a:ea typeface="MS PGothic" panose="020B0600070205080204" pitchFamily="-65" charset="-128"/>
              </a:defRPr>
            </a:lvl4pPr>
            <a:lvl5pPr>
              <a:defRPr>
                <a:solidFill>
                  <a:schemeClr val="tx1"/>
                </a:solidFill>
                <a:latin typeface="Calibri" panose="020F0502020204030204" pitchFamily="34" charset="0"/>
                <a:ea typeface="MS PGothic" panose="020B0600070205080204" pitchFamily="-65"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65" charset="-128"/>
              </a:defRPr>
            </a:lvl9pPr>
          </a:lstStyle>
          <a:p>
            <a:r>
              <a:rPr lang="zh-CN" altLang="en-US" sz="2400" b="1" dirty="0" smtClean="0">
                <a:solidFill>
                  <a:schemeClr val="bg1">
                    <a:lumMod val="50000"/>
                  </a:schemeClr>
                </a:solidFill>
                <a:latin typeface="+mn-ea"/>
                <a:ea typeface="+mn-ea"/>
                <a:cs typeface="Calibri" panose="020F0502020204030204" pitchFamily="34" charset="0"/>
              </a:rPr>
              <a:t>图片展示动画</a:t>
            </a:r>
            <a:endParaRPr lang="nb-NO" altLang="zh-CN" sz="1400" b="1" dirty="0">
              <a:solidFill>
                <a:schemeClr val="bg1">
                  <a:lumMod val="50000"/>
                </a:schemeClr>
              </a:solidFill>
              <a:latin typeface="+mn-ea"/>
              <a:ea typeface="+mn-ea"/>
              <a:cs typeface="Calibri" panose="020F0502020204030204" pitchFamily="34" charset="0"/>
            </a:endParaRPr>
          </a:p>
          <a:p>
            <a:r>
              <a:rPr lang="en-US" altLang="zh-CN" sz="1100" dirty="0" smtClean="0">
                <a:solidFill>
                  <a:schemeClr val="bg1">
                    <a:lumMod val="50000"/>
                  </a:schemeClr>
                </a:solidFill>
                <a:latin typeface="+mn-ea"/>
                <a:ea typeface="+mn-ea"/>
                <a:cs typeface="Arial" panose="020B0604020202020204" pitchFamily="34" charset="0"/>
              </a:rPr>
              <a:t>PowerPoint 2007 </a:t>
            </a:r>
            <a:r>
              <a:rPr lang="zh-CN" altLang="en-US" sz="1100" dirty="0" smtClean="0">
                <a:solidFill>
                  <a:schemeClr val="bg1">
                    <a:lumMod val="50000"/>
                  </a:schemeClr>
                </a:solidFill>
                <a:latin typeface="+mn-ea"/>
                <a:ea typeface="+mn-ea"/>
                <a:cs typeface="Arial" panose="020B0604020202020204" pitchFamily="34" charset="0"/>
              </a:rPr>
              <a:t>以上版本可直接替换图片</a:t>
            </a:r>
            <a:endParaRPr lang="en-GB" sz="1100" dirty="0">
              <a:solidFill>
                <a:schemeClr val="bg1">
                  <a:lumMod val="50000"/>
                </a:schemeClr>
              </a:solidFill>
              <a:latin typeface="+mn-ea"/>
              <a:ea typeface="+mn-ea"/>
              <a:cs typeface="Arial" panose="020B0604020202020204" pitchFamily="34" charset="0"/>
            </a:endParaRPr>
          </a:p>
        </p:txBody>
      </p:sp>
      <p:sp>
        <p:nvSpPr>
          <p:cNvPr id="13" name="文本框 8"/>
          <p:cNvSpPr txBox="1"/>
          <p:nvPr/>
        </p:nvSpPr>
        <p:spPr>
          <a:xfrm>
            <a:off x="489190" y="3097870"/>
            <a:ext cx="2484135" cy="9002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rPr>
              <a:t>EXAMPLE TEXT</a:t>
            </a:r>
          </a:p>
          <a:p>
            <a:r>
              <a:rPr lang="en-US" altLang="zh-CN" sz="1200" dirty="0">
                <a:solidFill>
                  <a:schemeClr val="bg1">
                    <a:lumMod val="50000"/>
                  </a:schemeClr>
                </a:solidFill>
              </a:rPr>
              <a:t>Lorem ipsum dolor sit amet, consectetuer adipiscing elit. Maecenas porttitor congue massa. </a:t>
            </a:r>
          </a:p>
        </p:txBody>
      </p:sp>
      <p:sp>
        <p:nvSpPr>
          <p:cNvPr id="14" name="灯片编号占位符 13"/>
          <p:cNvSpPr>
            <a:spLocks noGrp="1"/>
          </p:cNvSpPr>
          <p:nvPr>
            <p:ph type="sldNum" sz="quarter" idx="4"/>
          </p:nvPr>
        </p:nvSpPr>
        <p:spPr/>
        <p:txBody>
          <a:bodyPr/>
          <a:lstStyle/>
          <a:p>
            <a:fld id="{E050F338-EFDA-4F8E-882C-DA95E7E9D7D9}" type="slidenum">
              <a:rPr lang="zh-CN" altLang="en-US" smtClean="0"/>
              <a:t>31</a:t>
            </a:fld>
            <a:endParaRPr lang="zh-CN" altLang="en-US"/>
          </a:p>
        </p:txBody>
      </p:sp>
      <p:grpSp>
        <p:nvGrpSpPr>
          <p:cNvPr id="15" name="组合 14"/>
          <p:cNvGrpSpPr/>
          <p:nvPr/>
        </p:nvGrpSpPr>
        <p:grpSpPr>
          <a:xfrm>
            <a:off x="323528" y="255658"/>
            <a:ext cx="447463" cy="443884"/>
            <a:chOff x="121853" y="604312"/>
            <a:chExt cx="2745946" cy="2723981"/>
          </a:xfrm>
          <a:solidFill>
            <a:srgbClr val="01458E"/>
          </a:solidFill>
        </p:grpSpPr>
        <p:sp>
          <p:nvSpPr>
            <p:cNvPr id="16" name="圆角矩形 15"/>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Scale>
                                      <p:cBhvr>
                                        <p:cTn id="2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
                                        </p:tgtEl>
                                        <p:attrNameLst>
                                          <p:attrName>ppt_x</p:attrName>
                                          <p:attrName>ppt_y</p:attrName>
                                        </p:attrNameLst>
                                      </p:cBhvr>
                                    </p:animMotion>
                                    <p:animEffect transition="in" filter="fade">
                                      <p:cBhvr>
                                        <p:cTn id="31" dur="1000"/>
                                        <p:tgtEl>
                                          <p:spTgt spid="6"/>
                                        </p:tgtEl>
                                      </p:cBhvr>
                                    </p:animEffect>
                                  </p:childTnLst>
                                </p:cTn>
                              </p:par>
                            </p:childTnLst>
                          </p:cTn>
                        </p:par>
                        <p:par>
                          <p:cTn id="32" fill="hold">
                            <p:stCondLst>
                              <p:cond delay="4500"/>
                            </p:stCondLst>
                            <p:childTnLst>
                              <p:par>
                                <p:cTn id="33" presetID="5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par>
                          <p:cTn id="38" fill="hold">
                            <p:stCondLst>
                              <p:cond delay="5500"/>
                            </p:stCondLst>
                            <p:childTnLst>
                              <p:par>
                                <p:cTn id="39" presetID="52"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Scale>
                                      <p:cBhvr>
                                        <p:cTn id="4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8"/>
                                        </p:tgtEl>
                                        <p:attrNameLst>
                                          <p:attrName>ppt_x</p:attrName>
                                          <p:attrName>ppt_y</p:attrName>
                                        </p:attrNameLst>
                                      </p:cBhvr>
                                    </p:animMotion>
                                    <p:animEffect transition="in" filter="fade">
                                      <p:cBhvr>
                                        <p:cTn id="43" dur="1000"/>
                                        <p:tgtEl>
                                          <p:spTgt spid="8"/>
                                        </p:tgtEl>
                                      </p:cBhvr>
                                    </p:animEffect>
                                  </p:childTnLst>
                                </p:cTn>
                              </p:par>
                            </p:childTnLst>
                          </p:cTn>
                        </p:par>
                        <p:par>
                          <p:cTn id="44" fill="hold">
                            <p:stCondLst>
                              <p:cond delay="6500"/>
                            </p:stCondLst>
                            <p:childTnLst>
                              <p:par>
                                <p:cTn id="45" presetID="52"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childTnLst>
                          </p:cTn>
                        </p:par>
                        <p:par>
                          <p:cTn id="50" fill="hold">
                            <p:stCondLst>
                              <p:cond delay="7500"/>
                            </p:stCondLst>
                            <p:childTnLst>
                              <p:par>
                                <p:cTn id="51" presetID="52"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Scale>
                                      <p:cBhvr>
                                        <p:cTn id="5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0"/>
                                        </p:tgtEl>
                                        <p:attrNameLst>
                                          <p:attrName>ppt_x</p:attrName>
                                          <p:attrName>ppt_y</p:attrName>
                                        </p:attrNameLst>
                                      </p:cBhvr>
                                    </p:animMotion>
                                    <p:animEffect transition="in" filter="fade">
                                      <p:cBhvr>
                                        <p:cTn id="55" dur="1000"/>
                                        <p:tgtEl>
                                          <p:spTgt spid="10"/>
                                        </p:tgtEl>
                                      </p:cBhvr>
                                    </p:animEffect>
                                  </p:childTnLst>
                                </p:cTn>
                              </p:par>
                            </p:childTnLst>
                          </p:cTn>
                        </p:par>
                        <p:par>
                          <p:cTn id="56" fill="hold">
                            <p:stCondLst>
                              <p:cond delay="8500"/>
                            </p:stCondLst>
                            <p:childTnLst>
                              <p:par>
                                <p:cTn id="57" presetID="52" presetClass="entr" presetSubtype="0"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Scale>
                                      <p:cBhvr>
                                        <p:cTn id="5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1"/>
                                        </p:tgtEl>
                                        <p:attrNameLst>
                                          <p:attrName>ppt_x</p:attrName>
                                          <p:attrName>ppt_y</p:attrName>
                                        </p:attrNameLst>
                                      </p:cBhvr>
                                    </p:animMotion>
                                    <p:animEffect transition="in" filter="fade">
                                      <p:cBhvr>
                                        <p:cTn id="61" dur="1000"/>
                                        <p:tgtEl>
                                          <p:spTgt spid="11"/>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par>
                          <p:cTn id="66" fill="hold">
                            <p:stCondLst>
                              <p:cond delay="10000"/>
                            </p:stCondLst>
                            <p:childTnLst>
                              <p:par>
                                <p:cTn id="67" presetID="22" presetClass="entr" presetSubtype="8"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600" y="1491630"/>
            <a:ext cx="3098800" cy="1093787"/>
            <a:chOff x="1187624" y="1117180"/>
            <a:chExt cx="3098800" cy="1093787"/>
          </a:xfrm>
        </p:grpSpPr>
        <p:sp>
          <p:nvSpPr>
            <p:cNvPr id="3" name="矩形 2"/>
            <p:cNvSpPr/>
            <p:nvPr/>
          </p:nvSpPr>
          <p:spPr>
            <a:xfrm>
              <a:off x="1187624" y="1117180"/>
              <a:ext cx="706438" cy="6921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4" name="矩形 3"/>
            <p:cNvSpPr/>
            <p:nvPr/>
          </p:nvSpPr>
          <p:spPr>
            <a:xfrm>
              <a:off x="2233787" y="1123530"/>
              <a:ext cx="2052637" cy="477837"/>
            </a:xfrm>
            <a:prstGeom prst="rect">
              <a:avLst/>
            </a:prstGeom>
            <a:solidFill>
              <a:srgbClr val="0D4487"/>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anose="020B0503020204020204" pitchFamily="34" charset="-122"/>
                  <a:ea typeface="微软雅黑" panose="020B0503020204020204" pitchFamily="34" charset="-122"/>
                </a:rPr>
                <a:t>点击添加标题</a:t>
              </a:r>
              <a:endParaRPr lang="en-US" altLang="zh-CN" sz="1200" b="1" kern="0" dirty="0">
                <a:solidFill>
                  <a:srgbClr val="FFFFFF"/>
                </a:solidFill>
                <a:latin typeface="微软雅黑" panose="020B0503020204020204" pitchFamily="34" charset="-122"/>
                <a:ea typeface="微软雅黑" panose="020B0503020204020204" pitchFamily="34" charset="-122"/>
              </a:endParaRPr>
            </a:p>
          </p:txBody>
        </p:sp>
        <p:sp>
          <p:nvSpPr>
            <p:cNvPr id="5" name="直角三角形 4"/>
            <p:cNvSpPr/>
            <p:nvPr/>
          </p:nvSpPr>
          <p:spPr>
            <a:xfrm rot="5400000" flipH="1" flipV="1">
              <a:off x="2087737" y="1142580"/>
              <a:ext cx="169862" cy="119062"/>
            </a:xfrm>
            <a:prstGeom prst="rtTriangle">
              <a:avLst/>
            </a:prstGeom>
            <a:solidFill>
              <a:srgbClr val="0D44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800" b="1" kern="0">
                <a:solidFill>
                  <a:srgbClr val="909090"/>
                </a:solidFill>
                <a:latin typeface="微软雅黑" panose="020B0503020204020204" pitchFamily="34" charset="-122"/>
                <a:ea typeface="微软雅黑" panose="020B0503020204020204" pitchFamily="34" charset="-122"/>
              </a:endParaRPr>
            </a:p>
          </p:txBody>
        </p:sp>
        <p:sp>
          <p:nvSpPr>
            <p:cNvPr id="6" name="文本框 30"/>
            <p:cNvSpPr txBox="1">
              <a:spLocks noChangeArrowheads="1"/>
            </p:cNvSpPr>
            <p:nvPr/>
          </p:nvSpPr>
          <p:spPr bwMode="auto">
            <a:xfrm>
              <a:off x="2123728" y="1610892"/>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000" b="1" dirty="0">
                  <a:solidFill>
                    <a:schemeClr val="tx1">
                      <a:lumMod val="65000"/>
                      <a:lumOff val="35000"/>
                    </a:schemeClr>
                  </a:solidFill>
                  <a:latin typeface="微软雅黑" panose="020B0503020204020204" pitchFamily="34" charset="-122"/>
                </a:rPr>
                <a:t>请在此粘贴或者输入你的文字内容</a:t>
              </a:r>
              <a:endParaRPr lang="en-US" altLang="zh-CN" sz="1000" b="1" dirty="0">
                <a:solidFill>
                  <a:schemeClr val="tx1">
                    <a:lumMod val="65000"/>
                    <a:lumOff val="35000"/>
                  </a:schemeClr>
                </a:solidFill>
                <a:latin typeface="微软雅黑" panose="020B0503020204020204" pitchFamily="34" charset="-122"/>
              </a:endParaRPr>
            </a:p>
            <a:p>
              <a:r>
                <a:rPr lang="zh-CN" altLang="en-US" sz="1000" b="1" dirty="0">
                  <a:solidFill>
                    <a:schemeClr val="tx1">
                      <a:lumMod val="65000"/>
                      <a:lumOff val="35000"/>
                    </a:schemeClr>
                  </a:solidFill>
                  <a:latin typeface="微软雅黑" panose="020B0503020204020204" pitchFamily="34" charset="-122"/>
                </a:rPr>
                <a:t>请在此粘贴或者输入你的文字内容</a:t>
              </a:r>
              <a:endParaRPr lang="en-US" altLang="zh-CN" sz="1000" b="1" dirty="0">
                <a:solidFill>
                  <a:schemeClr val="tx1">
                    <a:lumMod val="65000"/>
                    <a:lumOff val="35000"/>
                  </a:schemeClr>
                </a:solidFill>
                <a:latin typeface="微软雅黑" panose="020B0503020204020204" pitchFamily="34" charset="-122"/>
              </a:endParaRPr>
            </a:p>
          </p:txBody>
        </p:sp>
      </p:grpSp>
      <p:grpSp>
        <p:nvGrpSpPr>
          <p:cNvPr id="7" name="组合 6"/>
          <p:cNvGrpSpPr/>
          <p:nvPr/>
        </p:nvGrpSpPr>
        <p:grpSpPr>
          <a:xfrm>
            <a:off x="971600" y="2980705"/>
            <a:ext cx="3098800" cy="1092200"/>
            <a:chOff x="1187624" y="2606255"/>
            <a:chExt cx="3098800" cy="1092200"/>
          </a:xfrm>
        </p:grpSpPr>
        <p:sp>
          <p:nvSpPr>
            <p:cNvPr id="8" name="矩形 7"/>
            <p:cNvSpPr/>
            <p:nvPr/>
          </p:nvSpPr>
          <p:spPr>
            <a:xfrm>
              <a:off x="1187624" y="2606255"/>
              <a:ext cx="706438" cy="6937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9" name="矩形 8"/>
            <p:cNvSpPr/>
            <p:nvPr/>
          </p:nvSpPr>
          <p:spPr>
            <a:xfrm>
              <a:off x="2233787" y="2614192"/>
              <a:ext cx="2052637" cy="476250"/>
            </a:xfrm>
            <a:prstGeom prst="rect">
              <a:avLst/>
            </a:prstGeom>
            <a:solidFill>
              <a:srgbClr val="0D4487"/>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anose="020B0503020204020204" pitchFamily="34" charset="-122"/>
                  <a:ea typeface="微软雅黑" panose="020B0503020204020204" pitchFamily="34" charset="-122"/>
                </a:rPr>
                <a:t>点击添加标题</a:t>
              </a:r>
              <a:endParaRPr lang="en-US" altLang="zh-CN" sz="1200" b="1" kern="0" dirty="0">
                <a:solidFill>
                  <a:srgbClr val="FFFFFF"/>
                </a:solidFill>
                <a:latin typeface="微软雅黑" panose="020B0503020204020204" pitchFamily="34" charset="-122"/>
                <a:ea typeface="微软雅黑" panose="020B0503020204020204" pitchFamily="34" charset="-122"/>
              </a:endParaRPr>
            </a:p>
          </p:txBody>
        </p:sp>
        <p:sp>
          <p:nvSpPr>
            <p:cNvPr id="10" name="直角三角形 9"/>
            <p:cNvSpPr/>
            <p:nvPr/>
          </p:nvSpPr>
          <p:spPr>
            <a:xfrm rot="5400000" flipH="1" flipV="1">
              <a:off x="2087736" y="2633243"/>
              <a:ext cx="169863" cy="119062"/>
            </a:xfrm>
            <a:prstGeom prst="rtTriangle">
              <a:avLst/>
            </a:prstGeom>
            <a:solidFill>
              <a:srgbClr val="0D44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800" b="1" kern="0">
                <a:solidFill>
                  <a:srgbClr val="909090"/>
                </a:solidFill>
                <a:latin typeface="微软雅黑" panose="020B0503020204020204" pitchFamily="34" charset="-122"/>
                <a:ea typeface="微软雅黑" panose="020B0503020204020204" pitchFamily="34" charset="-122"/>
              </a:endParaRPr>
            </a:p>
          </p:txBody>
        </p:sp>
        <p:sp>
          <p:nvSpPr>
            <p:cNvPr id="11" name="文本框 31"/>
            <p:cNvSpPr txBox="1">
              <a:spLocks noChangeArrowheads="1"/>
            </p:cNvSpPr>
            <p:nvPr/>
          </p:nvSpPr>
          <p:spPr bwMode="auto">
            <a:xfrm>
              <a:off x="2123728" y="3098380"/>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p:txBody>
        </p:sp>
      </p:grpSp>
      <p:grpSp>
        <p:nvGrpSpPr>
          <p:cNvPr id="12" name="组合 11"/>
          <p:cNvGrpSpPr/>
          <p:nvPr/>
        </p:nvGrpSpPr>
        <p:grpSpPr>
          <a:xfrm>
            <a:off x="4875263" y="1497980"/>
            <a:ext cx="3119437" cy="1093787"/>
            <a:chOff x="5091287" y="1123530"/>
            <a:chExt cx="3119437" cy="1093787"/>
          </a:xfrm>
        </p:grpSpPr>
        <p:sp>
          <p:nvSpPr>
            <p:cNvPr id="13" name="矩形 12"/>
            <p:cNvSpPr/>
            <p:nvPr/>
          </p:nvSpPr>
          <p:spPr>
            <a:xfrm>
              <a:off x="5091287" y="1131467"/>
              <a:ext cx="706437" cy="6921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14" name="矩形 13"/>
            <p:cNvSpPr/>
            <p:nvPr/>
          </p:nvSpPr>
          <p:spPr>
            <a:xfrm>
              <a:off x="6150149" y="1131467"/>
              <a:ext cx="2060575" cy="476250"/>
            </a:xfrm>
            <a:prstGeom prst="rect">
              <a:avLst/>
            </a:prstGeom>
            <a:solidFill>
              <a:srgbClr val="0D4487"/>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anose="020B0503020204020204" pitchFamily="34" charset="-122"/>
                  <a:ea typeface="微软雅黑" panose="020B0503020204020204" pitchFamily="34" charset="-122"/>
                </a:rPr>
                <a:t>点击添加标题</a:t>
              </a:r>
              <a:endParaRPr lang="en-US" altLang="zh-CN" sz="1200" b="1" kern="0" dirty="0">
                <a:solidFill>
                  <a:srgbClr val="FFFFFF"/>
                </a:solidFill>
                <a:latin typeface="微软雅黑" panose="020B0503020204020204" pitchFamily="34" charset="-122"/>
                <a:ea typeface="微软雅黑" panose="020B0503020204020204" pitchFamily="34" charset="-122"/>
              </a:endParaRPr>
            </a:p>
          </p:txBody>
        </p:sp>
        <p:sp>
          <p:nvSpPr>
            <p:cNvPr id="15" name="直角三角形 14"/>
            <p:cNvSpPr/>
            <p:nvPr/>
          </p:nvSpPr>
          <p:spPr>
            <a:xfrm rot="5400000" flipH="1" flipV="1">
              <a:off x="6012036" y="1147343"/>
              <a:ext cx="168275" cy="120650"/>
            </a:xfrm>
            <a:prstGeom prst="rtTriangle">
              <a:avLst/>
            </a:prstGeom>
            <a:solidFill>
              <a:srgbClr val="0D44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100" b="1" kern="0">
                <a:solidFill>
                  <a:srgbClr val="909090"/>
                </a:solidFill>
                <a:latin typeface="微软雅黑" panose="020B0503020204020204" pitchFamily="34" charset="-122"/>
                <a:ea typeface="微软雅黑" panose="020B0503020204020204" pitchFamily="34" charset="-122"/>
              </a:endParaRPr>
            </a:p>
          </p:txBody>
        </p:sp>
        <p:sp>
          <p:nvSpPr>
            <p:cNvPr id="16" name="文本框 38"/>
            <p:cNvSpPr txBox="1">
              <a:spLocks noChangeArrowheads="1"/>
            </p:cNvSpPr>
            <p:nvPr/>
          </p:nvSpPr>
          <p:spPr bwMode="auto">
            <a:xfrm>
              <a:off x="6084168" y="1617242"/>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p:txBody>
        </p:sp>
      </p:grpSp>
      <p:grpSp>
        <p:nvGrpSpPr>
          <p:cNvPr id="17" name="组合 16"/>
          <p:cNvGrpSpPr/>
          <p:nvPr/>
        </p:nvGrpSpPr>
        <p:grpSpPr>
          <a:xfrm>
            <a:off x="4875529" y="2981390"/>
            <a:ext cx="3119171" cy="1097865"/>
            <a:chOff x="5091553" y="2606940"/>
            <a:chExt cx="3119171" cy="1097865"/>
          </a:xfrm>
        </p:grpSpPr>
        <p:sp>
          <p:nvSpPr>
            <p:cNvPr id="18" name="矩形 17"/>
            <p:cNvSpPr/>
            <p:nvPr/>
          </p:nvSpPr>
          <p:spPr>
            <a:xfrm>
              <a:off x="5091553" y="2606940"/>
              <a:ext cx="705485" cy="692451"/>
            </a:xfrm>
            <a:prstGeom prst="rect">
              <a:avLst/>
            </a:prstGeom>
            <a:blipFill>
              <a:blip r:embed="rId6"/>
              <a:srcRect/>
              <a:stretch>
                <a:fillRect l="1340" r="13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anose="020B0503020204020204" pitchFamily="34" charset="-122"/>
                <a:ea typeface="微软雅黑" panose="020B0503020204020204" pitchFamily="34" charset="-122"/>
              </a:endParaRPr>
            </a:p>
          </p:txBody>
        </p:sp>
        <p:sp>
          <p:nvSpPr>
            <p:cNvPr id="19" name="矩形 18"/>
            <p:cNvSpPr/>
            <p:nvPr/>
          </p:nvSpPr>
          <p:spPr>
            <a:xfrm>
              <a:off x="6150149" y="2622130"/>
              <a:ext cx="2060575" cy="476250"/>
            </a:xfrm>
            <a:prstGeom prst="rect">
              <a:avLst/>
            </a:prstGeom>
            <a:solidFill>
              <a:srgbClr val="0D4487"/>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anose="020B0503020204020204" pitchFamily="34" charset="-122"/>
                  <a:ea typeface="微软雅黑" panose="020B0503020204020204" pitchFamily="34" charset="-122"/>
                </a:rPr>
                <a:t>点击添加标题</a:t>
              </a:r>
              <a:endParaRPr lang="en-US" altLang="zh-CN" sz="1200" b="1" kern="0" dirty="0">
                <a:solidFill>
                  <a:srgbClr val="FFFFFF"/>
                </a:solidFill>
                <a:latin typeface="微软雅黑" panose="020B0503020204020204" pitchFamily="34" charset="-122"/>
                <a:ea typeface="微软雅黑" panose="020B0503020204020204" pitchFamily="34" charset="-122"/>
              </a:endParaRPr>
            </a:p>
          </p:txBody>
        </p:sp>
        <p:sp>
          <p:nvSpPr>
            <p:cNvPr id="20" name="直角三角形 19"/>
            <p:cNvSpPr/>
            <p:nvPr/>
          </p:nvSpPr>
          <p:spPr>
            <a:xfrm rot="5400000" flipH="1" flipV="1">
              <a:off x="6012036" y="2638005"/>
              <a:ext cx="168275" cy="120650"/>
            </a:xfrm>
            <a:prstGeom prst="rtTriangle">
              <a:avLst/>
            </a:prstGeom>
            <a:solidFill>
              <a:srgbClr val="0D448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100" b="1" kern="0">
                <a:solidFill>
                  <a:srgbClr val="909090"/>
                </a:solidFill>
                <a:latin typeface="微软雅黑" panose="020B0503020204020204" pitchFamily="34" charset="-122"/>
                <a:ea typeface="微软雅黑" panose="020B0503020204020204" pitchFamily="34" charset="-122"/>
              </a:endParaRPr>
            </a:p>
          </p:txBody>
        </p:sp>
        <p:sp>
          <p:nvSpPr>
            <p:cNvPr id="21" name="文本框 39"/>
            <p:cNvSpPr txBox="1">
              <a:spLocks noChangeArrowheads="1"/>
            </p:cNvSpPr>
            <p:nvPr/>
          </p:nvSpPr>
          <p:spPr bwMode="auto">
            <a:xfrm>
              <a:off x="6084168" y="3104730"/>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a:p>
              <a:r>
                <a:rPr lang="zh-CN" altLang="en-US" sz="1050" b="1" dirty="0">
                  <a:solidFill>
                    <a:schemeClr val="tx1">
                      <a:lumMod val="65000"/>
                      <a:lumOff val="35000"/>
                    </a:schemeClr>
                  </a:solidFill>
                  <a:latin typeface="微软雅黑" panose="020B0503020204020204" pitchFamily="34" charset="-122"/>
                </a:rPr>
                <a:t>请在此粘贴或者输入你的文字内容</a:t>
              </a:r>
              <a:endParaRPr lang="en-US" altLang="zh-CN" sz="1050" b="1" dirty="0">
                <a:solidFill>
                  <a:schemeClr val="tx1">
                    <a:lumMod val="65000"/>
                    <a:lumOff val="35000"/>
                  </a:schemeClr>
                </a:solidFill>
                <a:latin typeface="微软雅黑" panose="020B0503020204020204" pitchFamily="34" charset="-122"/>
              </a:endParaRPr>
            </a:p>
          </p:txBody>
        </p:sp>
      </p:grpSp>
      <p:sp>
        <p:nvSpPr>
          <p:cNvPr id="22" name="灯片编号占位符 21"/>
          <p:cNvSpPr>
            <a:spLocks noGrp="1"/>
          </p:cNvSpPr>
          <p:nvPr>
            <p:ph type="sldNum" sz="quarter" idx="4"/>
          </p:nvPr>
        </p:nvSpPr>
        <p:spPr/>
        <p:txBody>
          <a:bodyPr/>
          <a:lstStyle/>
          <a:p>
            <a:fld id="{E050F338-EFDA-4F8E-882C-DA95E7E9D7D9}" type="slidenum">
              <a:rPr lang="zh-CN" altLang="en-US" smtClean="0"/>
              <a:t>32</a:t>
            </a:fld>
            <a:endParaRPr lang="zh-CN" altLang="en-US"/>
          </a:p>
        </p:txBody>
      </p:sp>
      <p:grpSp>
        <p:nvGrpSpPr>
          <p:cNvPr id="23" name="组合 22"/>
          <p:cNvGrpSpPr/>
          <p:nvPr/>
        </p:nvGrpSpPr>
        <p:grpSpPr>
          <a:xfrm>
            <a:off x="323528" y="255658"/>
            <a:ext cx="447463" cy="443884"/>
            <a:chOff x="121853" y="604312"/>
            <a:chExt cx="2745946" cy="2723981"/>
          </a:xfrm>
          <a:solidFill>
            <a:srgbClr val="01458E"/>
          </a:solidFill>
        </p:grpSpPr>
        <p:sp>
          <p:nvSpPr>
            <p:cNvPr id="24" name="圆角矩形 23"/>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8186" y="2679386"/>
            <a:ext cx="6251098" cy="1832664"/>
            <a:chOff x="1268186" y="2679386"/>
            <a:chExt cx="6251098" cy="1832664"/>
          </a:xfrm>
        </p:grpSpPr>
        <p:grpSp>
          <p:nvGrpSpPr>
            <p:cNvPr id="3" name="组合 2"/>
            <p:cNvGrpSpPr/>
            <p:nvPr/>
          </p:nvGrpSpPr>
          <p:grpSpPr>
            <a:xfrm>
              <a:off x="1268186" y="2679386"/>
              <a:ext cx="6251098" cy="1832664"/>
              <a:chOff x="416802" y="3527919"/>
              <a:chExt cx="8363729" cy="2452033"/>
            </a:xfrm>
          </p:grpSpPr>
          <p:sp>
            <p:nvSpPr>
              <p:cNvPr id="7"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solidFill>
                <a:srgbClr val="01458E"/>
              </a:soli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0070C0"/>
                </a:extrusionClr>
              </a:sp3d>
            </p:spPr>
            <p:txBody>
              <a:bodyPr anchor="ctr"/>
              <a:lstStyle/>
              <a:p>
                <a:pPr marL="0" marR="0" lvl="0" indent="0" algn="ctr" defTabSz="914400" eaLnBrk="1" fontAlgn="auto" latinLnBrk="0" hangingPunct="1">
                  <a:spcBef>
                    <a:spcPts val="0"/>
                  </a:spcBef>
                  <a:spcAft>
                    <a:spcPts val="0"/>
                  </a:spcAft>
                  <a:buClrTx/>
                  <a:buSzTx/>
                  <a:buFontTx/>
                  <a:buNone/>
                  <a:defRPr/>
                </a:pPr>
                <a:endParaRPr kumimoji="0" lang="zh-CN" altLang="en-US" sz="14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8" name="矩形 7"/>
              <p:cNvSpPr/>
              <p:nvPr/>
            </p:nvSpPr>
            <p:spPr>
              <a:xfrm>
                <a:off x="1475655" y="5629928"/>
                <a:ext cx="740370" cy="350024"/>
              </a:xfrm>
              <a:prstGeom prst="rect">
                <a:avLst/>
              </a:prstGeom>
            </p:spPr>
            <p:txBody>
              <a:bodyPr wrap="none">
                <a:spAutoFit/>
              </a:bodyPr>
              <a:lstStyle/>
              <a:p>
                <a:pPr marL="0" marR="0" lvl="0" indent="0"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r>
                  <a:rPr kumimoji="0" lang="en-US" altLang="zh-CN" sz="11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1</a:t>
                </a:r>
                <a:endParaRPr kumimoji="0" lang="zh-CN" altLang="en-US" sz="11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endParaRPr>
              </a:p>
            </p:txBody>
          </p:sp>
          <p:sp>
            <p:nvSpPr>
              <p:cNvPr id="9" name="矩形 8"/>
              <p:cNvSpPr/>
              <p:nvPr/>
            </p:nvSpPr>
            <p:spPr>
              <a:xfrm>
                <a:off x="7164288" y="5629928"/>
                <a:ext cx="740370" cy="350024"/>
              </a:xfrm>
              <a:prstGeom prst="rect">
                <a:avLst/>
              </a:prstGeom>
            </p:spPr>
            <p:txBody>
              <a:bodyPr wrap="none">
                <a:spAutoFit/>
              </a:bodyPr>
              <a:lstStyle/>
              <a:p>
                <a:pPr marL="0" marR="0" lvl="0" indent="0"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文本</a:t>
                </a:r>
                <a:r>
                  <a:rPr kumimoji="0" lang="en-US" altLang="zh-CN" sz="11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3</a:t>
                </a:r>
                <a:endParaRPr kumimoji="0" lang="zh-CN" altLang="en-US" sz="1100" b="0" i="0" u="none" strike="noStrike" kern="0" cap="none" spc="0" normalizeH="0" baseline="0" noProof="0" dirty="0">
                  <a:ln>
                    <a:noFill/>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4" name="组合 3"/>
            <p:cNvGrpSpPr/>
            <p:nvPr/>
          </p:nvGrpSpPr>
          <p:grpSpPr>
            <a:xfrm>
              <a:off x="3410428" y="2686813"/>
              <a:ext cx="1970046" cy="1825237"/>
              <a:chOff x="3283040" y="3537856"/>
              <a:chExt cx="2635846" cy="2442096"/>
            </a:xfrm>
          </p:grpSpPr>
          <p:sp>
            <p:nvSpPr>
              <p:cNvPr id="5" name="等腰三角形 4"/>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marL="0" marR="0" lvl="0" indent="0" algn="ctr" defTabSz="914400" eaLnBrk="1" fontAlgn="auto" latinLnBrk="0" hangingPunct="1">
                  <a:spcBef>
                    <a:spcPts val="0"/>
                  </a:spcBef>
                  <a:spcAft>
                    <a:spcPts val="0"/>
                  </a:spcAft>
                  <a:buClrTx/>
                  <a:buSzTx/>
                  <a:buFontTx/>
                  <a:buNone/>
                  <a:defRPr/>
                </a:pPr>
                <a:endParaRPr kumimoji="0" lang="zh-CN" altLang="en-US" sz="14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6" name="矩形 5"/>
              <p:cNvSpPr/>
              <p:nvPr/>
            </p:nvSpPr>
            <p:spPr>
              <a:xfrm>
                <a:off x="4283968" y="5629928"/>
                <a:ext cx="740370" cy="350024"/>
              </a:xfrm>
              <a:prstGeom prst="rect">
                <a:avLst/>
              </a:prstGeom>
            </p:spPr>
            <p:txBody>
              <a:bodyPr wrap="none">
                <a:spAutoFit/>
              </a:bodyPr>
              <a:lstStyle/>
              <a:p>
                <a:pPr marL="0" marR="0" lvl="0" indent="0"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文本</a:t>
                </a:r>
                <a:r>
                  <a:rPr kumimoji="0" lang="en-US" altLang="zh-CN" sz="11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2</a:t>
                </a:r>
                <a:endParaRPr kumimoji="0" lang="zh-CN" altLang="en-US" sz="1100" b="0" i="0" u="none" strike="noStrike" kern="0" cap="none" spc="0" normalizeH="0" baseline="0" noProof="0" dirty="0">
                  <a:ln>
                    <a:noFill/>
                  </a:ln>
                  <a:solidFill>
                    <a:sysClr val="window" lastClr="FFFFFF">
                      <a:lumMod val="95000"/>
                    </a:sysClr>
                  </a:solidFill>
                  <a:effectLst/>
                  <a:uLnTx/>
                  <a:uFillTx/>
                  <a:latin typeface="Impact" panose="020B0806030902050204" pitchFamily="34" charset="0"/>
                  <a:ea typeface="微软雅黑" panose="020B0503020204020204" pitchFamily="34" charset="-122"/>
                </a:endParaRPr>
              </a:p>
            </p:txBody>
          </p:sp>
        </p:grpSp>
      </p:grpSp>
      <p:grpSp>
        <p:nvGrpSpPr>
          <p:cNvPr id="10" name="组合 20"/>
          <p:cNvGrpSpPr/>
          <p:nvPr/>
        </p:nvGrpSpPr>
        <p:grpSpPr bwMode="auto">
          <a:xfrm>
            <a:off x="2339014" y="3182096"/>
            <a:ext cx="1071415" cy="878015"/>
            <a:chOff x="7242844" y="2761727"/>
            <a:chExt cx="1677511" cy="1374579"/>
          </a:xfrm>
        </p:grpSpPr>
        <p:grpSp>
          <p:nvGrpSpPr>
            <p:cNvPr id="11" name="组合 21"/>
            <p:cNvGrpSpPr/>
            <p:nvPr/>
          </p:nvGrpSpPr>
          <p:grpSpPr bwMode="auto">
            <a:xfrm>
              <a:off x="7242844" y="2761727"/>
              <a:ext cx="1677511" cy="1374579"/>
              <a:chOff x="7737176" y="3044094"/>
              <a:chExt cx="1677511" cy="1374579"/>
            </a:xfrm>
          </p:grpSpPr>
          <p:grpSp>
            <p:nvGrpSpPr>
              <p:cNvPr id="23" name="组合 33"/>
              <p:cNvGrpSpPr/>
              <p:nvPr/>
            </p:nvGrpSpPr>
            <p:grpSpPr bwMode="auto">
              <a:xfrm>
                <a:off x="7737176" y="3044094"/>
                <a:ext cx="1677511" cy="1374579"/>
                <a:chOff x="7647017" y="2699415"/>
                <a:chExt cx="2617944" cy="2145185"/>
              </a:xfrm>
            </p:grpSpPr>
            <p:sp>
              <p:nvSpPr>
                <p:cNvPr id="25"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Oval 19"/>
                <p:cNvSpPr>
                  <a:spLocks noChangeArrowheads="1"/>
                </p:cNvSpPr>
                <p:nvPr/>
              </p:nvSpPr>
              <p:spPr bwMode="auto">
                <a:xfrm>
                  <a:off x="8012312" y="2699415"/>
                  <a:ext cx="1930843" cy="1930666"/>
                </a:xfrm>
                <a:prstGeom prst="ellipse">
                  <a:avLst/>
                </a:prstGeom>
                <a:solidFill>
                  <a:srgbClr val="01458E"/>
                </a:solidFill>
                <a:ln w="9525">
                  <a:solidFill>
                    <a:schemeClr val="bg1"/>
                  </a:solidFill>
                  <a:round/>
                </a:ln>
                <a:effectLst/>
              </p:spPr>
              <p:txBody>
                <a:bodyPr wrap="none" anchor="ctr"/>
                <a:lstStyle/>
                <a:p>
                  <a:pPr marL="0" marR="0" lvl="0" indent="0" algn="ctr" defTabSz="914400" eaLnBrk="1" fontAlgn="auto" latinLnBrk="0" hangingPunct="1">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4" name="TextBox 34"/>
              <p:cNvSpPr txBox="1">
                <a:spLocks noChangeArrowheads="1"/>
              </p:cNvSpPr>
              <p:nvPr/>
            </p:nvSpPr>
            <p:spPr bwMode="auto">
              <a:xfrm>
                <a:off x="8359908" y="3255356"/>
                <a:ext cx="570230" cy="819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2</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12" name="Group 12"/>
            <p:cNvGrpSpPr/>
            <p:nvPr/>
          </p:nvGrpSpPr>
          <p:grpSpPr bwMode="auto">
            <a:xfrm rot="-1693754" flipH="1" flipV="1">
              <a:off x="7549762" y="3711857"/>
              <a:ext cx="1227443" cy="293770"/>
              <a:chOff x="2532" y="1051"/>
              <a:chExt cx="893" cy="246"/>
            </a:xfrm>
          </p:grpSpPr>
          <p:grpSp>
            <p:nvGrpSpPr>
              <p:cNvPr id="13" name="Group 13"/>
              <p:cNvGrpSpPr/>
              <p:nvPr/>
            </p:nvGrpSpPr>
            <p:grpSpPr bwMode="auto">
              <a:xfrm>
                <a:off x="2532" y="1051"/>
                <a:ext cx="743" cy="185"/>
                <a:chOff x="1565" y="2568"/>
                <a:chExt cx="1118" cy="279"/>
              </a:xfrm>
            </p:grpSpPr>
            <p:sp>
              <p:nvSpPr>
                <p:cNvPr id="19"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0"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1"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22"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14" name="Group 18"/>
              <p:cNvGrpSpPr/>
              <p:nvPr/>
            </p:nvGrpSpPr>
            <p:grpSpPr bwMode="auto">
              <a:xfrm rot="1353540">
                <a:off x="2682" y="1111"/>
                <a:ext cx="743" cy="186"/>
                <a:chOff x="1565" y="2568"/>
                <a:chExt cx="1118" cy="279"/>
              </a:xfrm>
            </p:grpSpPr>
            <p:sp>
              <p:nvSpPr>
                <p:cNvPr id="15"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6"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7"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8"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28" name="组合 57"/>
          <p:cNvGrpSpPr/>
          <p:nvPr/>
        </p:nvGrpSpPr>
        <p:grpSpPr bwMode="auto">
          <a:xfrm>
            <a:off x="3858027" y="3208199"/>
            <a:ext cx="1071415" cy="878015"/>
            <a:chOff x="7242844" y="2761727"/>
            <a:chExt cx="1677511" cy="1374579"/>
          </a:xfrm>
        </p:grpSpPr>
        <p:grpSp>
          <p:nvGrpSpPr>
            <p:cNvPr id="29" name="组合 58"/>
            <p:cNvGrpSpPr/>
            <p:nvPr/>
          </p:nvGrpSpPr>
          <p:grpSpPr bwMode="auto">
            <a:xfrm>
              <a:off x="7242844" y="2761727"/>
              <a:ext cx="1677511" cy="1374579"/>
              <a:chOff x="7737176" y="3044094"/>
              <a:chExt cx="1677511" cy="1374579"/>
            </a:xfrm>
          </p:grpSpPr>
          <p:grpSp>
            <p:nvGrpSpPr>
              <p:cNvPr id="41" name="组合 70"/>
              <p:cNvGrpSpPr/>
              <p:nvPr/>
            </p:nvGrpSpPr>
            <p:grpSpPr bwMode="auto">
              <a:xfrm>
                <a:off x="7737176" y="3044094"/>
                <a:ext cx="1677511" cy="1374579"/>
                <a:chOff x="7647017" y="2699415"/>
                <a:chExt cx="2617944" cy="2145185"/>
              </a:xfrm>
            </p:grpSpPr>
            <p:sp>
              <p:nvSpPr>
                <p:cNvPr id="43"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4" name="Oval 19"/>
                <p:cNvSpPr>
                  <a:spLocks noChangeArrowheads="1"/>
                </p:cNvSpPr>
                <p:nvPr/>
              </p:nvSpPr>
              <p:spPr bwMode="auto">
                <a:xfrm>
                  <a:off x="8012312" y="2699415"/>
                  <a:ext cx="1930843" cy="1930666"/>
                </a:xfrm>
                <a:prstGeom prst="ellipse">
                  <a:avLst/>
                </a:prstGeom>
                <a:solidFill>
                  <a:srgbClr val="0070C0"/>
                </a:solidFill>
                <a:ln w="9525">
                  <a:solidFill>
                    <a:schemeClr val="bg1"/>
                  </a:solidFill>
                  <a:round/>
                </a:ln>
                <a:effectLst/>
              </p:spPr>
              <p:txBody>
                <a:bodyPr wrap="none" anchor="ctr"/>
                <a:lstStyle/>
                <a:p>
                  <a:pPr marL="0" marR="0" lvl="0" indent="0" algn="ctr" defTabSz="914400" eaLnBrk="1" fontAlgn="auto" latinLnBrk="0" hangingPunct="1">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2" name="TextBox 71"/>
              <p:cNvSpPr txBox="1">
                <a:spLocks noChangeArrowheads="1"/>
              </p:cNvSpPr>
              <p:nvPr/>
            </p:nvSpPr>
            <p:spPr bwMode="auto">
              <a:xfrm>
                <a:off x="8359908" y="3255356"/>
                <a:ext cx="502467" cy="819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1</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30" name="Group 12"/>
            <p:cNvGrpSpPr/>
            <p:nvPr/>
          </p:nvGrpSpPr>
          <p:grpSpPr bwMode="auto">
            <a:xfrm rot="-1693754" flipH="1" flipV="1">
              <a:off x="7549762" y="3711857"/>
              <a:ext cx="1227443" cy="293770"/>
              <a:chOff x="2532" y="1051"/>
              <a:chExt cx="893" cy="246"/>
            </a:xfrm>
          </p:grpSpPr>
          <p:grpSp>
            <p:nvGrpSpPr>
              <p:cNvPr id="31" name="Group 13"/>
              <p:cNvGrpSpPr/>
              <p:nvPr/>
            </p:nvGrpSpPr>
            <p:grpSpPr bwMode="auto">
              <a:xfrm>
                <a:off x="2532" y="1051"/>
                <a:ext cx="743" cy="185"/>
                <a:chOff x="1565" y="2568"/>
                <a:chExt cx="1118" cy="279"/>
              </a:xfrm>
            </p:grpSpPr>
            <p:sp>
              <p:nvSpPr>
                <p:cNvPr id="37"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8"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9"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40"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32" name="Group 18"/>
              <p:cNvGrpSpPr/>
              <p:nvPr/>
            </p:nvGrpSpPr>
            <p:grpSpPr bwMode="auto">
              <a:xfrm rot="1353540">
                <a:off x="2682" y="1111"/>
                <a:ext cx="743" cy="186"/>
                <a:chOff x="1565" y="2568"/>
                <a:chExt cx="1118" cy="279"/>
              </a:xfrm>
            </p:grpSpPr>
            <p:sp>
              <p:nvSpPr>
                <p:cNvPr id="33"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4"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5"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36"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46" name="组合 93"/>
          <p:cNvGrpSpPr/>
          <p:nvPr/>
        </p:nvGrpSpPr>
        <p:grpSpPr bwMode="auto">
          <a:xfrm>
            <a:off x="5441660" y="3208199"/>
            <a:ext cx="1071416" cy="878015"/>
            <a:chOff x="7242844" y="2761727"/>
            <a:chExt cx="1677511" cy="1374579"/>
          </a:xfrm>
        </p:grpSpPr>
        <p:grpSp>
          <p:nvGrpSpPr>
            <p:cNvPr id="47" name="组合 94"/>
            <p:cNvGrpSpPr/>
            <p:nvPr/>
          </p:nvGrpSpPr>
          <p:grpSpPr bwMode="auto">
            <a:xfrm>
              <a:off x="7242844" y="2761727"/>
              <a:ext cx="1677511" cy="1374579"/>
              <a:chOff x="7737176" y="3044094"/>
              <a:chExt cx="1677511" cy="1374579"/>
            </a:xfrm>
          </p:grpSpPr>
          <p:grpSp>
            <p:nvGrpSpPr>
              <p:cNvPr id="59" name="组合 106"/>
              <p:cNvGrpSpPr/>
              <p:nvPr/>
            </p:nvGrpSpPr>
            <p:grpSpPr bwMode="auto">
              <a:xfrm>
                <a:off x="7737176" y="3044094"/>
                <a:ext cx="1677511" cy="1374579"/>
                <a:chOff x="7647017" y="2699415"/>
                <a:chExt cx="2617944" cy="2145185"/>
              </a:xfrm>
            </p:grpSpPr>
            <p:sp>
              <p:nvSpPr>
                <p:cNvPr id="61"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2" name="Oval 19"/>
                <p:cNvSpPr>
                  <a:spLocks noChangeArrowheads="1"/>
                </p:cNvSpPr>
                <p:nvPr/>
              </p:nvSpPr>
              <p:spPr bwMode="auto">
                <a:xfrm>
                  <a:off x="8012311" y="2699415"/>
                  <a:ext cx="1930842" cy="1930666"/>
                </a:xfrm>
                <a:prstGeom prst="ellipse">
                  <a:avLst/>
                </a:prstGeom>
                <a:solidFill>
                  <a:srgbClr val="01458E"/>
                </a:solidFill>
                <a:ln w="9525">
                  <a:solidFill>
                    <a:schemeClr val="bg1"/>
                  </a:solidFill>
                  <a:round/>
                </a:ln>
                <a:effectLst/>
              </p:spPr>
              <p:txBody>
                <a:bodyPr wrap="none" anchor="ctr"/>
                <a:lstStyle/>
                <a:p>
                  <a:pPr marL="0" marR="0" lvl="0" indent="0" algn="ctr" defTabSz="914400" eaLnBrk="1" fontAlgn="auto" latinLnBrk="0" hangingPunct="1">
                    <a:spcBef>
                      <a:spcPts val="0"/>
                    </a:spcBef>
                    <a:spcAft>
                      <a:spcPts val="0"/>
                    </a:spcAft>
                    <a:buClrTx/>
                    <a:buSzTx/>
                    <a:buFontTx/>
                    <a:buNone/>
                    <a:defRPr/>
                  </a:pPr>
                  <a:endParaRPr kumimoji="0" lang="zh-CN" altLang="en-US" sz="2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3"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60" name="TextBox 107"/>
              <p:cNvSpPr txBox="1">
                <a:spLocks noChangeArrowheads="1"/>
              </p:cNvSpPr>
              <p:nvPr/>
            </p:nvSpPr>
            <p:spPr bwMode="auto">
              <a:xfrm>
                <a:off x="8359908" y="3255356"/>
                <a:ext cx="587800" cy="819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spcBef>
                    <a:spcPts val="0"/>
                  </a:spcBef>
                  <a:spcAft>
                    <a:spcPts val="0"/>
                  </a:spcAft>
                  <a:buClrTx/>
                  <a:buSzTx/>
                  <a:buFontTx/>
                  <a:buNone/>
                  <a:defRPr/>
                </a:pPr>
                <a:r>
                  <a:rPr kumimoji="0" lang="en-US" altLang="zh-CN"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3</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48" name="Group 12"/>
            <p:cNvGrpSpPr/>
            <p:nvPr/>
          </p:nvGrpSpPr>
          <p:grpSpPr bwMode="auto">
            <a:xfrm rot="-1693754" flipH="1" flipV="1">
              <a:off x="7549762" y="3711857"/>
              <a:ext cx="1227443" cy="293770"/>
              <a:chOff x="2532" y="1051"/>
              <a:chExt cx="893" cy="246"/>
            </a:xfrm>
          </p:grpSpPr>
          <p:grpSp>
            <p:nvGrpSpPr>
              <p:cNvPr id="49" name="Group 13"/>
              <p:cNvGrpSpPr/>
              <p:nvPr/>
            </p:nvGrpSpPr>
            <p:grpSpPr bwMode="auto">
              <a:xfrm>
                <a:off x="2532" y="1051"/>
                <a:ext cx="743" cy="185"/>
                <a:chOff x="1565" y="2568"/>
                <a:chExt cx="1118" cy="279"/>
              </a:xfrm>
            </p:grpSpPr>
            <p:sp>
              <p:nvSpPr>
                <p:cNvPr id="55"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6"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7"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8"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nvGrpSpPr>
              <p:cNvPr id="50" name="Group 18"/>
              <p:cNvGrpSpPr/>
              <p:nvPr/>
            </p:nvGrpSpPr>
            <p:grpSpPr bwMode="auto">
              <a:xfrm rot="1353540">
                <a:off x="2682" y="1111"/>
                <a:ext cx="743" cy="186"/>
                <a:chOff x="1565" y="2568"/>
                <a:chExt cx="1118" cy="279"/>
              </a:xfrm>
            </p:grpSpPr>
            <p:sp>
              <p:nvSpPr>
                <p:cNvPr id="51"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2"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3"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54"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grpSp>
      </p:grpSp>
      <p:grpSp>
        <p:nvGrpSpPr>
          <p:cNvPr id="64" name="组合 63"/>
          <p:cNvGrpSpPr/>
          <p:nvPr/>
        </p:nvGrpSpPr>
        <p:grpSpPr>
          <a:xfrm>
            <a:off x="1144134" y="1259974"/>
            <a:ext cx="1542458" cy="1776182"/>
            <a:chOff x="1144134" y="1259974"/>
            <a:chExt cx="1542458" cy="1776182"/>
          </a:xfrm>
        </p:grpSpPr>
        <p:sp>
          <p:nvSpPr>
            <p:cNvPr id="65" name="矩形 64"/>
            <p:cNvSpPr/>
            <p:nvPr/>
          </p:nvSpPr>
          <p:spPr>
            <a:xfrm>
              <a:off x="1144653" y="1259974"/>
              <a:ext cx="1541794" cy="269096"/>
            </a:xfrm>
            <a:prstGeom prst="rect">
              <a:avLst/>
            </a:prstGeom>
            <a:solidFill>
              <a:srgbClr val="01458E"/>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66" name="矩形 65"/>
            <p:cNvSpPr/>
            <p:nvPr/>
          </p:nvSpPr>
          <p:spPr>
            <a:xfrm>
              <a:off x="1144134" y="1529293"/>
              <a:ext cx="1542458" cy="15068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spcBef>
                  <a:spcPts val="1200"/>
                </a:spcBef>
                <a:spcAft>
                  <a:spcPts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grpSp>
      <p:grpSp>
        <p:nvGrpSpPr>
          <p:cNvPr id="67" name="组合 66"/>
          <p:cNvGrpSpPr/>
          <p:nvPr/>
        </p:nvGrpSpPr>
        <p:grpSpPr>
          <a:xfrm>
            <a:off x="5977602" y="1283458"/>
            <a:ext cx="1541794" cy="1776428"/>
            <a:chOff x="5977602" y="1283458"/>
            <a:chExt cx="1541794" cy="1776428"/>
          </a:xfrm>
        </p:grpSpPr>
        <p:sp>
          <p:nvSpPr>
            <p:cNvPr id="68" name="矩形 67"/>
            <p:cNvSpPr/>
            <p:nvPr/>
          </p:nvSpPr>
          <p:spPr>
            <a:xfrm>
              <a:off x="5977602" y="1283458"/>
              <a:ext cx="1541794" cy="269096"/>
            </a:xfrm>
            <a:prstGeom prst="rect">
              <a:avLst/>
            </a:prstGeom>
            <a:solidFill>
              <a:srgbClr val="01458E"/>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69" name="矩形 68"/>
            <p:cNvSpPr/>
            <p:nvPr/>
          </p:nvSpPr>
          <p:spPr>
            <a:xfrm>
              <a:off x="5977961" y="1553023"/>
              <a:ext cx="1541272" cy="15068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spcBef>
                  <a:spcPts val="1200"/>
                </a:spcBef>
                <a:spcAft>
                  <a:spcPts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grpSp>
      <p:grpSp>
        <p:nvGrpSpPr>
          <p:cNvPr id="70" name="组合 69"/>
          <p:cNvGrpSpPr/>
          <p:nvPr/>
        </p:nvGrpSpPr>
        <p:grpSpPr>
          <a:xfrm>
            <a:off x="2813048" y="1283458"/>
            <a:ext cx="3067693" cy="1107238"/>
            <a:chOff x="2813048" y="1283458"/>
            <a:chExt cx="3067693" cy="1107238"/>
          </a:xfrm>
        </p:grpSpPr>
        <p:sp>
          <p:nvSpPr>
            <p:cNvPr id="71" name="矩形 70"/>
            <p:cNvSpPr/>
            <p:nvPr/>
          </p:nvSpPr>
          <p:spPr>
            <a:xfrm>
              <a:off x="2813048" y="1283458"/>
              <a:ext cx="3067693" cy="353250"/>
            </a:xfrm>
            <a:prstGeom prst="rect">
              <a:avLst/>
            </a:prstGeom>
            <a:solidFill>
              <a:srgbClr val="FF99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spcBef>
                  <a:spcPts val="0"/>
                </a:spcBef>
                <a:spcAft>
                  <a:spcPts val="0"/>
                </a:spcAft>
                <a:buClrTx/>
                <a:buSzTx/>
                <a:buFontTx/>
                <a:buNone/>
                <a:defRPr/>
              </a:pPr>
              <a:r>
                <a:rPr kumimoji="0" lang="zh-CN" altLang="en-US" sz="1100" b="1"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72" name="矩形 71"/>
            <p:cNvSpPr/>
            <p:nvPr/>
          </p:nvSpPr>
          <p:spPr>
            <a:xfrm>
              <a:off x="2813549" y="1637264"/>
              <a:ext cx="3067119" cy="75343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marL="0" marR="0" lvl="0" indent="0" defTabSz="914400" eaLnBrk="1" fontAlgn="auto" latinLnBrk="0" hangingPunct="1">
                <a:spcBef>
                  <a:spcPts val="1200"/>
                </a:spcBef>
                <a:spcAft>
                  <a:spcPts val="0"/>
                </a:spcAft>
                <a:buClrTx/>
                <a:buSzTx/>
                <a:buFontTx/>
                <a:buNone/>
                <a:defRPr/>
              </a:pPr>
              <a:r>
                <a:rPr kumimoji="0" lang="zh-CN" altLang="en-US"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50" b="0" i="0" u="none" strike="noStrike" kern="0" cap="none" spc="0" normalizeH="0" baseline="0" noProof="0" dirty="0">
                <a:ln>
                  <a:noFill/>
                </a:ln>
                <a:solidFill>
                  <a:srgbClr val="7D7D7D"/>
                </a:solidFill>
                <a:effectLst/>
                <a:uLnTx/>
                <a:uFillTx/>
                <a:latin typeface="微软雅黑" panose="020B0503020204020204" pitchFamily="34" charset="-122"/>
                <a:ea typeface="微软雅黑" panose="020B0503020204020204" pitchFamily="34" charset="-122"/>
                <a:cs typeface="+mn-cs"/>
              </a:endParaRPr>
            </a:p>
          </p:txBody>
        </p:sp>
      </p:grpSp>
      <p:sp>
        <p:nvSpPr>
          <p:cNvPr id="73" name="灯片编号占位符 72"/>
          <p:cNvSpPr>
            <a:spLocks noGrp="1"/>
          </p:cNvSpPr>
          <p:nvPr>
            <p:ph type="sldNum" sz="quarter" idx="4"/>
          </p:nvPr>
        </p:nvSpPr>
        <p:spPr/>
        <p:txBody>
          <a:bodyPr/>
          <a:lstStyle/>
          <a:p>
            <a:fld id="{E050F338-EFDA-4F8E-882C-DA95E7E9D7D9}" type="slidenum">
              <a:rPr lang="zh-CN" altLang="en-US" smtClean="0"/>
              <a:t>33</a:t>
            </a:fld>
            <a:endParaRPr lang="zh-CN" altLang="en-US"/>
          </a:p>
        </p:txBody>
      </p:sp>
      <p:grpSp>
        <p:nvGrpSpPr>
          <p:cNvPr id="74" name="组合 73"/>
          <p:cNvGrpSpPr/>
          <p:nvPr/>
        </p:nvGrpSpPr>
        <p:grpSpPr>
          <a:xfrm>
            <a:off x="323528" y="255658"/>
            <a:ext cx="447463" cy="443884"/>
            <a:chOff x="121853" y="604312"/>
            <a:chExt cx="2745946" cy="2723981"/>
          </a:xfrm>
          <a:solidFill>
            <a:srgbClr val="01458E"/>
          </a:solidFill>
        </p:grpSpPr>
        <p:sp>
          <p:nvSpPr>
            <p:cNvPr id="75" name="圆角矩形 74"/>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additive="base">
                                        <p:cTn id="16" dur="500" fill="hold"/>
                                        <p:tgtEl>
                                          <p:spTgt spid="70"/>
                                        </p:tgtEl>
                                        <p:attrNameLst>
                                          <p:attrName>ppt_x</p:attrName>
                                        </p:attrNameLst>
                                      </p:cBhvr>
                                      <p:tavLst>
                                        <p:tav tm="0">
                                          <p:val>
                                            <p:strVal val="#ppt_x"/>
                                          </p:val>
                                        </p:tav>
                                        <p:tav tm="100000">
                                          <p:val>
                                            <p:strVal val="#ppt_x"/>
                                          </p:val>
                                        </p:tav>
                                      </p:tavLst>
                                    </p:anim>
                                    <p:anim calcmode="lin" valueType="num">
                                      <p:cBhvr additive="base">
                                        <p:cTn id="17" dur="500" fill="hold"/>
                                        <p:tgtEl>
                                          <p:spTgt spid="7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ppt_x"/>
                                          </p:val>
                                        </p:tav>
                                        <p:tav tm="100000">
                                          <p:val>
                                            <p:strVal val="#ppt_x"/>
                                          </p:val>
                                        </p:tav>
                                      </p:tavLst>
                                    </p:anim>
                                    <p:anim calcmode="lin" valueType="num">
                                      <p:cBhvr additive="base">
                                        <p:cTn id="22" dur="500" fill="hold"/>
                                        <p:tgtEl>
                                          <p:spTgt spid="64"/>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1"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ppt_x"/>
                                          </p:val>
                                        </p:tav>
                                        <p:tav tm="100000">
                                          <p:val>
                                            <p:strVal val="#ppt_x"/>
                                          </p:val>
                                        </p:tav>
                                      </p:tavLst>
                                    </p:anim>
                                    <p:anim calcmode="lin" valueType="num">
                                      <p:cBhvr additive="base">
                                        <p:cTn id="31" dur="500" fill="hold"/>
                                        <p:tgtEl>
                                          <p:spTgt spid="67"/>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2566" y="297033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前期调研</a:t>
            </a:r>
            <a:endParaRPr lang="en-US" altLang="zh-CN"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Early Research</a:t>
            </a:r>
            <a:endPar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a:grpSpLocks noChangeAspect="1"/>
          </p:cNvGrpSpPr>
          <p:nvPr/>
        </p:nvGrpSpPr>
        <p:grpSpPr>
          <a:xfrm>
            <a:off x="1568005" y="1499920"/>
            <a:ext cx="1246474" cy="1246474"/>
            <a:chOff x="456294" y="1959430"/>
            <a:chExt cx="2148114" cy="2148114"/>
          </a:xfrm>
        </p:grpSpPr>
        <p:sp>
          <p:nvSpPr>
            <p:cNvPr id="4" name="椭圆 3"/>
            <p:cNvSpPr/>
            <p:nvPr/>
          </p:nvSpPr>
          <p:spPr>
            <a:xfrm>
              <a:off x="456294" y="1959430"/>
              <a:ext cx="2148114" cy="2148114"/>
            </a:xfrm>
            <a:prstGeom prst="ellipse">
              <a:avLst/>
            </a:prstGeom>
            <a:solidFill>
              <a:srgbClr val="01458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矩形 5"/>
          <p:cNvSpPr/>
          <p:nvPr/>
        </p:nvSpPr>
        <p:spPr>
          <a:xfrm>
            <a:off x="309653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计划安排</a:t>
            </a:r>
            <a:endParaRPr lang="en-US" altLang="zh-CN"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Project Schedule</a:t>
            </a:r>
            <a:endPar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a:grpSpLocks noChangeAspect="1"/>
          </p:cNvGrpSpPr>
          <p:nvPr/>
        </p:nvGrpSpPr>
        <p:grpSpPr>
          <a:xfrm>
            <a:off x="3161977" y="1491630"/>
            <a:ext cx="1246474" cy="1246474"/>
            <a:chOff x="2492224" y="1959430"/>
            <a:chExt cx="2148114" cy="2148114"/>
          </a:xfrm>
        </p:grpSpPr>
        <p:sp>
          <p:nvSpPr>
            <p:cNvPr id="8" name="椭圆 7"/>
            <p:cNvSpPr/>
            <p:nvPr/>
          </p:nvSpPr>
          <p:spPr>
            <a:xfrm>
              <a:off x="2492224" y="1959430"/>
              <a:ext cx="2148114" cy="2148114"/>
            </a:xfrm>
            <a:prstGeom prst="ellipse">
              <a:avLst/>
            </a:prstGeom>
            <a:solidFill>
              <a:srgbClr val="FF99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10" name="矩形 9"/>
          <p:cNvSpPr/>
          <p:nvPr/>
        </p:nvSpPr>
        <p:spPr>
          <a:xfrm>
            <a:off x="6288876"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后期规划</a:t>
            </a:r>
            <a:endParaRPr lang="en-US" altLang="zh-CN"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Future Programme</a:t>
            </a:r>
            <a:endPar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a:grpSpLocks noChangeAspect="1"/>
          </p:cNvGrpSpPr>
          <p:nvPr/>
        </p:nvGrpSpPr>
        <p:grpSpPr>
          <a:xfrm>
            <a:off x="6354315" y="1491630"/>
            <a:ext cx="1246474" cy="1246474"/>
            <a:chOff x="6564085" y="1959430"/>
            <a:chExt cx="2148114" cy="2148114"/>
          </a:xfrm>
        </p:grpSpPr>
        <p:sp>
          <p:nvSpPr>
            <p:cNvPr id="12" name="椭圆 11"/>
            <p:cNvSpPr/>
            <p:nvPr/>
          </p:nvSpPr>
          <p:spPr>
            <a:xfrm>
              <a:off x="6564085" y="1959430"/>
              <a:ext cx="2148114" cy="2148114"/>
            </a:xfrm>
            <a:prstGeom prst="ellipse">
              <a:avLst/>
            </a:prstGeom>
            <a:solidFill>
              <a:srgbClr val="FF99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7033174" y="2413982"/>
              <a:ext cx="1209936" cy="1239010"/>
              <a:chOff x="3598200" y="1732459"/>
              <a:chExt cx="1947600" cy="1994400"/>
            </a:xfrm>
          </p:grpSpPr>
          <p:sp>
            <p:nvSpPr>
              <p:cNvPr id="14" name="Freeform 5"/>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8"/>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9" name="矩形 18"/>
          <p:cNvSpPr/>
          <p:nvPr/>
        </p:nvSpPr>
        <p:spPr>
          <a:xfrm>
            <a:off x="4692708" y="2962043"/>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进展情况</a:t>
            </a:r>
            <a:endParaRPr lang="en-US" altLang="zh-CN" sz="1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05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Works Progress</a:t>
            </a:r>
            <a:endPar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a:grpSpLocks noChangeAspect="1"/>
          </p:cNvGrpSpPr>
          <p:nvPr/>
        </p:nvGrpSpPr>
        <p:grpSpPr>
          <a:xfrm>
            <a:off x="4758146" y="1491630"/>
            <a:ext cx="1246474" cy="1246474"/>
            <a:chOff x="4528154" y="1959430"/>
            <a:chExt cx="2148114" cy="2148114"/>
          </a:xfrm>
        </p:grpSpPr>
        <p:sp>
          <p:nvSpPr>
            <p:cNvPr id="21" name="椭圆 20"/>
            <p:cNvSpPr/>
            <p:nvPr/>
          </p:nvSpPr>
          <p:spPr>
            <a:xfrm>
              <a:off x="4528154" y="1959430"/>
              <a:ext cx="2148114" cy="2148114"/>
            </a:xfrm>
            <a:prstGeom prst="ellipse">
              <a:avLst/>
            </a:prstGeom>
            <a:solidFill>
              <a:srgbClr val="01458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4"/>
            <p:cNvGrpSpPr>
              <a:grpSpLocks noChangeAspect="1"/>
            </p:cNvGrpSpPr>
            <p:nvPr/>
          </p:nvGrpSpPr>
          <p:grpSpPr bwMode="auto">
            <a:xfrm>
              <a:off x="5033378" y="2342981"/>
              <a:ext cx="1137666" cy="1381012"/>
              <a:chOff x="2694" y="1931"/>
              <a:chExt cx="374" cy="454"/>
            </a:xfrm>
            <a:solidFill>
              <a:schemeClr val="bg1"/>
            </a:solidFill>
          </p:grpSpPr>
          <p:sp>
            <p:nvSpPr>
              <p:cNvPr id="23"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69"/>
          <p:cNvGrpSpPr/>
          <p:nvPr/>
        </p:nvGrpSpPr>
        <p:grpSpPr bwMode="auto">
          <a:xfrm>
            <a:off x="1383170" y="3895723"/>
            <a:ext cx="476250" cy="479425"/>
            <a:chOff x="758797" y="1504730"/>
            <a:chExt cx="405000" cy="405000"/>
          </a:xfrm>
        </p:grpSpPr>
        <p:sp>
          <p:nvSpPr>
            <p:cNvPr id="31" name="矩形 30"/>
            <p:cNvSpPr/>
            <p:nvPr/>
          </p:nvSpPr>
          <p:spPr>
            <a:xfrm>
              <a:off x="758797" y="1504730"/>
              <a:ext cx="405000" cy="405000"/>
            </a:xfrm>
            <a:prstGeom prst="rect">
              <a:avLst/>
            </a:prstGeom>
            <a:solidFill>
              <a:srgbClr val="074AA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bg1">
                    <a:lumMod val="50000"/>
                  </a:schemeClr>
                </a:solidFill>
              </a:endParaRPr>
            </a:p>
          </p:txBody>
        </p:sp>
        <p:sp>
          <p:nvSpPr>
            <p:cNvPr id="32"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bg1">
                    <a:lumMod val="50000"/>
                  </a:schemeClr>
                </a:solidFill>
              </a:endParaRPr>
            </a:p>
          </p:txBody>
        </p:sp>
      </p:grpSp>
      <p:sp>
        <p:nvSpPr>
          <p:cNvPr id="33" name="矩形 32"/>
          <p:cNvSpPr/>
          <p:nvPr/>
        </p:nvSpPr>
        <p:spPr>
          <a:xfrm>
            <a:off x="1859421" y="3820998"/>
            <a:ext cx="5926863" cy="646331"/>
          </a:xfrm>
          <a:prstGeom prst="rect">
            <a:avLst/>
          </a:prstGeom>
        </p:spPr>
        <p:txBody>
          <a:bodyPr wrap="square" lIns="68580" tIns="34290" rIns="68580" bIns="34290">
            <a:spAutoFit/>
          </a:bodyPr>
          <a:lstStyle/>
          <a:p>
            <a:pPr>
              <a:lnSpc>
                <a:spcPts val="1500"/>
              </a:lnSpc>
              <a:spcBef>
                <a:spcPts val="840"/>
              </a:spcBef>
              <a:spcAft>
                <a:spcPts val="840"/>
              </a:spcAft>
            </a:pP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bg1">
                    <a:lumMod val="50000"/>
                  </a:schemeClr>
                </a:solidFill>
                <a:latin typeface="微软雅黑" panose="020B0503020204020204" pitchFamily="34" charset="-122"/>
                <a:ea typeface="微软雅黑" panose="020B0503020204020204" pitchFamily="34" charset="-122"/>
              </a:rPr>
              <a:t>此处。或者复制您的文本粘贴到此处请在此处或者复制您的文本粘贴到此处请在</a:t>
            </a: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此处</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灯片编号占位符 33"/>
          <p:cNvSpPr>
            <a:spLocks noGrp="1"/>
          </p:cNvSpPr>
          <p:nvPr>
            <p:ph type="sldNum" sz="quarter" idx="4"/>
          </p:nvPr>
        </p:nvSpPr>
        <p:spPr/>
        <p:txBody>
          <a:bodyPr/>
          <a:lstStyle/>
          <a:p>
            <a:fld id="{E050F338-EFDA-4F8E-882C-DA95E7E9D7D9}" type="slidenum">
              <a:rPr lang="zh-CN" altLang="en-US" smtClean="0"/>
              <a:t>34</a:t>
            </a:fld>
            <a:endParaRPr lang="zh-CN" altLang="en-US"/>
          </a:p>
        </p:txBody>
      </p:sp>
      <p:grpSp>
        <p:nvGrpSpPr>
          <p:cNvPr id="35" name="组合 34"/>
          <p:cNvGrpSpPr/>
          <p:nvPr/>
        </p:nvGrpSpPr>
        <p:grpSpPr>
          <a:xfrm>
            <a:off x="323528" y="255658"/>
            <a:ext cx="447463" cy="443884"/>
            <a:chOff x="121853" y="604312"/>
            <a:chExt cx="2745946" cy="2723981"/>
          </a:xfrm>
          <a:solidFill>
            <a:srgbClr val="01458E"/>
          </a:solidFill>
        </p:grpSpPr>
        <p:sp>
          <p:nvSpPr>
            <p:cNvPr id="36" name="圆角矩形 35"/>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250" fill="hold"/>
                                        <p:tgtEl>
                                          <p:spTgt spid="20"/>
                                        </p:tgtEl>
                                        <p:attrNameLst>
                                          <p:attrName>ppt_w</p:attrName>
                                        </p:attrNameLst>
                                      </p:cBhvr>
                                      <p:tavLst>
                                        <p:tav tm="0">
                                          <p:val>
                                            <p:fltVal val="0"/>
                                          </p:val>
                                        </p:tav>
                                        <p:tav tm="100000">
                                          <p:val>
                                            <p:strVal val="#ppt_w"/>
                                          </p:val>
                                        </p:tav>
                                      </p:tavLst>
                                    </p:anim>
                                    <p:anim calcmode="lin" valueType="num">
                                      <p:cBhvr>
                                        <p:cTn id="20" dur="1250" fill="hold"/>
                                        <p:tgtEl>
                                          <p:spTgt spid="20"/>
                                        </p:tgtEl>
                                        <p:attrNameLst>
                                          <p:attrName>ppt_h</p:attrName>
                                        </p:attrNameLst>
                                      </p:cBhvr>
                                      <p:tavLst>
                                        <p:tav tm="0">
                                          <p:val>
                                            <p:fltVal val="0"/>
                                          </p:val>
                                        </p:tav>
                                        <p:tav tm="100000">
                                          <p:val>
                                            <p:strVal val="#ppt_h"/>
                                          </p:val>
                                        </p:tav>
                                      </p:tavLst>
                                    </p:anim>
                                    <p:anim calcmode="lin" valueType="num">
                                      <p:cBhvr>
                                        <p:cTn id="21" dur="1250" fill="hold"/>
                                        <p:tgtEl>
                                          <p:spTgt spid="20"/>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2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250" fill="hold"/>
                                        <p:tgtEl>
                                          <p:spTgt spid="11"/>
                                        </p:tgtEl>
                                        <p:attrNameLst>
                                          <p:attrName>ppt_w</p:attrName>
                                        </p:attrNameLst>
                                      </p:cBhvr>
                                      <p:tavLst>
                                        <p:tav tm="0">
                                          <p:val>
                                            <p:fltVal val="0"/>
                                          </p:val>
                                        </p:tav>
                                        <p:tav tm="100000">
                                          <p:val>
                                            <p:strVal val="#ppt_w"/>
                                          </p:val>
                                        </p:tav>
                                      </p:tavLst>
                                    </p:anim>
                                    <p:anim calcmode="lin" valueType="num">
                                      <p:cBhvr>
                                        <p:cTn id="26" dur="1250" fill="hold"/>
                                        <p:tgtEl>
                                          <p:spTgt spid="11"/>
                                        </p:tgtEl>
                                        <p:attrNameLst>
                                          <p:attrName>ppt_h</p:attrName>
                                        </p:attrNameLst>
                                      </p:cBhvr>
                                      <p:tavLst>
                                        <p:tav tm="0">
                                          <p:val>
                                            <p:fltVal val="0"/>
                                          </p:val>
                                        </p:tav>
                                        <p:tav tm="100000">
                                          <p:val>
                                            <p:strVal val="#ppt_h"/>
                                          </p:val>
                                        </p:tav>
                                      </p:tavLst>
                                    </p:anim>
                                    <p:anim calcmode="lin" valueType="num">
                                      <p:cBhvr>
                                        <p:cTn id="27" dur="125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9" grpId="0"/>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682875" y="1808435"/>
            <a:ext cx="35253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threePt" dir="t"/>
            </a:scene3d>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THANKS</a:t>
            </a:r>
          </a:p>
        </p:txBody>
      </p:sp>
      <p:sp>
        <p:nvSpPr>
          <p:cNvPr id="3" name="空心弧 2"/>
          <p:cNvSpPr/>
          <p:nvPr/>
        </p:nvSpPr>
        <p:spPr bwMode="auto">
          <a:xfrm rot="7086271">
            <a:off x="4967288" y="1569017"/>
            <a:ext cx="1482725" cy="1482725"/>
          </a:xfrm>
          <a:prstGeom prst="blockArc">
            <a:avLst>
              <a:gd name="adj1" fmla="val 5502533"/>
              <a:gd name="adj2" fmla="val 1980318"/>
              <a:gd name="adj3" fmla="val 1053"/>
            </a:avLst>
          </a:prstGeom>
          <a:solidFill>
            <a:srgbClr val="C00000"/>
          </a:solidFill>
          <a:ln w="3175">
            <a:solidFill>
              <a:srgbClr val="01458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TextBox 8"/>
          <p:cNvSpPr txBox="1">
            <a:spLocks noChangeArrowheads="1"/>
          </p:cNvSpPr>
          <p:nvPr/>
        </p:nvSpPr>
        <p:spPr bwMode="auto">
          <a:xfrm>
            <a:off x="2830513" y="2653279"/>
            <a:ext cx="2192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defRPr/>
            </a:pP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谢谢聆听</a:t>
            </a:r>
          </a:p>
        </p:txBody>
      </p:sp>
      <p:cxnSp>
        <p:nvCxnSpPr>
          <p:cNvPr id="5" name="直接连接符 4"/>
          <p:cNvCxnSpPr/>
          <p:nvPr/>
        </p:nvCxnSpPr>
        <p:spPr>
          <a:xfrm>
            <a:off x="1331640" y="3869577"/>
            <a:ext cx="6696744" cy="0"/>
          </a:xfrm>
          <a:prstGeom prst="line">
            <a:avLst/>
          </a:prstGeom>
          <a:ln w="3175" cmpd="sng">
            <a:solidFill>
              <a:schemeClr val="bg1">
                <a:lumMod val="75000"/>
              </a:schemeClr>
            </a:solidFill>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123728" y="3941288"/>
            <a:ext cx="4923446" cy="246221"/>
          </a:xfrm>
          <a:prstGeom prst="rect">
            <a:avLst/>
          </a:prstGeom>
          <a:noFill/>
        </p:spPr>
        <p:txBody>
          <a:bodyPr wrap="square" rtlCol="0">
            <a:spAutoFit/>
          </a:bodyPr>
          <a:lstStyle/>
          <a:p>
            <a:pPr algn="ctr"/>
            <a:r>
              <a:rPr lang="en-US" altLang="zh-CN" sz="1000" dirty="0" smtClean="0">
                <a:solidFill>
                  <a:srgbClr val="01458E"/>
                </a:solidFill>
                <a:latin typeface="Impact" panose="020B0806030902050204" pitchFamily="34" charset="0"/>
              </a:rPr>
              <a:t>COMPANY</a:t>
            </a:r>
            <a:r>
              <a:rPr lang="zh-CN" altLang="en-US" sz="1000" dirty="0" smtClean="0">
                <a:solidFill>
                  <a:srgbClr val="01458E"/>
                </a:solidFill>
                <a:latin typeface="Impact" panose="020B0806030902050204" pitchFamily="34" charset="0"/>
              </a:rPr>
              <a:t>：</a:t>
            </a:r>
            <a:r>
              <a:rPr lang="zh-CN" altLang="en-US" sz="1000" b="1" dirty="0" smtClean="0">
                <a:solidFill>
                  <a:schemeClr val="bg1">
                    <a:lumMod val="50000"/>
                  </a:schemeClr>
                </a:solidFill>
                <a:latin typeface="微软雅黑" panose="020B0503020204020204" pitchFamily="34" charset="-122"/>
                <a:ea typeface="微软雅黑" panose="020B0503020204020204" pitchFamily="34" charset="-122"/>
              </a:rPr>
              <a:t>中国某某科技有限公司       </a:t>
            </a:r>
            <a:r>
              <a:rPr lang="en-US" altLang="zh-CN" sz="1000" dirty="0" smtClean="0">
                <a:solidFill>
                  <a:srgbClr val="01458E"/>
                </a:solidFill>
                <a:latin typeface="Impact" panose="020B0806030902050204" pitchFamily="34" charset="0"/>
              </a:rPr>
              <a:t>DESIGNER:  </a:t>
            </a:r>
            <a:r>
              <a:rPr lang="zh-CN" altLang="en-US" sz="1000" b="1" dirty="0" smtClean="0">
                <a:solidFill>
                  <a:schemeClr val="bg1">
                    <a:lumMod val="50000"/>
                  </a:schemeClr>
                </a:solidFill>
                <a:latin typeface="Impact" panose="020B0806030902050204" pitchFamily="34" charset="0"/>
                <a:ea typeface="微软雅黑" panose="020B0503020204020204" pitchFamily="34" charset="-122"/>
              </a:rPr>
              <a:t>李</a:t>
            </a:r>
            <a:r>
              <a:rPr lang="zh-CN" altLang="en-US" sz="1000" b="1" dirty="0">
                <a:solidFill>
                  <a:schemeClr val="bg1">
                    <a:lumMod val="50000"/>
                  </a:schemeClr>
                </a:solidFill>
                <a:latin typeface="Impact" panose="020B0806030902050204" pitchFamily="34" charset="0"/>
                <a:ea typeface="微软雅黑" panose="020B0503020204020204" pitchFamily="34" charset="-122"/>
              </a:rPr>
              <a:t>小胖</a:t>
            </a:r>
            <a:r>
              <a:rPr lang="en-US" altLang="zh-CN" sz="1000" b="1" dirty="0" smtClean="0">
                <a:solidFill>
                  <a:schemeClr val="bg1">
                    <a:lumMod val="50000"/>
                  </a:schemeClr>
                </a:solidFill>
                <a:latin typeface="Impact" panose="020B0806030902050204" pitchFamily="34" charset="0"/>
                <a:ea typeface="微软雅黑" panose="020B0503020204020204" pitchFamily="34" charset="-122"/>
              </a:rPr>
              <a:t>            </a:t>
            </a:r>
            <a:r>
              <a:rPr lang="en-US" altLang="zh-CN" sz="1000" dirty="0" smtClean="0">
                <a:solidFill>
                  <a:srgbClr val="01458E"/>
                </a:solidFill>
                <a:latin typeface="Impact" panose="020B0806030902050204" pitchFamily="34" charset="0"/>
                <a:ea typeface="微软雅黑" panose="020B0503020204020204" pitchFamily="34" charset="-122"/>
              </a:rPr>
              <a:t>DATE:  </a:t>
            </a:r>
            <a:r>
              <a:rPr lang="en-US" altLang="zh-CN" sz="1000" dirty="0" smtClean="0">
                <a:solidFill>
                  <a:schemeClr val="bg1">
                    <a:lumMod val="50000"/>
                  </a:schemeClr>
                </a:solidFill>
                <a:latin typeface="Impact" panose="020B0806030902050204" pitchFamily="34" charset="0"/>
                <a:ea typeface="微软雅黑" panose="020B0503020204020204" pitchFamily="34" charset="-122"/>
              </a:rPr>
              <a:t>2016-3-31</a:t>
            </a:r>
            <a:endParaRPr lang="zh-CN" altLang="en-US" sz="1000" dirty="0" smtClean="0">
              <a:solidFill>
                <a:schemeClr val="bg1">
                  <a:lumMod val="50000"/>
                </a:schemeClr>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500"/>
                                        <p:tgtEl>
                                          <p:spTgt spid="3"/>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56" presetClass="entr" presetSubtype="0" fill="hold" grpId="0" nodeType="with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by="(-#ppt_w*2)" calcmode="lin" valueType="num">
                                      <p:cBhvr rctx="PPT">
                                        <p:cTn id="22" dur="500" autoRev="1" fill="hold">
                                          <p:stCondLst>
                                            <p:cond delay="0"/>
                                          </p:stCondLst>
                                        </p:cTn>
                                        <p:tgtEl>
                                          <p:spTgt spid="6"/>
                                        </p:tgtEl>
                                        <p:attrNameLst>
                                          <p:attrName>ppt_w</p:attrName>
                                        </p:attrNameLst>
                                      </p:cBhvr>
                                    </p:anim>
                                    <p:anim by="(#ppt_w*0.50)" calcmode="lin" valueType="num">
                                      <p:cBhvr>
                                        <p:cTn id="23" dur="500" decel="50000" autoRev="1" fill="hold">
                                          <p:stCondLst>
                                            <p:cond delay="0"/>
                                          </p:stCondLst>
                                        </p:cTn>
                                        <p:tgtEl>
                                          <p:spTgt spid="6"/>
                                        </p:tgtEl>
                                        <p:attrNameLst>
                                          <p:attrName>ppt_x</p:attrName>
                                        </p:attrNameLst>
                                      </p:cBhvr>
                                    </p:anim>
                                    <p:anim from="(-#ppt_h/2)" to="(#ppt_y)" calcmode="lin" valueType="num">
                                      <p:cBhvr>
                                        <p:cTn id="24" dur="1000" fill="hold">
                                          <p:stCondLst>
                                            <p:cond delay="0"/>
                                          </p:stCondLst>
                                        </p:cTn>
                                        <p:tgtEl>
                                          <p:spTgt spid="6"/>
                                        </p:tgtEl>
                                        <p:attrNameLst>
                                          <p:attrName>ppt_y</p:attrName>
                                        </p:attrNameLst>
                                      </p:cBhvr>
                                    </p:anim>
                                    <p:animRot by="21600000">
                                      <p:cBhvr>
                                        <p:cTn id="25"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5963927" y="1351217"/>
            <a:ext cx="2369080" cy="3106686"/>
            <a:chOff x="5963927" y="1351217"/>
            <a:chExt cx="2369080" cy="3106686"/>
          </a:xfrm>
        </p:grpSpPr>
        <p:grpSp>
          <p:nvGrpSpPr>
            <p:cNvPr id="77" name="组合 76"/>
            <p:cNvGrpSpPr/>
            <p:nvPr/>
          </p:nvGrpSpPr>
          <p:grpSpPr>
            <a:xfrm>
              <a:off x="5963927" y="1367912"/>
              <a:ext cx="2369080" cy="3089991"/>
              <a:chOff x="1313863" y="1205784"/>
              <a:chExt cx="3158773" cy="4119987"/>
            </a:xfrm>
          </p:grpSpPr>
          <p:sp>
            <p:nvSpPr>
              <p:cNvPr id="88" name="任意多边形 8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18900000">
                <a:off x="1485500" y="1841816"/>
                <a:ext cx="2742312" cy="1582057"/>
              </a:xfrm>
              <a:prstGeom prst="roundRect">
                <a:avLst>
                  <a:gd name="adj" fmla="val 10245"/>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39"/>
            <p:cNvSpPr txBox="1"/>
            <p:nvPr/>
          </p:nvSpPr>
          <p:spPr>
            <a:xfrm rot="18900000">
              <a:off x="7248401" y="1351217"/>
              <a:ext cx="345287"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E</a:t>
              </a:r>
              <a:endParaRPr lang="zh-CN" altLang="en-US" sz="3300" b="1" dirty="0">
                <a:solidFill>
                  <a:schemeClr val="tx1">
                    <a:lumMod val="75000"/>
                    <a:lumOff val="25000"/>
                  </a:schemeClr>
                </a:solidFill>
              </a:endParaRPr>
            </a:p>
          </p:txBody>
        </p:sp>
        <p:grpSp>
          <p:nvGrpSpPr>
            <p:cNvPr id="79" name="组合 78"/>
            <p:cNvGrpSpPr/>
            <p:nvPr/>
          </p:nvGrpSpPr>
          <p:grpSpPr>
            <a:xfrm rot="18900000">
              <a:off x="6557250" y="2892087"/>
              <a:ext cx="282199" cy="272633"/>
              <a:chOff x="549275" y="533400"/>
              <a:chExt cx="561975" cy="542926"/>
            </a:xfrm>
            <a:solidFill>
              <a:schemeClr val="bg1"/>
            </a:solidFill>
          </p:grpSpPr>
          <p:sp>
            <p:nvSpPr>
              <p:cNvPr id="81"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lstStyle/>
              <a:p>
                <a:endParaRPr lang="zh-CN" altLang="en-US"/>
              </a:p>
            </p:txBody>
          </p:sp>
          <p:sp>
            <p:nvSpPr>
              <p:cNvPr id="82"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lstStyle/>
              <a:p>
                <a:endParaRPr lang="zh-CN" altLang="en-US"/>
              </a:p>
            </p:txBody>
          </p:sp>
          <p:sp>
            <p:nvSpPr>
              <p:cNvPr id="83"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lstStyle/>
              <a:p>
                <a:endParaRPr lang="zh-CN" altLang="en-US"/>
              </a:p>
            </p:txBody>
          </p:sp>
          <p:sp>
            <p:nvSpPr>
              <p:cNvPr id="84"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lstStyle/>
              <a:p>
                <a:endParaRPr lang="zh-CN" altLang="en-US"/>
              </a:p>
            </p:txBody>
          </p:sp>
          <p:sp>
            <p:nvSpPr>
              <p:cNvPr id="85"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lstStyle/>
              <a:p>
                <a:endParaRPr lang="zh-CN" altLang="en-US"/>
              </a:p>
            </p:txBody>
          </p:sp>
          <p:sp>
            <p:nvSpPr>
              <p:cNvPr id="86"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lstStyle/>
              <a:p>
                <a:endParaRPr lang="zh-CN" altLang="en-US"/>
              </a:p>
            </p:txBody>
          </p:sp>
          <p:sp>
            <p:nvSpPr>
              <p:cNvPr id="87"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lstStyle/>
              <a:p>
                <a:endParaRPr lang="zh-CN" altLang="en-US"/>
              </a:p>
            </p:txBody>
          </p:sp>
        </p:grpSp>
        <p:sp>
          <p:nvSpPr>
            <p:cNvPr id="80" name="文本框 67"/>
            <p:cNvSpPr txBox="1"/>
            <p:nvPr/>
          </p:nvSpPr>
          <p:spPr>
            <a:xfrm rot="18900000">
              <a:off x="6618617" y="2254205"/>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91" name="组合 90"/>
          <p:cNvGrpSpPr/>
          <p:nvPr/>
        </p:nvGrpSpPr>
        <p:grpSpPr>
          <a:xfrm>
            <a:off x="4754252" y="1313117"/>
            <a:ext cx="2369080" cy="3099395"/>
            <a:chOff x="4754252" y="1313117"/>
            <a:chExt cx="2369080" cy="3099395"/>
          </a:xfrm>
        </p:grpSpPr>
        <p:grpSp>
          <p:nvGrpSpPr>
            <p:cNvPr id="92" name="组合 91"/>
            <p:cNvGrpSpPr/>
            <p:nvPr/>
          </p:nvGrpSpPr>
          <p:grpSpPr>
            <a:xfrm>
              <a:off x="4754252" y="1313117"/>
              <a:ext cx="2369080" cy="3099395"/>
              <a:chOff x="4754252" y="1313117"/>
              <a:chExt cx="2369080" cy="3099395"/>
            </a:xfrm>
          </p:grpSpPr>
          <p:grpSp>
            <p:nvGrpSpPr>
              <p:cNvPr id="96" name="组合 95"/>
              <p:cNvGrpSpPr/>
              <p:nvPr/>
            </p:nvGrpSpPr>
            <p:grpSpPr>
              <a:xfrm>
                <a:off x="4754252" y="1322521"/>
                <a:ext cx="2369080" cy="3089991"/>
                <a:chOff x="1313863" y="1205784"/>
                <a:chExt cx="3158773" cy="4119987"/>
              </a:xfrm>
            </p:grpSpPr>
            <p:sp>
              <p:nvSpPr>
                <p:cNvPr id="99" name="任意多边形 9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8900000">
                  <a:off x="1412062" y="1872236"/>
                  <a:ext cx="2828349" cy="1582057"/>
                </a:xfrm>
                <a:prstGeom prst="roundRect">
                  <a:avLst>
                    <a:gd name="adj" fmla="val 10245"/>
                  </a:avLst>
                </a:prstGeom>
                <a:solidFill>
                  <a:srgbClr val="FF9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98" name="文本框 66"/>
              <p:cNvSpPr txBox="1"/>
              <p:nvPr/>
            </p:nvSpPr>
            <p:spPr>
              <a:xfrm rot="18900000">
                <a:off x="5370624" y="2265139"/>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93" name="组合 92"/>
            <p:cNvGrpSpPr/>
            <p:nvPr/>
          </p:nvGrpSpPr>
          <p:grpSpPr>
            <a:xfrm rot="18900000">
              <a:off x="5383836" y="2880384"/>
              <a:ext cx="190662" cy="242402"/>
              <a:chOff x="3290888" y="533400"/>
              <a:chExt cx="427038" cy="542925"/>
            </a:xfrm>
            <a:solidFill>
              <a:schemeClr val="bg1"/>
            </a:solidFill>
          </p:grpSpPr>
          <p:sp>
            <p:nvSpPr>
              <p:cNvPr id="94"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p>
            </p:txBody>
          </p:sp>
          <p:sp>
            <p:nvSpPr>
              <p:cNvPr id="9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102" name="组合 101"/>
          <p:cNvGrpSpPr/>
          <p:nvPr/>
        </p:nvGrpSpPr>
        <p:grpSpPr>
          <a:xfrm>
            <a:off x="3542141" y="1313118"/>
            <a:ext cx="2369080" cy="3099394"/>
            <a:chOff x="3542141" y="1313118"/>
            <a:chExt cx="2369080" cy="3099394"/>
          </a:xfrm>
        </p:grpSpPr>
        <p:grpSp>
          <p:nvGrpSpPr>
            <p:cNvPr id="103" name="组合 102"/>
            <p:cNvGrpSpPr/>
            <p:nvPr/>
          </p:nvGrpSpPr>
          <p:grpSpPr>
            <a:xfrm>
              <a:off x="3542141" y="1322521"/>
              <a:ext cx="2369080" cy="3089991"/>
              <a:chOff x="1313863" y="1205784"/>
              <a:chExt cx="3158773" cy="4119987"/>
            </a:xfrm>
          </p:grpSpPr>
          <p:sp>
            <p:nvSpPr>
              <p:cNvPr id="110" name="任意多边形 10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8900000">
                <a:off x="1447011" y="1857759"/>
                <a:ext cx="2787404" cy="1582057"/>
              </a:xfrm>
              <a:prstGeom prst="roundRect">
                <a:avLst>
                  <a:gd name="adj" fmla="val 10245"/>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105" name="组合 104"/>
            <p:cNvGrpSpPr/>
            <p:nvPr/>
          </p:nvGrpSpPr>
          <p:grpSpPr>
            <a:xfrm rot="18900000">
              <a:off x="4099391" y="2853127"/>
              <a:ext cx="265444" cy="265443"/>
              <a:chOff x="5821363" y="5846763"/>
              <a:chExt cx="541338" cy="541337"/>
            </a:xfrm>
            <a:solidFill>
              <a:schemeClr val="bg1"/>
            </a:solidFill>
          </p:grpSpPr>
          <p:sp>
            <p:nvSpPr>
              <p:cNvPr id="107"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p>
            </p:txBody>
          </p:sp>
          <p:sp>
            <p:nvSpPr>
              <p:cNvPr id="108"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p>
            </p:txBody>
          </p:sp>
          <p:sp>
            <p:nvSpPr>
              <p:cNvPr id="109"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106" name="文本框 65"/>
            <p:cNvSpPr txBox="1"/>
            <p:nvPr/>
          </p:nvSpPr>
          <p:spPr>
            <a:xfrm rot="18900000">
              <a:off x="4170282" y="2243547"/>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13" name="组合 112"/>
          <p:cNvGrpSpPr/>
          <p:nvPr/>
        </p:nvGrpSpPr>
        <p:grpSpPr>
          <a:xfrm>
            <a:off x="2330030" y="1313119"/>
            <a:ext cx="2369080" cy="3099393"/>
            <a:chOff x="2330030" y="1313119"/>
            <a:chExt cx="2369080" cy="3099393"/>
          </a:xfrm>
        </p:grpSpPr>
        <p:grpSp>
          <p:nvGrpSpPr>
            <p:cNvPr id="114" name="组合 113"/>
            <p:cNvGrpSpPr/>
            <p:nvPr/>
          </p:nvGrpSpPr>
          <p:grpSpPr>
            <a:xfrm>
              <a:off x="2330030" y="1322521"/>
              <a:ext cx="2369080" cy="3089991"/>
              <a:chOff x="1313863" y="1205784"/>
              <a:chExt cx="3158773" cy="4119987"/>
            </a:xfrm>
          </p:grpSpPr>
          <p:sp>
            <p:nvSpPr>
              <p:cNvPr id="121" name="任意多边形 120"/>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18900000">
                <a:off x="1403031" y="1875976"/>
                <a:ext cx="2838930" cy="1582057"/>
              </a:xfrm>
              <a:prstGeom prst="roundRect">
                <a:avLst>
                  <a:gd name="adj" fmla="val 10245"/>
                </a:avLst>
              </a:prstGeom>
              <a:solidFill>
                <a:srgbClr val="FF9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116" name="组合 115"/>
            <p:cNvGrpSpPr/>
            <p:nvPr/>
          </p:nvGrpSpPr>
          <p:grpSpPr>
            <a:xfrm rot="18900000">
              <a:off x="2872599" y="2814967"/>
              <a:ext cx="316809" cy="290719"/>
              <a:chOff x="3222625" y="3211513"/>
              <a:chExt cx="539750" cy="495300"/>
            </a:xfrm>
            <a:solidFill>
              <a:schemeClr val="bg1"/>
            </a:solidFill>
          </p:grpSpPr>
          <p:sp>
            <p:nvSpPr>
              <p:cNvPr id="118"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p>
            </p:txBody>
          </p:sp>
          <p:sp>
            <p:nvSpPr>
              <p:cNvPr id="119"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p>
            </p:txBody>
          </p:sp>
          <p:sp>
            <p:nvSpPr>
              <p:cNvPr id="120"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p>
            </p:txBody>
          </p:sp>
        </p:grpSp>
        <p:sp>
          <p:nvSpPr>
            <p:cNvPr id="117" name="文本框 64"/>
            <p:cNvSpPr txBox="1"/>
            <p:nvPr/>
          </p:nvSpPr>
          <p:spPr>
            <a:xfrm rot="18900000">
              <a:off x="3008672" y="2167401"/>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24" name="组合 123"/>
          <p:cNvGrpSpPr/>
          <p:nvPr/>
        </p:nvGrpSpPr>
        <p:grpSpPr>
          <a:xfrm>
            <a:off x="1117919" y="1313120"/>
            <a:ext cx="2369080" cy="3099392"/>
            <a:chOff x="1117919" y="1313120"/>
            <a:chExt cx="2369080" cy="3099392"/>
          </a:xfrm>
        </p:grpSpPr>
        <p:grpSp>
          <p:nvGrpSpPr>
            <p:cNvPr id="125" name="组合 124"/>
            <p:cNvGrpSpPr/>
            <p:nvPr/>
          </p:nvGrpSpPr>
          <p:grpSpPr>
            <a:xfrm>
              <a:off x="1117919" y="1322521"/>
              <a:ext cx="2369080" cy="3089991"/>
              <a:chOff x="1313863" y="1205784"/>
              <a:chExt cx="3158773" cy="4119987"/>
            </a:xfrm>
          </p:grpSpPr>
          <p:sp>
            <p:nvSpPr>
              <p:cNvPr id="132" name="任意多边形 131"/>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8900000">
                <a:off x="1404860" y="1875219"/>
                <a:ext cx="2836786" cy="1582057"/>
              </a:xfrm>
              <a:prstGeom prst="roundRect">
                <a:avLst>
                  <a:gd name="adj" fmla="val 10245"/>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文本框 35"/>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127" name="组合 126"/>
            <p:cNvGrpSpPr/>
            <p:nvPr/>
          </p:nvGrpSpPr>
          <p:grpSpPr>
            <a:xfrm>
              <a:off x="1552228" y="2722191"/>
              <a:ext cx="311277" cy="311276"/>
              <a:chOff x="4549775" y="536575"/>
              <a:chExt cx="539751" cy="539750"/>
            </a:xfrm>
          </p:grpSpPr>
          <p:sp>
            <p:nvSpPr>
              <p:cNvPr id="129"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8" name="文本框 63"/>
            <p:cNvSpPr txBox="1"/>
            <p:nvPr/>
          </p:nvSpPr>
          <p:spPr>
            <a:xfrm rot="18900000">
              <a:off x="1655579" y="2151683"/>
              <a:ext cx="1074743" cy="534955"/>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35" name="组合 134"/>
          <p:cNvGrpSpPr/>
          <p:nvPr/>
        </p:nvGrpSpPr>
        <p:grpSpPr>
          <a:xfrm>
            <a:off x="1009255" y="3647127"/>
            <a:ext cx="3505619" cy="371612"/>
            <a:chOff x="5182386" y="2772098"/>
            <a:chExt cx="3505619" cy="371612"/>
          </a:xfrm>
          <a:solidFill>
            <a:srgbClr val="01458E"/>
          </a:solidFill>
        </p:grpSpPr>
        <p:sp>
          <p:nvSpPr>
            <p:cNvPr id="136"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p:spPr>
          <p:txBody>
            <a:bodyPr vert="horz" wrap="square" lIns="68580" tIns="34290" rIns="68580" bIns="34290" numCol="1" anchor="t" anchorCtr="0" compatLnSpc="1"/>
            <a:lstStyle/>
            <a:p>
              <a:endParaRPr lang="zh-CN" altLang="en-US"/>
            </a:p>
          </p:txBody>
        </p:sp>
        <p:sp>
          <p:nvSpPr>
            <p:cNvPr id="137" name="圆角矩形 136"/>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38" name="矩形 137"/>
          <p:cNvSpPr/>
          <p:nvPr/>
        </p:nvSpPr>
        <p:spPr>
          <a:xfrm>
            <a:off x="102014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a:t>
            </a:r>
            <a:r>
              <a:rPr lang="zh-CN" altLang="en-US" sz="900" b="1" dirty="0" smtClean="0">
                <a:solidFill>
                  <a:schemeClr val="bg1">
                    <a:lumMod val="50000"/>
                  </a:schemeClr>
                </a:solidFill>
                <a:latin typeface="微软雅黑" panose="020B0503020204020204" pitchFamily="34" charset="-122"/>
                <a:ea typeface="微软雅黑" panose="020B0503020204020204" pitchFamily="34" charset="-122"/>
              </a:rPr>
              <a:t>此处请</a:t>
            </a:r>
            <a:r>
              <a:rPr lang="zh-CN" altLang="en-US" sz="900" b="1" dirty="0">
                <a:solidFill>
                  <a:schemeClr val="bg1">
                    <a:lumMod val="50000"/>
                  </a:schemeClr>
                </a:solidFill>
                <a:latin typeface="微软雅黑" panose="020B0503020204020204" pitchFamily="34" charset="-122"/>
                <a:ea typeface="微软雅黑" panose="020B0503020204020204" pitchFamily="34" charset="-122"/>
              </a:rPr>
              <a:t>在此处输入您的文本，或者复制您的文本粘贴到此处请在此处输入您的文本，或者复制您的文本粘贴到</a:t>
            </a:r>
            <a:r>
              <a:rPr lang="zh-CN" altLang="en-US" sz="900" b="1" dirty="0" smtClean="0">
                <a:solidFill>
                  <a:schemeClr val="bg1">
                    <a:lumMod val="50000"/>
                  </a:schemeClr>
                </a:solidFill>
                <a:latin typeface="微软雅黑" panose="020B0503020204020204" pitchFamily="34" charset="-122"/>
                <a:ea typeface="微软雅黑" panose="020B0503020204020204" pitchFamily="34" charset="-122"/>
              </a:rPr>
              <a:t>此处</a:t>
            </a:r>
            <a:endParaRPr lang="en-US" altLang="zh-CN" sz="900" b="1"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39" name="灯片编号占位符 138"/>
          <p:cNvSpPr>
            <a:spLocks noGrp="1"/>
          </p:cNvSpPr>
          <p:nvPr>
            <p:ph type="sldNum" sz="quarter" idx="4"/>
          </p:nvPr>
        </p:nvSpPr>
        <p:spPr/>
        <p:txBody>
          <a:bodyPr/>
          <a:lstStyle/>
          <a:p>
            <a:fld id="{E050F338-EFDA-4F8E-882C-DA95E7E9D7D9}" type="slidenum">
              <a:rPr lang="zh-CN" altLang="en-US" smtClean="0"/>
              <a:t>4</a:t>
            </a:fld>
            <a:endParaRPr lang="zh-CN" altLang="en-US"/>
          </a:p>
        </p:txBody>
      </p:sp>
      <p:grpSp>
        <p:nvGrpSpPr>
          <p:cNvPr id="66" name="组合 65"/>
          <p:cNvGrpSpPr/>
          <p:nvPr/>
        </p:nvGrpSpPr>
        <p:grpSpPr>
          <a:xfrm>
            <a:off x="323528" y="255658"/>
            <a:ext cx="447463" cy="443884"/>
            <a:chOff x="121853" y="604312"/>
            <a:chExt cx="2745946" cy="2723981"/>
          </a:xfrm>
          <a:solidFill>
            <a:srgbClr val="01458E"/>
          </a:solidFill>
        </p:grpSpPr>
        <p:sp>
          <p:nvSpPr>
            <p:cNvPr id="67" name="圆角矩形 66"/>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TextBox 72"/>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animScale>
                                      <p:cBhvr>
                                        <p:cTn id="7" dur="10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4"/>
                                        </p:tgtEl>
                                        <p:attrNameLst>
                                          <p:attrName>ppt_x</p:attrName>
                                          <p:attrName>ppt_y</p:attrName>
                                        </p:attrNameLst>
                                      </p:cBhvr>
                                    </p:animMotion>
                                    <p:animEffect transition="in" filter="fade">
                                      <p:cBhvr>
                                        <p:cTn id="9" dur="1000"/>
                                        <p:tgtEl>
                                          <p:spTgt spid="12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Scale>
                                      <p:cBhvr>
                                        <p:cTn id="13"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13"/>
                                        </p:tgtEl>
                                        <p:attrNameLst>
                                          <p:attrName>ppt_x</p:attrName>
                                          <p:attrName>ppt_y</p:attrName>
                                        </p:attrNameLst>
                                      </p:cBhvr>
                                    </p:animMotion>
                                    <p:animEffect transition="in" filter="fade">
                                      <p:cBhvr>
                                        <p:cTn id="15" dur="1000"/>
                                        <p:tgtEl>
                                          <p:spTgt spid="113"/>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02"/>
                                        </p:tgtEl>
                                        <p:attrNameLst>
                                          <p:attrName>style.visibility</p:attrName>
                                        </p:attrNameLst>
                                      </p:cBhvr>
                                      <p:to>
                                        <p:strVal val="visible"/>
                                      </p:to>
                                    </p:set>
                                    <p:animScale>
                                      <p:cBhvr>
                                        <p:cTn id="19"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2"/>
                                        </p:tgtEl>
                                        <p:attrNameLst>
                                          <p:attrName>ppt_x</p:attrName>
                                          <p:attrName>ppt_y</p:attrName>
                                        </p:attrNameLst>
                                      </p:cBhvr>
                                    </p:animMotion>
                                    <p:animEffect transition="in" filter="fade">
                                      <p:cBhvr>
                                        <p:cTn id="21" dur="1000"/>
                                        <p:tgtEl>
                                          <p:spTgt spid="102"/>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Scale>
                                      <p:cBhvr>
                                        <p:cTn id="25" dur="1000" decel="50000" fill="hold">
                                          <p:stCondLst>
                                            <p:cond delay="0"/>
                                          </p:stCondLst>
                                        </p:cTn>
                                        <p:tgtEl>
                                          <p:spTgt spid="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1"/>
                                        </p:tgtEl>
                                        <p:attrNameLst>
                                          <p:attrName>ppt_x</p:attrName>
                                          <p:attrName>ppt_y</p:attrName>
                                        </p:attrNameLst>
                                      </p:cBhvr>
                                    </p:animMotion>
                                    <p:animEffect transition="in" filter="fade">
                                      <p:cBhvr>
                                        <p:cTn id="27" dur="1000"/>
                                        <p:tgtEl>
                                          <p:spTgt spid="91"/>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Scale>
                                      <p:cBhvr>
                                        <p:cTn id="31"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76"/>
                                        </p:tgtEl>
                                        <p:attrNameLst>
                                          <p:attrName>ppt_x</p:attrName>
                                          <p:attrName>ppt_y</p:attrName>
                                        </p:attrNameLst>
                                      </p:cBhvr>
                                    </p:animMotion>
                                    <p:animEffect transition="in" filter="fade">
                                      <p:cBhvr>
                                        <p:cTn id="33" dur="1000"/>
                                        <p:tgtEl>
                                          <p:spTgt spid="76"/>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Effect transition="in" filter="wipe(left)">
                                      <p:cBhvr>
                                        <p:cTn id="37" dur="500"/>
                                        <p:tgtEl>
                                          <p:spTgt spid="135"/>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38"/>
                                        </p:tgtEl>
                                        <p:attrNameLst>
                                          <p:attrName>style.visibility</p:attrName>
                                        </p:attrNameLst>
                                      </p:cBhvr>
                                      <p:to>
                                        <p:strVal val="visible"/>
                                      </p:to>
                                    </p:set>
                                    <p:animEffect transition="in" filter="wipe(left)">
                                      <p:cBhvr>
                                        <p:cTn id="41" dur="12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8056" y="1627632"/>
            <a:ext cx="2741436" cy="2115388"/>
            <a:chOff x="448056" y="1627632"/>
            <a:chExt cx="2741436" cy="2115388"/>
          </a:xfrm>
        </p:grpSpPr>
        <p:grpSp>
          <p:nvGrpSpPr>
            <p:cNvPr id="3" name="组合 2"/>
            <p:cNvGrpSpPr/>
            <p:nvPr/>
          </p:nvGrpSpPr>
          <p:grpSpPr>
            <a:xfrm>
              <a:off x="448056" y="1627632"/>
              <a:ext cx="2741436" cy="1819656"/>
              <a:chOff x="448056" y="1627632"/>
              <a:chExt cx="2741436" cy="1819656"/>
            </a:xfrm>
          </p:grpSpPr>
          <p:grpSp>
            <p:nvGrpSpPr>
              <p:cNvPr id="6" name="组合 5"/>
              <p:cNvGrpSpPr/>
              <p:nvPr/>
            </p:nvGrpSpPr>
            <p:grpSpPr>
              <a:xfrm>
                <a:off x="448056" y="1627632"/>
                <a:ext cx="2741436" cy="1819656"/>
                <a:chOff x="448056" y="1627632"/>
                <a:chExt cx="2741436" cy="1819656"/>
              </a:xfrm>
            </p:grpSpPr>
            <p:grpSp>
              <p:nvGrpSpPr>
                <p:cNvPr id="8" name="组合 7"/>
                <p:cNvGrpSpPr/>
                <p:nvPr/>
              </p:nvGrpSpPr>
              <p:grpSpPr>
                <a:xfrm flipV="1">
                  <a:off x="448056" y="1920951"/>
                  <a:ext cx="1392696" cy="808276"/>
                  <a:chOff x="837732" y="1756273"/>
                  <a:chExt cx="4394668" cy="1710028"/>
                </a:xfrm>
              </p:grpSpPr>
              <p:sp>
                <p:nvSpPr>
                  <p:cNvPr id="17" name="椭圆 16"/>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18" name="矩形 17"/>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9" name="组合 8"/>
                <p:cNvGrpSpPr/>
                <p:nvPr/>
              </p:nvGrpSpPr>
              <p:grpSpPr>
                <a:xfrm flipV="1">
                  <a:off x="1796796" y="1920951"/>
                  <a:ext cx="1392696" cy="808276"/>
                  <a:chOff x="837732" y="1756273"/>
                  <a:chExt cx="4394668" cy="1710028"/>
                </a:xfrm>
              </p:grpSpPr>
              <p:sp>
                <p:nvSpPr>
                  <p:cNvPr id="15" name="椭圆 14"/>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16" name="矩形 1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0" name="空心弧 9"/>
                <p:cNvSpPr/>
                <p:nvPr/>
              </p:nvSpPr>
              <p:spPr>
                <a:xfrm>
                  <a:off x="886968" y="1627632"/>
                  <a:ext cx="1819656" cy="1819656"/>
                </a:xfrm>
                <a:prstGeom prst="blockArc">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11" name="组合 10"/>
                <p:cNvGrpSpPr/>
                <p:nvPr/>
              </p:nvGrpSpPr>
              <p:grpSpPr>
                <a:xfrm>
                  <a:off x="1596303" y="2664851"/>
                  <a:ext cx="356807" cy="355760"/>
                  <a:chOff x="7150101" y="3190875"/>
                  <a:chExt cx="541338" cy="539750"/>
                </a:xfrm>
              </p:grpSpPr>
              <p:sp>
                <p:nvSpPr>
                  <p:cNvPr id="12"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solidFill>
                    <a:srgbClr val="01458E"/>
                  </a:solidFill>
                  <a:ln>
                    <a:noFill/>
                  </a:ln>
                </p:spPr>
                <p:txBody>
                  <a:bodyPr vert="horz" wrap="square" lIns="91440" tIns="45720" rIns="91440" bIns="45720" numCol="1" anchor="t" anchorCtr="0" compatLnSpc="1"/>
                  <a:lstStyle/>
                  <a:p>
                    <a:endParaRPr lang="zh-CN" altLang="en-US"/>
                  </a:p>
                </p:txBody>
              </p:sp>
              <p:sp>
                <p:nvSpPr>
                  <p:cNvPr id="13"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solidFill>
                    <a:srgbClr val="01458E"/>
                  </a:solidFill>
                  <a:ln>
                    <a:noFill/>
                  </a:ln>
                </p:spPr>
                <p:txBody>
                  <a:bodyPr vert="horz" wrap="square" lIns="91440" tIns="45720" rIns="91440" bIns="45720" numCol="1" anchor="t" anchorCtr="0" compatLnSpc="1"/>
                  <a:lstStyle/>
                  <a:p>
                    <a:endParaRPr lang="zh-CN" altLang="en-US"/>
                  </a:p>
                </p:txBody>
              </p:sp>
              <p:sp>
                <p:nvSpPr>
                  <p:cNvPr id="14"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solidFill>
                    <a:srgbClr val="01458E"/>
                  </a:solidFill>
                  <a:ln>
                    <a:noFill/>
                  </a:ln>
                </p:spPr>
                <p:txBody>
                  <a:bodyPr vert="horz" wrap="square" lIns="91440" tIns="45720" rIns="91440" bIns="45720" numCol="1" anchor="t" anchorCtr="0" compatLnSpc="1"/>
                  <a:lstStyle/>
                  <a:p>
                    <a:endParaRPr lang="zh-CN" altLang="en-US"/>
                  </a:p>
                </p:txBody>
              </p:sp>
            </p:grpSp>
          </p:grpSp>
          <p:sp>
            <p:nvSpPr>
              <p:cNvPr id="7" name="文本框 27"/>
              <p:cNvSpPr txBox="1"/>
              <p:nvPr/>
            </p:nvSpPr>
            <p:spPr>
              <a:xfrm>
                <a:off x="1536184"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01</a:t>
                </a:r>
                <a:endParaRPr lang="zh-CN" altLang="en-US" sz="2700" b="1" dirty="0">
                  <a:solidFill>
                    <a:schemeClr val="tx1">
                      <a:lumMod val="65000"/>
                      <a:lumOff val="35000"/>
                    </a:schemeClr>
                  </a:solidFill>
                </a:endParaRPr>
              </a:p>
            </p:txBody>
          </p:sp>
        </p:grpSp>
        <p:sp>
          <p:nvSpPr>
            <p:cNvPr id="4" name="文本框 43"/>
            <p:cNvSpPr txBox="1"/>
            <p:nvPr/>
          </p:nvSpPr>
          <p:spPr>
            <a:xfrm>
              <a:off x="1387966" y="3147992"/>
              <a:ext cx="786850" cy="300083"/>
            </a:xfrm>
            <a:prstGeom prst="rect">
              <a:avLst/>
            </a:prstGeom>
            <a:noFill/>
          </p:spPr>
          <p:txBody>
            <a:bodyPr wrap="none" lIns="68580" tIns="34290" rIns="68580" bIns="34290" rtlCol="0">
              <a:spAutoFit/>
            </a:bodyPr>
            <a:lstStyle/>
            <a:p>
              <a:pPr algn="ctr"/>
              <a:r>
                <a:rPr lang="en-US" altLang="zh-CN" sz="1500" b="1" dirty="0">
                  <a:solidFill>
                    <a:srgbClr val="3A3A3A"/>
                  </a:solidFill>
                </a:rPr>
                <a:t>Manage</a:t>
              </a:r>
              <a:endParaRPr lang="zh-CN" altLang="en-US" sz="1500" b="1" dirty="0">
                <a:solidFill>
                  <a:srgbClr val="3A3A3A"/>
                </a:solidFill>
              </a:endParaRPr>
            </a:p>
          </p:txBody>
        </p:sp>
        <p:sp>
          <p:nvSpPr>
            <p:cNvPr id="5" name="文本框 44"/>
            <p:cNvSpPr txBox="1"/>
            <p:nvPr/>
          </p:nvSpPr>
          <p:spPr>
            <a:xfrm>
              <a:off x="1106477"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19" name="组合 18"/>
          <p:cNvGrpSpPr/>
          <p:nvPr/>
        </p:nvGrpSpPr>
        <p:grpSpPr>
          <a:xfrm>
            <a:off x="2252663" y="1565135"/>
            <a:ext cx="2303857" cy="1879275"/>
            <a:chOff x="2252663" y="1565135"/>
            <a:chExt cx="2303857" cy="1879275"/>
          </a:xfrm>
        </p:grpSpPr>
        <p:sp>
          <p:nvSpPr>
            <p:cNvPr id="20" name="空心弧 19"/>
            <p:cNvSpPr/>
            <p:nvPr/>
          </p:nvSpPr>
          <p:spPr>
            <a:xfrm rot="10800000">
              <a:off x="2252663" y="1624754"/>
              <a:ext cx="1819656" cy="1819656"/>
            </a:xfrm>
            <a:prstGeom prst="blockArc">
              <a:avLst/>
            </a:prstGeom>
            <a:solidFill>
              <a:srgbClr val="FF9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21" name="组合 20"/>
            <p:cNvGrpSpPr/>
            <p:nvPr/>
          </p:nvGrpSpPr>
          <p:grpSpPr>
            <a:xfrm flipV="1">
              <a:off x="3163824" y="1920951"/>
              <a:ext cx="1392696" cy="808276"/>
              <a:chOff x="837732" y="1756273"/>
              <a:chExt cx="4394668" cy="1710028"/>
            </a:xfrm>
          </p:grpSpPr>
          <p:sp>
            <p:nvSpPr>
              <p:cNvPr id="25" name="椭圆 24"/>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26" name="矩形 25"/>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2" name="文本框 30"/>
            <p:cNvSpPr txBox="1"/>
            <p:nvPr/>
          </p:nvSpPr>
          <p:spPr>
            <a:xfrm>
              <a:off x="2925716"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02</a:t>
              </a:r>
              <a:endParaRPr lang="zh-CN" altLang="en-US" sz="2700" b="1" dirty="0">
                <a:solidFill>
                  <a:schemeClr val="tx1">
                    <a:lumMod val="65000"/>
                    <a:lumOff val="35000"/>
                  </a:schemeClr>
                </a:solidFill>
              </a:endParaRPr>
            </a:p>
          </p:txBody>
        </p:sp>
        <p:sp>
          <p:nvSpPr>
            <p:cNvPr id="23" name="燕尾形 22"/>
            <p:cNvSpPr/>
            <p:nvPr/>
          </p:nvSpPr>
          <p:spPr>
            <a:xfrm rot="16200000">
              <a:off x="3026976" y="2145562"/>
              <a:ext cx="261257" cy="261257"/>
            </a:xfrm>
            <a:prstGeom prst="chevr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4" name="文本框 50"/>
            <p:cNvSpPr txBox="1"/>
            <p:nvPr/>
          </p:nvSpPr>
          <p:spPr>
            <a:xfrm>
              <a:off x="2487576"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27" name="组合 26"/>
          <p:cNvGrpSpPr/>
          <p:nvPr/>
        </p:nvGrpSpPr>
        <p:grpSpPr>
          <a:xfrm>
            <a:off x="3617905" y="1627632"/>
            <a:ext cx="2287355" cy="2115388"/>
            <a:chOff x="3617905" y="1627632"/>
            <a:chExt cx="2287355" cy="2115388"/>
          </a:xfrm>
        </p:grpSpPr>
        <p:grpSp>
          <p:nvGrpSpPr>
            <p:cNvPr id="28" name="组合 27"/>
            <p:cNvGrpSpPr/>
            <p:nvPr/>
          </p:nvGrpSpPr>
          <p:grpSpPr>
            <a:xfrm flipV="1">
              <a:off x="4512564" y="1920951"/>
              <a:ext cx="1392696" cy="808276"/>
              <a:chOff x="837732" y="1756273"/>
              <a:chExt cx="4394668" cy="1710028"/>
            </a:xfrm>
          </p:grpSpPr>
          <p:sp>
            <p:nvSpPr>
              <p:cNvPr id="38" name="椭圆 37"/>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39" name="矩形 38"/>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9" name="空心弧 28"/>
            <p:cNvSpPr/>
            <p:nvPr/>
          </p:nvSpPr>
          <p:spPr>
            <a:xfrm>
              <a:off x="3617905" y="1627632"/>
              <a:ext cx="1819656" cy="1819656"/>
            </a:xfrm>
            <a:prstGeom prst="blockArc">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30" name="文本框 28"/>
            <p:cNvSpPr txBox="1"/>
            <p:nvPr/>
          </p:nvSpPr>
          <p:spPr>
            <a:xfrm>
              <a:off x="4280169"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03</a:t>
              </a:r>
              <a:endParaRPr lang="zh-CN" altLang="en-US" sz="2700" b="1" dirty="0">
                <a:solidFill>
                  <a:schemeClr val="tx1">
                    <a:lumMod val="65000"/>
                    <a:lumOff val="35000"/>
                  </a:schemeClr>
                </a:solidFill>
              </a:endParaRPr>
            </a:p>
          </p:txBody>
        </p:sp>
        <p:grpSp>
          <p:nvGrpSpPr>
            <p:cNvPr id="31" name="组合 30"/>
            <p:cNvGrpSpPr/>
            <p:nvPr/>
          </p:nvGrpSpPr>
          <p:grpSpPr>
            <a:xfrm>
              <a:off x="4239299" y="2750765"/>
              <a:ext cx="571295" cy="336053"/>
              <a:chOff x="5687624" y="1413289"/>
              <a:chExt cx="761726" cy="448071"/>
            </a:xfrm>
          </p:grpSpPr>
          <p:sp>
            <p:nvSpPr>
              <p:cNvPr id="34" name="任意多边形 33"/>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6"/>
            <p:cNvSpPr txBox="1"/>
            <p:nvPr/>
          </p:nvSpPr>
          <p:spPr>
            <a:xfrm>
              <a:off x="4067105" y="3147992"/>
              <a:ext cx="915684" cy="300083"/>
            </a:xfrm>
            <a:prstGeom prst="rect">
              <a:avLst/>
            </a:prstGeom>
            <a:noFill/>
          </p:spPr>
          <p:txBody>
            <a:bodyPr wrap="none" lIns="68580" tIns="34290" rIns="68580" bIns="34290" rtlCol="0">
              <a:spAutoFit/>
            </a:bodyPr>
            <a:lstStyle/>
            <a:p>
              <a:pPr algn="ctr"/>
              <a:r>
                <a:rPr lang="en-US" altLang="zh-CN" sz="1500" b="1" dirty="0">
                  <a:solidFill>
                    <a:srgbClr val="3A3A3A"/>
                  </a:solidFill>
                </a:rPr>
                <a:t>BUSINESS</a:t>
              </a:r>
              <a:endParaRPr lang="zh-CN" altLang="en-US" sz="1500" b="1" dirty="0">
                <a:solidFill>
                  <a:srgbClr val="3A3A3A"/>
                </a:solidFill>
              </a:endParaRPr>
            </a:p>
          </p:txBody>
        </p:sp>
        <p:sp>
          <p:nvSpPr>
            <p:cNvPr id="33" name="文本框 37"/>
            <p:cNvSpPr txBox="1"/>
            <p:nvPr/>
          </p:nvSpPr>
          <p:spPr>
            <a:xfrm>
              <a:off x="3850033"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40" name="组合 39"/>
          <p:cNvGrpSpPr/>
          <p:nvPr/>
        </p:nvGrpSpPr>
        <p:grpSpPr>
          <a:xfrm>
            <a:off x="4981361" y="1565135"/>
            <a:ext cx="2334883" cy="1879275"/>
            <a:chOff x="4981361" y="1565135"/>
            <a:chExt cx="2334883" cy="1879275"/>
          </a:xfrm>
        </p:grpSpPr>
        <p:sp>
          <p:nvSpPr>
            <p:cNvPr id="41" name="空心弧 40"/>
            <p:cNvSpPr/>
            <p:nvPr/>
          </p:nvSpPr>
          <p:spPr>
            <a:xfrm rot="10800000">
              <a:off x="4981361" y="1624754"/>
              <a:ext cx="1819656" cy="1819656"/>
            </a:xfrm>
            <a:prstGeom prst="blockArc">
              <a:avLst/>
            </a:prstGeom>
            <a:solidFill>
              <a:srgbClr val="FF9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42" name="组合 41"/>
            <p:cNvGrpSpPr/>
            <p:nvPr/>
          </p:nvGrpSpPr>
          <p:grpSpPr>
            <a:xfrm flipV="1">
              <a:off x="5923548" y="1920951"/>
              <a:ext cx="1392696" cy="808276"/>
              <a:chOff x="837732" y="1756273"/>
              <a:chExt cx="4394668" cy="1710028"/>
            </a:xfrm>
          </p:grpSpPr>
          <p:sp>
            <p:nvSpPr>
              <p:cNvPr id="46" name="椭圆 45"/>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47" name="矩形 4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3" name="文本框 31"/>
            <p:cNvSpPr txBox="1"/>
            <p:nvPr/>
          </p:nvSpPr>
          <p:spPr>
            <a:xfrm>
              <a:off x="5639731"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04</a:t>
              </a:r>
              <a:endParaRPr lang="zh-CN" altLang="en-US" sz="2700" b="1" dirty="0">
                <a:solidFill>
                  <a:schemeClr val="tx1">
                    <a:lumMod val="65000"/>
                    <a:lumOff val="35000"/>
                  </a:schemeClr>
                </a:solidFill>
              </a:endParaRPr>
            </a:p>
          </p:txBody>
        </p:sp>
        <p:sp>
          <p:nvSpPr>
            <p:cNvPr id="44" name="燕尾形 43"/>
            <p:cNvSpPr/>
            <p:nvPr/>
          </p:nvSpPr>
          <p:spPr>
            <a:xfrm rot="16200000">
              <a:off x="5770988" y="2145562"/>
              <a:ext cx="261257" cy="261257"/>
            </a:xfrm>
            <a:prstGeom prst="chevron">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45" name="文本框 51"/>
            <p:cNvSpPr txBox="1"/>
            <p:nvPr/>
          </p:nvSpPr>
          <p:spPr>
            <a:xfrm>
              <a:off x="5248634"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48" name="组合 47"/>
          <p:cNvGrpSpPr/>
          <p:nvPr/>
        </p:nvGrpSpPr>
        <p:grpSpPr>
          <a:xfrm>
            <a:off x="6342817" y="1627632"/>
            <a:ext cx="2322167" cy="2115388"/>
            <a:chOff x="6342817" y="1627632"/>
            <a:chExt cx="2322167" cy="2115388"/>
          </a:xfrm>
        </p:grpSpPr>
        <p:grpSp>
          <p:nvGrpSpPr>
            <p:cNvPr id="49" name="组合 48"/>
            <p:cNvGrpSpPr/>
            <p:nvPr/>
          </p:nvGrpSpPr>
          <p:grpSpPr>
            <a:xfrm flipV="1">
              <a:off x="7272288" y="1920951"/>
              <a:ext cx="1392696" cy="808276"/>
              <a:chOff x="837732" y="1756273"/>
              <a:chExt cx="4394668" cy="1710028"/>
            </a:xfrm>
          </p:grpSpPr>
          <p:sp>
            <p:nvSpPr>
              <p:cNvPr id="56" name="椭圆 55"/>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57" name="矩形 5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50" name="组合 49"/>
            <p:cNvGrpSpPr/>
            <p:nvPr/>
          </p:nvGrpSpPr>
          <p:grpSpPr>
            <a:xfrm>
              <a:off x="6342817" y="1627632"/>
              <a:ext cx="1819656" cy="2115388"/>
              <a:chOff x="6342817" y="1627632"/>
              <a:chExt cx="1819656" cy="2115388"/>
            </a:xfrm>
          </p:grpSpPr>
          <p:sp>
            <p:nvSpPr>
              <p:cNvPr id="51" name="空心弧 50"/>
              <p:cNvSpPr/>
              <p:nvPr/>
            </p:nvSpPr>
            <p:spPr>
              <a:xfrm>
                <a:off x="6342817" y="1627632"/>
                <a:ext cx="1819656" cy="1819656"/>
              </a:xfrm>
              <a:prstGeom prst="blockArc">
                <a:avLst/>
              </a:prstGeom>
              <a:solidFill>
                <a:srgbClr val="01458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2" name="文本框 29"/>
              <p:cNvSpPr txBox="1"/>
              <p:nvPr/>
            </p:nvSpPr>
            <p:spPr>
              <a:xfrm>
                <a:off x="7034890"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05</a:t>
                </a:r>
                <a:endParaRPr lang="zh-CN" altLang="en-US" sz="2700" b="1" dirty="0">
                  <a:solidFill>
                    <a:schemeClr val="tx1">
                      <a:lumMod val="65000"/>
                      <a:lumOff val="35000"/>
                    </a:schemeClr>
                  </a:solidFill>
                </a:endParaRPr>
              </a:p>
            </p:txBody>
          </p:sp>
          <p:sp>
            <p:nvSpPr>
              <p:cNvPr id="53" name="Freeform 155"/>
              <p:cNvSpPr>
                <a:spLocks noEditPoints="1"/>
              </p:cNvSpPr>
              <p:nvPr/>
            </p:nvSpPr>
            <p:spPr bwMode="auto">
              <a:xfrm>
                <a:off x="7114748" y="2789647"/>
                <a:ext cx="366997" cy="311304"/>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01458E"/>
              </a:solidFill>
              <a:ln>
                <a:noFill/>
              </a:ln>
            </p:spPr>
            <p:txBody>
              <a:bodyPr vert="horz" wrap="square" lIns="68580" tIns="34290" rIns="68580" bIns="34290" numCol="1" anchor="t" anchorCtr="0" compatLnSpc="1"/>
              <a:lstStyle/>
              <a:p>
                <a:endParaRPr lang="zh-CN" altLang="en-US"/>
              </a:p>
            </p:txBody>
          </p:sp>
          <p:sp>
            <p:nvSpPr>
              <p:cNvPr id="54" name="文本框 46"/>
              <p:cNvSpPr txBox="1"/>
              <p:nvPr/>
            </p:nvSpPr>
            <p:spPr>
              <a:xfrm>
                <a:off x="7002480" y="3147992"/>
                <a:ext cx="627528" cy="300083"/>
              </a:xfrm>
              <a:prstGeom prst="rect">
                <a:avLst/>
              </a:prstGeom>
              <a:noFill/>
            </p:spPr>
            <p:txBody>
              <a:bodyPr wrap="none" lIns="68580" tIns="34290" rIns="68580" bIns="34290" rtlCol="0">
                <a:spAutoFit/>
              </a:bodyPr>
              <a:lstStyle/>
              <a:p>
                <a:pPr algn="ctr"/>
                <a:r>
                  <a:rPr lang="en-US" altLang="zh-CN" sz="1500" b="1" dirty="0">
                    <a:solidFill>
                      <a:srgbClr val="3A3A3A"/>
                    </a:solidFill>
                  </a:rPr>
                  <a:t>World</a:t>
                </a:r>
                <a:endParaRPr lang="zh-CN" altLang="en-US" sz="1500" b="1" dirty="0">
                  <a:solidFill>
                    <a:srgbClr val="3A3A3A"/>
                  </a:solidFill>
                </a:endParaRPr>
              </a:p>
            </p:txBody>
          </p:sp>
          <p:sp>
            <p:nvSpPr>
              <p:cNvPr id="55" name="文本框 47"/>
              <p:cNvSpPr txBox="1"/>
              <p:nvPr/>
            </p:nvSpPr>
            <p:spPr>
              <a:xfrm>
                <a:off x="6641330"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sp>
        <p:nvSpPr>
          <p:cNvPr id="58" name="灯片编号占位符 57"/>
          <p:cNvSpPr>
            <a:spLocks noGrp="1"/>
          </p:cNvSpPr>
          <p:nvPr>
            <p:ph type="sldNum" sz="quarter" idx="4"/>
          </p:nvPr>
        </p:nvSpPr>
        <p:spPr/>
        <p:txBody>
          <a:bodyPr/>
          <a:lstStyle/>
          <a:p>
            <a:fld id="{E050F338-EFDA-4F8E-882C-DA95E7E9D7D9}" type="slidenum">
              <a:rPr lang="zh-CN" altLang="en-US" smtClean="0"/>
              <a:t>5</a:t>
            </a:fld>
            <a:endParaRPr lang="zh-CN" altLang="en-US"/>
          </a:p>
        </p:txBody>
      </p:sp>
      <p:grpSp>
        <p:nvGrpSpPr>
          <p:cNvPr id="59" name="组合 58"/>
          <p:cNvGrpSpPr/>
          <p:nvPr/>
        </p:nvGrpSpPr>
        <p:grpSpPr>
          <a:xfrm>
            <a:off x="323528" y="255658"/>
            <a:ext cx="447463" cy="443884"/>
            <a:chOff x="121853" y="604312"/>
            <a:chExt cx="2745946" cy="2723981"/>
          </a:xfrm>
          <a:solidFill>
            <a:srgbClr val="01458E"/>
          </a:solidFill>
        </p:grpSpPr>
        <p:sp>
          <p:nvSpPr>
            <p:cNvPr id="60" name="圆角矩形 59"/>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TextBox 65"/>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750"/>
                                        <p:tgtEl>
                                          <p:spTgt spid="19"/>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1750"/>
                                        <p:tgtEl>
                                          <p:spTgt spid="27"/>
                                        </p:tgtEl>
                                      </p:cBhvr>
                                    </p:animEffect>
                                  </p:childTnLst>
                                </p:cTn>
                              </p:par>
                            </p:childTnLst>
                          </p:cTn>
                        </p:par>
                        <p:par>
                          <p:cTn id="16" fill="hold">
                            <p:stCondLst>
                              <p:cond delay="600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1750"/>
                                        <p:tgtEl>
                                          <p:spTgt spid="40"/>
                                        </p:tgtEl>
                                      </p:cBhvr>
                                    </p:animEffect>
                                  </p:childTnLst>
                                </p:cTn>
                              </p:par>
                            </p:childTnLst>
                          </p:cTn>
                        </p:par>
                        <p:par>
                          <p:cTn id="20" fill="hold">
                            <p:stCondLst>
                              <p:cond delay="8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1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
          <p:cNvSpPr txBox="1">
            <a:spLocks noChangeArrowheads="1"/>
          </p:cNvSpPr>
          <p:nvPr/>
        </p:nvSpPr>
        <p:spPr bwMode="auto">
          <a:xfrm>
            <a:off x="1008856" y="3310025"/>
            <a:ext cx="170497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此处输入您的文本</a:t>
            </a:r>
          </a:p>
        </p:txBody>
      </p:sp>
      <p:sp>
        <p:nvSpPr>
          <p:cNvPr id="3" name="文本框 25"/>
          <p:cNvSpPr txBox="1">
            <a:spLocks noChangeArrowheads="1"/>
          </p:cNvSpPr>
          <p:nvPr/>
        </p:nvSpPr>
        <p:spPr bwMode="auto">
          <a:xfrm>
            <a:off x="2869406" y="3310025"/>
            <a:ext cx="170497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a:t>
            </a:r>
          </a:p>
        </p:txBody>
      </p:sp>
      <p:sp>
        <p:nvSpPr>
          <p:cNvPr id="4" name="文本框 28"/>
          <p:cNvSpPr txBox="1">
            <a:spLocks noChangeArrowheads="1"/>
          </p:cNvSpPr>
          <p:nvPr/>
        </p:nvSpPr>
        <p:spPr bwMode="auto">
          <a:xfrm>
            <a:off x="4729956" y="3310025"/>
            <a:ext cx="170497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此处输入您的文本此处输入您的文本</a:t>
            </a:r>
          </a:p>
        </p:txBody>
      </p:sp>
      <p:sp>
        <p:nvSpPr>
          <p:cNvPr id="5" name="文本框 31"/>
          <p:cNvSpPr txBox="1">
            <a:spLocks noChangeArrowheads="1"/>
          </p:cNvSpPr>
          <p:nvPr/>
        </p:nvSpPr>
        <p:spPr bwMode="auto">
          <a:xfrm>
            <a:off x="6588919" y="3310025"/>
            <a:ext cx="170497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a:t>
            </a:r>
            <a:endParaRPr lang="en-US" altLang="zh-CN" sz="1200">
              <a:solidFill>
                <a:schemeClr val="bg1">
                  <a:lumMod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此处输入您的文本此处输入您的文本</a:t>
            </a:r>
          </a:p>
        </p:txBody>
      </p:sp>
      <p:grpSp>
        <p:nvGrpSpPr>
          <p:cNvPr id="6" name="组合 5"/>
          <p:cNvGrpSpPr/>
          <p:nvPr/>
        </p:nvGrpSpPr>
        <p:grpSpPr>
          <a:xfrm>
            <a:off x="1313656" y="1327238"/>
            <a:ext cx="1095375" cy="1646803"/>
            <a:chOff x="1313656" y="1327238"/>
            <a:chExt cx="1095375" cy="1646803"/>
          </a:xfrm>
        </p:grpSpPr>
        <p:sp>
          <p:nvSpPr>
            <p:cNvPr id="7" name="圆角矩形 6"/>
            <p:cNvSpPr/>
            <p:nvPr/>
          </p:nvSpPr>
          <p:spPr>
            <a:xfrm rot="2700000">
              <a:off x="1314051" y="1879456"/>
              <a:ext cx="1094584" cy="1094585"/>
            </a:xfrm>
            <a:prstGeom prst="roundRect">
              <a:avLst/>
            </a:prstGeom>
            <a:solidFill>
              <a:srgbClr val="01458E"/>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8" name="圆角矩形 7"/>
            <p:cNvSpPr/>
            <p:nvPr/>
          </p:nvSpPr>
          <p:spPr>
            <a:xfrm rot="3891413">
              <a:off x="1313656" y="1327238"/>
              <a:ext cx="1095375" cy="1095375"/>
            </a:xfrm>
            <a:prstGeom prst="roundRect">
              <a:avLst/>
            </a:prstGeom>
            <a:solidFill>
              <a:srgbClr val="FFFFFF"/>
            </a:solidFill>
            <a:ln w="12700" cap="flat" cmpd="sng" algn="ctr">
              <a:solidFill>
                <a:srgbClr val="01519A"/>
              </a:solidFill>
              <a:prstDash val="solid"/>
              <a:miter lim="800000"/>
            </a:ln>
            <a:effectLst>
              <a:outerShdw blurRad="127000" dist="76200" dir="10800000" algn="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9" name="KSO_Shape"/>
            <p:cNvSpPr/>
            <p:nvPr/>
          </p:nvSpPr>
          <p:spPr>
            <a:xfrm>
              <a:off x="1604169" y="1625688"/>
              <a:ext cx="504825" cy="46831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01458E"/>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grpSp>
      <p:grpSp>
        <p:nvGrpSpPr>
          <p:cNvPr id="10" name="组合 9"/>
          <p:cNvGrpSpPr/>
          <p:nvPr/>
        </p:nvGrpSpPr>
        <p:grpSpPr>
          <a:xfrm>
            <a:off x="3174206" y="1423350"/>
            <a:ext cx="1095375" cy="1542188"/>
            <a:chOff x="3174206" y="1423350"/>
            <a:chExt cx="1095375" cy="1542188"/>
          </a:xfrm>
        </p:grpSpPr>
        <p:sp>
          <p:nvSpPr>
            <p:cNvPr id="11" name="圆角矩形 10"/>
            <p:cNvSpPr/>
            <p:nvPr/>
          </p:nvSpPr>
          <p:spPr>
            <a:xfrm rot="2700000">
              <a:off x="3174292" y="1423349"/>
              <a:ext cx="1094584" cy="1094585"/>
            </a:xfrm>
            <a:prstGeom prst="roundRect">
              <a:avLst/>
            </a:prstGeom>
            <a:solidFill>
              <a:srgbClr val="FF990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12" name="圆角矩形 11"/>
            <p:cNvSpPr/>
            <p:nvPr/>
          </p:nvSpPr>
          <p:spPr>
            <a:xfrm rot="1514154">
              <a:off x="3174206" y="1871750"/>
              <a:ext cx="1095375" cy="1093788"/>
            </a:xfrm>
            <a:prstGeom prst="roundRect">
              <a:avLst/>
            </a:prstGeom>
            <a:solidFill>
              <a:srgbClr val="FFFFFF"/>
            </a:solidFill>
            <a:ln w="12700" cap="flat" cmpd="sng" algn="ctr">
              <a:solidFill>
                <a:srgbClr val="FF9900"/>
              </a:solid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13" name="AutoShape 31"/>
            <p:cNvSpPr>
              <a:spLocks noChangeAspect="1" noChangeArrowheads="1" noTextEdit="1"/>
            </p:cNvSpPr>
            <p:nvPr/>
          </p:nvSpPr>
          <p:spPr bwMode="auto">
            <a:xfrm>
              <a:off x="3437731" y="2157500"/>
              <a:ext cx="5683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 name="KSO_Shape"/>
            <p:cNvSpPr/>
            <p:nvPr/>
          </p:nvSpPr>
          <p:spPr>
            <a:xfrm>
              <a:off x="3513931" y="2259100"/>
              <a:ext cx="414338" cy="319088"/>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9900"/>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grpSp>
      <p:grpSp>
        <p:nvGrpSpPr>
          <p:cNvPr id="15" name="组合 14"/>
          <p:cNvGrpSpPr/>
          <p:nvPr/>
        </p:nvGrpSpPr>
        <p:grpSpPr>
          <a:xfrm>
            <a:off x="5034532" y="1366925"/>
            <a:ext cx="1094585" cy="1625454"/>
            <a:chOff x="5034532" y="1366925"/>
            <a:chExt cx="1094585" cy="1625454"/>
          </a:xfrm>
        </p:grpSpPr>
        <p:sp>
          <p:nvSpPr>
            <p:cNvPr id="16" name="圆角矩形 15"/>
            <p:cNvSpPr/>
            <p:nvPr/>
          </p:nvSpPr>
          <p:spPr>
            <a:xfrm rot="2700000">
              <a:off x="5034533" y="1897794"/>
              <a:ext cx="1094584" cy="1094585"/>
            </a:xfrm>
            <a:prstGeom prst="roundRect">
              <a:avLst/>
            </a:prstGeom>
            <a:solidFill>
              <a:srgbClr val="01458E"/>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17" name="圆角矩形 16"/>
            <p:cNvSpPr/>
            <p:nvPr/>
          </p:nvSpPr>
          <p:spPr>
            <a:xfrm rot="4881661">
              <a:off x="5033962" y="1367719"/>
              <a:ext cx="1095375" cy="1093788"/>
            </a:xfrm>
            <a:prstGeom prst="roundRect">
              <a:avLst/>
            </a:prstGeom>
            <a:solidFill>
              <a:srgbClr val="FFFFFF"/>
            </a:solidFill>
            <a:ln w="12700" cap="flat" cmpd="sng" algn="ctr">
              <a:solidFill>
                <a:srgbClr val="01458E"/>
              </a:solid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18" name="KSO_Shape"/>
            <p:cNvSpPr/>
            <p:nvPr/>
          </p:nvSpPr>
          <p:spPr>
            <a:xfrm>
              <a:off x="5431631" y="1681250"/>
              <a:ext cx="300038" cy="512763"/>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01458E"/>
            </a:solidFill>
            <a:ln w="12700" cap="flat" cmpd="sng" algn="ctr">
              <a:noFill/>
              <a:prstDash val="solid"/>
              <a:miter lim="800000"/>
            </a:ln>
            <a:effectLst/>
          </p:spPr>
          <p:txBody>
            <a:bodyPr bIns="324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dirty="0">
                <a:solidFill>
                  <a:srgbClr val="FFFFFF"/>
                </a:solidFill>
                <a:latin typeface="Times New Roman" panose="02020603050405020304"/>
                <a:ea typeface="幼圆" panose="02010509060101010101" charset="-122"/>
              </a:endParaRPr>
            </a:p>
          </p:txBody>
        </p:sp>
      </p:grpSp>
      <p:grpSp>
        <p:nvGrpSpPr>
          <p:cNvPr id="19" name="组合 18"/>
          <p:cNvGrpSpPr/>
          <p:nvPr/>
        </p:nvGrpSpPr>
        <p:grpSpPr>
          <a:xfrm>
            <a:off x="6894773" y="1484550"/>
            <a:ext cx="1094585" cy="1566713"/>
            <a:chOff x="6894773" y="1484550"/>
            <a:chExt cx="1094585" cy="1566713"/>
          </a:xfrm>
        </p:grpSpPr>
        <p:sp>
          <p:nvSpPr>
            <p:cNvPr id="20" name="圆角矩形 19"/>
            <p:cNvSpPr/>
            <p:nvPr/>
          </p:nvSpPr>
          <p:spPr>
            <a:xfrm rot="2700000">
              <a:off x="6894774" y="1484549"/>
              <a:ext cx="1094584" cy="1094585"/>
            </a:xfrm>
            <a:prstGeom prst="roundRect">
              <a:avLst/>
            </a:prstGeom>
            <a:solidFill>
              <a:srgbClr val="FF9900"/>
            </a:solidFill>
            <a:ln w="12700" cap="flat" cmpd="sng" algn="ctr">
              <a:noFill/>
              <a:prstDash val="solid"/>
              <a:miter lim="800000"/>
            </a:ln>
            <a:effectLst>
              <a:innerShdw blurRad="101600" dist="88900" dir="10800000">
                <a:prstClr val="black">
                  <a:alpha val="50000"/>
                </a:prstClr>
              </a:inn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21" name="圆角矩形 20"/>
            <p:cNvSpPr/>
            <p:nvPr/>
          </p:nvSpPr>
          <p:spPr>
            <a:xfrm rot="278720">
              <a:off x="6895306" y="1957475"/>
              <a:ext cx="1093788" cy="1093788"/>
            </a:xfrm>
            <a:prstGeom prst="roundRect">
              <a:avLst/>
            </a:prstGeom>
            <a:solidFill>
              <a:srgbClr val="FFFFFF"/>
            </a:solidFill>
            <a:ln w="12700" cap="flat" cmpd="sng" algn="ctr">
              <a:solidFill>
                <a:srgbClr val="FF9900"/>
              </a:solidFill>
              <a:prstDash val="solid"/>
              <a:miter lim="800000"/>
            </a:ln>
            <a:effectLst>
              <a:outerShdw blurRad="127000" dist="76200" dir="13500000" algn="b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幼圆" panose="02010509060101010101" charset="-122"/>
              </a:endParaRPr>
            </a:p>
          </p:txBody>
        </p:sp>
        <p:sp>
          <p:nvSpPr>
            <p:cNvPr id="22" name="KSO_Shape"/>
            <p:cNvSpPr/>
            <p:nvPr/>
          </p:nvSpPr>
          <p:spPr bwMode="auto">
            <a:xfrm>
              <a:off x="7262019" y="2260688"/>
              <a:ext cx="358775" cy="48736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9900"/>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Times New Roman" panose="02020603050405020304"/>
                <a:ea typeface="+mn-ea"/>
              </a:endParaRPr>
            </a:p>
          </p:txBody>
        </p:sp>
      </p:grpSp>
      <p:sp>
        <p:nvSpPr>
          <p:cNvPr id="23" name="灯片编号占位符 22"/>
          <p:cNvSpPr>
            <a:spLocks noGrp="1"/>
          </p:cNvSpPr>
          <p:nvPr>
            <p:ph type="sldNum" sz="quarter" idx="4"/>
          </p:nvPr>
        </p:nvSpPr>
        <p:spPr/>
        <p:txBody>
          <a:bodyPr/>
          <a:lstStyle/>
          <a:p>
            <a:fld id="{E050F338-EFDA-4F8E-882C-DA95E7E9D7D9}" type="slidenum">
              <a:rPr lang="zh-CN" altLang="en-US" smtClean="0"/>
              <a:t>6</a:t>
            </a:fld>
            <a:endParaRPr lang="zh-CN" altLang="en-US"/>
          </a:p>
        </p:txBody>
      </p:sp>
      <p:grpSp>
        <p:nvGrpSpPr>
          <p:cNvPr id="24" name="组合 23"/>
          <p:cNvGrpSpPr/>
          <p:nvPr/>
        </p:nvGrpSpPr>
        <p:grpSpPr>
          <a:xfrm>
            <a:off x="323528" y="255658"/>
            <a:ext cx="447463" cy="443884"/>
            <a:chOff x="121853" y="604312"/>
            <a:chExt cx="2745946" cy="2723981"/>
          </a:xfrm>
          <a:solidFill>
            <a:srgbClr val="01458E"/>
          </a:solidFill>
        </p:grpSpPr>
        <p:sp>
          <p:nvSpPr>
            <p:cNvPr id="25" name="圆角矩形 24"/>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FF9900"/>
          </a:solidFill>
          <a:ln>
            <a:noFill/>
          </a:ln>
        </p:spPr>
        <p:txBody>
          <a:bodyPr vert="horz" wrap="square" lIns="91440" tIns="45720" rIns="91440" bIns="45720" numCol="1" anchor="t" anchorCtr="0" compatLnSpc="1"/>
          <a:lstStyle/>
          <a:p>
            <a:endParaRPr lang="zh-CN" altLang="en-US"/>
          </a:p>
        </p:txBody>
      </p:sp>
      <p:sp>
        <p:nvSpPr>
          <p:cNvPr id="8" name="Freeform 7"/>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01458E"/>
          </a:solidFill>
          <a:ln>
            <a:noFill/>
          </a:ln>
        </p:spPr>
        <p:txBody>
          <a:bodyPr vert="horz" wrap="square" lIns="91440" tIns="45720" rIns="91440" bIns="45720" numCol="1" anchor="t" anchorCtr="0" compatLnSpc="1"/>
          <a:lstStyle/>
          <a:p>
            <a:endParaRPr lang="zh-CN" altLang="en-US"/>
          </a:p>
        </p:txBody>
      </p:sp>
      <p:sp>
        <p:nvSpPr>
          <p:cNvPr id="9" name="Freeform 8"/>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005DA2"/>
          </a:solidFill>
          <a:ln>
            <a:noFill/>
          </a:ln>
        </p:spPr>
        <p:txBody>
          <a:bodyPr vert="horz" wrap="square" lIns="91440" tIns="45720" rIns="91440" bIns="45720" numCol="1" anchor="t" anchorCtr="0" compatLnSpc="1"/>
          <a:lstStyle/>
          <a:p>
            <a:endParaRPr lang="zh-CN" altLang="en-US"/>
          </a:p>
        </p:txBody>
      </p:sp>
      <p:sp>
        <p:nvSpPr>
          <p:cNvPr id="10" name="Freeform 9"/>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01458E"/>
          </a:solidFill>
          <a:ln>
            <a:noFill/>
          </a:ln>
        </p:spPr>
        <p:txBody>
          <a:bodyPr vert="horz" wrap="square" lIns="91440" tIns="45720" rIns="91440" bIns="45720" numCol="1" anchor="t" anchorCtr="0" compatLnSpc="1"/>
          <a:lstStyle/>
          <a:p>
            <a:endParaRPr lang="zh-CN" altLang="en-US"/>
          </a:p>
        </p:txBody>
      </p:sp>
      <p:cxnSp>
        <p:nvCxnSpPr>
          <p:cNvPr id="11" name="直接连接符 10"/>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7626" y="1695822"/>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01</a:t>
            </a:r>
          </a:p>
        </p:txBody>
      </p:sp>
      <p:sp>
        <p:nvSpPr>
          <p:cNvPr id="13" name="矩形 12"/>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02</a:t>
            </a:r>
          </a:p>
        </p:txBody>
      </p:sp>
      <p:sp>
        <p:nvSpPr>
          <p:cNvPr id="14" name="矩形 13"/>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03</a:t>
            </a:r>
          </a:p>
        </p:txBody>
      </p:sp>
      <p:sp>
        <p:nvSpPr>
          <p:cNvPr id="15" name="矩形 14"/>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anose="020B0503020204020204" pitchFamily="34" charset="-122"/>
                <a:ea typeface="微软雅黑" panose="020B0503020204020204" pitchFamily="34" charset="-122"/>
              </a:rPr>
              <a:t>04</a:t>
            </a:r>
          </a:p>
        </p:txBody>
      </p:sp>
      <p:sp>
        <p:nvSpPr>
          <p:cNvPr id="16" name="椭圆 15"/>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26127" y="1677417"/>
            <a:ext cx="507503" cy="507503"/>
            <a:chOff x="6016316" y="1528430"/>
            <a:chExt cx="560677" cy="560677"/>
          </a:xfrm>
          <a:solidFill>
            <a:srgbClr val="FF9900"/>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just">
              <a:lnSpc>
                <a:spcPts val="12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这里填写目录内容说明，设计</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的发展存在着一个时代价值观的</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问题。</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just">
              <a:lnSpc>
                <a:spcPts val="12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这里填写目录内容说明，设计</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的发展存在着一个时代价值观的</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问题。</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26127" y="2263521"/>
            <a:ext cx="505578" cy="505578"/>
            <a:chOff x="1718632" y="1996162"/>
            <a:chExt cx="560677" cy="560677"/>
          </a:xfrm>
          <a:solidFill>
            <a:srgbClr val="01458E"/>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just">
              <a:lnSpc>
                <a:spcPts val="12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这里填写目录内容说明，设计</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的发展存在着一个时代价值观的</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问题。</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626127" y="2847700"/>
            <a:ext cx="505405" cy="505405"/>
            <a:chOff x="4197777" y="3610451"/>
            <a:chExt cx="560677" cy="560677"/>
          </a:xfrm>
          <a:solidFill>
            <a:srgbClr val="01458E"/>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这里填写目录二级标题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gn="just">
              <a:lnSpc>
                <a:spcPts val="12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这里填写目录内容说明，设计</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的发展存在着一个时代价值观的</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问题。</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4626127" y="3431706"/>
            <a:ext cx="506224" cy="506224"/>
            <a:chOff x="1292477" y="2482145"/>
            <a:chExt cx="560677" cy="560677"/>
          </a:xfrm>
          <a:solidFill>
            <a:srgbClr val="01458E"/>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1" name="灯片编号占位符 90"/>
          <p:cNvSpPr>
            <a:spLocks noGrp="1"/>
          </p:cNvSpPr>
          <p:nvPr>
            <p:ph type="sldNum" sz="quarter" idx="4"/>
          </p:nvPr>
        </p:nvSpPr>
        <p:spPr/>
        <p:txBody>
          <a:bodyPr/>
          <a:lstStyle/>
          <a:p>
            <a:fld id="{E050F338-EFDA-4F8E-882C-DA95E7E9D7D9}" type="slidenum">
              <a:rPr lang="zh-CN" altLang="en-US" smtClean="0"/>
              <a:t>7</a:t>
            </a:fld>
            <a:endParaRPr lang="zh-CN" altLang="en-US"/>
          </a:p>
        </p:txBody>
      </p:sp>
      <p:grpSp>
        <p:nvGrpSpPr>
          <p:cNvPr id="92" name="组合 91"/>
          <p:cNvGrpSpPr/>
          <p:nvPr/>
        </p:nvGrpSpPr>
        <p:grpSpPr>
          <a:xfrm>
            <a:off x="323528" y="255658"/>
            <a:ext cx="447463" cy="443884"/>
            <a:chOff x="121853" y="604312"/>
            <a:chExt cx="2745946" cy="2723981"/>
          </a:xfrm>
          <a:solidFill>
            <a:srgbClr val="01458E"/>
          </a:solidFill>
        </p:grpSpPr>
        <p:sp>
          <p:nvSpPr>
            <p:cNvPr id="93" name="圆角矩形 92"/>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98"/>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000">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000">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000">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000">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000">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000">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000">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000">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000">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000">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000">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000">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77823" y="1015896"/>
            <a:ext cx="1920043" cy="3302157"/>
            <a:chOff x="2734684" y="1015896"/>
            <a:chExt cx="1920043" cy="3302157"/>
          </a:xfrm>
        </p:grpSpPr>
        <p:grpSp>
          <p:nvGrpSpPr>
            <p:cNvPr id="3" name="组合 2"/>
            <p:cNvGrpSpPr/>
            <p:nvPr/>
          </p:nvGrpSpPr>
          <p:grpSpPr>
            <a:xfrm>
              <a:off x="2734684" y="1015896"/>
              <a:ext cx="1920043" cy="3302157"/>
              <a:chOff x="2734684" y="1015896"/>
              <a:chExt cx="1920043" cy="3302157"/>
            </a:xfrm>
          </p:grpSpPr>
          <p:grpSp>
            <p:nvGrpSpPr>
              <p:cNvPr id="5" name="组合 4"/>
              <p:cNvGrpSpPr/>
              <p:nvPr/>
            </p:nvGrpSpPr>
            <p:grpSpPr>
              <a:xfrm>
                <a:off x="2734684" y="1015896"/>
                <a:ext cx="1920043" cy="3302157"/>
                <a:chOff x="2685756" y="1069793"/>
                <a:chExt cx="1920043" cy="3302157"/>
              </a:xfrm>
            </p:grpSpPr>
            <p:grpSp>
              <p:nvGrpSpPr>
                <p:cNvPr id="8" name="组合 7"/>
                <p:cNvGrpSpPr/>
                <p:nvPr/>
              </p:nvGrpSpPr>
              <p:grpSpPr>
                <a:xfrm>
                  <a:off x="2772798" y="1085825"/>
                  <a:ext cx="1685339" cy="3286125"/>
                  <a:chOff x="2772798" y="1085825"/>
                  <a:chExt cx="1685339" cy="3286125"/>
                </a:xfrm>
              </p:grpSpPr>
              <p:sp>
                <p:nvSpPr>
                  <p:cNvPr id="17" name="圆角矩形 1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矩形 17"/>
                  <p:cNvSpPr/>
                  <p:nvPr/>
                </p:nvSpPr>
                <p:spPr>
                  <a:xfrm>
                    <a:off x="2869346" y="2352650"/>
                    <a:ext cx="1476375" cy="62865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1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矩形 1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文本框 34"/>
                  <p:cNvSpPr txBox="1"/>
                  <p:nvPr/>
                </p:nvSpPr>
                <p:spPr>
                  <a:xfrm>
                    <a:off x="2991869"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22" name="文本框 40"/>
                  <p:cNvSpPr txBox="1"/>
                  <p:nvPr/>
                </p:nvSpPr>
                <p:spPr>
                  <a:xfrm>
                    <a:off x="3253350"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9" name="组合 8"/>
                <p:cNvGrpSpPr/>
                <p:nvPr/>
              </p:nvGrpSpPr>
              <p:grpSpPr>
                <a:xfrm flipV="1">
                  <a:off x="2701713" y="1069793"/>
                  <a:ext cx="1904086" cy="874883"/>
                  <a:chOff x="894195" y="2095454"/>
                  <a:chExt cx="4500232" cy="1850943"/>
                </a:xfrm>
              </p:grpSpPr>
              <p:sp>
                <p:nvSpPr>
                  <p:cNvPr id="14" name="椭圆 1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椭圆 1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矩形 1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0" name="组合 9"/>
                <p:cNvGrpSpPr/>
                <p:nvPr/>
              </p:nvGrpSpPr>
              <p:grpSpPr>
                <a:xfrm flipV="1">
                  <a:off x="2685756" y="3363838"/>
                  <a:ext cx="1871345" cy="885094"/>
                  <a:chOff x="856481" y="1960913"/>
                  <a:chExt cx="4422850" cy="1872546"/>
                </a:xfrm>
              </p:grpSpPr>
              <p:sp>
                <p:nvSpPr>
                  <p:cNvPr id="11" name="椭圆 1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椭圆 1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矩形 1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 name="文本框 32"/>
              <p:cNvSpPr txBox="1"/>
              <p:nvPr/>
            </p:nvSpPr>
            <p:spPr>
              <a:xfrm>
                <a:off x="3114393" y="1275606"/>
                <a:ext cx="1028167" cy="238527"/>
              </a:xfrm>
              <a:prstGeom prst="rect">
                <a:avLst/>
              </a:prstGeom>
              <a:noFill/>
            </p:spPr>
            <p:txBody>
              <a:bodyPr wrap="none" lIns="68580" tIns="34290" rIns="68580" bIns="34290" rtlCol="0">
                <a:spAutoFit/>
              </a:bodyPr>
              <a:lstStyle/>
              <a:p>
                <a:r>
                  <a:rPr lang="en-US" altLang="zh-CN" sz="1100" b="1" dirty="0">
                    <a:solidFill>
                      <a:srgbClr val="01458E"/>
                    </a:solidFill>
                  </a:rPr>
                  <a:t>INFOGRAPHICS</a:t>
                </a:r>
                <a:endParaRPr lang="zh-CN" altLang="en-US" sz="1100" b="1" dirty="0">
                  <a:solidFill>
                    <a:srgbClr val="01458E"/>
                  </a:solidFill>
                </a:endParaRPr>
              </a:p>
            </p:txBody>
          </p:sp>
          <p:sp>
            <p:nvSpPr>
              <p:cNvPr id="7" name="文本框 33"/>
              <p:cNvSpPr txBox="1"/>
              <p:nvPr/>
            </p:nvSpPr>
            <p:spPr>
              <a:xfrm>
                <a:off x="3282806" y="1444971"/>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sp>
          <p:nvSpPr>
            <p:cNvPr id="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01458E"/>
            </a:solidFill>
            <a:ln>
              <a:noFill/>
            </a:ln>
          </p:spPr>
          <p:txBody>
            <a:bodyPr vert="horz" wrap="square" lIns="68580" tIns="34290" rIns="68580" bIns="34290" numCol="1" anchor="t" anchorCtr="0" compatLnSpc="1"/>
            <a:lstStyle/>
            <a:p>
              <a:endParaRPr lang="zh-CN" altLang="en-US"/>
            </a:p>
          </p:txBody>
        </p:sp>
      </p:grpSp>
      <p:grpSp>
        <p:nvGrpSpPr>
          <p:cNvPr id="23" name="组合 22"/>
          <p:cNvGrpSpPr/>
          <p:nvPr/>
        </p:nvGrpSpPr>
        <p:grpSpPr>
          <a:xfrm>
            <a:off x="850335" y="1015896"/>
            <a:ext cx="1904086" cy="3302157"/>
            <a:chOff x="850335" y="1069793"/>
            <a:chExt cx="1904086" cy="3302157"/>
          </a:xfrm>
        </p:grpSpPr>
        <p:grpSp>
          <p:nvGrpSpPr>
            <p:cNvPr id="24" name="组合 23"/>
            <p:cNvGrpSpPr/>
            <p:nvPr/>
          </p:nvGrpSpPr>
          <p:grpSpPr>
            <a:xfrm>
              <a:off x="895000" y="1085825"/>
              <a:ext cx="1859421" cy="3286125"/>
              <a:chOff x="895000" y="1085825"/>
              <a:chExt cx="1859421" cy="3286125"/>
            </a:xfrm>
          </p:grpSpPr>
          <p:grpSp>
            <p:nvGrpSpPr>
              <p:cNvPr id="31" name="组合 30"/>
              <p:cNvGrpSpPr/>
              <p:nvPr/>
            </p:nvGrpSpPr>
            <p:grpSpPr>
              <a:xfrm>
                <a:off x="971600" y="1085825"/>
                <a:ext cx="1706223" cy="3286125"/>
                <a:chOff x="971600" y="1085825"/>
                <a:chExt cx="1706223" cy="3286125"/>
              </a:xfrm>
            </p:grpSpPr>
            <p:sp>
              <p:nvSpPr>
                <p:cNvPr id="37" name="圆角矩形 3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矩形 37"/>
                <p:cNvSpPr/>
                <p:nvPr/>
              </p:nvSpPr>
              <p:spPr>
                <a:xfrm>
                  <a:off x="1104900" y="2352650"/>
                  <a:ext cx="1476375" cy="628650"/>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矩形 3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矩形 3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文本框 12"/>
                <p:cNvSpPr txBox="1"/>
                <p:nvPr/>
              </p:nvSpPr>
              <p:spPr>
                <a:xfrm>
                  <a:off x="1227424"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42" name="文本框 18"/>
                <p:cNvSpPr txBox="1"/>
                <p:nvPr/>
              </p:nvSpPr>
              <p:spPr>
                <a:xfrm>
                  <a:off x="1488905" y="2367921"/>
                  <a:ext cx="708367"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flipV="1">
                <a:off x="895000" y="3380859"/>
                <a:ext cx="1859421" cy="835205"/>
                <a:chOff x="837732" y="2078700"/>
                <a:chExt cx="4394668" cy="1766999"/>
              </a:xfrm>
            </p:grpSpPr>
            <p:sp>
              <p:nvSpPr>
                <p:cNvPr id="34" name="椭圆 3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5" name="椭圆 3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6" name="矩形 3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01458E"/>
              </a:solidFill>
              <a:ln>
                <a:noFill/>
              </a:ln>
            </p:spPr>
            <p:txBody>
              <a:bodyPr vert="horz" wrap="square" lIns="68580" tIns="34290" rIns="68580" bIns="34290" numCol="1" anchor="t" anchorCtr="0" compatLnSpc="1"/>
              <a:lstStyle/>
              <a:p>
                <a:endParaRPr lang="zh-CN" altLang="en-US"/>
              </a:p>
            </p:txBody>
          </p:sp>
        </p:grpSp>
        <p:grpSp>
          <p:nvGrpSpPr>
            <p:cNvPr id="25" name="组合 24"/>
            <p:cNvGrpSpPr/>
            <p:nvPr/>
          </p:nvGrpSpPr>
          <p:grpSpPr>
            <a:xfrm flipV="1">
              <a:off x="850335" y="1069793"/>
              <a:ext cx="1859421" cy="835205"/>
              <a:chOff x="837732" y="2078700"/>
              <a:chExt cx="4394668" cy="1766999"/>
            </a:xfrm>
          </p:grpSpPr>
          <p:sp>
            <p:nvSpPr>
              <p:cNvPr id="28" name="椭圆 2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椭圆 2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2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6" name="文本框 10"/>
            <p:cNvSpPr txBox="1"/>
            <p:nvPr/>
          </p:nvSpPr>
          <p:spPr>
            <a:xfrm>
              <a:off x="1349948" y="1333328"/>
              <a:ext cx="1028167" cy="238527"/>
            </a:xfrm>
            <a:prstGeom prst="rect">
              <a:avLst/>
            </a:prstGeom>
            <a:noFill/>
          </p:spPr>
          <p:txBody>
            <a:bodyPr wrap="none" lIns="68580" tIns="34290" rIns="68580" bIns="34290" rtlCol="0">
              <a:spAutoFit/>
            </a:bodyPr>
            <a:lstStyle/>
            <a:p>
              <a:r>
                <a:rPr lang="en-US" altLang="zh-CN" sz="1100" b="1" dirty="0">
                  <a:solidFill>
                    <a:srgbClr val="005DA2"/>
                  </a:solidFill>
                </a:rPr>
                <a:t>INFOGRAPHICS</a:t>
              </a:r>
              <a:endParaRPr lang="zh-CN" altLang="en-US" sz="1100" b="1" dirty="0">
                <a:solidFill>
                  <a:srgbClr val="005DA2"/>
                </a:solidFill>
              </a:endParaRPr>
            </a:p>
          </p:txBody>
        </p:sp>
        <p:sp>
          <p:nvSpPr>
            <p:cNvPr id="27" name="文本框 11"/>
            <p:cNvSpPr txBox="1"/>
            <p:nvPr/>
          </p:nvSpPr>
          <p:spPr>
            <a:xfrm>
              <a:off x="1518361"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grpSp>
        <p:nvGrpSpPr>
          <p:cNvPr id="43" name="组合 42"/>
          <p:cNvGrpSpPr/>
          <p:nvPr/>
        </p:nvGrpSpPr>
        <p:grpSpPr>
          <a:xfrm>
            <a:off x="4507897" y="1015896"/>
            <a:ext cx="1906921" cy="3286125"/>
            <a:chOff x="4463204" y="1085825"/>
            <a:chExt cx="1906921" cy="3286125"/>
          </a:xfrm>
        </p:grpSpPr>
        <p:grpSp>
          <p:nvGrpSpPr>
            <p:cNvPr id="44" name="组合 43"/>
            <p:cNvGrpSpPr/>
            <p:nvPr/>
          </p:nvGrpSpPr>
          <p:grpSpPr>
            <a:xfrm>
              <a:off x="4510704" y="1085825"/>
              <a:ext cx="1859421" cy="3286125"/>
              <a:chOff x="4458137" y="1085825"/>
              <a:chExt cx="1859421" cy="3286125"/>
            </a:xfrm>
          </p:grpSpPr>
          <p:grpSp>
            <p:nvGrpSpPr>
              <p:cNvPr id="50" name="组合 49"/>
              <p:cNvGrpSpPr/>
              <p:nvPr/>
            </p:nvGrpSpPr>
            <p:grpSpPr>
              <a:xfrm>
                <a:off x="4489744" y="1085825"/>
                <a:ext cx="1701208" cy="3286125"/>
                <a:chOff x="4489744" y="1085825"/>
                <a:chExt cx="1701208" cy="3286125"/>
              </a:xfrm>
            </p:grpSpPr>
            <p:sp>
              <p:nvSpPr>
                <p:cNvPr id="57" name="圆角矩形 5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矩形 57"/>
                <p:cNvSpPr/>
                <p:nvPr/>
              </p:nvSpPr>
              <p:spPr>
                <a:xfrm>
                  <a:off x="4649660" y="2352650"/>
                  <a:ext cx="1476375" cy="628650"/>
                </a:xfrm>
                <a:prstGeom prst="rect">
                  <a:avLst/>
                </a:prstGeom>
                <a:solidFill>
                  <a:srgbClr val="01458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矩形 5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0" name="矩形 5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文本框 51"/>
                <p:cNvSpPr txBox="1"/>
                <p:nvPr/>
              </p:nvSpPr>
              <p:spPr>
                <a:xfrm>
                  <a:off x="4772184"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sp>
              <p:nvSpPr>
                <p:cNvPr id="62" name="文本框 57"/>
                <p:cNvSpPr txBox="1"/>
                <p:nvPr/>
              </p:nvSpPr>
              <p:spPr>
                <a:xfrm>
                  <a:off x="5033664"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flipV="1">
                <a:off x="4458137" y="1117390"/>
                <a:ext cx="1859421" cy="835205"/>
                <a:chOff x="837732" y="2078700"/>
                <a:chExt cx="4394668" cy="1766999"/>
              </a:xfrm>
            </p:grpSpPr>
            <p:sp>
              <p:nvSpPr>
                <p:cNvPr id="54" name="椭圆 5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椭圆 5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6" name="矩形 5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2" name="文本框 49"/>
              <p:cNvSpPr txBox="1"/>
              <p:nvPr/>
            </p:nvSpPr>
            <p:spPr>
              <a:xfrm>
                <a:off x="4894708" y="1333328"/>
                <a:ext cx="1028167" cy="238527"/>
              </a:xfrm>
              <a:prstGeom prst="rect">
                <a:avLst/>
              </a:prstGeom>
              <a:noFill/>
            </p:spPr>
            <p:txBody>
              <a:bodyPr wrap="none" lIns="68580" tIns="34290" rIns="68580" bIns="34290" rtlCol="0">
                <a:spAutoFit/>
              </a:bodyPr>
              <a:lstStyle/>
              <a:p>
                <a:r>
                  <a:rPr lang="en-US" altLang="zh-CN" sz="1100" b="1" dirty="0">
                    <a:solidFill>
                      <a:srgbClr val="01458E"/>
                    </a:solidFill>
                  </a:rPr>
                  <a:t>INFOGRAPHICS</a:t>
                </a:r>
                <a:endParaRPr lang="zh-CN" altLang="en-US" sz="1100" b="1" dirty="0">
                  <a:solidFill>
                    <a:srgbClr val="01458E"/>
                  </a:solidFill>
                </a:endParaRPr>
              </a:p>
            </p:txBody>
          </p:sp>
          <p:sp>
            <p:nvSpPr>
              <p:cNvPr id="53" name="文本框 50"/>
              <p:cNvSpPr txBox="1"/>
              <p:nvPr/>
            </p:nvSpPr>
            <p:spPr>
              <a:xfrm>
                <a:off x="5063121"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grpSp>
        <p:grpSp>
          <p:nvGrpSpPr>
            <p:cNvPr id="45" name="组合 44"/>
            <p:cNvGrpSpPr/>
            <p:nvPr/>
          </p:nvGrpSpPr>
          <p:grpSpPr>
            <a:xfrm flipV="1">
              <a:off x="4463204" y="3358053"/>
              <a:ext cx="1859421" cy="835205"/>
              <a:chOff x="837732" y="2078700"/>
              <a:chExt cx="4394668" cy="1766999"/>
            </a:xfrm>
          </p:grpSpPr>
          <p:sp>
            <p:nvSpPr>
              <p:cNvPr id="47" name="椭圆 4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8" name="椭圆 4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9" name="矩形 4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005DA2"/>
            </a:solidFill>
            <a:ln>
              <a:noFill/>
            </a:ln>
          </p:spPr>
          <p:txBody>
            <a:bodyPr vert="horz" wrap="square" lIns="68580" tIns="34290" rIns="68580" bIns="34290" numCol="1" anchor="t" anchorCtr="0" compatLnSpc="1"/>
            <a:lstStyle/>
            <a:p>
              <a:endParaRPr lang="zh-CN" altLang="en-US"/>
            </a:p>
          </p:txBody>
        </p:sp>
      </p:grpSp>
      <p:grpSp>
        <p:nvGrpSpPr>
          <p:cNvPr id="63" name="组合 62"/>
          <p:cNvGrpSpPr/>
          <p:nvPr/>
        </p:nvGrpSpPr>
        <p:grpSpPr>
          <a:xfrm>
            <a:off x="6312520" y="1015896"/>
            <a:ext cx="1859421" cy="3286125"/>
            <a:chOff x="6238452" y="1085825"/>
            <a:chExt cx="1859421" cy="3286125"/>
          </a:xfrm>
        </p:grpSpPr>
        <p:sp>
          <p:nvSpPr>
            <p:cNvPr id="64" name="圆角矩形 6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5" name="矩形 64"/>
            <p:cNvSpPr/>
            <p:nvPr/>
          </p:nvSpPr>
          <p:spPr>
            <a:xfrm>
              <a:off x="6429975" y="2352650"/>
              <a:ext cx="1476375" cy="628650"/>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矩形 6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7" name="矩形 6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8" name="组合 67"/>
            <p:cNvGrpSpPr/>
            <p:nvPr/>
          </p:nvGrpSpPr>
          <p:grpSpPr>
            <a:xfrm flipV="1">
              <a:off x="6238452" y="1117390"/>
              <a:ext cx="1859421" cy="835205"/>
              <a:chOff x="837732" y="2078700"/>
              <a:chExt cx="4394668" cy="1766999"/>
            </a:xfrm>
          </p:grpSpPr>
          <p:sp>
            <p:nvSpPr>
              <p:cNvPr id="78" name="椭圆 7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9" name="椭圆 7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0" name="矩形 7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69" name="文本框 66"/>
            <p:cNvSpPr txBox="1"/>
            <p:nvPr/>
          </p:nvSpPr>
          <p:spPr>
            <a:xfrm>
              <a:off x="6675023" y="1333328"/>
              <a:ext cx="1028167" cy="238527"/>
            </a:xfrm>
            <a:prstGeom prst="rect">
              <a:avLst/>
            </a:prstGeom>
            <a:noFill/>
          </p:spPr>
          <p:txBody>
            <a:bodyPr wrap="none" lIns="68580" tIns="34290" rIns="68580" bIns="34290" rtlCol="0">
              <a:spAutoFit/>
            </a:bodyPr>
            <a:lstStyle/>
            <a:p>
              <a:r>
                <a:rPr lang="en-US" altLang="zh-CN" sz="1100" b="1" dirty="0">
                  <a:solidFill>
                    <a:srgbClr val="01458E"/>
                  </a:solidFill>
                </a:rPr>
                <a:t>INFOGRAPHICS</a:t>
              </a:r>
              <a:endParaRPr lang="zh-CN" altLang="en-US" sz="1100" b="1" dirty="0">
                <a:solidFill>
                  <a:srgbClr val="01458E"/>
                </a:solidFill>
              </a:endParaRPr>
            </a:p>
          </p:txBody>
        </p:sp>
        <p:sp>
          <p:nvSpPr>
            <p:cNvPr id="70" name="文本框 67"/>
            <p:cNvSpPr txBox="1"/>
            <p:nvPr/>
          </p:nvSpPr>
          <p:spPr>
            <a:xfrm>
              <a:off x="6843436" y="1502693"/>
              <a:ext cx="643445" cy="192360"/>
            </a:xfrm>
            <a:prstGeom prst="rect">
              <a:avLst/>
            </a:prstGeom>
            <a:noFill/>
          </p:spPr>
          <p:txBody>
            <a:bodyPr wrap="none" lIns="68580" tIns="34290" rIns="68580" bIns="34290" rtlCol="0">
              <a:spAutoFit/>
            </a:bodyPr>
            <a:lstStyle/>
            <a:p>
              <a:pPr algn="r"/>
              <a:r>
                <a:rPr lang="en-US" altLang="zh-CN" sz="800" b="1" dirty="0">
                  <a:solidFill>
                    <a:srgbClr val="595959"/>
                  </a:solidFill>
                </a:rPr>
                <a:t>Sample text</a:t>
              </a:r>
              <a:endParaRPr lang="zh-CN" altLang="en-US" sz="800" b="1" dirty="0">
                <a:solidFill>
                  <a:srgbClr val="595959"/>
                </a:solidFill>
              </a:endParaRPr>
            </a:p>
          </p:txBody>
        </p:sp>
        <p:sp>
          <p:nvSpPr>
            <p:cNvPr id="71" name="文本框 68"/>
            <p:cNvSpPr txBox="1"/>
            <p:nvPr/>
          </p:nvSpPr>
          <p:spPr>
            <a:xfrm>
              <a:off x="6552499" y="1903218"/>
              <a:ext cx="1231328" cy="284693"/>
            </a:xfrm>
            <a:prstGeom prst="rect">
              <a:avLst/>
            </a:prstGeom>
            <a:noFill/>
          </p:spPr>
          <p:txBody>
            <a:bodyPr wrap="square" lIns="68580" tIns="34290" rIns="68580" bIns="34290" rtlCol="0">
              <a:spAutoFit/>
            </a:bodyPr>
            <a:lstStyle/>
            <a:p>
              <a:r>
                <a:rPr lang="en-US" altLang="zh-CN" sz="700" dirty="0">
                  <a:solidFill>
                    <a:srgbClr val="3A3A3A"/>
                  </a:solidFill>
                </a:rPr>
                <a:t>We do our best to make your presentation perfect!</a:t>
              </a:r>
              <a:endParaRPr lang="zh-CN" altLang="en-US" sz="700" dirty="0">
                <a:solidFill>
                  <a:srgbClr val="3A3A3A"/>
                </a:solidFill>
              </a:endParaRPr>
            </a:p>
          </p:txBody>
        </p:sp>
        <p:grpSp>
          <p:nvGrpSpPr>
            <p:cNvPr id="72" name="组合 71"/>
            <p:cNvGrpSpPr/>
            <p:nvPr/>
          </p:nvGrpSpPr>
          <p:grpSpPr>
            <a:xfrm flipV="1">
              <a:off x="6238452" y="3358053"/>
              <a:ext cx="1859421" cy="835205"/>
              <a:chOff x="837732" y="2078700"/>
              <a:chExt cx="4394668" cy="1766999"/>
            </a:xfrm>
          </p:grpSpPr>
          <p:sp>
            <p:nvSpPr>
              <p:cNvPr id="75" name="椭圆 7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椭圆 7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7" name="矩形 7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73" name="文本框 74"/>
            <p:cNvSpPr txBox="1"/>
            <p:nvPr/>
          </p:nvSpPr>
          <p:spPr>
            <a:xfrm>
              <a:off x="6813979"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01458E"/>
            </a:solidFill>
            <a:ln>
              <a:noFill/>
            </a:ln>
          </p:spPr>
          <p:txBody>
            <a:bodyPr vert="horz" wrap="square" lIns="68580" tIns="34290" rIns="68580" bIns="34290" numCol="1" anchor="t" anchorCtr="0" compatLnSpc="1"/>
            <a:lstStyle/>
            <a:p>
              <a:endParaRPr lang="zh-CN" altLang="en-US"/>
            </a:p>
          </p:txBody>
        </p:sp>
      </p:grpSp>
      <p:grpSp>
        <p:nvGrpSpPr>
          <p:cNvPr id="81" name="组合 80"/>
          <p:cNvGrpSpPr/>
          <p:nvPr/>
        </p:nvGrpSpPr>
        <p:grpSpPr>
          <a:xfrm>
            <a:off x="2370145" y="1478155"/>
            <a:ext cx="679223" cy="152400"/>
            <a:chOff x="2819400" y="387818"/>
            <a:chExt cx="1384660" cy="310682"/>
          </a:xfrm>
        </p:grpSpPr>
        <p:sp>
          <p:nvSpPr>
            <p:cNvPr id="82" name="椭圆 8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2370145" y="3728429"/>
            <a:ext cx="679223" cy="152400"/>
            <a:chOff x="2819400" y="387818"/>
            <a:chExt cx="1384660" cy="310682"/>
          </a:xfrm>
        </p:grpSpPr>
        <p:sp>
          <p:nvSpPr>
            <p:cNvPr id="87" name="椭圆 8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171093" y="1478155"/>
            <a:ext cx="679223" cy="152400"/>
            <a:chOff x="2819400" y="387818"/>
            <a:chExt cx="1384660" cy="310682"/>
          </a:xfrm>
        </p:grpSpPr>
        <p:sp>
          <p:nvSpPr>
            <p:cNvPr id="92" name="椭圆 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4171093" y="3728429"/>
            <a:ext cx="679223" cy="152400"/>
            <a:chOff x="2819400" y="387818"/>
            <a:chExt cx="1384660" cy="310682"/>
          </a:xfrm>
        </p:grpSpPr>
        <p:sp>
          <p:nvSpPr>
            <p:cNvPr id="97" name="椭圆 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943466" y="1478155"/>
            <a:ext cx="679223" cy="152400"/>
            <a:chOff x="2819400" y="387818"/>
            <a:chExt cx="1384660" cy="310682"/>
          </a:xfrm>
        </p:grpSpPr>
        <p:sp>
          <p:nvSpPr>
            <p:cNvPr id="102" name="椭圆 1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943466" y="3728429"/>
            <a:ext cx="679223" cy="152400"/>
            <a:chOff x="2819400" y="387818"/>
            <a:chExt cx="1384660" cy="310682"/>
          </a:xfrm>
        </p:grpSpPr>
        <p:sp>
          <p:nvSpPr>
            <p:cNvPr id="107" name="椭圆 1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灯片编号占位符 110"/>
          <p:cNvSpPr>
            <a:spLocks noGrp="1"/>
          </p:cNvSpPr>
          <p:nvPr>
            <p:ph type="sldNum" sz="quarter" idx="4"/>
          </p:nvPr>
        </p:nvSpPr>
        <p:spPr/>
        <p:txBody>
          <a:bodyPr/>
          <a:lstStyle/>
          <a:p>
            <a:fld id="{E050F338-EFDA-4F8E-882C-DA95E7E9D7D9}" type="slidenum">
              <a:rPr lang="zh-CN" altLang="en-US" smtClean="0"/>
              <a:t>8</a:t>
            </a:fld>
            <a:endParaRPr lang="zh-CN" altLang="en-US"/>
          </a:p>
        </p:txBody>
      </p:sp>
      <p:grpSp>
        <p:nvGrpSpPr>
          <p:cNvPr id="112" name="组合 111"/>
          <p:cNvGrpSpPr/>
          <p:nvPr/>
        </p:nvGrpSpPr>
        <p:grpSpPr>
          <a:xfrm>
            <a:off x="323528" y="255658"/>
            <a:ext cx="447463" cy="443884"/>
            <a:chOff x="121853" y="604312"/>
            <a:chExt cx="2745946" cy="2723981"/>
          </a:xfrm>
          <a:solidFill>
            <a:srgbClr val="01458E"/>
          </a:solidFill>
        </p:grpSpPr>
        <p:sp>
          <p:nvSpPr>
            <p:cNvPr id="113" name="圆角矩形 112"/>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left)">
                                      <p:cBhvr>
                                        <p:cTn id="12" dur="500"/>
                                        <p:tgtEl>
                                          <p:spTgt spid="81"/>
                                        </p:tgtEl>
                                      </p:cBhvr>
                                    </p:animEffect>
                                  </p:childTnLst>
                                </p:cTn>
                              </p:par>
                              <p:par>
                                <p:cTn id="13" presetID="2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500"/>
                                        <p:tgtEl>
                                          <p:spTgt spid="86"/>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par>
                                <p:cTn id="25" presetID="22" presetClass="entr" presetSubtype="8"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Effect transition="in" filter="wipe(left)">
                                      <p:cBhvr>
                                        <p:cTn id="27" dur="500"/>
                                        <p:tgtEl>
                                          <p:spTgt spid="96"/>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left)">
                                      <p:cBhvr>
                                        <p:cTn id="36" dur="500"/>
                                        <p:tgtEl>
                                          <p:spTgt spid="101"/>
                                        </p:tgtEl>
                                      </p:cBhvr>
                                    </p:animEffect>
                                  </p:childTnLst>
                                </p:cTn>
                              </p:par>
                              <p:par>
                                <p:cTn id="37" presetID="22" presetClass="entr" presetSubtype="8"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13"/>
          <p:cNvSpPr/>
          <p:nvPr/>
        </p:nvSpPr>
        <p:spPr>
          <a:xfrm rot="19800000">
            <a:off x="4676097" y="1230790"/>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0088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矩形 13"/>
          <p:cNvSpPr/>
          <p:nvPr/>
        </p:nvSpPr>
        <p:spPr>
          <a:xfrm rot="19800000">
            <a:off x="4678874" y="1230789"/>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平行四边形 4"/>
          <p:cNvSpPr/>
          <p:nvPr/>
        </p:nvSpPr>
        <p:spPr>
          <a:xfrm rot="11300649">
            <a:off x="4137392" y="1175621"/>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1" fmla="*/ 0 w 1349669"/>
              <a:gd name="connsiteY0-2" fmla="*/ 185915 h 216879"/>
              <a:gd name="connsiteX1-3" fmla="*/ 46479 w 1349669"/>
              <a:gd name="connsiteY1-4" fmla="*/ 0 h 216879"/>
              <a:gd name="connsiteX2-5" fmla="*/ 1349669 w 1349669"/>
              <a:gd name="connsiteY2-6" fmla="*/ 0 h 216879"/>
              <a:gd name="connsiteX3-7" fmla="*/ 1161595 w 1349669"/>
              <a:gd name="connsiteY3-8" fmla="*/ 216879 h 216879"/>
              <a:gd name="connsiteX4-9" fmla="*/ 0 w 1349669"/>
              <a:gd name="connsiteY4-10" fmla="*/ 185915 h 216879"/>
              <a:gd name="connsiteX0-11" fmla="*/ 0 w 1520597"/>
              <a:gd name="connsiteY0-12" fmla="*/ 181718 h 216879"/>
              <a:gd name="connsiteX1-13" fmla="*/ 217407 w 1520597"/>
              <a:gd name="connsiteY1-14" fmla="*/ 0 h 216879"/>
              <a:gd name="connsiteX2-15" fmla="*/ 1520597 w 1520597"/>
              <a:gd name="connsiteY2-16" fmla="*/ 0 h 216879"/>
              <a:gd name="connsiteX3-17" fmla="*/ 1332523 w 1520597"/>
              <a:gd name="connsiteY3-18" fmla="*/ 216879 h 216879"/>
              <a:gd name="connsiteX4-19" fmla="*/ 0 w 1520597"/>
              <a:gd name="connsiteY4-20" fmla="*/ 181718 h 216879"/>
              <a:gd name="connsiteX0-21" fmla="*/ 0 w 1544954"/>
              <a:gd name="connsiteY0-22" fmla="*/ 174515 h 216879"/>
              <a:gd name="connsiteX1-23" fmla="*/ 241764 w 1544954"/>
              <a:gd name="connsiteY1-24" fmla="*/ 0 h 216879"/>
              <a:gd name="connsiteX2-25" fmla="*/ 1544954 w 1544954"/>
              <a:gd name="connsiteY2-26" fmla="*/ 0 h 216879"/>
              <a:gd name="connsiteX3-27" fmla="*/ 1356880 w 1544954"/>
              <a:gd name="connsiteY3-28" fmla="*/ 216879 h 216879"/>
              <a:gd name="connsiteX4-29" fmla="*/ 0 w 1544954"/>
              <a:gd name="connsiteY4-30" fmla="*/ 174515 h 216879"/>
              <a:gd name="connsiteX0-31" fmla="*/ 0 w 1544954"/>
              <a:gd name="connsiteY0-32" fmla="*/ 174515 h 216879"/>
              <a:gd name="connsiteX1-33" fmla="*/ 241764 w 1544954"/>
              <a:gd name="connsiteY1-34" fmla="*/ 0 h 216879"/>
              <a:gd name="connsiteX2-35" fmla="*/ 1544954 w 1544954"/>
              <a:gd name="connsiteY2-36" fmla="*/ 0 h 216879"/>
              <a:gd name="connsiteX3-37" fmla="*/ 1356880 w 1544954"/>
              <a:gd name="connsiteY3-38" fmla="*/ 216879 h 216879"/>
              <a:gd name="connsiteX4-39" fmla="*/ 0 w 1544954"/>
              <a:gd name="connsiteY4-40" fmla="*/ 174515 h 216879"/>
              <a:gd name="connsiteX0-41" fmla="*/ 0 w 1544954"/>
              <a:gd name="connsiteY0-42" fmla="*/ 174515 h 216879"/>
              <a:gd name="connsiteX1-43" fmla="*/ 241764 w 1544954"/>
              <a:gd name="connsiteY1-44" fmla="*/ 0 h 216879"/>
              <a:gd name="connsiteX2-45" fmla="*/ 1544954 w 1544954"/>
              <a:gd name="connsiteY2-46" fmla="*/ 0 h 216879"/>
              <a:gd name="connsiteX3-47" fmla="*/ 1356880 w 1544954"/>
              <a:gd name="connsiteY3-48" fmla="*/ 216879 h 216879"/>
              <a:gd name="connsiteX4-49" fmla="*/ 0 w 1544954"/>
              <a:gd name="connsiteY4-50" fmla="*/ 174515 h 216879"/>
              <a:gd name="connsiteX0-51" fmla="*/ 0 w 1586892"/>
              <a:gd name="connsiteY0-52" fmla="*/ 181978 h 224342"/>
              <a:gd name="connsiteX1-53" fmla="*/ 241764 w 1586892"/>
              <a:gd name="connsiteY1-54" fmla="*/ 7463 h 224342"/>
              <a:gd name="connsiteX2-55" fmla="*/ 1586892 w 1586892"/>
              <a:gd name="connsiteY2-56" fmla="*/ 0 h 224342"/>
              <a:gd name="connsiteX3-57" fmla="*/ 1356880 w 1586892"/>
              <a:gd name="connsiteY3-58" fmla="*/ 224342 h 224342"/>
              <a:gd name="connsiteX4-59" fmla="*/ 0 w 1586892"/>
              <a:gd name="connsiteY4-60" fmla="*/ 181978 h 224342"/>
              <a:gd name="connsiteX0-61" fmla="*/ 0 w 1586892"/>
              <a:gd name="connsiteY0-62" fmla="*/ 181978 h 224342"/>
              <a:gd name="connsiteX1-63" fmla="*/ 241764 w 1586892"/>
              <a:gd name="connsiteY1-64" fmla="*/ 7463 h 224342"/>
              <a:gd name="connsiteX2-65" fmla="*/ 1586892 w 1586892"/>
              <a:gd name="connsiteY2-66" fmla="*/ 0 h 224342"/>
              <a:gd name="connsiteX3-67" fmla="*/ 1356880 w 1586892"/>
              <a:gd name="connsiteY3-68" fmla="*/ 224342 h 224342"/>
              <a:gd name="connsiteX4-69" fmla="*/ 0 w 1586892"/>
              <a:gd name="connsiteY4-70" fmla="*/ 181978 h 224342"/>
              <a:gd name="connsiteX0-71" fmla="*/ 0 w 1586892"/>
              <a:gd name="connsiteY0-72" fmla="*/ 181978 h 224342"/>
              <a:gd name="connsiteX1-73" fmla="*/ 241764 w 1586892"/>
              <a:gd name="connsiteY1-74" fmla="*/ 7463 h 224342"/>
              <a:gd name="connsiteX2-75" fmla="*/ 1586892 w 1586892"/>
              <a:gd name="connsiteY2-76" fmla="*/ 0 h 224342"/>
              <a:gd name="connsiteX3-77" fmla="*/ 1356880 w 1586892"/>
              <a:gd name="connsiteY3-78" fmla="*/ 224342 h 224342"/>
              <a:gd name="connsiteX4-79" fmla="*/ 0 w 1586892"/>
              <a:gd name="connsiteY4-80" fmla="*/ 181978 h 224342"/>
              <a:gd name="connsiteX0-81" fmla="*/ 0 w 1352325"/>
              <a:gd name="connsiteY0-82" fmla="*/ 284458 h 284458"/>
              <a:gd name="connsiteX1-83" fmla="*/ 7197 w 1352325"/>
              <a:gd name="connsiteY1-84" fmla="*/ 7463 h 284458"/>
              <a:gd name="connsiteX2-85" fmla="*/ 1352325 w 1352325"/>
              <a:gd name="connsiteY2-86" fmla="*/ 0 h 284458"/>
              <a:gd name="connsiteX3-87" fmla="*/ 1122313 w 1352325"/>
              <a:gd name="connsiteY3-88" fmla="*/ 224342 h 284458"/>
              <a:gd name="connsiteX4-89" fmla="*/ 0 w 1352325"/>
              <a:gd name="connsiteY4-90" fmla="*/ 284458 h 284458"/>
              <a:gd name="connsiteX0-91" fmla="*/ 0 w 1602673"/>
              <a:gd name="connsiteY0-92" fmla="*/ 190553 h 224342"/>
              <a:gd name="connsiteX1-93" fmla="*/ 257545 w 1602673"/>
              <a:gd name="connsiteY1-94" fmla="*/ 7463 h 224342"/>
              <a:gd name="connsiteX2-95" fmla="*/ 1602673 w 1602673"/>
              <a:gd name="connsiteY2-96" fmla="*/ 0 h 224342"/>
              <a:gd name="connsiteX3-97" fmla="*/ 1372661 w 1602673"/>
              <a:gd name="connsiteY3-98" fmla="*/ 224342 h 224342"/>
              <a:gd name="connsiteX4-99" fmla="*/ 0 w 1602673"/>
              <a:gd name="connsiteY4-100" fmla="*/ 190553 h 224342"/>
              <a:gd name="connsiteX0-101" fmla="*/ 0 w 1602673"/>
              <a:gd name="connsiteY0-102" fmla="*/ 190553 h 224342"/>
              <a:gd name="connsiteX1-103" fmla="*/ 257545 w 1602673"/>
              <a:gd name="connsiteY1-104" fmla="*/ 7463 h 224342"/>
              <a:gd name="connsiteX2-105" fmla="*/ 1602673 w 1602673"/>
              <a:gd name="connsiteY2-106" fmla="*/ 0 h 224342"/>
              <a:gd name="connsiteX3-107" fmla="*/ 1372661 w 1602673"/>
              <a:gd name="connsiteY3-108" fmla="*/ 224342 h 224342"/>
              <a:gd name="connsiteX4-109" fmla="*/ 0 w 1602673"/>
              <a:gd name="connsiteY4-110" fmla="*/ 190553 h 224342"/>
              <a:gd name="connsiteX0-111" fmla="*/ 0 w 1602673"/>
              <a:gd name="connsiteY0-112" fmla="*/ 197497 h 231286"/>
              <a:gd name="connsiteX1-113" fmla="*/ 208830 w 1602673"/>
              <a:gd name="connsiteY1-114" fmla="*/ 0 h 231286"/>
              <a:gd name="connsiteX2-115" fmla="*/ 1602673 w 1602673"/>
              <a:gd name="connsiteY2-116" fmla="*/ 6944 h 231286"/>
              <a:gd name="connsiteX3-117" fmla="*/ 1372661 w 1602673"/>
              <a:gd name="connsiteY3-118" fmla="*/ 231286 h 231286"/>
              <a:gd name="connsiteX4-119" fmla="*/ 0 w 1602673"/>
              <a:gd name="connsiteY4-120" fmla="*/ 197497 h 231286"/>
              <a:gd name="connsiteX0-121" fmla="*/ 0 w 1602673"/>
              <a:gd name="connsiteY0-122" fmla="*/ 198870 h 232659"/>
              <a:gd name="connsiteX1-123" fmla="*/ 248967 w 1602673"/>
              <a:gd name="connsiteY1-124" fmla="*/ 0 h 232659"/>
              <a:gd name="connsiteX2-125" fmla="*/ 1602673 w 1602673"/>
              <a:gd name="connsiteY2-126" fmla="*/ 8317 h 232659"/>
              <a:gd name="connsiteX3-127" fmla="*/ 1372661 w 1602673"/>
              <a:gd name="connsiteY3-128" fmla="*/ 232659 h 232659"/>
              <a:gd name="connsiteX4-129" fmla="*/ 0 w 1602673"/>
              <a:gd name="connsiteY4-130" fmla="*/ 198870 h 232659"/>
              <a:gd name="connsiteX0-131" fmla="*/ 0 w 1602673"/>
              <a:gd name="connsiteY0-132" fmla="*/ 197625 h 231414"/>
              <a:gd name="connsiteX1-133" fmla="*/ 241978 w 1602673"/>
              <a:gd name="connsiteY1-134" fmla="*/ 0 h 231414"/>
              <a:gd name="connsiteX2-135" fmla="*/ 1602673 w 1602673"/>
              <a:gd name="connsiteY2-136" fmla="*/ 7072 h 231414"/>
              <a:gd name="connsiteX3-137" fmla="*/ 1372661 w 1602673"/>
              <a:gd name="connsiteY3-138" fmla="*/ 231414 h 231414"/>
              <a:gd name="connsiteX4-139" fmla="*/ 0 w 1602673"/>
              <a:gd name="connsiteY4-140" fmla="*/ 197625 h 231414"/>
              <a:gd name="connsiteX0-141" fmla="*/ 0 w 1602673"/>
              <a:gd name="connsiteY0-142" fmla="*/ 197625 h 231414"/>
              <a:gd name="connsiteX1-143" fmla="*/ 241978 w 1602673"/>
              <a:gd name="connsiteY1-144" fmla="*/ 0 h 231414"/>
              <a:gd name="connsiteX2-145" fmla="*/ 1602673 w 1602673"/>
              <a:gd name="connsiteY2-146" fmla="*/ 7072 h 231414"/>
              <a:gd name="connsiteX3-147" fmla="*/ 1372661 w 1602673"/>
              <a:gd name="connsiteY3-148" fmla="*/ 231414 h 231414"/>
              <a:gd name="connsiteX4-149" fmla="*/ 0 w 1602673"/>
              <a:gd name="connsiteY4-150" fmla="*/ 197625 h 231414"/>
              <a:gd name="connsiteX0-151" fmla="*/ 0 w 1602673"/>
              <a:gd name="connsiteY0-152" fmla="*/ 197625 h 231414"/>
              <a:gd name="connsiteX1-153" fmla="*/ 241978 w 1602673"/>
              <a:gd name="connsiteY1-154" fmla="*/ 0 h 231414"/>
              <a:gd name="connsiteX2-155" fmla="*/ 1602673 w 1602673"/>
              <a:gd name="connsiteY2-156" fmla="*/ 7072 h 231414"/>
              <a:gd name="connsiteX3-157" fmla="*/ 1372661 w 1602673"/>
              <a:gd name="connsiteY3-158" fmla="*/ 231414 h 231414"/>
              <a:gd name="connsiteX4-159" fmla="*/ 0 w 1602673"/>
              <a:gd name="connsiteY4-160" fmla="*/ 197625 h 231414"/>
              <a:gd name="connsiteX0-161" fmla="*/ 0 w 1602673"/>
              <a:gd name="connsiteY0-162" fmla="*/ 197625 h 231414"/>
              <a:gd name="connsiteX1-163" fmla="*/ 241978 w 1602673"/>
              <a:gd name="connsiteY1-164" fmla="*/ 0 h 231414"/>
              <a:gd name="connsiteX2-165" fmla="*/ 1602673 w 1602673"/>
              <a:gd name="connsiteY2-166" fmla="*/ 7072 h 231414"/>
              <a:gd name="connsiteX3-167" fmla="*/ 1372661 w 1602673"/>
              <a:gd name="connsiteY3-168" fmla="*/ 231414 h 231414"/>
              <a:gd name="connsiteX4-169" fmla="*/ 0 w 1602673"/>
              <a:gd name="connsiteY4-170" fmla="*/ 197625 h 231414"/>
              <a:gd name="connsiteX0-171" fmla="*/ 0 w 1605755"/>
              <a:gd name="connsiteY0-172" fmla="*/ 226408 h 231414"/>
              <a:gd name="connsiteX1-173" fmla="*/ 245060 w 1605755"/>
              <a:gd name="connsiteY1-174" fmla="*/ 0 h 231414"/>
              <a:gd name="connsiteX2-175" fmla="*/ 1605755 w 1605755"/>
              <a:gd name="connsiteY2-176" fmla="*/ 7072 h 231414"/>
              <a:gd name="connsiteX3-177" fmla="*/ 1375743 w 1605755"/>
              <a:gd name="connsiteY3-178" fmla="*/ 231414 h 231414"/>
              <a:gd name="connsiteX4-179" fmla="*/ 0 w 1605755"/>
              <a:gd name="connsiteY4-180" fmla="*/ 226408 h 231414"/>
              <a:gd name="connsiteX0-181" fmla="*/ 0 w 1605755"/>
              <a:gd name="connsiteY0-182" fmla="*/ 226408 h 231538"/>
              <a:gd name="connsiteX1-183" fmla="*/ 245060 w 1605755"/>
              <a:gd name="connsiteY1-184" fmla="*/ 0 h 231538"/>
              <a:gd name="connsiteX2-185" fmla="*/ 1605755 w 1605755"/>
              <a:gd name="connsiteY2-186" fmla="*/ 7072 h 231538"/>
              <a:gd name="connsiteX3-187" fmla="*/ 1362376 w 1605755"/>
              <a:gd name="connsiteY3-188" fmla="*/ 231538 h 231538"/>
              <a:gd name="connsiteX4-189" fmla="*/ 0 w 1605755"/>
              <a:gd name="connsiteY4-190" fmla="*/ 226408 h 231538"/>
              <a:gd name="connsiteX0-191" fmla="*/ 0 w 1605755"/>
              <a:gd name="connsiteY0-192" fmla="*/ 226408 h 231538"/>
              <a:gd name="connsiteX1-193" fmla="*/ 245060 w 1605755"/>
              <a:gd name="connsiteY1-194" fmla="*/ 0 h 231538"/>
              <a:gd name="connsiteX2-195" fmla="*/ 1605755 w 1605755"/>
              <a:gd name="connsiteY2-196" fmla="*/ 7072 h 231538"/>
              <a:gd name="connsiteX3-197" fmla="*/ 1362376 w 1605755"/>
              <a:gd name="connsiteY3-198" fmla="*/ 231538 h 231538"/>
              <a:gd name="connsiteX4-199" fmla="*/ 0 w 1605755"/>
              <a:gd name="connsiteY4-200" fmla="*/ 226408 h 231538"/>
              <a:gd name="connsiteX0-201" fmla="*/ 0 w 1605755"/>
              <a:gd name="connsiteY0-202" fmla="*/ 226408 h 231538"/>
              <a:gd name="connsiteX1-203" fmla="*/ 245060 w 1605755"/>
              <a:gd name="connsiteY1-204" fmla="*/ 0 h 231538"/>
              <a:gd name="connsiteX2-205" fmla="*/ 1605755 w 1605755"/>
              <a:gd name="connsiteY2-206" fmla="*/ 7072 h 231538"/>
              <a:gd name="connsiteX3-207" fmla="*/ 1362376 w 1605755"/>
              <a:gd name="connsiteY3-208" fmla="*/ 231538 h 231538"/>
              <a:gd name="connsiteX4-209" fmla="*/ 0 w 1605755"/>
              <a:gd name="connsiteY4-210" fmla="*/ 226408 h 231538"/>
              <a:gd name="connsiteX0-211" fmla="*/ 0 w 1605755"/>
              <a:gd name="connsiteY0-212" fmla="*/ 226408 h 226408"/>
              <a:gd name="connsiteX1-213" fmla="*/ 245060 w 1605755"/>
              <a:gd name="connsiteY1-214" fmla="*/ 0 h 226408"/>
              <a:gd name="connsiteX2-215" fmla="*/ 1605755 w 1605755"/>
              <a:gd name="connsiteY2-216" fmla="*/ 7072 h 226408"/>
              <a:gd name="connsiteX3-217" fmla="*/ 1356419 w 1605755"/>
              <a:gd name="connsiteY3-218" fmla="*/ 209249 h 226408"/>
              <a:gd name="connsiteX4-219" fmla="*/ 0 w 1605755"/>
              <a:gd name="connsiteY4-220" fmla="*/ 226408 h 226408"/>
              <a:gd name="connsiteX0-221" fmla="*/ 0 w 1605755"/>
              <a:gd name="connsiteY0-222" fmla="*/ 226408 h 226408"/>
              <a:gd name="connsiteX1-223" fmla="*/ 245060 w 1605755"/>
              <a:gd name="connsiteY1-224" fmla="*/ 0 h 226408"/>
              <a:gd name="connsiteX2-225" fmla="*/ 1605755 w 1605755"/>
              <a:gd name="connsiteY2-226" fmla="*/ 7072 h 226408"/>
              <a:gd name="connsiteX3-227" fmla="*/ 1356419 w 1605755"/>
              <a:gd name="connsiteY3-228" fmla="*/ 209249 h 226408"/>
              <a:gd name="connsiteX4-229" fmla="*/ 0 w 1605755"/>
              <a:gd name="connsiteY4-230" fmla="*/ 226408 h 226408"/>
              <a:gd name="connsiteX0-231" fmla="*/ 0 w 1613484"/>
              <a:gd name="connsiteY0-232" fmla="*/ 240032 h 240032"/>
              <a:gd name="connsiteX1-233" fmla="*/ 245060 w 1613484"/>
              <a:gd name="connsiteY1-234" fmla="*/ 13624 h 240032"/>
              <a:gd name="connsiteX2-235" fmla="*/ 1613484 w 1613484"/>
              <a:gd name="connsiteY2-236" fmla="*/ 0 h 240032"/>
              <a:gd name="connsiteX3-237" fmla="*/ 1356419 w 1613484"/>
              <a:gd name="connsiteY3-238" fmla="*/ 222873 h 240032"/>
              <a:gd name="connsiteX4-239" fmla="*/ 0 w 1613484"/>
              <a:gd name="connsiteY4-240" fmla="*/ 240032 h 240032"/>
              <a:gd name="connsiteX0-241" fmla="*/ 0 w 1613484"/>
              <a:gd name="connsiteY0-242" fmla="*/ 240032 h 240032"/>
              <a:gd name="connsiteX1-243" fmla="*/ 245060 w 1613484"/>
              <a:gd name="connsiteY1-244" fmla="*/ 13624 h 240032"/>
              <a:gd name="connsiteX2-245" fmla="*/ 1613484 w 1613484"/>
              <a:gd name="connsiteY2-246" fmla="*/ 0 h 240032"/>
              <a:gd name="connsiteX3-247" fmla="*/ 1356419 w 1613484"/>
              <a:gd name="connsiteY3-248" fmla="*/ 222873 h 240032"/>
              <a:gd name="connsiteX4-249" fmla="*/ 0 w 1613484"/>
              <a:gd name="connsiteY4-250" fmla="*/ 240032 h 240032"/>
              <a:gd name="connsiteX0-251" fmla="*/ 0 w 1613484"/>
              <a:gd name="connsiteY0-252" fmla="*/ 240032 h 240032"/>
              <a:gd name="connsiteX1-253" fmla="*/ 262324 w 1613484"/>
              <a:gd name="connsiteY1-254" fmla="*/ 22018 h 240032"/>
              <a:gd name="connsiteX2-255" fmla="*/ 1613484 w 1613484"/>
              <a:gd name="connsiteY2-256" fmla="*/ 0 h 240032"/>
              <a:gd name="connsiteX3-257" fmla="*/ 1356419 w 1613484"/>
              <a:gd name="connsiteY3-258" fmla="*/ 222873 h 240032"/>
              <a:gd name="connsiteX4-259" fmla="*/ 0 w 1613484"/>
              <a:gd name="connsiteY4-260" fmla="*/ 240032 h 240032"/>
              <a:gd name="connsiteX0-261" fmla="*/ 0 w 1613484"/>
              <a:gd name="connsiteY0-262" fmla="*/ 240032 h 240032"/>
              <a:gd name="connsiteX1-263" fmla="*/ 262324 w 1613484"/>
              <a:gd name="connsiteY1-264" fmla="*/ 22018 h 240032"/>
              <a:gd name="connsiteX2-265" fmla="*/ 1613484 w 1613484"/>
              <a:gd name="connsiteY2-266" fmla="*/ 0 h 240032"/>
              <a:gd name="connsiteX3-267" fmla="*/ 1356419 w 1613484"/>
              <a:gd name="connsiteY3-268" fmla="*/ 222873 h 240032"/>
              <a:gd name="connsiteX4-269" fmla="*/ 0 w 1613484"/>
              <a:gd name="connsiteY4-270" fmla="*/ 240032 h 240032"/>
              <a:gd name="connsiteX0-271" fmla="*/ 0 w 1613484"/>
              <a:gd name="connsiteY0-272" fmla="*/ 240032 h 240032"/>
              <a:gd name="connsiteX1-273" fmla="*/ 262324 w 1613484"/>
              <a:gd name="connsiteY1-274" fmla="*/ 22018 h 240032"/>
              <a:gd name="connsiteX2-275" fmla="*/ 1613484 w 1613484"/>
              <a:gd name="connsiteY2-276" fmla="*/ 0 h 240032"/>
              <a:gd name="connsiteX3-277" fmla="*/ 1356419 w 1613484"/>
              <a:gd name="connsiteY3-278" fmla="*/ 222873 h 240032"/>
              <a:gd name="connsiteX4-279" fmla="*/ 0 w 1613484"/>
              <a:gd name="connsiteY4-280" fmla="*/ 240032 h 240032"/>
              <a:gd name="connsiteX0-281" fmla="*/ 0 w 1613484"/>
              <a:gd name="connsiteY0-282" fmla="*/ 240032 h 240032"/>
              <a:gd name="connsiteX1-283" fmla="*/ 262324 w 1613484"/>
              <a:gd name="connsiteY1-284" fmla="*/ 22018 h 240032"/>
              <a:gd name="connsiteX2-285" fmla="*/ 1613484 w 1613484"/>
              <a:gd name="connsiteY2-286" fmla="*/ 0 h 240032"/>
              <a:gd name="connsiteX3-287" fmla="*/ 1356419 w 1613484"/>
              <a:gd name="connsiteY3-288" fmla="*/ 222873 h 240032"/>
              <a:gd name="connsiteX4-289" fmla="*/ 0 w 1613484"/>
              <a:gd name="connsiteY4-290" fmla="*/ 240032 h 240032"/>
              <a:gd name="connsiteX0-291" fmla="*/ 0 w 1613484"/>
              <a:gd name="connsiteY0-292" fmla="*/ 240032 h 240032"/>
              <a:gd name="connsiteX1-293" fmla="*/ 262324 w 1613484"/>
              <a:gd name="connsiteY1-294" fmla="*/ 22018 h 240032"/>
              <a:gd name="connsiteX2-295" fmla="*/ 1613484 w 1613484"/>
              <a:gd name="connsiteY2-296" fmla="*/ 0 h 240032"/>
              <a:gd name="connsiteX3-297" fmla="*/ 1356419 w 1613484"/>
              <a:gd name="connsiteY3-298" fmla="*/ 222873 h 240032"/>
              <a:gd name="connsiteX4-299" fmla="*/ 0 w 1613484"/>
              <a:gd name="connsiteY4-300" fmla="*/ 240032 h 2400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6" name="等腰三角形 75"/>
          <p:cNvSpPr/>
          <p:nvPr/>
        </p:nvSpPr>
        <p:spPr>
          <a:xfrm rot="17992130">
            <a:off x="4140444" y="1073441"/>
            <a:ext cx="583339" cy="678748"/>
          </a:xfrm>
          <a:prstGeom prst="triangle">
            <a:avLst>
              <a:gd name="adj" fmla="val 49954"/>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矩形 13"/>
          <p:cNvSpPr/>
          <p:nvPr/>
        </p:nvSpPr>
        <p:spPr>
          <a:xfrm rot="5415679">
            <a:off x="5107363" y="3349885"/>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54A3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8" name="矩形 13"/>
          <p:cNvSpPr/>
          <p:nvPr/>
        </p:nvSpPr>
        <p:spPr>
          <a:xfrm rot="5415679">
            <a:off x="5105965" y="33522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平行四边形 4"/>
          <p:cNvSpPr/>
          <p:nvPr/>
        </p:nvSpPr>
        <p:spPr>
          <a:xfrm rot="18516328">
            <a:off x="5664641" y="3676586"/>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1" fmla="*/ 0 w 1349669"/>
              <a:gd name="connsiteY0-2" fmla="*/ 185915 h 216879"/>
              <a:gd name="connsiteX1-3" fmla="*/ 46479 w 1349669"/>
              <a:gd name="connsiteY1-4" fmla="*/ 0 h 216879"/>
              <a:gd name="connsiteX2-5" fmla="*/ 1349669 w 1349669"/>
              <a:gd name="connsiteY2-6" fmla="*/ 0 h 216879"/>
              <a:gd name="connsiteX3-7" fmla="*/ 1161595 w 1349669"/>
              <a:gd name="connsiteY3-8" fmla="*/ 216879 h 216879"/>
              <a:gd name="connsiteX4-9" fmla="*/ 0 w 1349669"/>
              <a:gd name="connsiteY4-10" fmla="*/ 185915 h 216879"/>
              <a:gd name="connsiteX0-11" fmla="*/ 0 w 1520597"/>
              <a:gd name="connsiteY0-12" fmla="*/ 181718 h 216879"/>
              <a:gd name="connsiteX1-13" fmla="*/ 217407 w 1520597"/>
              <a:gd name="connsiteY1-14" fmla="*/ 0 h 216879"/>
              <a:gd name="connsiteX2-15" fmla="*/ 1520597 w 1520597"/>
              <a:gd name="connsiteY2-16" fmla="*/ 0 h 216879"/>
              <a:gd name="connsiteX3-17" fmla="*/ 1332523 w 1520597"/>
              <a:gd name="connsiteY3-18" fmla="*/ 216879 h 216879"/>
              <a:gd name="connsiteX4-19" fmla="*/ 0 w 1520597"/>
              <a:gd name="connsiteY4-20" fmla="*/ 181718 h 216879"/>
              <a:gd name="connsiteX0-21" fmla="*/ 0 w 1544954"/>
              <a:gd name="connsiteY0-22" fmla="*/ 174515 h 216879"/>
              <a:gd name="connsiteX1-23" fmla="*/ 241764 w 1544954"/>
              <a:gd name="connsiteY1-24" fmla="*/ 0 h 216879"/>
              <a:gd name="connsiteX2-25" fmla="*/ 1544954 w 1544954"/>
              <a:gd name="connsiteY2-26" fmla="*/ 0 h 216879"/>
              <a:gd name="connsiteX3-27" fmla="*/ 1356880 w 1544954"/>
              <a:gd name="connsiteY3-28" fmla="*/ 216879 h 216879"/>
              <a:gd name="connsiteX4-29" fmla="*/ 0 w 1544954"/>
              <a:gd name="connsiteY4-30" fmla="*/ 174515 h 216879"/>
              <a:gd name="connsiteX0-31" fmla="*/ 0 w 1544954"/>
              <a:gd name="connsiteY0-32" fmla="*/ 174515 h 216879"/>
              <a:gd name="connsiteX1-33" fmla="*/ 241764 w 1544954"/>
              <a:gd name="connsiteY1-34" fmla="*/ 0 h 216879"/>
              <a:gd name="connsiteX2-35" fmla="*/ 1544954 w 1544954"/>
              <a:gd name="connsiteY2-36" fmla="*/ 0 h 216879"/>
              <a:gd name="connsiteX3-37" fmla="*/ 1356880 w 1544954"/>
              <a:gd name="connsiteY3-38" fmla="*/ 216879 h 216879"/>
              <a:gd name="connsiteX4-39" fmla="*/ 0 w 1544954"/>
              <a:gd name="connsiteY4-40" fmla="*/ 174515 h 216879"/>
              <a:gd name="connsiteX0-41" fmla="*/ 0 w 1544954"/>
              <a:gd name="connsiteY0-42" fmla="*/ 174515 h 216879"/>
              <a:gd name="connsiteX1-43" fmla="*/ 241764 w 1544954"/>
              <a:gd name="connsiteY1-44" fmla="*/ 0 h 216879"/>
              <a:gd name="connsiteX2-45" fmla="*/ 1544954 w 1544954"/>
              <a:gd name="connsiteY2-46" fmla="*/ 0 h 216879"/>
              <a:gd name="connsiteX3-47" fmla="*/ 1356880 w 1544954"/>
              <a:gd name="connsiteY3-48" fmla="*/ 216879 h 216879"/>
              <a:gd name="connsiteX4-49" fmla="*/ 0 w 1544954"/>
              <a:gd name="connsiteY4-50" fmla="*/ 174515 h 216879"/>
              <a:gd name="connsiteX0-51" fmla="*/ 0 w 1586892"/>
              <a:gd name="connsiteY0-52" fmla="*/ 181978 h 224342"/>
              <a:gd name="connsiteX1-53" fmla="*/ 241764 w 1586892"/>
              <a:gd name="connsiteY1-54" fmla="*/ 7463 h 224342"/>
              <a:gd name="connsiteX2-55" fmla="*/ 1586892 w 1586892"/>
              <a:gd name="connsiteY2-56" fmla="*/ 0 h 224342"/>
              <a:gd name="connsiteX3-57" fmla="*/ 1356880 w 1586892"/>
              <a:gd name="connsiteY3-58" fmla="*/ 224342 h 224342"/>
              <a:gd name="connsiteX4-59" fmla="*/ 0 w 1586892"/>
              <a:gd name="connsiteY4-60" fmla="*/ 181978 h 224342"/>
              <a:gd name="connsiteX0-61" fmla="*/ 0 w 1586892"/>
              <a:gd name="connsiteY0-62" fmla="*/ 181978 h 224342"/>
              <a:gd name="connsiteX1-63" fmla="*/ 241764 w 1586892"/>
              <a:gd name="connsiteY1-64" fmla="*/ 7463 h 224342"/>
              <a:gd name="connsiteX2-65" fmla="*/ 1586892 w 1586892"/>
              <a:gd name="connsiteY2-66" fmla="*/ 0 h 224342"/>
              <a:gd name="connsiteX3-67" fmla="*/ 1356880 w 1586892"/>
              <a:gd name="connsiteY3-68" fmla="*/ 224342 h 224342"/>
              <a:gd name="connsiteX4-69" fmla="*/ 0 w 1586892"/>
              <a:gd name="connsiteY4-70" fmla="*/ 181978 h 224342"/>
              <a:gd name="connsiteX0-71" fmla="*/ 0 w 1586892"/>
              <a:gd name="connsiteY0-72" fmla="*/ 181978 h 224342"/>
              <a:gd name="connsiteX1-73" fmla="*/ 241764 w 1586892"/>
              <a:gd name="connsiteY1-74" fmla="*/ 7463 h 224342"/>
              <a:gd name="connsiteX2-75" fmla="*/ 1586892 w 1586892"/>
              <a:gd name="connsiteY2-76" fmla="*/ 0 h 224342"/>
              <a:gd name="connsiteX3-77" fmla="*/ 1356880 w 1586892"/>
              <a:gd name="connsiteY3-78" fmla="*/ 224342 h 224342"/>
              <a:gd name="connsiteX4-79" fmla="*/ 0 w 1586892"/>
              <a:gd name="connsiteY4-80" fmla="*/ 181978 h 224342"/>
              <a:gd name="connsiteX0-81" fmla="*/ 0 w 1352325"/>
              <a:gd name="connsiteY0-82" fmla="*/ 284458 h 284458"/>
              <a:gd name="connsiteX1-83" fmla="*/ 7197 w 1352325"/>
              <a:gd name="connsiteY1-84" fmla="*/ 7463 h 284458"/>
              <a:gd name="connsiteX2-85" fmla="*/ 1352325 w 1352325"/>
              <a:gd name="connsiteY2-86" fmla="*/ 0 h 284458"/>
              <a:gd name="connsiteX3-87" fmla="*/ 1122313 w 1352325"/>
              <a:gd name="connsiteY3-88" fmla="*/ 224342 h 284458"/>
              <a:gd name="connsiteX4-89" fmla="*/ 0 w 1352325"/>
              <a:gd name="connsiteY4-90" fmla="*/ 284458 h 284458"/>
              <a:gd name="connsiteX0-91" fmla="*/ 0 w 1602673"/>
              <a:gd name="connsiteY0-92" fmla="*/ 190553 h 224342"/>
              <a:gd name="connsiteX1-93" fmla="*/ 257545 w 1602673"/>
              <a:gd name="connsiteY1-94" fmla="*/ 7463 h 224342"/>
              <a:gd name="connsiteX2-95" fmla="*/ 1602673 w 1602673"/>
              <a:gd name="connsiteY2-96" fmla="*/ 0 h 224342"/>
              <a:gd name="connsiteX3-97" fmla="*/ 1372661 w 1602673"/>
              <a:gd name="connsiteY3-98" fmla="*/ 224342 h 224342"/>
              <a:gd name="connsiteX4-99" fmla="*/ 0 w 1602673"/>
              <a:gd name="connsiteY4-100" fmla="*/ 190553 h 224342"/>
              <a:gd name="connsiteX0-101" fmla="*/ 0 w 1602673"/>
              <a:gd name="connsiteY0-102" fmla="*/ 190553 h 224342"/>
              <a:gd name="connsiteX1-103" fmla="*/ 257545 w 1602673"/>
              <a:gd name="connsiteY1-104" fmla="*/ 7463 h 224342"/>
              <a:gd name="connsiteX2-105" fmla="*/ 1602673 w 1602673"/>
              <a:gd name="connsiteY2-106" fmla="*/ 0 h 224342"/>
              <a:gd name="connsiteX3-107" fmla="*/ 1372661 w 1602673"/>
              <a:gd name="connsiteY3-108" fmla="*/ 224342 h 224342"/>
              <a:gd name="connsiteX4-109" fmla="*/ 0 w 1602673"/>
              <a:gd name="connsiteY4-110" fmla="*/ 190553 h 224342"/>
              <a:gd name="connsiteX0-111" fmla="*/ 0 w 1602673"/>
              <a:gd name="connsiteY0-112" fmla="*/ 197497 h 231286"/>
              <a:gd name="connsiteX1-113" fmla="*/ 208830 w 1602673"/>
              <a:gd name="connsiteY1-114" fmla="*/ 0 h 231286"/>
              <a:gd name="connsiteX2-115" fmla="*/ 1602673 w 1602673"/>
              <a:gd name="connsiteY2-116" fmla="*/ 6944 h 231286"/>
              <a:gd name="connsiteX3-117" fmla="*/ 1372661 w 1602673"/>
              <a:gd name="connsiteY3-118" fmla="*/ 231286 h 231286"/>
              <a:gd name="connsiteX4-119" fmla="*/ 0 w 1602673"/>
              <a:gd name="connsiteY4-120" fmla="*/ 197497 h 231286"/>
              <a:gd name="connsiteX0-121" fmla="*/ 0 w 1602673"/>
              <a:gd name="connsiteY0-122" fmla="*/ 198870 h 232659"/>
              <a:gd name="connsiteX1-123" fmla="*/ 248967 w 1602673"/>
              <a:gd name="connsiteY1-124" fmla="*/ 0 h 232659"/>
              <a:gd name="connsiteX2-125" fmla="*/ 1602673 w 1602673"/>
              <a:gd name="connsiteY2-126" fmla="*/ 8317 h 232659"/>
              <a:gd name="connsiteX3-127" fmla="*/ 1372661 w 1602673"/>
              <a:gd name="connsiteY3-128" fmla="*/ 232659 h 232659"/>
              <a:gd name="connsiteX4-129" fmla="*/ 0 w 1602673"/>
              <a:gd name="connsiteY4-130" fmla="*/ 198870 h 232659"/>
              <a:gd name="connsiteX0-131" fmla="*/ 0 w 1602673"/>
              <a:gd name="connsiteY0-132" fmla="*/ 197625 h 231414"/>
              <a:gd name="connsiteX1-133" fmla="*/ 241978 w 1602673"/>
              <a:gd name="connsiteY1-134" fmla="*/ 0 h 231414"/>
              <a:gd name="connsiteX2-135" fmla="*/ 1602673 w 1602673"/>
              <a:gd name="connsiteY2-136" fmla="*/ 7072 h 231414"/>
              <a:gd name="connsiteX3-137" fmla="*/ 1372661 w 1602673"/>
              <a:gd name="connsiteY3-138" fmla="*/ 231414 h 231414"/>
              <a:gd name="connsiteX4-139" fmla="*/ 0 w 1602673"/>
              <a:gd name="connsiteY4-140" fmla="*/ 197625 h 231414"/>
              <a:gd name="connsiteX0-141" fmla="*/ 0 w 1602673"/>
              <a:gd name="connsiteY0-142" fmla="*/ 197625 h 231414"/>
              <a:gd name="connsiteX1-143" fmla="*/ 241978 w 1602673"/>
              <a:gd name="connsiteY1-144" fmla="*/ 0 h 231414"/>
              <a:gd name="connsiteX2-145" fmla="*/ 1602673 w 1602673"/>
              <a:gd name="connsiteY2-146" fmla="*/ 7072 h 231414"/>
              <a:gd name="connsiteX3-147" fmla="*/ 1372661 w 1602673"/>
              <a:gd name="connsiteY3-148" fmla="*/ 231414 h 231414"/>
              <a:gd name="connsiteX4-149" fmla="*/ 0 w 1602673"/>
              <a:gd name="connsiteY4-150" fmla="*/ 197625 h 231414"/>
              <a:gd name="connsiteX0-151" fmla="*/ 0 w 1602673"/>
              <a:gd name="connsiteY0-152" fmla="*/ 197625 h 231414"/>
              <a:gd name="connsiteX1-153" fmla="*/ 241978 w 1602673"/>
              <a:gd name="connsiteY1-154" fmla="*/ 0 h 231414"/>
              <a:gd name="connsiteX2-155" fmla="*/ 1602673 w 1602673"/>
              <a:gd name="connsiteY2-156" fmla="*/ 7072 h 231414"/>
              <a:gd name="connsiteX3-157" fmla="*/ 1372661 w 1602673"/>
              <a:gd name="connsiteY3-158" fmla="*/ 231414 h 231414"/>
              <a:gd name="connsiteX4-159" fmla="*/ 0 w 1602673"/>
              <a:gd name="connsiteY4-160" fmla="*/ 197625 h 231414"/>
              <a:gd name="connsiteX0-161" fmla="*/ 0 w 1602673"/>
              <a:gd name="connsiteY0-162" fmla="*/ 197625 h 231414"/>
              <a:gd name="connsiteX1-163" fmla="*/ 241978 w 1602673"/>
              <a:gd name="connsiteY1-164" fmla="*/ 0 h 231414"/>
              <a:gd name="connsiteX2-165" fmla="*/ 1602673 w 1602673"/>
              <a:gd name="connsiteY2-166" fmla="*/ 7072 h 231414"/>
              <a:gd name="connsiteX3-167" fmla="*/ 1372661 w 1602673"/>
              <a:gd name="connsiteY3-168" fmla="*/ 231414 h 231414"/>
              <a:gd name="connsiteX4-169" fmla="*/ 0 w 1602673"/>
              <a:gd name="connsiteY4-170" fmla="*/ 197625 h 231414"/>
              <a:gd name="connsiteX0-171" fmla="*/ 0 w 1605755"/>
              <a:gd name="connsiteY0-172" fmla="*/ 226408 h 231414"/>
              <a:gd name="connsiteX1-173" fmla="*/ 245060 w 1605755"/>
              <a:gd name="connsiteY1-174" fmla="*/ 0 h 231414"/>
              <a:gd name="connsiteX2-175" fmla="*/ 1605755 w 1605755"/>
              <a:gd name="connsiteY2-176" fmla="*/ 7072 h 231414"/>
              <a:gd name="connsiteX3-177" fmla="*/ 1375743 w 1605755"/>
              <a:gd name="connsiteY3-178" fmla="*/ 231414 h 231414"/>
              <a:gd name="connsiteX4-179" fmla="*/ 0 w 1605755"/>
              <a:gd name="connsiteY4-180" fmla="*/ 226408 h 231414"/>
              <a:gd name="connsiteX0-181" fmla="*/ 0 w 1605755"/>
              <a:gd name="connsiteY0-182" fmla="*/ 226408 h 231538"/>
              <a:gd name="connsiteX1-183" fmla="*/ 245060 w 1605755"/>
              <a:gd name="connsiteY1-184" fmla="*/ 0 h 231538"/>
              <a:gd name="connsiteX2-185" fmla="*/ 1605755 w 1605755"/>
              <a:gd name="connsiteY2-186" fmla="*/ 7072 h 231538"/>
              <a:gd name="connsiteX3-187" fmla="*/ 1362376 w 1605755"/>
              <a:gd name="connsiteY3-188" fmla="*/ 231538 h 231538"/>
              <a:gd name="connsiteX4-189" fmla="*/ 0 w 1605755"/>
              <a:gd name="connsiteY4-190" fmla="*/ 226408 h 231538"/>
              <a:gd name="connsiteX0-191" fmla="*/ 0 w 1605755"/>
              <a:gd name="connsiteY0-192" fmla="*/ 226408 h 231538"/>
              <a:gd name="connsiteX1-193" fmla="*/ 245060 w 1605755"/>
              <a:gd name="connsiteY1-194" fmla="*/ 0 h 231538"/>
              <a:gd name="connsiteX2-195" fmla="*/ 1605755 w 1605755"/>
              <a:gd name="connsiteY2-196" fmla="*/ 7072 h 231538"/>
              <a:gd name="connsiteX3-197" fmla="*/ 1362376 w 1605755"/>
              <a:gd name="connsiteY3-198" fmla="*/ 231538 h 231538"/>
              <a:gd name="connsiteX4-199" fmla="*/ 0 w 1605755"/>
              <a:gd name="connsiteY4-200" fmla="*/ 226408 h 231538"/>
              <a:gd name="connsiteX0-201" fmla="*/ 0 w 1605755"/>
              <a:gd name="connsiteY0-202" fmla="*/ 226408 h 231538"/>
              <a:gd name="connsiteX1-203" fmla="*/ 245060 w 1605755"/>
              <a:gd name="connsiteY1-204" fmla="*/ 0 h 231538"/>
              <a:gd name="connsiteX2-205" fmla="*/ 1605755 w 1605755"/>
              <a:gd name="connsiteY2-206" fmla="*/ 7072 h 231538"/>
              <a:gd name="connsiteX3-207" fmla="*/ 1362376 w 1605755"/>
              <a:gd name="connsiteY3-208" fmla="*/ 231538 h 231538"/>
              <a:gd name="connsiteX4-209" fmla="*/ 0 w 1605755"/>
              <a:gd name="connsiteY4-210" fmla="*/ 226408 h 231538"/>
              <a:gd name="connsiteX0-211" fmla="*/ 0 w 1605755"/>
              <a:gd name="connsiteY0-212" fmla="*/ 226408 h 226408"/>
              <a:gd name="connsiteX1-213" fmla="*/ 245060 w 1605755"/>
              <a:gd name="connsiteY1-214" fmla="*/ 0 h 226408"/>
              <a:gd name="connsiteX2-215" fmla="*/ 1605755 w 1605755"/>
              <a:gd name="connsiteY2-216" fmla="*/ 7072 h 226408"/>
              <a:gd name="connsiteX3-217" fmla="*/ 1356419 w 1605755"/>
              <a:gd name="connsiteY3-218" fmla="*/ 209249 h 226408"/>
              <a:gd name="connsiteX4-219" fmla="*/ 0 w 1605755"/>
              <a:gd name="connsiteY4-220" fmla="*/ 226408 h 226408"/>
              <a:gd name="connsiteX0-221" fmla="*/ 0 w 1605755"/>
              <a:gd name="connsiteY0-222" fmla="*/ 226408 h 226408"/>
              <a:gd name="connsiteX1-223" fmla="*/ 245060 w 1605755"/>
              <a:gd name="connsiteY1-224" fmla="*/ 0 h 226408"/>
              <a:gd name="connsiteX2-225" fmla="*/ 1605755 w 1605755"/>
              <a:gd name="connsiteY2-226" fmla="*/ 7072 h 226408"/>
              <a:gd name="connsiteX3-227" fmla="*/ 1356419 w 1605755"/>
              <a:gd name="connsiteY3-228" fmla="*/ 209249 h 226408"/>
              <a:gd name="connsiteX4-229" fmla="*/ 0 w 1605755"/>
              <a:gd name="connsiteY4-230" fmla="*/ 226408 h 226408"/>
              <a:gd name="connsiteX0-231" fmla="*/ 0 w 1613484"/>
              <a:gd name="connsiteY0-232" fmla="*/ 240032 h 240032"/>
              <a:gd name="connsiteX1-233" fmla="*/ 245060 w 1613484"/>
              <a:gd name="connsiteY1-234" fmla="*/ 13624 h 240032"/>
              <a:gd name="connsiteX2-235" fmla="*/ 1613484 w 1613484"/>
              <a:gd name="connsiteY2-236" fmla="*/ 0 h 240032"/>
              <a:gd name="connsiteX3-237" fmla="*/ 1356419 w 1613484"/>
              <a:gd name="connsiteY3-238" fmla="*/ 222873 h 240032"/>
              <a:gd name="connsiteX4-239" fmla="*/ 0 w 1613484"/>
              <a:gd name="connsiteY4-240" fmla="*/ 240032 h 240032"/>
              <a:gd name="connsiteX0-241" fmla="*/ 0 w 1613484"/>
              <a:gd name="connsiteY0-242" fmla="*/ 240032 h 240032"/>
              <a:gd name="connsiteX1-243" fmla="*/ 245060 w 1613484"/>
              <a:gd name="connsiteY1-244" fmla="*/ 13624 h 240032"/>
              <a:gd name="connsiteX2-245" fmla="*/ 1613484 w 1613484"/>
              <a:gd name="connsiteY2-246" fmla="*/ 0 h 240032"/>
              <a:gd name="connsiteX3-247" fmla="*/ 1356419 w 1613484"/>
              <a:gd name="connsiteY3-248" fmla="*/ 222873 h 240032"/>
              <a:gd name="connsiteX4-249" fmla="*/ 0 w 1613484"/>
              <a:gd name="connsiteY4-250" fmla="*/ 240032 h 240032"/>
              <a:gd name="connsiteX0-251" fmla="*/ 0 w 1613484"/>
              <a:gd name="connsiteY0-252" fmla="*/ 240032 h 240032"/>
              <a:gd name="connsiteX1-253" fmla="*/ 262324 w 1613484"/>
              <a:gd name="connsiteY1-254" fmla="*/ 22018 h 240032"/>
              <a:gd name="connsiteX2-255" fmla="*/ 1613484 w 1613484"/>
              <a:gd name="connsiteY2-256" fmla="*/ 0 h 240032"/>
              <a:gd name="connsiteX3-257" fmla="*/ 1356419 w 1613484"/>
              <a:gd name="connsiteY3-258" fmla="*/ 222873 h 240032"/>
              <a:gd name="connsiteX4-259" fmla="*/ 0 w 1613484"/>
              <a:gd name="connsiteY4-260" fmla="*/ 240032 h 240032"/>
              <a:gd name="connsiteX0-261" fmla="*/ 0 w 1613484"/>
              <a:gd name="connsiteY0-262" fmla="*/ 240032 h 240032"/>
              <a:gd name="connsiteX1-263" fmla="*/ 262324 w 1613484"/>
              <a:gd name="connsiteY1-264" fmla="*/ 22018 h 240032"/>
              <a:gd name="connsiteX2-265" fmla="*/ 1613484 w 1613484"/>
              <a:gd name="connsiteY2-266" fmla="*/ 0 h 240032"/>
              <a:gd name="connsiteX3-267" fmla="*/ 1356419 w 1613484"/>
              <a:gd name="connsiteY3-268" fmla="*/ 222873 h 240032"/>
              <a:gd name="connsiteX4-269" fmla="*/ 0 w 1613484"/>
              <a:gd name="connsiteY4-270" fmla="*/ 240032 h 240032"/>
              <a:gd name="connsiteX0-271" fmla="*/ 0 w 1613484"/>
              <a:gd name="connsiteY0-272" fmla="*/ 240032 h 240032"/>
              <a:gd name="connsiteX1-273" fmla="*/ 262324 w 1613484"/>
              <a:gd name="connsiteY1-274" fmla="*/ 22018 h 240032"/>
              <a:gd name="connsiteX2-275" fmla="*/ 1613484 w 1613484"/>
              <a:gd name="connsiteY2-276" fmla="*/ 0 h 240032"/>
              <a:gd name="connsiteX3-277" fmla="*/ 1356419 w 1613484"/>
              <a:gd name="connsiteY3-278" fmla="*/ 222873 h 240032"/>
              <a:gd name="connsiteX4-279" fmla="*/ 0 w 1613484"/>
              <a:gd name="connsiteY4-280" fmla="*/ 240032 h 240032"/>
              <a:gd name="connsiteX0-281" fmla="*/ 0 w 1613484"/>
              <a:gd name="connsiteY0-282" fmla="*/ 240032 h 240032"/>
              <a:gd name="connsiteX1-283" fmla="*/ 262324 w 1613484"/>
              <a:gd name="connsiteY1-284" fmla="*/ 22018 h 240032"/>
              <a:gd name="connsiteX2-285" fmla="*/ 1613484 w 1613484"/>
              <a:gd name="connsiteY2-286" fmla="*/ 0 h 240032"/>
              <a:gd name="connsiteX3-287" fmla="*/ 1356419 w 1613484"/>
              <a:gd name="connsiteY3-288" fmla="*/ 222873 h 240032"/>
              <a:gd name="connsiteX4-289" fmla="*/ 0 w 1613484"/>
              <a:gd name="connsiteY4-290" fmla="*/ 240032 h 240032"/>
              <a:gd name="connsiteX0-291" fmla="*/ 0 w 1613484"/>
              <a:gd name="connsiteY0-292" fmla="*/ 240032 h 240032"/>
              <a:gd name="connsiteX1-293" fmla="*/ 262324 w 1613484"/>
              <a:gd name="connsiteY1-294" fmla="*/ 22018 h 240032"/>
              <a:gd name="connsiteX2-295" fmla="*/ 1613484 w 1613484"/>
              <a:gd name="connsiteY2-296" fmla="*/ 0 h 240032"/>
              <a:gd name="connsiteX3-297" fmla="*/ 1356419 w 1613484"/>
              <a:gd name="connsiteY3-298" fmla="*/ 222873 h 240032"/>
              <a:gd name="connsiteX4-299" fmla="*/ 0 w 1613484"/>
              <a:gd name="connsiteY4-300" fmla="*/ 240032 h 2400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rgbClr val="1B4B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0" name="下箭头 79"/>
          <p:cNvSpPr/>
          <p:nvPr/>
        </p:nvSpPr>
        <p:spPr>
          <a:xfrm rot="9015679">
            <a:off x="4857080" y="1677426"/>
            <a:ext cx="1354589" cy="2010850"/>
          </a:xfrm>
          <a:prstGeom prst="downArrow">
            <a:avLst/>
          </a:prstGeom>
          <a:solidFill>
            <a:srgbClr val="1B4B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等腰三角形 80"/>
          <p:cNvSpPr/>
          <p:nvPr/>
        </p:nvSpPr>
        <p:spPr>
          <a:xfrm rot="3607809">
            <a:off x="5742555" y="3214061"/>
            <a:ext cx="583339" cy="678748"/>
          </a:xfrm>
          <a:prstGeom prst="triangle">
            <a:avLst>
              <a:gd name="adj" fmla="val 49954"/>
            </a:avLst>
          </a:prstGeom>
          <a:solidFill>
            <a:srgbClr val="1B4B9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矩形 13"/>
          <p:cNvSpPr/>
          <p:nvPr/>
        </p:nvSpPr>
        <p:spPr>
          <a:xfrm rot="12610314">
            <a:off x="3080484" y="266119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rgbClr val="F29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矩形 13"/>
          <p:cNvSpPr/>
          <p:nvPr/>
        </p:nvSpPr>
        <p:spPr>
          <a:xfrm rot="12610314">
            <a:off x="3079102" y="2658784"/>
            <a:ext cx="670516" cy="1058006"/>
          </a:xfrm>
          <a:custGeom>
            <a:avLst/>
            <a:gdLst>
              <a:gd name="connsiteX0" fmla="*/ 0 w 783379"/>
              <a:gd name="connsiteY0" fmla="*/ 0 h 1233714"/>
              <a:gd name="connsiteX1" fmla="*/ 783379 w 783379"/>
              <a:gd name="connsiteY1" fmla="*/ 0 h 1233714"/>
              <a:gd name="connsiteX2" fmla="*/ 783379 w 783379"/>
              <a:gd name="connsiteY2" fmla="*/ 1233714 h 1233714"/>
              <a:gd name="connsiteX3" fmla="*/ 0 w 783379"/>
              <a:gd name="connsiteY3" fmla="*/ 1233714 h 1233714"/>
              <a:gd name="connsiteX4" fmla="*/ 0 w 783379"/>
              <a:gd name="connsiteY4" fmla="*/ 0 h 1233714"/>
              <a:gd name="connsiteX0-1" fmla="*/ 0 w 783379"/>
              <a:gd name="connsiteY0-2" fmla="*/ 0 h 1233714"/>
              <a:gd name="connsiteX1-3" fmla="*/ 756718 w 783379"/>
              <a:gd name="connsiteY1-4" fmla="*/ 17602 h 1233714"/>
              <a:gd name="connsiteX2-5" fmla="*/ 783379 w 783379"/>
              <a:gd name="connsiteY2-6" fmla="*/ 1233714 h 1233714"/>
              <a:gd name="connsiteX3-7" fmla="*/ 0 w 783379"/>
              <a:gd name="connsiteY3-8" fmla="*/ 1233714 h 1233714"/>
              <a:gd name="connsiteX4-9" fmla="*/ 0 w 783379"/>
              <a:gd name="connsiteY4-10" fmla="*/ 0 h 1233714"/>
              <a:gd name="connsiteX0-11" fmla="*/ 0 w 783379"/>
              <a:gd name="connsiteY0-12" fmla="*/ 0 h 1233714"/>
              <a:gd name="connsiteX1-13" fmla="*/ 756718 w 783379"/>
              <a:gd name="connsiteY1-14" fmla="*/ 17602 h 1233714"/>
              <a:gd name="connsiteX2-15" fmla="*/ 783379 w 783379"/>
              <a:gd name="connsiteY2-16" fmla="*/ 1233714 h 1233714"/>
              <a:gd name="connsiteX3-17" fmla="*/ 0 w 783379"/>
              <a:gd name="connsiteY3-18" fmla="*/ 1233714 h 1233714"/>
              <a:gd name="connsiteX4-19" fmla="*/ 0 w 783379"/>
              <a:gd name="connsiteY4-20" fmla="*/ 0 h 1233714"/>
              <a:gd name="connsiteX0-21" fmla="*/ 0 w 783379"/>
              <a:gd name="connsiteY0-22" fmla="*/ 0 h 1233714"/>
              <a:gd name="connsiteX1-23" fmla="*/ 738945 w 783379"/>
              <a:gd name="connsiteY1-24" fmla="*/ 29338 h 1233714"/>
              <a:gd name="connsiteX2-25" fmla="*/ 783379 w 783379"/>
              <a:gd name="connsiteY2-26" fmla="*/ 1233714 h 1233714"/>
              <a:gd name="connsiteX3-27" fmla="*/ 0 w 783379"/>
              <a:gd name="connsiteY3-28" fmla="*/ 1233714 h 1233714"/>
              <a:gd name="connsiteX4-29" fmla="*/ 0 w 783379"/>
              <a:gd name="connsiteY4-30" fmla="*/ 0 h 1233714"/>
              <a:gd name="connsiteX0-31" fmla="*/ 0 w 783379"/>
              <a:gd name="connsiteY0-32" fmla="*/ 0 h 1233714"/>
              <a:gd name="connsiteX1-33" fmla="*/ 738945 w 783379"/>
              <a:gd name="connsiteY1-34" fmla="*/ 29338 h 1233714"/>
              <a:gd name="connsiteX2-35" fmla="*/ 783379 w 783379"/>
              <a:gd name="connsiteY2-36" fmla="*/ 1233714 h 1233714"/>
              <a:gd name="connsiteX3-37" fmla="*/ 0 w 783379"/>
              <a:gd name="connsiteY3-38" fmla="*/ 1233714 h 1233714"/>
              <a:gd name="connsiteX4-39" fmla="*/ 0 w 783379"/>
              <a:gd name="connsiteY4-40" fmla="*/ 0 h 1233714"/>
              <a:gd name="connsiteX0-41" fmla="*/ 0 w 783379"/>
              <a:gd name="connsiteY0-42" fmla="*/ 6927 h 1240641"/>
              <a:gd name="connsiteX1-43" fmla="*/ 738945 w 783379"/>
              <a:gd name="connsiteY1-44" fmla="*/ 36265 h 1240641"/>
              <a:gd name="connsiteX2-45" fmla="*/ 783379 w 783379"/>
              <a:gd name="connsiteY2-46" fmla="*/ 1240641 h 1240641"/>
              <a:gd name="connsiteX3-47" fmla="*/ 0 w 783379"/>
              <a:gd name="connsiteY3-48" fmla="*/ 1240641 h 1240641"/>
              <a:gd name="connsiteX4-49" fmla="*/ 0 w 783379"/>
              <a:gd name="connsiteY4-50" fmla="*/ 6927 h 1240641"/>
              <a:gd name="connsiteX0-51" fmla="*/ 0 w 783379"/>
              <a:gd name="connsiteY0-52" fmla="*/ 0 h 1233714"/>
              <a:gd name="connsiteX1-53" fmla="*/ 722915 w 783379"/>
              <a:gd name="connsiteY1-54" fmla="*/ 47580 h 1233714"/>
              <a:gd name="connsiteX2-55" fmla="*/ 783379 w 783379"/>
              <a:gd name="connsiteY2-56" fmla="*/ 1233714 h 1233714"/>
              <a:gd name="connsiteX3-57" fmla="*/ 0 w 783379"/>
              <a:gd name="connsiteY3-58" fmla="*/ 1233714 h 1233714"/>
              <a:gd name="connsiteX4-59" fmla="*/ 0 w 783379"/>
              <a:gd name="connsiteY4-60" fmla="*/ 0 h 1233714"/>
              <a:gd name="connsiteX0-61" fmla="*/ 0 w 783379"/>
              <a:gd name="connsiteY0-62" fmla="*/ 0 h 1233714"/>
              <a:gd name="connsiteX1-63" fmla="*/ 722915 w 783379"/>
              <a:gd name="connsiteY1-64" fmla="*/ 47580 h 1233714"/>
              <a:gd name="connsiteX2-65" fmla="*/ 783379 w 783379"/>
              <a:gd name="connsiteY2-66" fmla="*/ 1233714 h 1233714"/>
              <a:gd name="connsiteX3-67" fmla="*/ 0 w 783379"/>
              <a:gd name="connsiteY3-68" fmla="*/ 1233714 h 1233714"/>
              <a:gd name="connsiteX4-69" fmla="*/ 0 w 783379"/>
              <a:gd name="connsiteY4-70" fmla="*/ 0 h 1233714"/>
              <a:gd name="connsiteX0-71" fmla="*/ 0 w 783379"/>
              <a:gd name="connsiteY0-72" fmla="*/ 0 h 1233714"/>
              <a:gd name="connsiteX1-73" fmla="*/ 696892 w 783379"/>
              <a:gd name="connsiteY1-74" fmla="*/ 54553 h 1233714"/>
              <a:gd name="connsiteX2-75" fmla="*/ 783379 w 783379"/>
              <a:gd name="connsiteY2-76" fmla="*/ 1233714 h 1233714"/>
              <a:gd name="connsiteX3-77" fmla="*/ 0 w 783379"/>
              <a:gd name="connsiteY3-78" fmla="*/ 1233714 h 1233714"/>
              <a:gd name="connsiteX4-79" fmla="*/ 0 w 783379"/>
              <a:gd name="connsiteY4-80" fmla="*/ 0 h 1233714"/>
              <a:gd name="connsiteX0-81" fmla="*/ 0 w 783379"/>
              <a:gd name="connsiteY0-82" fmla="*/ 0 h 1233714"/>
              <a:gd name="connsiteX1-83" fmla="*/ 696892 w 783379"/>
              <a:gd name="connsiteY1-84" fmla="*/ 54553 h 1233714"/>
              <a:gd name="connsiteX2-85" fmla="*/ 783379 w 783379"/>
              <a:gd name="connsiteY2-86" fmla="*/ 1233714 h 1233714"/>
              <a:gd name="connsiteX3-87" fmla="*/ 0 w 783379"/>
              <a:gd name="connsiteY3-88" fmla="*/ 1233714 h 1233714"/>
              <a:gd name="connsiteX4-89" fmla="*/ 0 w 783379"/>
              <a:gd name="connsiteY4-90" fmla="*/ 0 h 1233714"/>
              <a:gd name="connsiteX0-91" fmla="*/ 0 w 783379"/>
              <a:gd name="connsiteY0-92" fmla="*/ 13944 h 1247658"/>
              <a:gd name="connsiteX1-93" fmla="*/ 696892 w 783379"/>
              <a:gd name="connsiteY1-94" fmla="*/ 68497 h 1247658"/>
              <a:gd name="connsiteX2-95" fmla="*/ 783379 w 783379"/>
              <a:gd name="connsiteY2-96" fmla="*/ 1247658 h 1247658"/>
              <a:gd name="connsiteX3-97" fmla="*/ 0 w 783379"/>
              <a:gd name="connsiteY3-98" fmla="*/ 1247658 h 1247658"/>
              <a:gd name="connsiteX4-99" fmla="*/ 0 w 783379"/>
              <a:gd name="connsiteY4-100" fmla="*/ 13944 h 1247658"/>
              <a:gd name="connsiteX0-101" fmla="*/ 0 w 783379"/>
              <a:gd name="connsiteY0-102" fmla="*/ 13944 h 1247658"/>
              <a:gd name="connsiteX1-103" fmla="*/ 696892 w 783379"/>
              <a:gd name="connsiteY1-104" fmla="*/ 68497 h 1247658"/>
              <a:gd name="connsiteX2-105" fmla="*/ 783379 w 783379"/>
              <a:gd name="connsiteY2-106" fmla="*/ 1247658 h 1247658"/>
              <a:gd name="connsiteX3-107" fmla="*/ 0 w 783379"/>
              <a:gd name="connsiteY3-108" fmla="*/ 1247658 h 1247658"/>
              <a:gd name="connsiteX4-109" fmla="*/ 0 w 783379"/>
              <a:gd name="connsiteY4-110" fmla="*/ 13944 h 1247658"/>
              <a:gd name="connsiteX0-111" fmla="*/ 0 w 783379"/>
              <a:gd name="connsiteY0-112" fmla="*/ 13944 h 1247658"/>
              <a:gd name="connsiteX1-113" fmla="*/ 696892 w 783379"/>
              <a:gd name="connsiteY1-114" fmla="*/ 68497 h 1247658"/>
              <a:gd name="connsiteX2-115" fmla="*/ 783379 w 783379"/>
              <a:gd name="connsiteY2-116" fmla="*/ 1247658 h 1247658"/>
              <a:gd name="connsiteX3-117" fmla="*/ 0 w 783379"/>
              <a:gd name="connsiteY3-118" fmla="*/ 1247658 h 1247658"/>
              <a:gd name="connsiteX4-119" fmla="*/ 0 w 783379"/>
              <a:gd name="connsiteY4-120" fmla="*/ 13944 h 1247658"/>
              <a:gd name="connsiteX0-121" fmla="*/ 0 w 783379"/>
              <a:gd name="connsiteY0-122" fmla="*/ 2131 h 1235845"/>
              <a:gd name="connsiteX1-123" fmla="*/ 682604 w 783379"/>
              <a:gd name="connsiteY1-124" fmla="*/ 81430 h 1235845"/>
              <a:gd name="connsiteX2-125" fmla="*/ 783379 w 783379"/>
              <a:gd name="connsiteY2-126" fmla="*/ 1235845 h 1235845"/>
              <a:gd name="connsiteX3-127" fmla="*/ 0 w 783379"/>
              <a:gd name="connsiteY3-128" fmla="*/ 1235845 h 1235845"/>
              <a:gd name="connsiteX4-129" fmla="*/ 0 w 783379"/>
              <a:gd name="connsiteY4-130" fmla="*/ 2131 h 1235845"/>
              <a:gd name="connsiteX0-131" fmla="*/ 0 w 783379"/>
              <a:gd name="connsiteY0-132" fmla="*/ 2378 h 1236092"/>
              <a:gd name="connsiteX1-133" fmla="*/ 682604 w 783379"/>
              <a:gd name="connsiteY1-134" fmla="*/ 81677 h 1236092"/>
              <a:gd name="connsiteX2-135" fmla="*/ 783379 w 783379"/>
              <a:gd name="connsiteY2-136" fmla="*/ 1236092 h 1236092"/>
              <a:gd name="connsiteX3-137" fmla="*/ 0 w 783379"/>
              <a:gd name="connsiteY3-138" fmla="*/ 1236092 h 1236092"/>
              <a:gd name="connsiteX4-139" fmla="*/ 0 w 783379"/>
              <a:gd name="connsiteY4-140" fmla="*/ 2378 h 1236092"/>
              <a:gd name="connsiteX0-141" fmla="*/ 0 w 783379"/>
              <a:gd name="connsiteY0-142" fmla="*/ 2378 h 1236092"/>
              <a:gd name="connsiteX1-143" fmla="*/ 682604 w 783379"/>
              <a:gd name="connsiteY1-144" fmla="*/ 81677 h 1236092"/>
              <a:gd name="connsiteX2-145" fmla="*/ 783379 w 783379"/>
              <a:gd name="connsiteY2-146" fmla="*/ 1236092 h 1236092"/>
              <a:gd name="connsiteX3-147" fmla="*/ 0 w 783379"/>
              <a:gd name="connsiteY3-148" fmla="*/ 1236092 h 1236092"/>
              <a:gd name="connsiteX4-149" fmla="*/ 0 w 783379"/>
              <a:gd name="connsiteY4-150" fmla="*/ 2378 h 12360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3379" h="1236092">
                <a:moveTo>
                  <a:pt x="0" y="2378"/>
                </a:moveTo>
                <a:cubicBezTo>
                  <a:pt x="246315" y="12157"/>
                  <a:pt x="560240" y="-38015"/>
                  <a:pt x="682604" y="81677"/>
                </a:cubicBezTo>
                <a:cubicBezTo>
                  <a:pt x="794102" y="128347"/>
                  <a:pt x="774492" y="830721"/>
                  <a:pt x="783379" y="1236092"/>
                </a:cubicBezTo>
                <a:lnTo>
                  <a:pt x="0" y="1236092"/>
                </a:lnTo>
                <a:lnTo>
                  <a:pt x="0" y="2378"/>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平行四边形 4"/>
          <p:cNvSpPr/>
          <p:nvPr/>
        </p:nvSpPr>
        <p:spPr>
          <a:xfrm rot="4110963">
            <a:off x="2759475" y="3743455"/>
            <a:ext cx="871256" cy="157037"/>
          </a:xfrm>
          <a:custGeom>
            <a:avLst/>
            <a:gdLst>
              <a:gd name="connsiteX0" fmla="*/ 0 w 1349669"/>
              <a:gd name="connsiteY0" fmla="*/ 185915 h 185915"/>
              <a:gd name="connsiteX1" fmla="*/ 46479 w 1349669"/>
              <a:gd name="connsiteY1" fmla="*/ 0 h 185915"/>
              <a:gd name="connsiteX2" fmla="*/ 1349669 w 1349669"/>
              <a:gd name="connsiteY2" fmla="*/ 0 h 185915"/>
              <a:gd name="connsiteX3" fmla="*/ 1303190 w 1349669"/>
              <a:gd name="connsiteY3" fmla="*/ 185915 h 185915"/>
              <a:gd name="connsiteX4" fmla="*/ 0 w 1349669"/>
              <a:gd name="connsiteY4" fmla="*/ 185915 h 185915"/>
              <a:gd name="connsiteX0-1" fmla="*/ 0 w 1349669"/>
              <a:gd name="connsiteY0-2" fmla="*/ 185915 h 216879"/>
              <a:gd name="connsiteX1-3" fmla="*/ 46479 w 1349669"/>
              <a:gd name="connsiteY1-4" fmla="*/ 0 h 216879"/>
              <a:gd name="connsiteX2-5" fmla="*/ 1349669 w 1349669"/>
              <a:gd name="connsiteY2-6" fmla="*/ 0 h 216879"/>
              <a:gd name="connsiteX3-7" fmla="*/ 1161595 w 1349669"/>
              <a:gd name="connsiteY3-8" fmla="*/ 216879 h 216879"/>
              <a:gd name="connsiteX4-9" fmla="*/ 0 w 1349669"/>
              <a:gd name="connsiteY4-10" fmla="*/ 185915 h 216879"/>
              <a:gd name="connsiteX0-11" fmla="*/ 0 w 1520597"/>
              <a:gd name="connsiteY0-12" fmla="*/ 181718 h 216879"/>
              <a:gd name="connsiteX1-13" fmla="*/ 217407 w 1520597"/>
              <a:gd name="connsiteY1-14" fmla="*/ 0 h 216879"/>
              <a:gd name="connsiteX2-15" fmla="*/ 1520597 w 1520597"/>
              <a:gd name="connsiteY2-16" fmla="*/ 0 h 216879"/>
              <a:gd name="connsiteX3-17" fmla="*/ 1332523 w 1520597"/>
              <a:gd name="connsiteY3-18" fmla="*/ 216879 h 216879"/>
              <a:gd name="connsiteX4-19" fmla="*/ 0 w 1520597"/>
              <a:gd name="connsiteY4-20" fmla="*/ 181718 h 216879"/>
              <a:gd name="connsiteX0-21" fmla="*/ 0 w 1544954"/>
              <a:gd name="connsiteY0-22" fmla="*/ 174515 h 216879"/>
              <a:gd name="connsiteX1-23" fmla="*/ 241764 w 1544954"/>
              <a:gd name="connsiteY1-24" fmla="*/ 0 h 216879"/>
              <a:gd name="connsiteX2-25" fmla="*/ 1544954 w 1544954"/>
              <a:gd name="connsiteY2-26" fmla="*/ 0 h 216879"/>
              <a:gd name="connsiteX3-27" fmla="*/ 1356880 w 1544954"/>
              <a:gd name="connsiteY3-28" fmla="*/ 216879 h 216879"/>
              <a:gd name="connsiteX4-29" fmla="*/ 0 w 1544954"/>
              <a:gd name="connsiteY4-30" fmla="*/ 174515 h 216879"/>
              <a:gd name="connsiteX0-31" fmla="*/ 0 w 1544954"/>
              <a:gd name="connsiteY0-32" fmla="*/ 174515 h 216879"/>
              <a:gd name="connsiteX1-33" fmla="*/ 241764 w 1544954"/>
              <a:gd name="connsiteY1-34" fmla="*/ 0 h 216879"/>
              <a:gd name="connsiteX2-35" fmla="*/ 1544954 w 1544954"/>
              <a:gd name="connsiteY2-36" fmla="*/ 0 h 216879"/>
              <a:gd name="connsiteX3-37" fmla="*/ 1356880 w 1544954"/>
              <a:gd name="connsiteY3-38" fmla="*/ 216879 h 216879"/>
              <a:gd name="connsiteX4-39" fmla="*/ 0 w 1544954"/>
              <a:gd name="connsiteY4-40" fmla="*/ 174515 h 216879"/>
              <a:gd name="connsiteX0-41" fmla="*/ 0 w 1544954"/>
              <a:gd name="connsiteY0-42" fmla="*/ 174515 h 216879"/>
              <a:gd name="connsiteX1-43" fmla="*/ 241764 w 1544954"/>
              <a:gd name="connsiteY1-44" fmla="*/ 0 h 216879"/>
              <a:gd name="connsiteX2-45" fmla="*/ 1544954 w 1544954"/>
              <a:gd name="connsiteY2-46" fmla="*/ 0 h 216879"/>
              <a:gd name="connsiteX3-47" fmla="*/ 1356880 w 1544954"/>
              <a:gd name="connsiteY3-48" fmla="*/ 216879 h 216879"/>
              <a:gd name="connsiteX4-49" fmla="*/ 0 w 1544954"/>
              <a:gd name="connsiteY4-50" fmla="*/ 174515 h 216879"/>
              <a:gd name="connsiteX0-51" fmla="*/ 0 w 1586892"/>
              <a:gd name="connsiteY0-52" fmla="*/ 181978 h 224342"/>
              <a:gd name="connsiteX1-53" fmla="*/ 241764 w 1586892"/>
              <a:gd name="connsiteY1-54" fmla="*/ 7463 h 224342"/>
              <a:gd name="connsiteX2-55" fmla="*/ 1586892 w 1586892"/>
              <a:gd name="connsiteY2-56" fmla="*/ 0 h 224342"/>
              <a:gd name="connsiteX3-57" fmla="*/ 1356880 w 1586892"/>
              <a:gd name="connsiteY3-58" fmla="*/ 224342 h 224342"/>
              <a:gd name="connsiteX4-59" fmla="*/ 0 w 1586892"/>
              <a:gd name="connsiteY4-60" fmla="*/ 181978 h 224342"/>
              <a:gd name="connsiteX0-61" fmla="*/ 0 w 1586892"/>
              <a:gd name="connsiteY0-62" fmla="*/ 181978 h 224342"/>
              <a:gd name="connsiteX1-63" fmla="*/ 241764 w 1586892"/>
              <a:gd name="connsiteY1-64" fmla="*/ 7463 h 224342"/>
              <a:gd name="connsiteX2-65" fmla="*/ 1586892 w 1586892"/>
              <a:gd name="connsiteY2-66" fmla="*/ 0 h 224342"/>
              <a:gd name="connsiteX3-67" fmla="*/ 1356880 w 1586892"/>
              <a:gd name="connsiteY3-68" fmla="*/ 224342 h 224342"/>
              <a:gd name="connsiteX4-69" fmla="*/ 0 w 1586892"/>
              <a:gd name="connsiteY4-70" fmla="*/ 181978 h 224342"/>
              <a:gd name="connsiteX0-71" fmla="*/ 0 w 1586892"/>
              <a:gd name="connsiteY0-72" fmla="*/ 181978 h 224342"/>
              <a:gd name="connsiteX1-73" fmla="*/ 241764 w 1586892"/>
              <a:gd name="connsiteY1-74" fmla="*/ 7463 h 224342"/>
              <a:gd name="connsiteX2-75" fmla="*/ 1586892 w 1586892"/>
              <a:gd name="connsiteY2-76" fmla="*/ 0 h 224342"/>
              <a:gd name="connsiteX3-77" fmla="*/ 1356880 w 1586892"/>
              <a:gd name="connsiteY3-78" fmla="*/ 224342 h 224342"/>
              <a:gd name="connsiteX4-79" fmla="*/ 0 w 1586892"/>
              <a:gd name="connsiteY4-80" fmla="*/ 181978 h 224342"/>
              <a:gd name="connsiteX0-81" fmla="*/ 0 w 1352325"/>
              <a:gd name="connsiteY0-82" fmla="*/ 284458 h 284458"/>
              <a:gd name="connsiteX1-83" fmla="*/ 7197 w 1352325"/>
              <a:gd name="connsiteY1-84" fmla="*/ 7463 h 284458"/>
              <a:gd name="connsiteX2-85" fmla="*/ 1352325 w 1352325"/>
              <a:gd name="connsiteY2-86" fmla="*/ 0 h 284458"/>
              <a:gd name="connsiteX3-87" fmla="*/ 1122313 w 1352325"/>
              <a:gd name="connsiteY3-88" fmla="*/ 224342 h 284458"/>
              <a:gd name="connsiteX4-89" fmla="*/ 0 w 1352325"/>
              <a:gd name="connsiteY4-90" fmla="*/ 284458 h 284458"/>
              <a:gd name="connsiteX0-91" fmla="*/ 0 w 1602673"/>
              <a:gd name="connsiteY0-92" fmla="*/ 190553 h 224342"/>
              <a:gd name="connsiteX1-93" fmla="*/ 257545 w 1602673"/>
              <a:gd name="connsiteY1-94" fmla="*/ 7463 h 224342"/>
              <a:gd name="connsiteX2-95" fmla="*/ 1602673 w 1602673"/>
              <a:gd name="connsiteY2-96" fmla="*/ 0 h 224342"/>
              <a:gd name="connsiteX3-97" fmla="*/ 1372661 w 1602673"/>
              <a:gd name="connsiteY3-98" fmla="*/ 224342 h 224342"/>
              <a:gd name="connsiteX4-99" fmla="*/ 0 w 1602673"/>
              <a:gd name="connsiteY4-100" fmla="*/ 190553 h 224342"/>
              <a:gd name="connsiteX0-101" fmla="*/ 0 w 1602673"/>
              <a:gd name="connsiteY0-102" fmla="*/ 190553 h 224342"/>
              <a:gd name="connsiteX1-103" fmla="*/ 257545 w 1602673"/>
              <a:gd name="connsiteY1-104" fmla="*/ 7463 h 224342"/>
              <a:gd name="connsiteX2-105" fmla="*/ 1602673 w 1602673"/>
              <a:gd name="connsiteY2-106" fmla="*/ 0 h 224342"/>
              <a:gd name="connsiteX3-107" fmla="*/ 1372661 w 1602673"/>
              <a:gd name="connsiteY3-108" fmla="*/ 224342 h 224342"/>
              <a:gd name="connsiteX4-109" fmla="*/ 0 w 1602673"/>
              <a:gd name="connsiteY4-110" fmla="*/ 190553 h 224342"/>
              <a:gd name="connsiteX0-111" fmla="*/ 0 w 1602673"/>
              <a:gd name="connsiteY0-112" fmla="*/ 197497 h 231286"/>
              <a:gd name="connsiteX1-113" fmla="*/ 208830 w 1602673"/>
              <a:gd name="connsiteY1-114" fmla="*/ 0 h 231286"/>
              <a:gd name="connsiteX2-115" fmla="*/ 1602673 w 1602673"/>
              <a:gd name="connsiteY2-116" fmla="*/ 6944 h 231286"/>
              <a:gd name="connsiteX3-117" fmla="*/ 1372661 w 1602673"/>
              <a:gd name="connsiteY3-118" fmla="*/ 231286 h 231286"/>
              <a:gd name="connsiteX4-119" fmla="*/ 0 w 1602673"/>
              <a:gd name="connsiteY4-120" fmla="*/ 197497 h 231286"/>
              <a:gd name="connsiteX0-121" fmla="*/ 0 w 1602673"/>
              <a:gd name="connsiteY0-122" fmla="*/ 198870 h 232659"/>
              <a:gd name="connsiteX1-123" fmla="*/ 248967 w 1602673"/>
              <a:gd name="connsiteY1-124" fmla="*/ 0 h 232659"/>
              <a:gd name="connsiteX2-125" fmla="*/ 1602673 w 1602673"/>
              <a:gd name="connsiteY2-126" fmla="*/ 8317 h 232659"/>
              <a:gd name="connsiteX3-127" fmla="*/ 1372661 w 1602673"/>
              <a:gd name="connsiteY3-128" fmla="*/ 232659 h 232659"/>
              <a:gd name="connsiteX4-129" fmla="*/ 0 w 1602673"/>
              <a:gd name="connsiteY4-130" fmla="*/ 198870 h 232659"/>
              <a:gd name="connsiteX0-131" fmla="*/ 0 w 1602673"/>
              <a:gd name="connsiteY0-132" fmla="*/ 197625 h 231414"/>
              <a:gd name="connsiteX1-133" fmla="*/ 241978 w 1602673"/>
              <a:gd name="connsiteY1-134" fmla="*/ 0 h 231414"/>
              <a:gd name="connsiteX2-135" fmla="*/ 1602673 w 1602673"/>
              <a:gd name="connsiteY2-136" fmla="*/ 7072 h 231414"/>
              <a:gd name="connsiteX3-137" fmla="*/ 1372661 w 1602673"/>
              <a:gd name="connsiteY3-138" fmla="*/ 231414 h 231414"/>
              <a:gd name="connsiteX4-139" fmla="*/ 0 w 1602673"/>
              <a:gd name="connsiteY4-140" fmla="*/ 197625 h 231414"/>
              <a:gd name="connsiteX0-141" fmla="*/ 0 w 1602673"/>
              <a:gd name="connsiteY0-142" fmla="*/ 197625 h 231414"/>
              <a:gd name="connsiteX1-143" fmla="*/ 241978 w 1602673"/>
              <a:gd name="connsiteY1-144" fmla="*/ 0 h 231414"/>
              <a:gd name="connsiteX2-145" fmla="*/ 1602673 w 1602673"/>
              <a:gd name="connsiteY2-146" fmla="*/ 7072 h 231414"/>
              <a:gd name="connsiteX3-147" fmla="*/ 1372661 w 1602673"/>
              <a:gd name="connsiteY3-148" fmla="*/ 231414 h 231414"/>
              <a:gd name="connsiteX4-149" fmla="*/ 0 w 1602673"/>
              <a:gd name="connsiteY4-150" fmla="*/ 197625 h 231414"/>
              <a:gd name="connsiteX0-151" fmla="*/ 0 w 1602673"/>
              <a:gd name="connsiteY0-152" fmla="*/ 197625 h 231414"/>
              <a:gd name="connsiteX1-153" fmla="*/ 241978 w 1602673"/>
              <a:gd name="connsiteY1-154" fmla="*/ 0 h 231414"/>
              <a:gd name="connsiteX2-155" fmla="*/ 1602673 w 1602673"/>
              <a:gd name="connsiteY2-156" fmla="*/ 7072 h 231414"/>
              <a:gd name="connsiteX3-157" fmla="*/ 1372661 w 1602673"/>
              <a:gd name="connsiteY3-158" fmla="*/ 231414 h 231414"/>
              <a:gd name="connsiteX4-159" fmla="*/ 0 w 1602673"/>
              <a:gd name="connsiteY4-160" fmla="*/ 197625 h 231414"/>
              <a:gd name="connsiteX0-161" fmla="*/ 0 w 1602673"/>
              <a:gd name="connsiteY0-162" fmla="*/ 197625 h 231414"/>
              <a:gd name="connsiteX1-163" fmla="*/ 241978 w 1602673"/>
              <a:gd name="connsiteY1-164" fmla="*/ 0 h 231414"/>
              <a:gd name="connsiteX2-165" fmla="*/ 1602673 w 1602673"/>
              <a:gd name="connsiteY2-166" fmla="*/ 7072 h 231414"/>
              <a:gd name="connsiteX3-167" fmla="*/ 1372661 w 1602673"/>
              <a:gd name="connsiteY3-168" fmla="*/ 231414 h 231414"/>
              <a:gd name="connsiteX4-169" fmla="*/ 0 w 1602673"/>
              <a:gd name="connsiteY4-170" fmla="*/ 197625 h 231414"/>
              <a:gd name="connsiteX0-171" fmla="*/ 0 w 1605755"/>
              <a:gd name="connsiteY0-172" fmla="*/ 226408 h 231414"/>
              <a:gd name="connsiteX1-173" fmla="*/ 245060 w 1605755"/>
              <a:gd name="connsiteY1-174" fmla="*/ 0 h 231414"/>
              <a:gd name="connsiteX2-175" fmla="*/ 1605755 w 1605755"/>
              <a:gd name="connsiteY2-176" fmla="*/ 7072 h 231414"/>
              <a:gd name="connsiteX3-177" fmla="*/ 1375743 w 1605755"/>
              <a:gd name="connsiteY3-178" fmla="*/ 231414 h 231414"/>
              <a:gd name="connsiteX4-179" fmla="*/ 0 w 1605755"/>
              <a:gd name="connsiteY4-180" fmla="*/ 226408 h 231414"/>
              <a:gd name="connsiteX0-181" fmla="*/ 0 w 1605755"/>
              <a:gd name="connsiteY0-182" fmla="*/ 226408 h 231538"/>
              <a:gd name="connsiteX1-183" fmla="*/ 245060 w 1605755"/>
              <a:gd name="connsiteY1-184" fmla="*/ 0 h 231538"/>
              <a:gd name="connsiteX2-185" fmla="*/ 1605755 w 1605755"/>
              <a:gd name="connsiteY2-186" fmla="*/ 7072 h 231538"/>
              <a:gd name="connsiteX3-187" fmla="*/ 1362376 w 1605755"/>
              <a:gd name="connsiteY3-188" fmla="*/ 231538 h 231538"/>
              <a:gd name="connsiteX4-189" fmla="*/ 0 w 1605755"/>
              <a:gd name="connsiteY4-190" fmla="*/ 226408 h 231538"/>
              <a:gd name="connsiteX0-191" fmla="*/ 0 w 1605755"/>
              <a:gd name="connsiteY0-192" fmla="*/ 226408 h 231538"/>
              <a:gd name="connsiteX1-193" fmla="*/ 245060 w 1605755"/>
              <a:gd name="connsiteY1-194" fmla="*/ 0 h 231538"/>
              <a:gd name="connsiteX2-195" fmla="*/ 1605755 w 1605755"/>
              <a:gd name="connsiteY2-196" fmla="*/ 7072 h 231538"/>
              <a:gd name="connsiteX3-197" fmla="*/ 1362376 w 1605755"/>
              <a:gd name="connsiteY3-198" fmla="*/ 231538 h 231538"/>
              <a:gd name="connsiteX4-199" fmla="*/ 0 w 1605755"/>
              <a:gd name="connsiteY4-200" fmla="*/ 226408 h 231538"/>
              <a:gd name="connsiteX0-201" fmla="*/ 0 w 1605755"/>
              <a:gd name="connsiteY0-202" fmla="*/ 226408 h 231538"/>
              <a:gd name="connsiteX1-203" fmla="*/ 245060 w 1605755"/>
              <a:gd name="connsiteY1-204" fmla="*/ 0 h 231538"/>
              <a:gd name="connsiteX2-205" fmla="*/ 1605755 w 1605755"/>
              <a:gd name="connsiteY2-206" fmla="*/ 7072 h 231538"/>
              <a:gd name="connsiteX3-207" fmla="*/ 1362376 w 1605755"/>
              <a:gd name="connsiteY3-208" fmla="*/ 231538 h 231538"/>
              <a:gd name="connsiteX4-209" fmla="*/ 0 w 1605755"/>
              <a:gd name="connsiteY4-210" fmla="*/ 226408 h 231538"/>
              <a:gd name="connsiteX0-211" fmla="*/ 0 w 1605755"/>
              <a:gd name="connsiteY0-212" fmla="*/ 226408 h 226408"/>
              <a:gd name="connsiteX1-213" fmla="*/ 245060 w 1605755"/>
              <a:gd name="connsiteY1-214" fmla="*/ 0 h 226408"/>
              <a:gd name="connsiteX2-215" fmla="*/ 1605755 w 1605755"/>
              <a:gd name="connsiteY2-216" fmla="*/ 7072 h 226408"/>
              <a:gd name="connsiteX3-217" fmla="*/ 1356419 w 1605755"/>
              <a:gd name="connsiteY3-218" fmla="*/ 209249 h 226408"/>
              <a:gd name="connsiteX4-219" fmla="*/ 0 w 1605755"/>
              <a:gd name="connsiteY4-220" fmla="*/ 226408 h 226408"/>
              <a:gd name="connsiteX0-221" fmla="*/ 0 w 1605755"/>
              <a:gd name="connsiteY0-222" fmla="*/ 226408 h 226408"/>
              <a:gd name="connsiteX1-223" fmla="*/ 245060 w 1605755"/>
              <a:gd name="connsiteY1-224" fmla="*/ 0 h 226408"/>
              <a:gd name="connsiteX2-225" fmla="*/ 1605755 w 1605755"/>
              <a:gd name="connsiteY2-226" fmla="*/ 7072 h 226408"/>
              <a:gd name="connsiteX3-227" fmla="*/ 1356419 w 1605755"/>
              <a:gd name="connsiteY3-228" fmla="*/ 209249 h 226408"/>
              <a:gd name="connsiteX4-229" fmla="*/ 0 w 1605755"/>
              <a:gd name="connsiteY4-230" fmla="*/ 226408 h 226408"/>
              <a:gd name="connsiteX0-231" fmla="*/ 0 w 1613484"/>
              <a:gd name="connsiteY0-232" fmla="*/ 240032 h 240032"/>
              <a:gd name="connsiteX1-233" fmla="*/ 245060 w 1613484"/>
              <a:gd name="connsiteY1-234" fmla="*/ 13624 h 240032"/>
              <a:gd name="connsiteX2-235" fmla="*/ 1613484 w 1613484"/>
              <a:gd name="connsiteY2-236" fmla="*/ 0 h 240032"/>
              <a:gd name="connsiteX3-237" fmla="*/ 1356419 w 1613484"/>
              <a:gd name="connsiteY3-238" fmla="*/ 222873 h 240032"/>
              <a:gd name="connsiteX4-239" fmla="*/ 0 w 1613484"/>
              <a:gd name="connsiteY4-240" fmla="*/ 240032 h 240032"/>
              <a:gd name="connsiteX0-241" fmla="*/ 0 w 1613484"/>
              <a:gd name="connsiteY0-242" fmla="*/ 240032 h 240032"/>
              <a:gd name="connsiteX1-243" fmla="*/ 245060 w 1613484"/>
              <a:gd name="connsiteY1-244" fmla="*/ 13624 h 240032"/>
              <a:gd name="connsiteX2-245" fmla="*/ 1613484 w 1613484"/>
              <a:gd name="connsiteY2-246" fmla="*/ 0 h 240032"/>
              <a:gd name="connsiteX3-247" fmla="*/ 1356419 w 1613484"/>
              <a:gd name="connsiteY3-248" fmla="*/ 222873 h 240032"/>
              <a:gd name="connsiteX4-249" fmla="*/ 0 w 1613484"/>
              <a:gd name="connsiteY4-250" fmla="*/ 240032 h 240032"/>
              <a:gd name="connsiteX0-251" fmla="*/ 0 w 1613484"/>
              <a:gd name="connsiteY0-252" fmla="*/ 240032 h 240032"/>
              <a:gd name="connsiteX1-253" fmla="*/ 262324 w 1613484"/>
              <a:gd name="connsiteY1-254" fmla="*/ 22018 h 240032"/>
              <a:gd name="connsiteX2-255" fmla="*/ 1613484 w 1613484"/>
              <a:gd name="connsiteY2-256" fmla="*/ 0 h 240032"/>
              <a:gd name="connsiteX3-257" fmla="*/ 1356419 w 1613484"/>
              <a:gd name="connsiteY3-258" fmla="*/ 222873 h 240032"/>
              <a:gd name="connsiteX4-259" fmla="*/ 0 w 1613484"/>
              <a:gd name="connsiteY4-260" fmla="*/ 240032 h 240032"/>
              <a:gd name="connsiteX0-261" fmla="*/ 0 w 1613484"/>
              <a:gd name="connsiteY0-262" fmla="*/ 240032 h 240032"/>
              <a:gd name="connsiteX1-263" fmla="*/ 262324 w 1613484"/>
              <a:gd name="connsiteY1-264" fmla="*/ 22018 h 240032"/>
              <a:gd name="connsiteX2-265" fmla="*/ 1613484 w 1613484"/>
              <a:gd name="connsiteY2-266" fmla="*/ 0 h 240032"/>
              <a:gd name="connsiteX3-267" fmla="*/ 1356419 w 1613484"/>
              <a:gd name="connsiteY3-268" fmla="*/ 222873 h 240032"/>
              <a:gd name="connsiteX4-269" fmla="*/ 0 w 1613484"/>
              <a:gd name="connsiteY4-270" fmla="*/ 240032 h 240032"/>
              <a:gd name="connsiteX0-271" fmla="*/ 0 w 1613484"/>
              <a:gd name="connsiteY0-272" fmla="*/ 240032 h 240032"/>
              <a:gd name="connsiteX1-273" fmla="*/ 262324 w 1613484"/>
              <a:gd name="connsiteY1-274" fmla="*/ 22018 h 240032"/>
              <a:gd name="connsiteX2-275" fmla="*/ 1613484 w 1613484"/>
              <a:gd name="connsiteY2-276" fmla="*/ 0 h 240032"/>
              <a:gd name="connsiteX3-277" fmla="*/ 1356419 w 1613484"/>
              <a:gd name="connsiteY3-278" fmla="*/ 222873 h 240032"/>
              <a:gd name="connsiteX4-279" fmla="*/ 0 w 1613484"/>
              <a:gd name="connsiteY4-280" fmla="*/ 240032 h 240032"/>
              <a:gd name="connsiteX0-281" fmla="*/ 0 w 1613484"/>
              <a:gd name="connsiteY0-282" fmla="*/ 240032 h 240032"/>
              <a:gd name="connsiteX1-283" fmla="*/ 262324 w 1613484"/>
              <a:gd name="connsiteY1-284" fmla="*/ 22018 h 240032"/>
              <a:gd name="connsiteX2-285" fmla="*/ 1613484 w 1613484"/>
              <a:gd name="connsiteY2-286" fmla="*/ 0 h 240032"/>
              <a:gd name="connsiteX3-287" fmla="*/ 1356419 w 1613484"/>
              <a:gd name="connsiteY3-288" fmla="*/ 222873 h 240032"/>
              <a:gd name="connsiteX4-289" fmla="*/ 0 w 1613484"/>
              <a:gd name="connsiteY4-290" fmla="*/ 240032 h 240032"/>
              <a:gd name="connsiteX0-291" fmla="*/ 0 w 1613484"/>
              <a:gd name="connsiteY0-292" fmla="*/ 240032 h 240032"/>
              <a:gd name="connsiteX1-293" fmla="*/ 262324 w 1613484"/>
              <a:gd name="connsiteY1-294" fmla="*/ 22018 h 240032"/>
              <a:gd name="connsiteX2-295" fmla="*/ 1613484 w 1613484"/>
              <a:gd name="connsiteY2-296" fmla="*/ 0 h 240032"/>
              <a:gd name="connsiteX3-297" fmla="*/ 1356419 w 1613484"/>
              <a:gd name="connsiteY3-298" fmla="*/ 222873 h 240032"/>
              <a:gd name="connsiteX4-299" fmla="*/ 0 w 1613484"/>
              <a:gd name="connsiteY4-300" fmla="*/ 240032 h 2400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13484" h="240032">
                <a:moveTo>
                  <a:pt x="0" y="240032"/>
                </a:moveTo>
                <a:cubicBezTo>
                  <a:pt x="241729" y="163961"/>
                  <a:pt x="226096" y="66750"/>
                  <a:pt x="262324" y="22018"/>
                </a:cubicBezTo>
                <a:lnTo>
                  <a:pt x="1613484" y="0"/>
                </a:lnTo>
                <a:cubicBezTo>
                  <a:pt x="1574036" y="105654"/>
                  <a:pt x="1571019" y="157953"/>
                  <a:pt x="1356419" y="222873"/>
                </a:cubicBezTo>
                <a:cubicBezTo>
                  <a:pt x="1303391" y="238655"/>
                  <a:pt x="452140" y="234312"/>
                  <a:pt x="0" y="240032"/>
                </a:cubicBezTo>
                <a:close/>
              </a:path>
            </a:pathLst>
          </a:custGeom>
          <a:solidFill>
            <a:srgbClr val="0151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5" name="下箭头 84"/>
          <p:cNvSpPr/>
          <p:nvPr/>
        </p:nvSpPr>
        <p:spPr>
          <a:xfrm rot="16210314">
            <a:off x="3729425" y="2860706"/>
            <a:ext cx="1354590" cy="2010850"/>
          </a:xfrm>
          <a:prstGeom prst="downArrow">
            <a:avLst/>
          </a:prstGeom>
          <a:solidFill>
            <a:srgbClr val="0151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等腰三角形 85"/>
          <p:cNvSpPr/>
          <p:nvPr/>
        </p:nvSpPr>
        <p:spPr>
          <a:xfrm rot="10802444">
            <a:off x="3111176" y="3525914"/>
            <a:ext cx="583339" cy="678748"/>
          </a:xfrm>
          <a:prstGeom prst="triangle">
            <a:avLst>
              <a:gd name="adj" fmla="val 49954"/>
            </a:avLst>
          </a:prstGeom>
          <a:solidFill>
            <a:srgbClr val="01519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7" name="下箭头 86"/>
          <p:cNvSpPr/>
          <p:nvPr/>
        </p:nvSpPr>
        <p:spPr>
          <a:xfrm rot="1800000">
            <a:off x="3254761" y="1277854"/>
            <a:ext cx="1354589" cy="2010850"/>
          </a:xfrm>
          <a:prstGeom prst="downArrow">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8" name="组合 87"/>
          <p:cNvGrpSpPr/>
          <p:nvPr/>
        </p:nvGrpSpPr>
        <p:grpSpPr>
          <a:xfrm>
            <a:off x="6267244" y="2682851"/>
            <a:ext cx="957577" cy="513689"/>
            <a:chOff x="6267244" y="2682851"/>
            <a:chExt cx="957577" cy="513689"/>
          </a:xfrm>
        </p:grpSpPr>
        <p:sp>
          <p:nvSpPr>
            <p:cNvPr id="89" name="任意多边形 88"/>
            <p:cNvSpPr/>
            <p:nvPr/>
          </p:nvSpPr>
          <p:spPr>
            <a:xfrm flipV="1">
              <a:off x="6267244" y="2742059"/>
              <a:ext cx="915007" cy="454481"/>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1" fmla="*/ 0 w 2819400"/>
                <a:gd name="connsiteY0-2" fmla="*/ 0 h 190500"/>
                <a:gd name="connsiteX1-3" fmla="*/ 2819400 w 2819400"/>
                <a:gd name="connsiteY1-4" fmla="*/ 0 h 190500"/>
                <a:gd name="connsiteX2-5" fmla="*/ 2819400 w 2819400"/>
                <a:gd name="connsiteY2-6" fmla="*/ 190500 h 190500"/>
              </a:gdLst>
              <a:ahLst/>
              <a:cxnLst>
                <a:cxn ang="0">
                  <a:pos x="connsiteX0-1" y="connsiteY0-2"/>
                </a:cxn>
                <a:cxn ang="0">
                  <a:pos x="connsiteX1-3" y="connsiteY1-4"/>
                </a:cxn>
                <a:cxn ang="0">
                  <a:pos x="connsiteX2-5" y="connsiteY2-6"/>
                </a:cxn>
              </a:cxnLst>
              <a:rect l="l" t="t" r="r" b="b"/>
              <a:pathLst>
                <a:path w="2819400" h="190500">
                  <a:moveTo>
                    <a:pt x="0" y="0"/>
                  </a:moveTo>
                  <a:lnTo>
                    <a:pt x="2819400" y="0"/>
                  </a:lnTo>
                  <a:lnTo>
                    <a:pt x="2819400" y="190500"/>
                  </a:lnTo>
                </a:path>
              </a:pathLst>
            </a:custGeom>
            <a:noFill/>
            <a:ln>
              <a:solidFill>
                <a:srgbClr val="0151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0" name="椭圆 89"/>
            <p:cNvSpPr/>
            <p:nvPr/>
          </p:nvSpPr>
          <p:spPr>
            <a:xfrm>
              <a:off x="7139682" y="2682851"/>
              <a:ext cx="85139" cy="85140"/>
            </a:xfrm>
            <a:prstGeom prst="ellipse">
              <a:avLst/>
            </a:prstGeom>
            <a:solidFill>
              <a:srgbClr val="F76C62"/>
            </a:solidFill>
            <a:ln>
              <a:solidFill>
                <a:srgbClr val="0151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767169" y="1767582"/>
            <a:ext cx="2501321" cy="925517"/>
            <a:chOff x="767169" y="1767582"/>
            <a:chExt cx="2501321" cy="925517"/>
          </a:xfrm>
        </p:grpSpPr>
        <p:sp>
          <p:nvSpPr>
            <p:cNvPr id="92" name="文本框 54"/>
            <p:cNvSpPr txBox="1"/>
            <p:nvPr/>
          </p:nvSpPr>
          <p:spPr>
            <a:xfrm>
              <a:off x="767169" y="2069851"/>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sp>
          <p:nvSpPr>
            <p:cNvPr id="93" name="文本框 53"/>
            <p:cNvSpPr txBox="1"/>
            <p:nvPr/>
          </p:nvSpPr>
          <p:spPr>
            <a:xfrm>
              <a:off x="767169" y="1767582"/>
              <a:ext cx="2010218" cy="346249"/>
            </a:xfrm>
            <a:prstGeom prst="rect">
              <a:avLst/>
            </a:prstGeom>
            <a:noFill/>
          </p:spPr>
          <p:txBody>
            <a:bodyPr wrap="square" lIns="68580" tIns="34290" rIns="68580" bIns="34290" rtlCol="0">
              <a:spAutoFit/>
            </a:bodyPr>
            <a:lstStyle/>
            <a:p>
              <a:r>
                <a:rPr lang="zh-CN" altLang="en-US" sz="1800" dirty="0">
                  <a:solidFill>
                    <a:srgbClr val="1B4B9F"/>
                  </a:solidFill>
                  <a:latin typeface="微软雅黑" panose="020B0503020204020204" pitchFamily="34" charset="-122"/>
                  <a:ea typeface="微软雅黑" panose="020B0503020204020204" pitchFamily="34" charset="-122"/>
                </a:rPr>
                <a:t>在此添加标题</a:t>
              </a:r>
            </a:p>
          </p:txBody>
        </p:sp>
      </p:grpSp>
      <p:grpSp>
        <p:nvGrpSpPr>
          <p:cNvPr id="94" name="组合 93"/>
          <p:cNvGrpSpPr/>
          <p:nvPr/>
        </p:nvGrpSpPr>
        <p:grpSpPr>
          <a:xfrm>
            <a:off x="1511728" y="1402389"/>
            <a:ext cx="2478057" cy="362444"/>
            <a:chOff x="1511728" y="1402389"/>
            <a:chExt cx="2478057" cy="362444"/>
          </a:xfrm>
        </p:grpSpPr>
        <p:sp>
          <p:nvSpPr>
            <p:cNvPr id="95" name="任意多边形 94"/>
            <p:cNvSpPr/>
            <p:nvPr/>
          </p:nvSpPr>
          <p:spPr>
            <a:xfrm flipH="1">
              <a:off x="1555316" y="1402389"/>
              <a:ext cx="2434469" cy="304024"/>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1" fmla="*/ 0 w 2819400"/>
                <a:gd name="connsiteY0-2" fmla="*/ 0 h 190500"/>
                <a:gd name="connsiteX1-3" fmla="*/ 2819400 w 2819400"/>
                <a:gd name="connsiteY1-4" fmla="*/ 0 h 190500"/>
                <a:gd name="connsiteX2-5" fmla="*/ 2819400 w 2819400"/>
                <a:gd name="connsiteY2-6" fmla="*/ 190500 h 190500"/>
              </a:gdLst>
              <a:ahLst/>
              <a:cxnLst>
                <a:cxn ang="0">
                  <a:pos x="connsiteX0-1" y="connsiteY0-2"/>
                </a:cxn>
                <a:cxn ang="0">
                  <a:pos x="connsiteX1-3" y="connsiteY1-4"/>
                </a:cxn>
                <a:cxn ang="0">
                  <a:pos x="connsiteX2-5" y="connsiteY2-6"/>
                </a:cxn>
              </a:cxnLst>
              <a:rect l="l" t="t" r="r" b="b"/>
              <a:pathLst>
                <a:path w="2819400" h="190500">
                  <a:moveTo>
                    <a:pt x="0" y="0"/>
                  </a:moveTo>
                  <a:lnTo>
                    <a:pt x="2819400" y="0"/>
                  </a:lnTo>
                  <a:lnTo>
                    <a:pt x="2819400" y="190500"/>
                  </a:lnTo>
                </a:path>
              </a:pathLst>
            </a:cu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6" name="椭圆 95"/>
            <p:cNvSpPr/>
            <p:nvPr/>
          </p:nvSpPr>
          <p:spPr>
            <a:xfrm>
              <a:off x="1511728" y="1679693"/>
              <a:ext cx="85139" cy="8514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793429" y="3599610"/>
            <a:ext cx="2501321" cy="914966"/>
            <a:chOff x="793429" y="3599610"/>
            <a:chExt cx="2501321" cy="914966"/>
          </a:xfrm>
        </p:grpSpPr>
        <p:sp>
          <p:nvSpPr>
            <p:cNvPr id="98" name="文本框 57"/>
            <p:cNvSpPr txBox="1"/>
            <p:nvPr/>
          </p:nvSpPr>
          <p:spPr>
            <a:xfrm>
              <a:off x="793429" y="3599610"/>
              <a:ext cx="2010218" cy="346249"/>
            </a:xfrm>
            <a:prstGeom prst="rect">
              <a:avLst/>
            </a:prstGeom>
            <a:noFill/>
          </p:spPr>
          <p:txBody>
            <a:bodyPr wrap="square" lIns="68580" tIns="34290" rIns="68580" bIns="34290" rtlCol="0">
              <a:spAutoFit/>
            </a:bodyPr>
            <a:lstStyle/>
            <a:p>
              <a:r>
                <a:rPr lang="zh-CN" altLang="en-US" sz="1800" dirty="0">
                  <a:solidFill>
                    <a:srgbClr val="1B4B9F"/>
                  </a:solidFill>
                  <a:latin typeface="微软雅黑" panose="020B0503020204020204" pitchFamily="34" charset="-122"/>
                  <a:ea typeface="微软雅黑" panose="020B0503020204020204" pitchFamily="34" charset="-122"/>
                </a:rPr>
                <a:t>在此添加标题</a:t>
              </a:r>
            </a:p>
          </p:txBody>
        </p:sp>
        <p:sp>
          <p:nvSpPr>
            <p:cNvPr id="99" name="文本框 58"/>
            <p:cNvSpPr txBox="1"/>
            <p:nvPr/>
          </p:nvSpPr>
          <p:spPr>
            <a:xfrm>
              <a:off x="793429" y="3891328"/>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grpSp>
      <p:grpSp>
        <p:nvGrpSpPr>
          <p:cNvPr id="100" name="组合 99"/>
          <p:cNvGrpSpPr/>
          <p:nvPr/>
        </p:nvGrpSpPr>
        <p:grpSpPr>
          <a:xfrm>
            <a:off x="2435381" y="3712214"/>
            <a:ext cx="586425" cy="85140"/>
            <a:chOff x="2435381" y="3712214"/>
            <a:chExt cx="586425" cy="85140"/>
          </a:xfrm>
        </p:grpSpPr>
        <p:sp>
          <p:nvSpPr>
            <p:cNvPr id="101" name="任意多边形 100"/>
            <p:cNvSpPr/>
            <p:nvPr/>
          </p:nvSpPr>
          <p:spPr>
            <a:xfrm flipH="1">
              <a:off x="2475357" y="3754784"/>
              <a:ext cx="546449" cy="42570"/>
            </a:xfrm>
            <a:custGeom>
              <a:avLst/>
              <a:gdLst>
                <a:gd name="connsiteX0" fmla="*/ 0 w 2819400"/>
                <a:gd name="connsiteY0" fmla="*/ 0 h 190500"/>
                <a:gd name="connsiteX1" fmla="*/ 2819400 w 2819400"/>
                <a:gd name="connsiteY1" fmla="*/ 0 h 190500"/>
                <a:gd name="connsiteX2" fmla="*/ 2819400 w 2819400"/>
                <a:gd name="connsiteY2" fmla="*/ 190500 h 190500"/>
                <a:gd name="connsiteX3" fmla="*/ 2762250 w 2819400"/>
                <a:gd name="connsiteY3" fmla="*/ 190500 h 190500"/>
                <a:gd name="connsiteX0-1" fmla="*/ 0 w 2819400"/>
                <a:gd name="connsiteY0-2" fmla="*/ 0 h 190500"/>
                <a:gd name="connsiteX1-3" fmla="*/ 2819400 w 2819400"/>
                <a:gd name="connsiteY1-4" fmla="*/ 0 h 190500"/>
                <a:gd name="connsiteX2-5" fmla="*/ 2819400 w 2819400"/>
                <a:gd name="connsiteY2-6" fmla="*/ 190500 h 190500"/>
              </a:gdLst>
              <a:ahLst/>
              <a:cxnLst>
                <a:cxn ang="0">
                  <a:pos x="connsiteX0-1" y="connsiteY0-2"/>
                </a:cxn>
                <a:cxn ang="0">
                  <a:pos x="connsiteX1-3" y="connsiteY1-4"/>
                </a:cxn>
                <a:cxn ang="0">
                  <a:pos x="connsiteX2-5" y="connsiteY2-6"/>
                </a:cxn>
              </a:cxnLst>
              <a:rect l="l" t="t" r="r" b="b"/>
              <a:pathLst>
                <a:path w="2819400" h="190500">
                  <a:moveTo>
                    <a:pt x="0" y="0"/>
                  </a:moveTo>
                  <a:lnTo>
                    <a:pt x="2819400" y="0"/>
                  </a:lnTo>
                  <a:lnTo>
                    <a:pt x="2819400" y="190500"/>
                  </a:lnTo>
                </a:path>
              </a:pathLst>
            </a:cu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2" name="椭圆 101"/>
            <p:cNvSpPr/>
            <p:nvPr/>
          </p:nvSpPr>
          <p:spPr>
            <a:xfrm>
              <a:off x="2435381" y="3712214"/>
              <a:ext cx="85139" cy="8514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3" name="文本框 62"/>
          <p:cNvSpPr txBox="1"/>
          <p:nvPr/>
        </p:nvSpPr>
        <p:spPr>
          <a:xfrm>
            <a:off x="3671242" y="1702567"/>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anose="020B0503020204020204" pitchFamily="34" charset="-122"/>
                <a:ea typeface="微软雅黑" panose="020B0503020204020204" pitchFamily="34" charset="-122"/>
              </a:rPr>
              <a:t>01</a:t>
            </a:r>
            <a:endParaRPr lang="zh-CN" altLang="en-US" sz="3300" dirty="0">
              <a:solidFill>
                <a:srgbClr val="F4FFFF"/>
              </a:solidFill>
              <a:latin typeface="微软雅黑" panose="020B0503020204020204" pitchFamily="34" charset="-122"/>
              <a:ea typeface="微软雅黑" panose="020B0503020204020204" pitchFamily="34" charset="-122"/>
            </a:endParaRPr>
          </a:p>
        </p:txBody>
      </p:sp>
      <p:sp>
        <p:nvSpPr>
          <p:cNvPr id="104" name="文本框 63"/>
          <p:cNvSpPr txBox="1"/>
          <p:nvPr/>
        </p:nvSpPr>
        <p:spPr>
          <a:xfrm>
            <a:off x="5317836" y="2654890"/>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anose="020B0503020204020204" pitchFamily="34" charset="-122"/>
                <a:ea typeface="微软雅黑" panose="020B0503020204020204" pitchFamily="34" charset="-122"/>
              </a:rPr>
              <a:t>03</a:t>
            </a:r>
            <a:endParaRPr lang="zh-CN" altLang="en-US" sz="3300" dirty="0">
              <a:solidFill>
                <a:srgbClr val="F4FFFF"/>
              </a:solidFill>
              <a:latin typeface="微软雅黑" panose="020B0503020204020204" pitchFamily="34" charset="-122"/>
              <a:ea typeface="微软雅黑" panose="020B0503020204020204" pitchFamily="34" charset="-122"/>
            </a:endParaRPr>
          </a:p>
        </p:txBody>
      </p:sp>
      <p:sp>
        <p:nvSpPr>
          <p:cNvPr id="105" name="文本框 64"/>
          <p:cNvSpPr txBox="1"/>
          <p:nvPr/>
        </p:nvSpPr>
        <p:spPr>
          <a:xfrm>
            <a:off x="3670083" y="3610161"/>
            <a:ext cx="766909" cy="577081"/>
          </a:xfrm>
          <a:prstGeom prst="rect">
            <a:avLst/>
          </a:prstGeom>
          <a:noFill/>
        </p:spPr>
        <p:txBody>
          <a:bodyPr wrap="square" lIns="68580" tIns="34290" rIns="68580" bIns="34290" rtlCol="0">
            <a:spAutoFit/>
          </a:bodyPr>
          <a:lstStyle/>
          <a:p>
            <a:pPr algn="ctr"/>
            <a:r>
              <a:rPr lang="en-US" altLang="zh-CN" sz="3300" dirty="0">
                <a:solidFill>
                  <a:srgbClr val="F4FFFF"/>
                </a:solidFill>
                <a:latin typeface="微软雅黑" panose="020B0503020204020204" pitchFamily="34" charset="-122"/>
                <a:ea typeface="微软雅黑" panose="020B0503020204020204" pitchFamily="34" charset="-122"/>
              </a:rPr>
              <a:t>02</a:t>
            </a:r>
            <a:endParaRPr lang="zh-CN" altLang="en-US" sz="3300" dirty="0">
              <a:solidFill>
                <a:srgbClr val="F4FFFF"/>
              </a:solidFill>
              <a:latin typeface="微软雅黑" panose="020B0503020204020204" pitchFamily="34" charset="-122"/>
              <a:ea typeface="微软雅黑" panose="020B0503020204020204" pitchFamily="34" charset="-122"/>
            </a:endParaRPr>
          </a:p>
        </p:txBody>
      </p:sp>
      <p:grpSp>
        <p:nvGrpSpPr>
          <p:cNvPr id="106" name="组合 105"/>
          <p:cNvGrpSpPr/>
          <p:nvPr/>
        </p:nvGrpSpPr>
        <p:grpSpPr>
          <a:xfrm>
            <a:off x="6455095" y="1740661"/>
            <a:ext cx="2501321" cy="923466"/>
            <a:chOff x="6455095" y="1740661"/>
            <a:chExt cx="2501321" cy="923466"/>
          </a:xfrm>
        </p:grpSpPr>
        <p:sp>
          <p:nvSpPr>
            <p:cNvPr id="107" name="文本框 49"/>
            <p:cNvSpPr txBox="1"/>
            <p:nvPr/>
          </p:nvSpPr>
          <p:spPr>
            <a:xfrm>
              <a:off x="6455095" y="1740661"/>
              <a:ext cx="2010218" cy="346249"/>
            </a:xfrm>
            <a:prstGeom prst="rect">
              <a:avLst/>
            </a:prstGeom>
            <a:noFill/>
          </p:spPr>
          <p:txBody>
            <a:bodyPr wrap="square" lIns="68580" tIns="34290" rIns="68580" bIns="34290" rtlCol="0">
              <a:spAutoFit/>
            </a:bodyPr>
            <a:lstStyle/>
            <a:p>
              <a:r>
                <a:rPr lang="zh-CN" altLang="en-US" sz="1800" dirty="0">
                  <a:solidFill>
                    <a:srgbClr val="1B4B9F"/>
                  </a:solidFill>
                  <a:latin typeface="微软雅黑" panose="020B0503020204020204" pitchFamily="34" charset="-122"/>
                  <a:ea typeface="微软雅黑" panose="020B0503020204020204" pitchFamily="34" charset="-122"/>
                </a:rPr>
                <a:t>在此添加标题</a:t>
              </a:r>
            </a:p>
          </p:txBody>
        </p:sp>
        <p:sp>
          <p:nvSpPr>
            <p:cNvPr id="108" name="文本框 50"/>
            <p:cNvSpPr txBox="1"/>
            <p:nvPr/>
          </p:nvSpPr>
          <p:spPr>
            <a:xfrm>
              <a:off x="6455095" y="2040879"/>
              <a:ext cx="2501321" cy="623248"/>
            </a:xfrm>
            <a:prstGeom prst="rect">
              <a:avLst/>
            </a:prstGeom>
            <a:noFill/>
          </p:spPr>
          <p:txBody>
            <a:bodyPr wrap="square" lIns="68580" tIns="34290" rIns="68580" bIns="34290" rtlCol="0">
              <a:spAutoFit/>
            </a:body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请输入相应的文本内容请输入相应</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的文本内容请输入相应的文本内容</a:t>
              </a:r>
            </a:p>
          </p:txBody>
        </p:sp>
      </p:grpSp>
      <p:sp>
        <p:nvSpPr>
          <p:cNvPr id="109" name="灯片编号占位符 108"/>
          <p:cNvSpPr>
            <a:spLocks noGrp="1"/>
          </p:cNvSpPr>
          <p:nvPr>
            <p:ph type="sldNum" sz="quarter" idx="4"/>
          </p:nvPr>
        </p:nvSpPr>
        <p:spPr/>
        <p:txBody>
          <a:bodyPr/>
          <a:lstStyle/>
          <a:p>
            <a:fld id="{E050F338-EFDA-4F8E-882C-DA95E7E9D7D9}" type="slidenum">
              <a:rPr lang="zh-CN" altLang="en-US" smtClean="0"/>
              <a:t>9</a:t>
            </a:fld>
            <a:endParaRPr lang="zh-CN" altLang="en-US"/>
          </a:p>
        </p:txBody>
      </p:sp>
      <p:grpSp>
        <p:nvGrpSpPr>
          <p:cNvPr id="39" name="组合 38"/>
          <p:cNvGrpSpPr/>
          <p:nvPr/>
        </p:nvGrpSpPr>
        <p:grpSpPr>
          <a:xfrm>
            <a:off x="323528" y="255658"/>
            <a:ext cx="447463" cy="443884"/>
            <a:chOff x="121853" y="604312"/>
            <a:chExt cx="2745946" cy="2723981"/>
          </a:xfrm>
          <a:solidFill>
            <a:srgbClr val="01458E"/>
          </a:solidFill>
        </p:grpSpPr>
        <p:sp>
          <p:nvSpPr>
            <p:cNvPr id="40" name="圆角矩形 39"/>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2630793">
              <a:off x="1057230" y="1537119"/>
              <a:ext cx="887968" cy="8879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827584" y="237877"/>
            <a:ext cx="2646878" cy="461665"/>
          </a:xfrm>
          <a:prstGeom prst="rect">
            <a:avLst/>
          </a:prstGeom>
          <a:noFill/>
        </p:spPr>
        <p:txBody>
          <a:bodyPr wrap="none" rtlCol="0">
            <a:spAutoFit/>
          </a:bodyPr>
          <a:lstStyle/>
          <a:p>
            <a:pPr algn="ctr"/>
            <a:r>
              <a:rPr lang="zh-CN" altLang="en-US" sz="2400" b="1" dirty="0" smtClean="0">
                <a:solidFill>
                  <a:srgbClr val="01458E"/>
                </a:solidFill>
                <a:latin typeface="微软雅黑" panose="020B0503020204020204" pitchFamily="34" charset="-122"/>
                <a:ea typeface="微软雅黑" panose="020B0503020204020204" pitchFamily="34" charset="-122"/>
              </a:rPr>
              <a:t>单击此处添加标题</a:t>
            </a:r>
            <a:endParaRPr lang="zh-CN" altLang="en-US" sz="2400" b="1" dirty="0">
              <a:solidFill>
                <a:srgbClr val="01458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3050</Words>
  <Application>Microsoft Office PowerPoint</Application>
  <PresentationFormat>全屏显示(16:9)</PresentationFormat>
  <Paragraphs>544</Paragraphs>
  <Slides>35</Slides>
  <Notes>35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 Unicode MS</vt:lpstr>
      <vt:lpstr>Helvetica Inserat LT Std</vt:lpstr>
      <vt:lpstr>Microsoft JhengHei</vt:lpstr>
      <vt:lpstr>新細明體</vt:lpstr>
      <vt:lpstr>华文细黑</vt:lpstr>
      <vt:lpstr>宋体</vt:lpstr>
      <vt:lpstr>微软雅黑</vt:lpstr>
      <vt:lpstr>幼圆</vt:lpstr>
      <vt:lpstr>张海山锐谐体2.0-授权联系：Samtype@QQ.com</vt:lpstr>
      <vt:lpstr>Aharoni</vt:lpstr>
      <vt:lpstr>Arial</vt:lpstr>
      <vt:lpstr>Arial Narrow</vt:lpstr>
      <vt:lpstr>Calibri</vt:lpstr>
      <vt:lpstr>Impact</vt:lpstr>
      <vt:lpstr>Tahoma</vt:lpstr>
      <vt:lpstr>Times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dc:title>
  <dc:creator>Administrator</dc:creator>
  <cp:lastModifiedBy>pgos</cp:lastModifiedBy>
  <cp:revision>26</cp:revision>
  <dcterms:created xsi:type="dcterms:W3CDTF">2015-03-31T06:38:00Z</dcterms:created>
  <dcterms:modified xsi:type="dcterms:W3CDTF">2016-07-25T00:09:36Z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